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57" r:id="rId3"/>
    <p:sldId id="289" r:id="rId4"/>
    <p:sldId id="259" r:id="rId5"/>
    <p:sldId id="261" r:id="rId6"/>
    <p:sldId id="264" r:id="rId7"/>
    <p:sldId id="293" r:id="rId8"/>
    <p:sldId id="29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93C"/>
    <a:srgbClr val="FFFFFF"/>
    <a:srgbClr val="B09277"/>
    <a:srgbClr val="A5C0A4"/>
    <a:srgbClr val="865B3E"/>
    <a:srgbClr val="F29A5B"/>
    <a:srgbClr val="C8D85B"/>
    <a:srgbClr val="9AA4C1"/>
    <a:srgbClr val="85AA84"/>
    <a:srgbClr val="A6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3" autoAdjust="0"/>
    <p:restoredTop sz="94414" autoAdjust="0"/>
  </p:normalViewPr>
  <p:slideViewPr>
    <p:cSldViewPr snapToGrid="0" showGuides="1">
      <p:cViewPr varScale="1">
        <p:scale>
          <a:sx n="62" d="100"/>
          <a:sy n="62" d="100"/>
        </p:scale>
        <p:origin x="54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/>
        </p:nvCxnSpPr>
        <p:spPr>
          <a:xfrm>
            <a:off x="0" y="761332"/>
            <a:ext cx="12192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5933321" y="633664"/>
            <a:ext cx="258010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6307136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5627017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37660" y="563493"/>
            <a:ext cx="7859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089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布可星球使用方法介紹</a:t>
            </a:r>
            <a:endParaRPr lang="zh-CN" altLang="en-US" sz="5400" b="1" dirty="0">
              <a:solidFill>
                <a:srgbClr val="F089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54041" y="623951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臺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南市永康區永康國民小學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1931831" y="1493949"/>
            <a:ext cx="1068946" cy="4765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080052" y="119270"/>
            <a:ext cx="9879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依照以下順序操作：打開瀏覽器；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1.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輸入學校網址→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2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主題網站→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3.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點選布可星球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53" y="1319599"/>
            <a:ext cx="7890456" cy="493153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" y="1082657"/>
            <a:ext cx="5516217" cy="495260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215810" y="1222513"/>
            <a:ext cx="4701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4.</a:t>
            </a:r>
            <a:r>
              <a:rPr lang="zh-TW" altLang="en-US" sz="40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點選</a:t>
            </a:r>
            <a:r>
              <a:rPr lang="en-US" altLang="zh-TW" sz="4000" dirty="0" err="1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OpenID</a:t>
            </a:r>
            <a:r>
              <a:rPr lang="zh-TW" altLang="en-US" sz="40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帳號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676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64" y="1974366"/>
            <a:ext cx="7242845" cy="488363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108486" y="188842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5.</a:t>
            </a:r>
            <a:r>
              <a:rPr lang="zh-TW" altLang="en-US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依序輸入學生帳號</a:t>
            </a:r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(</a:t>
            </a:r>
            <a:r>
              <a:rPr lang="en-US" altLang="zh-TW" sz="3200" dirty="0" err="1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st</a:t>
            </a:r>
            <a:r>
              <a:rPr lang="zh-TW" altLang="en-US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和七位數字</a:t>
            </a:r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)</a:t>
            </a:r>
            <a:endParaRPr lang="zh-TW" altLang="en-US" sz="32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6.</a:t>
            </a:r>
            <a:r>
              <a:rPr lang="zh-TW" altLang="en-US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輸入學生密碼</a:t>
            </a:r>
            <a:endParaRPr lang="en-US" altLang="zh-TW" sz="32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7.</a:t>
            </a:r>
            <a:r>
              <a:rPr lang="zh-TW" altLang="en-US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點選下一步</a:t>
            </a:r>
            <a:endParaRPr lang="zh-TW" altLang="en-US" sz="32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31" y="1041886"/>
            <a:ext cx="7029458" cy="491165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634731" y="168965"/>
            <a:ext cx="702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8.</a:t>
            </a:r>
            <a:r>
              <a:rPr lang="zh-TW" altLang="en-US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確定是自己的帳號及姓名後點選登入</a:t>
            </a:r>
            <a:endParaRPr lang="zh-TW" altLang="en-US" sz="32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850170" y="268250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63485" y="181577"/>
            <a:ext cx="1006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9.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點選布可能量</a:t>
            </a:r>
            <a:endParaRPr lang="en-US" altLang="zh-TW" sz="36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10.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點選推薦布可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38" y="1377118"/>
            <a:ext cx="9726831" cy="54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11" y="1376729"/>
            <a:ext cx="7514646" cy="54812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69111" y="432209"/>
            <a:ext cx="9244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11.</a:t>
            </a:r>
            <a:r>
              <a:rPr lang="zh-TW" altLang="en-US" sz="28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認真讀完書籍後，可以點選開始挖掘，題目共有十題，</a:t>
            </a:r>
            <a:endParaRPr lang="en-US" altLang="zh-TW" sz="28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zh-TW" altLang="en-US" sz="2800" dirty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</a:t>
            </a:r>
            <a:r>
              <a:rPr lang="zh-TW" altLang="en-US" sz="28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    要答對八題才算成功</a:t>
            </a:r>
            <a:r>
              <a:rPr lang="zh-TW" altLang="en-US" sz="280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哦！歡迎家人一起共讀！</a:t>
            </a:r>
            <a:endParaRPr lang="zh-TW" altLang="en-US" sz="28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2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4765" y="32123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注意事項如下：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54765" y="909286"/>
            <a:ext cx="9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1.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先要找到你要挖角的這本圖書名稱或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ISBN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碼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72833" y="1509451"/>
            <a:ext cx="9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2.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到學校圖書室或當地圖書館借閱此書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54765" y="2098522"/>
            <a:ext cx="9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3.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認真讀完書籍後回布可星球找到書籍開始挖掘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72833" y="2696924"/>
            <a:ext cx="1116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4.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挖掘時，題目總共有十題，要答對八題才算挖掘成功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54765" y="3290482"/>
            <a:ext cx="11163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5.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如果挖掘這本書沒有成功，必須要等待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24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小時後才能  </a:t>
            </a:r>
            <a:endParaRPr lang="en-US" altLang="zh-TW" sz="36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zh-TW" altLang="en-US" sz="3600" dirty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  再進行第二次挖掘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54765" y="4315764"/>
            <a:ext cx="11163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6.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歡迎家長陪伴小朋友一起進行閱讀，有一天你的姓名</a:t>
            </a:r>
            <a:endParaRPr lang="en-US" altLang="zh-TW" sz="36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zh-TW" altLang="en-US" sz="3600" dirty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 也有可能出現在排行榜中哦！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54765" y="5463320"/>
            <a:ext cx="11163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7.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網站上已經有的書籍，各校會在每年採購圖書時，進</a:t>
            </a:r>
            <a:endParaRPr lang="en-US" altLang="zh-TW" sz="36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zh-TW" altLang="en-US" sz="3600" dirty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 行採購，補充校內圖書室布可星球館藏！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48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1462</TotalTime>
  <Words>268</Words>
  <Application>Microsoft Office PowerPoint</Application>
  <PresentationFormat>寬螢幕</PresentationFormat>
  <Paragraphs>24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微软雅黑</vt:lpstr>
      <vt:lpstr>宋体</vt:lpstr>
      <vt:lpstr>思源黑体 CN Regular</vt:lpstr>
      <vt:lpstr>新細明體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user</cp:lastModifiedBy>
  <cp:revision>116</cp:revision>
  <dcterms:created xsi:type="dcterms:W3CDTF">2016-02-25T11:28:42Z</dcterms:created>
  <dcterms:modified xsi:type="dcterms:W3CDTF">2020-09-18T07:46:16Z</dcterms:modified>
</cp:coreProperties>
</file>