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41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8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83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25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47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85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9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47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3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56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83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7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63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33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A2B3-A4A5-471D-92AC-E66D93EA625E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CD7BD6-5376-435E-A020-51CDF825AB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6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3826" y="756459"/>
            <a:ext cx="9343506" cy="533876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臺南市立安定國中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地震避難疏散原則宣導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火災相關知識宣導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92" y="895346"/>
            <a:ext cx="8944496" cy="596265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822017" y="85896"/>
            <a:ext cx="6612928" cy="703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</a:rPr>
              <a:t>火災相關知識宣導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666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7864" y="468283"/>
            <a:ext cx="6612928" cy="703811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</a:rPr>
              <a:t>地震避難疏散原則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宣導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083" y="1595323"/>
            <a:ext cx="8596668" cy="48470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地震發生</a:t>
            </a:r>
            <a:endParaRPr lang="en-US" altLang="zh-TW" sz="4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 smtClean="0"/>
              <a:t>   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保持冷靜，立即就地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優先執行「 趴下、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掩護、穩住」抗震保命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 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81" y="4272742"/>
            <a:ext cx="6538138" cy="24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7864" y="468283"/>
            <a:ext cx="6612928" cy="703811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</a:rPr>
              <a:t>地震避難疏散原則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宣導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083" y="1595323"/>
            <a:ext cx="8596668" cy="484704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zh-TW" altLang="en-US" sz="10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地震稍歇</a:t>
            </a:r>
            <a:endParaRPr lang="en-US" altLang="zh-TW" sz="10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防災頭套、較輕的書包等具備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緩衝保護功</a:t>
            </a:r>
            <a:endParaRPr lang="en-US" altLang="zh-TW" sz="8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TW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的物品</a:t>
            </a:r>
            <a:r>
              <a:rPr lang="zh-TW" altLang="en-US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</a:t>
            </a:r>
            <a:r>
              <a:rPr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頭頸部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8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推、不跑、不語</a:t>
            </a: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，在避難引導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人員引導</a:t>
            </a: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下</a:t>
            </a:r>
            <a:endParaRPr lang="en-US" altLang="zh-TW" sz="8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TW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至安全疏散地點集合。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8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班級為單位</a:t>
            </a:r>
            <a:r>
              <a:rPr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在指定</a:t>
            </a:r>
            <a:r>
              <a:rPr lang="zh-TW" altLang="en-US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位置集合</a:t>
            </a:r>
            <a:r>
              <a:rPr lang="zh-TW" altLang="en-US" sz="8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4657"/>
            <a:ext cx="5365983" cy="577334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890991" y="169025"/>
            <a:ext cx="6612928" cy="703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</a:rPr>
              <a:t>地震避難疏散原則宣導</a:t>
            </a:r>
            <a:endParaRPr lang="zh-TW" altLang="en-US" sz="4800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565488" y="1213661"/>
            <a:ext cx="4185618" cy="1654232"/>
          </a:xfrm>
        </p:spPr>
        <p:txBody>
          <a:bodyPr/>
          <a:lstStyle/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5565488" y="1213661"/>
            <a:ext cx="6096000" cy="588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            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因應校園施工規劃疏散路線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50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紫色區塊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總務處旁樓梯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下樓，從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守衛室的門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出去右轉，沿著西側產業道路，從西側門進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籃球場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5000"/>
              </a:lnSpc>
            </a:pPr>
            <a:endPara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50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桃紅色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區塊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學務處旁樓梯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下樓，進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籃球場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4657"/>
            <a:ext cx="5365983" cy="577334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890991" y="169025"/>
            <a:ext cx="6612928" cy="703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</a:rPr>
              <a:t>地震避難疏散原則宣導</a:t>
            </a:r>
            <a:endParaRPr lang="zh-TW" altLang="en-US" sz="4800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565488" y="1213661"/>
            <a:ext cx="4185618" cy="1654232"/>
          </a:xfrm>
        </p:spPr>
        <p:txBody>
          <a:bodyPr/>
          <a:lstStyle/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5565488" y="1084657"/>
            <a:ext cx="5972577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            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因應校園施工規劃疏散路線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色區塊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中庭樓梯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下樓，從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守衛室的門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出去右轉，沿著西側產業道路，從西側門進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籃球場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粉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</a:rPr>
              <a:t>紅色區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塊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理化實驗室旁樓梯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下樓，進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籃球場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4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4657"/>
            <a:ext cx="5365983" cy="577334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890991" y="169025"/>
            <a:ext cx="6612928" cy="703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</a:rPr>
              <a:t>地震避難疏散原則宣導</a:t>
            </a:r>
            <a:endParaRPr lang="zh-TW" altLang="en-US" sz="4800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565488" y="1213661"/>
            <a:ext cx="4185618" cy="1654232"/>
          </a:xfrm>
        </p:spPr>
        <p:txBody>
          <a:bodyPr/>
          <a:lstStyle/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5565488" y="1292478"/>
            <a:ext cx="6096000" cy="40072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            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因應校園施工規劃疏散路線</a:t>
            </a:r>
            <a:endParaRPr lang="en-US" altLang="zh-TW" sz="2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水藍色區塊</a:t>
            </a:r>
            <a:r>
              <a:rPr lang="en-US" altLang="zh-TW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TW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靠近走廊的門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出教室，從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出去右轉，沿著西側產業道路，從西側門進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籃球場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0250" y="459970"/>
            <a:ext cx="6612928" cy="703811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</a:rPr>
              <a:t>火災相關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知識宣導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083" y="1595323"/>
            <a:ext cx="8596668" cy="48470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zh-TW" altLang="en-US" sz="52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火場求生</a:t>
            </a:r>
            <a:r>
              <a:rPr lang="en-US" altLang="zh-TW" sz="52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8</a:t>
            </a:r>
            <a:r>
              <a:rPr lang="zh-TW" altLang="en-US" sz="5200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字訣</a:t>
            </a:r>
            <a:endParaRPr lang="en-US" altLang="zh-TW" sz="5200" b="1" dirty="0" smtClean="0">
              <a:solidFill>
                <a:srgbClr val="0070C0"/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TW" altLang="en-US" sz="10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     小火快逃</a:t>
            </a:r>
            <a:endParaRPr lang="en-US" altLang="zh-TW" sz="100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TW" altLang="en-US" sz="10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     濃煙關門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69" y="831272"/>
            <a:ext cx="6359237" cy="5921489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605886" y="127461"/>
            <a:ext cx="6612928" cy="703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dirty="0" smtClean="0">
                <a:latin typeface="微軟正黑體" panose="020B0604030504040204" pitchFamily="34" charset="-120"/>
              </a:rPr>
              <a:t>火災相關知識宣導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31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17" y="1753384"/>
            <a:ext cx="5394961" cy="510461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99445" y="2662842"/>
            <a:ext cx="2722572" cy="2158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213033" y="126859"/>
            <a:ext cx="6612928" cy="16265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800" b="1" dirty="0" smtClean="0">
                <a:latin typeface="微軟正黑體" panose="020B0604030504040204" pitchFamily="34" charset="-120"/>
              </a:rPr>
              <a:t>火災相關知識宣導</a:t>
            </a:r>
            <a:endParaRPr lang="en-US" altLang="zh-TW" sz="4800" b="1" dirty="0" smtClean="0">
              <a:latin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消防栓使用方法</a:t>
            </a:r>
            <a:endParaRPr lang="zh-TW" altLang="en-US" sz="4800" dirty="0">
              <a:solidFill>
                <a:srgbClr val="FF0000"/>
              </a:solidFill>
            </a:endParaRPr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59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346</Words>
  <Application>Microsoft Office PowerPoint</Application>
  <PresentationFormat>寬螢幕</PresentationFormat>
  <Paragraphs>61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Trebuchet MS</vt:lpstr>
      <vt:lpstr>Wingdings 3</vt:lpstr>
      <vt:lpstr>多面向</vt:lpstr>
      <vt:lpstr>臺南市立安定國中 地震避難疏散原則宣導 火災相關知識宣導</vt:lpstr>
      <vt:lpstr>地震避難疏散原則宣導</vt:lpstr>
      <vt:lpstr>地震避難疏散原則宣導</vt:lpstr>
      <vt:lpstr>PowerPoint 簡報</vt:lpstr>
      <vt:lpstr>PowerPoint 簡報</vt:lpstr>
      <vt:lpstr>PowerPoint 簡報</vt:lpstr>
      <vt:lpstr>火災相關知識宣導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臺南市立安定國中 地震避難疏散原則宣導 火災相關知識宣導</dc:title>
  <dc:creator>ADJH</dc:creator>
  <cp:lastModifiedBy>ADJH</cp:lastModifiedBy>
  <cp:revision>14</cp:revision>
  <dcterms:created xsi:type="dcterms:W3CDTF">2021-09-02T03:32:52Z</dcterms:created>
  <dcterms:modified xsi:type="dcterms:W3CDTF">2021-09-06T04:16:13Z</dcterms:modified>
</cp:coreProperties>
</file>