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5"/>
  </p:notesMasterIdLst>
  <p:handoutMasterIdLst>
    <p:handoutMasterId r:id="rId56"/>
  </p:handoutMasterIdLst>
  <p:sldIdLst>
    <p:sldId id="304" r:id="rId2"/>
    <p:sldId id="411" r:id="rId3"/>
    <p:sldId id="322" r:id="rId4"/>
    <p:sldId id="320" r:id="rId5"/>
    <p:sldId id="307" r:id="rId6"/>
    <p:sldId id="467" r:id="rId7"/>
    <p:sldId id="321" r:id="rId8"/>
    <p:sldId id="309" r:id="rId9"/>
    <p:sldId id="310" r:id="rId10"/>
    <p:sldId id="318" r:id="rId11"/>
    <p:sldId id="288" r:id="rId12"/>
    <p:sldId id="289" r:id="rId13"/>
    <p:sldId id="356" r:id="rId14"/>
    <p:sldId id="357" r:id="rId15"/>
    <p:sldId id="451" r:id="rId16"/>
    <p:sldId id="452" r:id="rId17"/>
    <p:sldId id="483" r:id="rId18"/>
    <p:sldId id="468" r:id="rId19"/>
    <p:sldId id="389" r:id="rId20"/>
    <p:sldId id="484" r:id="rId21"/>
    <p:sldId id="469" r:id="rId22"/>
    <p:sldId id="396" r:id="rId23"/>
    <p:sldId id="412" r:id="rId24"/>
    <p:sldId id="439" r:id="rId25"/>
    <p:sldId id="440" r:id="rId26"/>
    <p:sldId id="441" r:id="rId27"/>
    <p:sldId id="442" r:id="rId28"/>
    <p:sldId id="470" r:id="rId29"/>
    <p:sldId id="471" r:id="rId30"/>
    <p:sldId id="455" r:id="rId31"/>
    <p:sldId id="485" r:id="rId32"/>
    <p:sldId id="472" r:id="rId33"/>
    <p:sldId id="473" r:id="rId34"/>
    <p:sldId id="474" r:id="rId35"/>
    <p:sldId id="475" r:id="rId36"/>
    <p:sldId id="486" r:id="rId37"/>
    <p:sldId id="383" r:id="rId38"/>
    <p:sldId id="476" r:id="rId39"/>
    <p:sldId id="477" r:id="rId40"/>
    <p:sldId id="478" r:id="rId41"/>
    <p:sldId id="479" r:id="rId42"/>
    <p:sldId id="375" r:id="rId43"/>
    <p:sldId id="480" r:id="rId44"/>
    <p:sldId id="481" r:id="rId45"/>
    <p:sldId id="406" r:id="rId46"/>
    <p:sldId id="407" r:id="rId47"/>
    <p:sldId id="436" r:id="rId48"/>
    <p:sldId id="437" r:id="rId49"/>
    <p:sldId id="482" r:id="rId50"/>
    <p:sldId id="445" r:id="rId51"/>
    <p:sldId id="446" r:id="rId52"/>
    <p:sldId id="432" r:id="rId53"/>
    <p:sldId id="433" r:id="rId54"/>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FF"/>
    <a:srgbClr val="FCDBC0"/>
    <a:srgbClr val="E8F4F8"/>
    <a:srgbClr val="FAF0F0"/>
    <a:srgbClr val="F4F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9B33F5-435F-4445-8210-D9DF8635B5A9}">
  <a:tblStyle styleId="{3D9B33F5-435F-4445-8210-D9DF8635B5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EBDEBBD-F9AF-48BE-9D22-C0D78AEA13E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77AC372-F2E0-4EE1-9DA7-FA9B6414063A}"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455" autoAdjust="0"/>
  </p:normalViewPr>
  <p:slideViewPr>
    <p:cSldViewPr>
      <p:cViewPr varScale="1">
        <p:scale>
          <a:sx n="115" d="100"/>
          <a:sy n="115" d="100"/>
        </p:scale>
        <p:origin x="14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57CBC-2D56-4FA3-95D4-B3ADB00B865F}"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B8E3CA95-781E-42A3-9CC5-122E2E2428C1}">
      <dgm:prSet phldrT="[文字]" custT="1"/>
      <dgm:spPr/>
      <dgm:t>
        <a:bodyPr/>
        <a:lstStyle/>
        <a:p>
          <a:r>
            <a:rPr lang="en-US" altLang="zh-TW" sz="3200" dirty="0">
              <a:solidFill>
                <a:schemeClr val="tx1"/>
              </a:solidFill>
            </a:rPr>
            <a:t>Part 1</a:t>
          </a:r>
          <a:r>
            <a:rPr lang="en-US" altLang="zh-TW" sz="3500" dirty="0">
              <a:solidFill>
                <a:schemeClr val="tx1"/>
              </a:solidFill>
            </a:rPr>
            <a:t> 0-II</a:t>
          </a:r>
          <a:endParaRPr lang="zh-TW" altLang="en-US" sz="3500" dirty="0">
            <a:solidFill>
              <a:schemeClr val="tx1"/>
            </a:solidFill>
          </a:endParaRPr>
        </a:p>
      </dgm:t>
    </dgm:pt>
    <dgm:pt modelId="{E589C506-257A-4379-A773-34EC7D8B7A12}" type="parTrans" cxnId="{849D9973-7A4A-4E30-AEED-9EA2B85755A8}">
      <dgm:prSet/>
      <dgm:spPr/>
      <dgm:t>
        <a:bodyPr/>
        <a:lstStyle/>
        <a:p>
          <a:endParaRPr lang="zh-TW" altLang="en-US"/>
        </a:p>
      </dgm:t>
    </dgm:pt>
    <dgm:pt modelId="{EE0875BC-D36A-4637-ADBE-EB5889066C80}" type="sibTrans" cxnId="{849D9973-7A4A-4E30-AEED-9EA2B85755A8}">
      <dgm:prSet/>
      <dgm:spPr/>
      <dgm:t>
        <a:bodyPr/>
        <a:lstStyle/>
        <a:p>
          <a:endParaRPr lang="zh-TW" altLang="en-US"/>
        </a:p>
      </dgm:t>
    </dgm:pt>
    <dgm:pt modelId="{279C659E-CC5A-42F5-97F7-90289E937BC2}">
      <dgm:prSet phldrT="[文字]" custT="1"/>
      <dgm:spPr/>
      <dgm:t>
        <a:bodyPr/>
        <a:lstStyle/>
        <a:p>
          <a:r>
            <a:rPr lang="zh-TW" altLang="en-US" sz="2000" dirty="0"/>
            <a:t> </a:t>
          </a:r>
          <a:r>
            <a:rPr lang="zh-TW" altLang="en-US" sz="2800" b="1" dirty="0">
              <a:solidFill>
                <a:srgbClr val="C00000"/>
              </a:solidFill>
              <a:latin typeface="標楷體" panose="03000509000000000000" pitchFamily="65" charset="-120"/>
              <a:ea typeface="標楷體" panose="03000509000000000000" pitchFamily="65" charset="-120"/>
            </a:rPr>
            <a:t>家庭的意義與內涵</a:t>
          </a:r>
        </a:p>
      </dgm:t>
    </dgm:pt>
    <dgm:pt modelId="{07E69FBA-6B41-4DB1-A90E-F4F246029EF1}" type="parTrans" cxnId="{098782E9-9496-4BBF-94CD-261D696546C5}">
      <dgm:prSet/>
      <dgm:spPr/>
      <dgm:t>
        <a:bodyPr/>
        <a:lstStyle/>
        <a:p>
          <a:endParaRPr lang="zh-TW" altLang="en-US"/>
        </a:p>
      </dgm:t>
    </dgm:pt>
    <dgm:pt modelId="{8D281D6A-3591-4ABD-948F-3C4F5A4BEE82}" type="sibTrans" cxnId="{098782E9-9496-4BBF-94CD-261D696546C5}">
      <dgm:prSet/>
      <dgm:spPr/>
      <dgm:t>
        <a:bodyPr/>
        <a:lstStyle/>
        <a:p>
          <a:endParaRPr lang="zh-TW" altLang="en-US"/>
        </a:p>
      </dgm:t>
    </dgm:pt>
    <dgm:pt modelId="{5690A862-42EA-4E13-B553-FBA416E5C6FD}">
      <dgm:prSet phldrT="[文字]" custT="1"/>
      <dgm:spPr/>
      <dgm:t>
        <a:bodyPr/>
        <a:lstStyle/>
        <a:p>
          <a:r>
            <a:rPr lang="en-US" altLang="zh-TW" sz="3200" dirty="0">
              <a:solidFill>
                <a:schemeClr val="tx1"/>
              </a:solidFill>
            </a:rPr>
            <a:t>Part 2</a:t>
          </a:r>
        </a:p>
        <a:p>
          <a:r>
            <a:rPr lang="en-US" altLang="zh-TW" sz="3200" dirty="0">
              <a:solidFill>
                <a:schemeClr val="tx1"/>
              </a:solidFill>
            </a:rPr>
            <a:t>III-V</a:t>
          </a:r>
          <a:endParaRPr lang="zh-TW" altLang="en-US" sz="3200" dirty="0">
            <a:solidFill>
              <a:schemeClr val="tx1"/>
            </a:solidFill>
          </a:endParaRPr>
        </a:p>
      </dgm:t>
    </dgm:pt>
    <dgm:pt modelId="{F57F44D3-94AE-4943-8288-2A6C60D53EEA}" type="parTrans" cxnId="{00B61ADA-0132-4A96-88AD-D63E8337A9EB}">
      <dgm:prSet/>
      <dgm:spPr/>
      <dgm:t>
        <a:bodyPr/>
        <a:lstStyle/>
        <a:p>
          <a:endParaRPr lang="zh-TW" altLang="en-US"/>
        </a:p>
      </dgm:t>
    </dgm:pt>
    <dgm:pt modelId="{785CDE77-91DF-46B3-8FD9-8D6EB25C351D}" type="sibTrans" cxnId="{00B61ADA-0132-4A96-88AD-D63E8337A9EB}">
      <dgm:prSet/>
      <dgm:spPr/>
      <dgm:t>
        <a:bodyPr/>
        <a:lstStyle/>
        <a:p>
          <a:endParaRPr lang="zh-TW" altLang="en-US"/>
        </a:p>
      </dgm:t>
    </dgm:pt>
    <dgm:pt modelId="{65D314A3-408C-4BE6-BD2D-1C5E5701FF71}">
      <dgm:prSet phldrT="[文字]" custT="1"/>
      <dgm:spPr/>
      <dgm:t>
        <a:bodyPr/>
        <a:lstStyle/>
        <a:p>
          <a:r>
            <a:rPr lang="zh-TW" altLang="en-US" sz="2800" b="1" dirty="0">
              <a:solidFill>
                <a:srgbClr val="C00000"/>
              </a:solidFill>
              <a:latin typeface="標楷體" panose="03000509000000000000" pitchFamily="65" charset="-120"/>
              <a:ea typeface="標楷體" panose="03000509000000000000" pitchFamily="65" charset="-120"/>
            </a:rPr>
            <a:t>家庭的</a:t>
          </a:r>
          <a:r>
            <a:rPr lang="zh-TW" altLang="en-US" sz="2800" b="1" dirty="0" smtClean="0">
              <a:solidFill>
                <a:srgbClr val="C00000"/>
              </a:solidFill>
              <a:latin typeface="標楷體" panose="03000509000000000000" pitchFamily="65" charset="-120"/>
              <a:ea typeface="標楷體" panose="03000509000000000000" pitchFamily="65" charset="-120"/>
            </a:rPr>
            <a:t>發展與任務</a:t>
          </a:r>
          <a:endParaRPr lang="zh-TW" altLang="en-US" sz="2800" b="1" dirty="0">
            <a:solidFill>
              <a:srgbClr val="C00000"/>
            </a:solidFill>
            <a:latin typeface="標楷體" panose="03000509000000000000" pitchFamily="65" charset="-120"/>
            <a:ea typeface="標楷體" panose="03000509000000000000" pitchFamily="65" charset="-120"/>
          </a:endParaRPr>
        </a:p>
      </dgm:t>
    </dgm:pt>
    <dgm:pt modelId="{CB2AD608-ADDA-4949-93BD-F4030C0F8D6F}" type="parTrans" cxnId="{5183A6C3-4218-481D-AE72-7672BBBB70EF}">
      <dgm:prSet/>
      <dgm:spPr/>
      <dgm:t>
        <a:bodyPr/>
        <a:lstStyle/>
        <a:p>
          <a:endParaRPr lang="zh-TW" altLang="en-US"/>
        </a:p>
      </dgm:t>
    </dgm:pt>
    <dgm:pt modelId="{B1C44525-7199-4AC0-93C7-04FC97F660D8}" type="sibTrans" cxnId="{5183A6C3-4218-481D-AE72-7672BBBB70EF}">
      <dgm:prSet/>
      <dgm:spPr/>
      <dgm:t>
        <a:bodyPr/>
        <a:lstStyle/>
        <a:p>
          <a:endParaRPr lang="zh-TW" altLang="en-US"/>
        </a:p>
      </dgm:t>
    </dgm:pt>
    <dgm:pt modelId="{5D49E360-AA9F-42E5-A4EF-7B16DA6748FA}">
      <dgm:prSet phldrT="[文字]" custT="1"/>
      <dgm:spPr/>
      <dgm:t>
        <a:bodyPr/>
        <a:lstStyle/>
        <a:p>
          <a:r>
            <a:rPr lang="en-US" altLang="zh-TW" sz="3200" dirty="0">
              <a:solidFill>
                <a:schemeClr val="tx1"/>
              </a:solidFill>
            </a:rPr>
            <a:t>Part 3</a:t>
          </a:r>
        </a:p>
        <a:p>
          <a:r>
            <a:rPr lang="en-US" altLang="zh-TW" sz="3200" dirty="0">
              <a:solidFill>
                <a:schemeClr val="tx1"/>
              </a:solidFill>
            </a:rPr>
            <a:t>III-V</a:t>
          </a:r>
          <a:endParaRPr lang="zh-TW" altLang="en-US" sz="3200" dirty="0">
            <a:solidFill>
              <a:schemeClr val="tx1"/>
            </a:solidFill>
          </a:endParaRPr>
        </a:p>
      </dgm:t>
    </dgm:pt>
    <dgm:pt modelId="{79434027-7757-4F87-9937-CAF3CB2BA4A1}" type="parTrans" cxnId="{CC389A60-C49C-4A7D-AD10-84DED4482F31}">
      <dgm:prSet/>
      <dgm:spPr/>
      <dgm:t>
        <a:bodyPr/>
        <a:lstStyle/>
        <a:p>
          <a:endParaRPr lang="zh-TW" altLang="en-US"/>
        </a:p>
      </dgm:t>
    </dgm:pt>
    <dgm:pt modelId="{F1FE84BF-7741-48B0-95D1-3C1F9BCF8621}" type="sibTrans" cxnId="{CC389A60-C49C-4A7D-AD10-84DED4482F31}">
      <dgm:prSet/>
      <dgm:spPr/>
      <dgm:t>
        <a:bodyPr/>
        <a:lstStyle/>
        <a:p>
          <a:endParaRPr lang="zh-TW" altLang="en-US"/>
        </a:p>
      </dgm:t>
    </dgm:pt>
    <dgm:pt modelId="{6F8543DC-7A03-4A07-B00D-DC80362CBBBB}">
      <dgm:prSet phldrT="[文字]" custT="1"/>
      <dgm:spPr/>
      <dgm:t>
        <a:bodyPr/>
        <a:lstStyle/>
        <a:p>
          <a:r>
            <a:rPr lang="zh-TW" altLang="en-US" sz="2800" b="1" dirty="0">
              <a:solidFill>
                <a:srgbClr val="C00000"/>
              </a:solidFill>
              <a:latin typeface="標楷體" panose="03000509000000000000" pitchFamily="65" charset="-120"/>
              <a:ea typeface="標楷體" panose="03000509000000000000" pitchFamily="65" charset="-120"/>
            </a:rPr>
            <a:t>家庭系統與轉變</a:t>
          </a:r>
        </a:p>
      </dgm:t>
    </dgm:pt>
    <dgm:pt modelId="{C4B0D177-6170-40F3-8F77-84AF384FD356}" type="parTrans" cxnId="{7577AE12-6677-4987-BAF7-B767223D1D21}">
      <dgm:prSet/>
      <dgm:spPr/>
      <dgm:t>
        <a:bodyPr/>
        <a:lstStyle/>
        <a:p>
          <a:endParaRPr lang="zh-TW" altLang="en-US"/>
        </a:p>
      </dgm:t>
    </dgm:pt>
    <dgm:pt modelId="{539D6A48-83FE-4C1D-8D9A-8B7C41F37274}" type="sibTrans" cxnId="{7577AE12-6677-4987-BAF7-B767223D1D21}">
      <dgm:prSet/>
      <dgm:spPr/>
      <dgm:t>
        <a:bodyPr/>
        <a:lstStyle/>
        <a:p>
          <a:endParaRPr lang="zh-TW" altLang="en-US"/>
        </a:p>
      </dgm:t>
    </dgm:pt>
    <dgm:pt modelId="{55BBF1D8-0398-413D-A649-DE5E7E5F15C3}">
      <dgm:prSet phldrT="[文字]" custT="1"/>
      <dgm:spPr/>
      <dgm:t>
        <a:bodyPr/>
        <a:lstStyle/>
        <a:p>
          <a:r>
            <a:rPr lang="en-US" altLang="zh-TW" sz="3200" dirty="0">
              <a:solidFill>
                <a:schemeClr val="tx1"/>
              </a:solidFill>
            </a:rPr>
            <a:t>Part 4</a:t>
          </a:r>
        </a:p>
        <a:p>
          <a:r>
            <a:rPr lang="en-US" altLang="zh-TW" sz="3200" dirty="0">
              <a:solidFill>
                <a:schemeClr val="tx1"/>
              </a:solidFill>
            </a:rPr>
            <a:t>III-V</a:t>
          </a:r>
          <a:endParaRPr lang="zh-TW" altLang="en-US" sz="3200" dirty="0">
            <a:solidFill>
              <a:schemeClr val="tx1"/>
            </a:solidFill>
          </a:endParaRPr>
        </a:p>
      </dgm:t>
    </dgm:pt>
    <dgm:pt modelId="{B91E786B-C0A4-4324-BD3E-7AA3B2204283}" type="parTrans" cxnId="{B5151A1D-1B59-4C53-A933-4C135BC7C3DF}">
      <dgm:prSet/>
      <dgm:spPr/>
      <dgm:t>
        <a:bodyPr/>
        <a:lstStyle/>
        <a:p>
          <a:endParaRPr lang="zh-TW" altLang="en-US"/>
        </a:p>
      </dgm:t>
    </dgm:pt>
    <dgm:pt modelId="{B0077123-E865-4AFC-A382-049B6B9EB4AB}" type="sibTrans" cxnId="{B5151A1D-1B59-4C53-A933-4C135BC7C3DF}">
      <dgm:prSet/>
      <dgm:spPr/>
      <dgm:t>
        <a:bodyPr/>
        <a:lstStyle/>
        <a:p>
          <a:endParaRPr lang="zh-TW" altLang="en-US"/>
        </a:p>
      </dgm:t>
    </dgm:pt>
    <dgm:pt modelId="{64ED86B9-87D6-4888-869F-7CBC4896044E}">
      <dgm:prSet phldrT="[文字]" custT="1"/>
      <dgm:spPr/>
      <dgm:t>
        <a:bodyPr/>
        <a:lstStyle/>
        <a:p>
          <a:r>
            <a:rPr lang="zh-TW" altLang="en-US" sz="2800" b="1" dirty="0">
              <a:solidFill>
                <a:srgbClr val="C00000"/>
              </a:solidFill>
              <a:latin typeface="標楷體" panose="03000509000000000000" pitchFamily="65" charset="-120"/>
              <a:ea typeface="標楷體" panose="03000509000000000000" pitchFamily="65" charset="-120"/>
            </a:rPr>
            <a:t>社會環境中的家庭</a:t>
          </a:r>
          <a:endParaRPr lang="zh-TW" altLang="en-US" sz="2800" dirty="0">
            <a:solidFill>
              <a:srgbClr val="C00000"/>
            </a:solidFill>
            <a:latin typeface="標楷體" panose="03000509000000000000" pitchFamily="65" charset="-120"/>
            <a:ea typeface="標楷體" panose="03000509000000000000" pitchFamily="65" charset="-120"/>
          </a:endParaRPr>
        </a:p>
      </dgm:t>
    </dgm:pt>
    <dgm:pt modelId="{D035042B-C7D5-4C59-9F7D-7A8DA83D0FC5}" type="parTrans" cxnId="{5B501BB3-E32B-4489-B317-AFC3CE0271EB}">
      <dgm:prSet/>
      <dgm:spPr/>
      <dgm:t>
        <a:bodyPr/>
        <a:lstStyle/>
        <a:p>
          <a:endParaRPr lang="zh-TW" altLang="en-US"/>
        </a:p>
      </dgm:t>
    </dgm:pt>
    <dgm:pt modelId="{41B3CAF6-209C-4236-A689-407436D5220D}" type="sibTrans" cxnId="{5B501BB3-E32B-4489-B317-AFC3CE0271EB}">
      <dgm:prSet/>
      <dgm:spPr/>
      <dgm:t>
        <a:bodyPr/>
        <a:lstStyle/>
        <a:p>
          <a:endParaRPr lang="zh-TW" altLang="en-US"/>
        </a:p>
      </dgm:t>
    </dgm:pt>
    <dgm:pt modelId="{7EE3299B-5CAB-437D-8F36-6AAD0342ED1C}" type="pres">
      <dgm:prSet presAssocID="{21057CBC-2D56-4FA3-95D4-B3ADB00B865F}" presName="cycleMatrixDiagram" presStyleCnt="0">
        <dgm:presLayoutVars>
          <dgm:chMax val="1"/>
          <dgm:dir/>
          <dgm:animLvl val="lvl"/>
          <dgm:resizeHandles val="exact"/>
        </dgm:presLayoutVars>
      </dgm:prSet>
      <dgm:spPr/>
      <dgm:t>
        <a:bodyPr/>
        <a:lstStyle/>
        <a:p>
          <a:endParaRPr lang="zh-TW" altLang="en-US"/>
        </a:p>
      </dgm:t>
    </dgm:pt>
    <dgm:pt modelId="{BE55089E-5759-410B-9476-5BB64A48048F}" type="pres">
      <dgm:prSet presAssocID="{21057CBC-2D56-4FA3-95D4-B3ADB00B865F}" presName="children" presStyleCnt="0"/>
      <dgm:spPr/>
    </dgm:pt>
    <dgm:pt modelId="{27FAC8E9-60AF-411B-A7F4-0CB59A5E0EAA}" type="pres">
      <dgm:prSet presAssocID="{21057CBC-2D56-4FA3-95D4-B3ADB00B865F}" presName="child1group" presStyleCnt="0"/>
      <dgm:spPr/>
    </dgm:pt>
    <dgm:pt modelId="{AB91DB7F-6887-4795-891D-E73402BB93D9}" type="pres">
      <dgm:prSet presAssocID="{21057CBC-2D56-4FA3-95D4-B3ADB00B865F}" presName="child1" presStyleLbl="bgAcc1" presStyleIdx="0" presStyleCnt="4" custScaleX="140437"/>
      <dgm:spPr/>
      <dgm:t>
        <a:bodyPr/>
        <a:lstStyle/>
        <a:p>
          <a:endParaRPr lang="zh-TW" altLang="en-US"/>
        </a:p>
      </dgm:t>
    </dgm:pt>
    <dgm:pt modelId="{C8643804-3916-4996-9C1E-A28E45D4B952}" type="pres">
      <dgm:prSet presAssocID="{21057CBC-2D56-4FA3-95D4-B3ADB00B865F}" presName="child1Text" presStyleLbl="bgAcc1" presStyleIdx="0" presStyleCnt="4">
        <dgm:presLayoutVars>
          <dgm:bulletEnabled val="1"/>
        </dgm:presLayoutVars>
      </dgm:prSet>
      <dgm:spPr/>
      <dgm:t>
        <a:bodyPr/>
        <a:lstStyle/>
        <a:p>
          <a:endParaRPr lang="zh-TW" altLang="en-US"/>
        </a:p>
      </dgm:t>
    </dgm:pt>
    <dgm:pt modelId="{0141E1F5-903F-4EAE-AF9C-6A869C01C6FB}" type="pres">
      <dgm:prSet presAssocID="{21057CBC-2D56-4FA3-95D4-B3ADB00B865F}" presName="child2group" presStyleCnt="0"/>
      <dgm:spPr/>
    </dgm:pt>
    <dgm:pt modelId="{4DE764CC-E80D-4909-AF19-3744F7303A88}" type="pres">
      <dgm:prSet presAssocID="{21057CBC-2D56-4FA3-95D4-B3ADB00B865F}" presName="child2" presStyleLbl="bgAcc1" presStyleIdx="1" presStyleCnt="4" custScaleX="130504"/>
      <dgm:spPr/>
      <dgm:t>
        <a:bodyPr/>
        <a:lstStyle/>
        <a:p>
          <a:endParaRPr lang="zh-TW" altLang="en-US"/>
        </a:p>
      </dgm:t>
    </dgm:pt>
    <dgm:pt modelId="{A86A618F-197C-463D-AC00-97A26D5B214F}" type="pres">
      <dgm:prSet presAssocID="{21057CBC-2D56-4FA3-95D4-B3ADB00B865F}" presName="child2Text" presStyleLbl="bgAcc1" presStyleIdx="1" presStyleCnt="4">
        <dgm:presLayoutVars>
          <dgm:bulletEnabled val="1"/>
        </dgm:presLayoutVars>
      </dgm:prSet>
      <dgm:spPr/>
      <dgm:t>
        <a:bodyPr/>
        <a:lstStyle/>
        <a:p>
          <a:endParaRPr lang="zh-TW" altLang="en-US"/>
        </a:p>
      </dgm:t>
    </dgm:pt>
    <dgm:pt modelId="{C90E7881-67A6-40C9-8308-142C60C28D0D}" type="pres">
      <dgm:prSet presAssocID="{21057CBC-2D56-4FA3-95D4-B3ADB00B865F}" presName="child3group" presStyleCnt="0"/>
      <dgm:spPr/>
    </dgm:pt>
    <dgm:pt modelId="{04D94756-D1B5-4DEF-9F1D-3C1096DF7A36}" type="pres">
      <dgm:prSet presAssocID="{21057CBC-2D56-4FA3-95D4-B3ADB00B865F}" presName="child3" presStyleLbl="bgAcc1" presStyleIdx="2" presStyleCnt="4" custScaleX="131665"/>
      <dgm:spPr/>
      <dgm:t>
        <a:bodyPr/>
        <a:lstStyle/>
        <a:p>
          <a:endParaRPr lang="zh-TW" altLang="en-US"/>
        </a:p>
      </dgm:t>
    </dgm:pt>
    <dgm:pt modelId="{1B6C184F-3452-4EEF-A410-D2A2E37218E4}" type="pres">
      <dgm:prSet presAssocID="{21057CBC-2D56-4FA3-95D4-B3ADB00B865F}" presName="child3Text" presStyleLbl="bgAcc1" presStyleIdx="2" presStyleCnt="4">
        <dgm:presLayoutVars>
          <dgm:bulletEnabled val="1"/>
        </dgm:presLayoutVars>
      </dgm:prSet>
      <dgm:spPr/>
      <dgm:t>
        <a:bodyPr/>
        <a:lstStyle/>
        <a:p>
          <a:endParaRPr lang="zh-TW" altLang="en-US"/>
        </a:p>
      </dgm:t>
    </dgm:pt>
    <dgm:pt modelId="{F902EEED-F5C3-421D-B336-2FD1E5D8B8C5}" type="pres">
      <dgm:prSet presAssocID="{21057CBC-2D56-4FA3-95D4-B3ADB00B865F}" presName="child4group" presStyleCnt="0"/>
      <dgm:spPr/>
    </dgm:pt>
    <dgm:pt modelId="{70754B05-DED9-4E65-8354-53A7168E17B7}" type="pres">
      <dgm:prSet presAssocID="{21057CBC-2D56-4FA3-95D4-B3ADB00B865F}" presName="child4" presStyleLbl="bgAcc1" presStyleIdx="3" presStyleCnt="4" custScaleX="126958"/>
      <dgm:spPr/>
      <dgm:t>
        <a:bodyPr/>
        <a:lstStyle/>
        <a:p>
          <a:endParaRPr lang="zh-TW" altLang="en-US"/>
        </a:p>
      </dgm:t>
    </dgm:pt>
    <dgm:pt modelId="{9D6A6D41-C1F2-4ED6-AA6A-7E5AF1C7E1F0}" type="pres">
      <dgm:prSet presAssocID="{21057CBC-2D56-4FA3-95D4-B3ADB00B865F}" presName="child4Text" presStyleLbl="bgAcc1" presStyleIdx="3" presStyleCnt="4">
        <dgm:presLayoutVars>
          <dgm:bulletEnabled val="1"/>
        </dgm:presLayoutVars>
      </dgm:prSet>
      <dgm:spPr/>
      <dgm:t>
        <a:bodyPr/>
        <a:lstStyle/>
        <a:p>
          <a:endParaRPr lang="zh-TW" altLang="en-US"/>
        </a:p>
      </dgm:t>
    </dgm:pt>
    <dgm:pt modelId="{88EBDA53-FCEB-484C-89A1-0C908A0142B5}" type="pres">
      <dgm:prSet presAssocID="{21057CBC-2D56-4FA3-95D4-B3ADB00B865F}" presName="childPlaceholder" presStyleCnt="0"/>
      <dgm:spPr/>
    </dgm:pt>
    <dgm:pt modelId="{FE783808-CD62-4585-9AEA-E8FD4834F549}" type="pres">
      <dgm:prSet presAssocID="{21057CBC-2D56-4FA3-95D4-B3ADB00B865F}" presName="circle" presStyleCnt="0"/>
      <dgm:spPr/>
    </dgm:pt>
    <dgm:pt modelId="{6A197476-9143-4CCB-851F-F36E9D4706C5}" type="pres">
      <dgm:prSet presAssocID="{21057CBC-2D56-4FA3-95D4-B3ADB00B865F}" presName="quadrant1" presStyleLbl="node1" presStyleIdx="0" presStyleCnt="4">
        <dgm:presLayoutVars>
          <dgm:chMax val="1"/>
          <dgm:bulletEnabled val="1"/>
        </dgm:presLayoutVars>
      </dgm:prSet>
      <dgm:spPr/>
      <dgm:t>
        <a:bodyPr/>
        <a:lstStyle/>
        <a:p>
          <a:endParaRPr lang="zh-TW" altLang="en-US"/>
        </a:p>
      </dgm:t>
    </dgm:pt>
    <dgm:pt modelId="{CA831F32-D42E-48AA-8943-C63E721F22EB}" type="pres">
      <dgm:prSet presAssocID="{21057CBC-2D56-4FA3-95D4-B3ADB00B865F}" presName="quadrant2" presStyleLbl="node1" presStyleIdx="1" presStyleCnt="4">
        <dgm:presLayoutVars>
          <dgm:chMax val="1"/>
          <dgm:bulletEnabled val="1"/>
        </dgm:presLayoutVars>
      </dgm:prSet>
      <dgm:spPr/>
      <dgm:t>
        <a:bodyPr/>
        <a:lstStyle/>
        <a:p>
          <a:endParaRPr lang="zh-TW" altLang="en-US"/>
        </a:p>
      </dgm:t>
    </dgm:pt>
    <dgm:pt modelId="{54A9DFBC-33C8-45D6-AAFD-80FF19EC2C21}" type="pres">
      <dgm:prSet presAssocID="{21057CBC-2D56-4FA3-95D4-B3ADB00B865F}" presName="quadrant3" presStyleLbl="node1" presStyleIdx="2" presStyleCnt="4">
        <dgm:presLayoutVars>
          <dgm:chMax val="1"/>
          <dgm:bulletEnabled val="1"/>
        </dgm:presLayoutVars>
      </dgm:prSet>
      <dgm:spPr/>
      <dgm:t>
        <a:bodyPr/>
        <a:lstStyle/>
        <a:p>
          <a:endParaRPr lang="zh-TW" altLang="en-US"/>
        </a:p>
      </dgm:t>
    </dgm:pt>
    <dgm:pt modelId="{ADCF5775-38D8-4183-81FF-973B86AEBE91}" type="pres">
      <dgm:prSet presAssocID="{21057CBC-2D56-4FA3-95D4-B3ADB00B865F}" presName="quadrant4" presStyleLbl="node1" presStyleIdx="3" presStyleCnt="4">
        <dgm:presLayoutVars>
          <dgm:chMax val="1"/>
          <dgm:bulletEnabled val="1"/>
        </dgm:presLayoutVars>
      </dgm:prSet>
      <dgm:spPr/>
      <dgm:t>
        <a:bodyPr/>
        <a:lstStyle/>
        <a:p>
          <a:endParaRPr lang="zh-TW" altLang="en-US"/>
        </a:p>
      </dgm:t>
    </dgm:pt>
    <dgm:pt modelId="{2507FD85-250F-49CB-9519-4118FEEB4CC1}" type="pres">
      <dgm:prSet presAssocID="{21057CBC-2D56-4FA3-95D4-B3ADB00B865F}" presName="quadrantPlaceholder" presStyleCnt="0"/>
      <dgm:spPr/>
    </dgm:pt>
    <dgm:pt modelId="{B4A1F918-C8F5-4B00-BF48-541BE0ECC56D}" type="pres">
      <dgm:prSet presAssocID="{21057CBC-2D56-4FA3-95D4-B3ADB00B865F}" presName="center1" presStyleLbl="fgShp" presStyleIdx="0" presStyleCnt="2"/>
      <dgm:spPr/>
    </dgm:pt>
    <dgm:pt modelId="{5AD35BA1-3DD3-4D88-B3DB-13455A46EA2F}" type="pres">
      <dgm:prSet presAssocID="{21057CBC-2D56-4FA3-95D4-B3ADB00B865F}" presName="center2" presStyleLbl="fgShp" presStyleIdx="1" presStyleCnt="2"/>
      <dgm:spPr/>
    </dgm:pt>
  </dgm:ptLst>
  <dgm:cxnLst>
    <dgm:cxn modelId="{901B6A04-F266-491E-94B0-0FD5BF33AA71}" type="presOf" srcId="{5D49E360-AA9F-42E5-A4EF-7B16DA6748FA}" destId="{54A9DFBC-33C8-45D6-AAFD-80FF19EC2C21}" srcOrd="0" destOrd="0" presId="urn:microsoft.com/office/officeart/2005/8/layout/cycle4"/>
    <dgm:cxn modelId="{098782E9-9496-4BBF-94CD-261D696546C5}" srcId="{B8E3CA95-781E-42A3-9CC5-122E2E2428C1}" destId="{279C659E-CC5A-42F5-97F7-90289E937BC2}" srcOrd="0" destOrd="0" parTransId="{07E69FBA-6B41-4DB1-A90E-F4F246029EF1}" sibTransId="{8D281D6A-3591-4ABD-948F-3C4F5A4BEE82}"/>
    <dgm:cxn modelId="{A487DED4-60EA-4842-8EC9-1A6BBBBFD1FF}" type="presOf" srcId="{5690A862-42EA-4E13-B553-FBA416E5C6FD}" destId="{CA831F32-D42E-48AA-8943-C63E721F22EB}" srcOrd="0" destOrd="0" presId="urn:microsoft.com/office/officeart/2005/8/layout/cycle4"/>
    <dgm:cxn modelId="{383773AD-1D96-4E08-8031-043AE87EEDB2}" type="presOf" srcId="{64ED86B9-87D6-4888-869F-7CBC4896044E}" destId="{70754B05-DED9-4E65-8354-53A7168E17B7}" srcOrd="0" destOrd="0" presId="urn:microsoft.com/office/officeart/2005/8/layout/cycle4"/>
    <dgm:cxn modelId="{7577AE12-6677-4987-BAF7-B767223D1D21}" srcId="{5D49E360-AA9F-42E5-A4EF-7B16DA6748FA}" destId="{6F8543DC-7A03-4A07-B00D-DC80362CBBBB}" srcOrd="0" destOrd="0" parTransId="{C4B0D177-6170-40F3-8F77-84AF384FD356}" sibTransId="{539D6A48-83FE-4C1D-8D9A-8B7C41F37274}"/>
    <dgm:cxn modelId="{9D856704-F67B-4828-B8F5-37B92DFD8FA3}" type="presOf" srcId="{6F8543DC-7A03-4A07-B00D-DC80362CBBBB}" destId="{1B6C184F-3452-4EEF-A410-D2A2E37218E4}" srcOrd="1" destOrd="0" presId="urn:microsoft.com/office/officeart/2005/8/layout/cycle4"/>
    <dgm:cxn modelId="{89A0A72C-299C-4D26-A0F1-CEE8F3722B81}" type="presOf" srcId="{B8E3CA95-781E-42A3-9CC5-122E2E2428C1}" destId="{6A197476-9143-4CCB-851F-F36E9D4706C5}" srcOrd="0" destOrd="0" presId="urn:microsoft.com/office/officeart/2005/8/layout/cycle4"/>
    <dgm:cxn modelId="{B5222C6D-34FC-4984-AB48-695887AA4764}" type="presOf" srcId="{6F8543DC-7A03-4A07-B00D-DC80362CBBBB}" destId="{04D94756-D1B5-4DEF-9F1D-3C1096DF7A36}" srcOrd="0" destOrd="0" presId="urn:microsoft.com/office/officeart/2005/8/layout/cycle4"/>
    <dgm:cxn modelId="{00B61ADA-0132-4A96-88AD-D63E8337A9EB}" srcId="{21057CBC-2D56-4FA3-95D4-B3ADB00B865F}" destId="{5690A862-42EA-4E13-B553-FBA416E5C6FD}" srcOrd="1" destOrd="0" parTransId="{F57F44D3-94AE-4943-8288-2A6C60D53EEA}" sibTransId="{785CDE77-91DF-46B3-8FD9-8D6EB25C351D}"/>
    <dgm:cxn modelId="{4DCF1626-C675-4D0E-BE88-4C93BC532AB5}" type="presOf" srcId="{65D314A3-408C-4BE6-BD2D-1C5E5701FF71}" destId="{4DE764CC-E80D-4909-AF19-3744F7303A88}" srcOrd="0" destOrd="0" presId="urn:microsoft.com/office/officeart/2005/8/layout/cycle4"/>
    <dgm:cxn modelId="{2C944D7B-9BA5-4C6C-8399-BF8428E0A77C}" type="presOf" srcId="{64ED86B9-87D6-4888-869F-7CBC4896044E}" destId="{9D6A6D41-C1F2-4ED6-AA6A-7E5AF1C7E1F0}" srcOrd="1" destOrd="0" presId="urn:microsoft.com/office/officeart/2005/8/layout/cycle4"/>
    <dgm:cxn modelId="{FA71A99E-9A64-462B-B63B-9956224846B1}" type="presOf" srcId="{21057CBC-2D56-4FA3-95D4-B3ADB00B865F}" destId="{7EE3299B-5CAB-437D-8F36-6AAD0342ED1C}" srcOrd="0" destOrd="0" presId="urn:microsoft.com/office/officeart/2005/8/layout/cycle4"/>
    <dgm:cxn modelId="{5B501BB3-E32B-4489-B317-AFC3CE0271EB}" srcId="{55BBF1D8-0398-413D-A649-DE5E7E5F15C3}" destId="{64ED86B9-87D6-4888-869F-7CBC4896044E}" srcOrd="0" destOrd="0" parTransId="{D035042B-C7D5-4C59-9F7D-7A8DA83D0FC5}" sibTransId="{41B3CAF6-209C-4236-A689-407436D5220D}"/>
    <dgm:cxn modelId="{77DA9D50-26FC-4677-9597-FB6D9467F598}" type="presOf" srcId="{55BBF1D8-0398-413D-A649-DE5E7E5F15C3}" destId="{ADCF5775-38D8-4183-81FF-973B86AEBE91}" srcOrd="0" destOrd="0" presId="urn:microsoft.com/office/officeart/2005/8/layout/cycle4"/>
    <dgm:cxn modelId="{CC389A60-C49C-4A7D-AD10-84DED4482F31}" srcId="{21057CBC-2D56-4FA3-95D4-B3ADB00B865F}" destId="{5D49E360-AA9F-42E5-A4EF-7B16DA6748FA}" srcOrd="2" destOrd="0" parTransId="{79434027-7757-4F87-9937-CAF3CB2BA4A1}" sibTransId="{F1FE84BF-7741-48B0-95D1-3C1F9BCF8621}"/>
    <dgm:cxn modelId="{849D9973-7A4A-4E30-AEED-9EA2B85755A8}" srcId="{21057CBC-2D56-4FA3-95D4-B3ADB00B865F}" destId="{B8E3CA95-781E-42A3-9CC5-122E2E2428C1}" srcOrd="0" destOrd="0" parTransId="{E589C506-257A-4379-A773-34EC7D8B7A12}" sibTransId="{EE0875BC-D36A-4637-ADBE-EB5889066C80}"/>
    <dgm:cxn modelId="{F3E3528F-A47E-49F4-9C5A-7BED109BC7BE}" type="presOf" srcId="{65D314A3-408C-4BE6-BD2D-1C5E5701FF71}" destId="{A86A618F-197C-463D-AC00-97A26D5B214F}" srcOrd="1" destOrd="0" presId="urn:microsoft.com/office/officeart/2005/8/layout/cycle4"/>
    <dgm:cxn modelId="{B5ED3800-F632-45E1-AE3C-23096CCF1913}" type="presOf" srcId="{279C659E-CC5A-42F5-97F7-90289E937BC2}" destId="{C8643804-3916-4996-9C1E-A28E45D4B952}" srcOrd="1" destOrd="0" presId="urn:microsoft.com/office/officeart/2005/8/layout/cycle4"/>
    <dgm:cxn modelId="{AA4CD4A5-4D39-4895-AEF2-C91021569D27}" type="presOf" srcId="{279C659E-CC5A-42F5-97F7-90289E937BC2}" destId="{AB91DB7F-6887-4795-891D-E73402BB93D9}" srcOrd="0" destOrd="0" presId="urn:microsoft.com/office/officeart/2005/8/layout/cycle4"/>
    <dgm:cxn modelId="{B5151A1D-1B59-4C53-A933-4C135BC7C3DF}" srcId="{21057CBC-2D56-4FA3-95D4-B3ADB00B865F}" destId="{55BBF1D8-0398-413D-A649-DE5E7E5F15C3}" srcOrd="3" destOrd="0" parTransId="{B91E786B-C0A4-4324-BD3E-7AA3B2204283}" sibTransId="{B0077123-E865-4AFC-A382-049B6B9EB4AB}"/>
    <dgm:cxn modelId="{5183A6C3-4218-481D-AE72-7672BBBB70EF}" srcId="{5690A862-42EA-4E13-B553-FBA416E5C6FD}" destId="{65D314A3-408C-4BE6-BD2D-1C5E5701FF71}" srcOrd="0" destOrd="0" parTransId="{CB2AD608-ADDA-4949-93BD-F4030C0F8D6F}" sibTransId="{B1C44525-7199-4AC0-93C7-04FC97F660D8}"/>
    <dgm:cxn modelId="{262BFF4E-14F3-443D-91FA-C00FE26FBE3C}" type="presParOf" srcId="{7EE3299B-5CAB-437D-8F36-6AAD0342ED1C}" destId="{BE55089E-5759-410B-9476-5BB64A48048F}" srcOrd="0" destOrd="0" presId="urn:microsoft.com/office/officeart/2005/8/layout/cycle4"/>
    <dgm:cxn modelId="{87AE99CF-F20A-4664-8B4B-320A69470E5E}" type="presParOf" srcId="{BE55089E-5759-410B-9476-5BB64A48048F}" destId="{27FAC8E9-60AF-411B-A7F4-0CB59A5E0EAA}" srcOrd="0" destOrd="0" presId="urn:microsoft.com/office/officeart/2005/8/layout/cycle4"/>
    <dgm:cxn modelId="{83AB4B06-FB52-42A7-B2AF-223043191FF5}" type="presParOf" srcId="{27FAC8E9-60AF-411B-A7F4-0CB59A5E0EAA}" destId="{AB91DB7F-6887-4795-891D-E73402BB93D9}" srcOrd="0" destOrd="0" presId="urn:microsoft.com/office/officeart/2005/8/layout/cycle4"/>
    <dgm:cxn modelId="{65341D8B-E640-49F6-B7AA-E9CEE33BEA8D}" type="presParOf" srcId="{27FAC8E9-60AF-411B-A7F4-0CB59A5E0EAA}" destId="{C8643804-3916-4996-9C1E-A28E45D4B952}" srcOrd="1" destOrd="0" presId="urn:microsoft.com/office/officeart/2005/8/layout/cycle4"/>
    <dgm:cxn modelId="{C5CE44F7-2CA9-41AE-B504-1182ABF8B8BE}" type="presParOf" srcId="{BE55089E-5759-410B-9476-5BB64A48048F}" destId="{0141E1F5-903F-4EAE-AF9C-6A869C01C6FB}" srcOrd="1" destOrd="0" presId="urn:microsoft.com/office/officeart/2005/8/layout/cycle4"/>
    <dgm:cxn modelId="{50F53CCC-2B34-4800-8DCB-26E2A4E18A55}" type="presParOf" srcId="{0141E1F5-903F-4EAE-AF9C-6A869C01C6FB}" destId="{4DE764CC-E80D-4909-AF19-3744F7303A88}" srcOrd="0" destOrd="0" presId="urn:microsoft.com/office/officeart/2005/8/layout/cycle4"/>
    <dgm:cxn modelId="{2EF2BF79-9450-4492-8158-2ACEAD86BE43}" type="presParOf" srcId="{0141E1F5-903F-4EAE-AF9C-6A869C01C6FB}" destId="{A86A618F-197C-463D-AC00-97A26D5B214F}" srcOrd="1" destOrd="0" presId="urn:microsoft.com/office/officeart/2005/8/layout/cycle4"/>
    <dgm:cxn modelId="{DAA0A854-12C0-48C8-8ACF-B2BEBB693FA5}" type="presParOf" srcId="{BE55089E-5759-410B-9476-5BB64A48048F}" destId="{C90E7881-67A6-40C9-8308-142C60C28D0D}" srcOrd="2" destOrd="0" presId="urn:microsoft.com/office/officeart/2005/8/layout/cycle4"/>
    <dgm:cxn modelId="{DEDA9CA1-22EC-4D5F-A672-AF1CF93751C6}" type="presParOf" srcId="{C90E7881-67A6-40C9-8308-142C60C28D0D}" destId="{04D94756-D1B5-4DEF-9F1D-3C1096DF7A36}" srcOrd="0" destOrd="0" presId="urn:microsoft.com/office/officeart/2005/8/layout/cycle4"/>
    <dgm:cxn modelId="{E1372366-A2D1-4548-8439-5F68666797C5}" type="presParOf" srcId="{C90E7881-67A6-40C9-8308-142C60C28D0D}" destId="{1B6C184F-3452-4EEF-A410-D2A2E37218E4}" srcOrd="1" destOrd="0" presId="urn:microsoft.com/office/officeart/2005/8/layout/cycle4"/>
    <dgm:cxn modelId="{B118569A-EA3F-49AE-96D2-CAB0DA70B2EF}" type="presParOf" srcId="{BE55089E-5759-410B-9476-5BB64A48048F}" destId="{F902EEED-F5C3-421D-B336-2FD1E5D8B8C5}" srcOrd="3" destOrd="0" presId="urn:microsoft.com/office/officeart/2005/8/layout/cycle4"/>
    <dgm:cxn modelId="{B5C96A47-858B-481A-8A44-D56EA3E96E36}" type="presParOf" srcId="{F902EEED-F5C3-421D-B336-2FD1E5D8B8C5}" destId="{70754B05-DED9-4E65-8354-53A7168E17B7}" srcOrd="0" destOrd="0" presId="urn:microsoft.com/office/officeart/2005/8/layout/cycle4"/>
    <dgm:cxn modelId="{4E45EC05-94C6-4E0A-A3A0-FE9C1B251BC2}" type="presParOf" srcId="{F902EEED-F5C3-421D-B336-2FD1E5D8B8C5}" destId="{9D6A6D41-C1F2-4ED6-AA6A-7E5AF1C7E1F0}" srcOrd="1" destOrd="0" presId="urn:microsoft.com/office/officeart/2005/8/layout/cycle4"/>
    <dgm:cxn modelId="{8456C82F-03BA-4C2E-8D15-7A31842989DA}" type="presParOf" srcId="{BE55089E-5759-410B-9476-5BB64A48048F}" destId="{88EBDA53-FCEB-484C-89A1-0C908A0142B5}" srcOrd="4" destOrd="0" presId="urn:microsoft.com/office/officeart/2005/8/layout/cycle4"/>
    <dgm:cxn modelId="{66EB7239-B81C-422B-9C8F-770636A5B5FB}" type="presParOf" srcId="{7EE3299B-5CAB-437D-8F36-6AAD0342ED1C}" destId="{FE783808-CD62-4585-9AEA-E8FD4834F549}" srcOrd="1" destOrd="0" presId="urn:microsoft.com/office/officeart/2005/8/layout/cycle4"/>
    <dgm:cxn modelId="{D81DEFE4-FFD9-419F-A6AD-12453DD81EFB}" type="presParOf" srcId="{FE783808-CD62-4585-9AEA-E8FD4834F549}" destId="{6A197476-9143-4CCB-851F-F36E9D4706C5}" srcOrd="0" destOrd="0" presId="urn:microsoft.com/office/officeart/2005/8/layout/cycle4"/>
    <dgm:cxn modelId="{9E602DAC-D9C6-401E-A46E-F8C8C3E862CA}" type="presParOf" srcId="{FE783808-CD62-4585-9AEA-E8FD4834F549}" destId="{CA831F32-D42E-48AA-8943-C63E721F22EB}" srcOrd="1" destOrd="0" presId="urn:microsoft.com/office/officeart/2005/8/layout/cycle4"/>
    <dgm:cxn modelId="{9C93F7E7-96EB-4C1B-95B2-6A6D3024315C}" type="presParOf" srcId="{FE783808-CD62-4585-9AEA-E8FD4834F549}" destId="{54A9DFBC-33C8-45D6-AAFD-80FF19EC2C21}" srcOrd="2" destOrd="0" presId="urn:microsoft.com/office/officeart/2005/8/layout/cycle4"/>
    <dgm:cxn modelId="{558FF5BC-39B2-4F4B-B8E0-EA7458B9ABDF}" type="presParOf" srcId="{FE783808-CD62-4585-9AEA-E8FD4834F549}" destId="{ADCF5775-38D8-4183-81FF-973B86AEBE91}" srcOrd="3" destOrd="0" presId="urn:microsoft.com/office/officeart/2005/8/layout/cycle4"/>
    <dgm:cxn modelId="{DCE462C7-AA87-4F84-B4DD-AF627886FF26}" type="presParOf" srcId="{FE783808-CD62-4585-9AEA-E8FD4834F549}" destId="{2507FD85-250F-49CB-9519-4118FEEB4CC1}" srcOrd="4" destOrd="0" presId="urn:microsoft.com/office/officeart/2005/8/layout/cycle4"/>
    <dgm:cxn modelId="{632CA499-639F-4BE7-8013-C7BE31A0C758}" type="presParOf" srcId="{7EE3299B-5CAB-437D-8F36-6AAD0342ED1C}" destId="{B4A1F918-C8F5-4B00-BF48-541BE0ECC56D}" srcOrd="2" destOrd="0" presId="urn:microsoft.com/office/officeart/2005/8/layout/cycle4"/>
    <dgm:cxn modelId="{FDC1835B-5E5F-4EBC-8907-D029EBF96994}" type="presParOf" srcId="{7EE3299B-5CAB-437D-8F36-6AAD0342ED1C}" destId="{5AD35BA1-3DD3-4D88-B3DB-13455A46EA2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057CBC-2D56-4FA3-95D4-B3ADB00B865F}"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B8E3CA95-781E-42A3-9CC5-122E2E2428C1}">
      <dgm:prSet phldrT="[文字]" custT="1"/>
      <dgm:spPr/>
      <dgm:t>
        <a:bodyPr/>
        <a:lstStyle/>
        <a:p>
          <a:r>
            <a:rPr lang="en-US" altLang="zh-TW" sz="3200" dirty="0">
              <a:solidFill>
                <a:schemeClr val="tx1"/>
              </a:solidFill>
            </a:rPr>
            <a:t>Part 1</a:t>
          </a:r>
        </a:p>
        <a:p>
          <a:r>
            <a:rPr lang="en-US" altLang="zh-TW" sz="3200" dirty="0">
              <a:solidFill>
                <a:schemeClr val="tx1"/>
              </a:solidFill>
            </a:rPr>
            <a:t>0-V</a:t>
          </a:r>
          <a:endParaRPr lang="zh-TW" altLang="en-US" sz="3200" dirty="0">
            <a:solidFill>
              <a:schemeClr val="tx1"/>
            </a:solidFill>
          </a:endParaRPr>
        </a:p>
      </dgm:t>
    </dgm:pt>
    <dgm:pt modelId="{E589C506-257A-4379-A773-34EC7D8B7A12}" type="parTrans" cxnId="{849D9973-7A4A-4E30-AEED-9EA2B85755A8}">
      <dgm:prSet/>
      <dgm:spPr/>
      <dgm:t>
        <a:bodyPr/>
        <a:lstStyle/>
        <a:p>
          <a:endParaRPr lang="zh-TW" altLang="en-US"/>
        </a:p>
      </dgm:t>
    </dgm:pt>
    <dgm:pt modelId="{EE0875BC-D36A-4637-ADBE-EB5889066C80}" type="sibTrans" cxnId="{849D9973-7A4A-4E30-AEED-9EA2B85755A8}">
      <dgm:prSet/>
      <dgm:spPr/>
      <dgm:t>
        <a:bodyPr/>
        <a:lstStyle/>
        <a:p>
          <a:endParaRPr lang="zh-TW" altLang="en-US"/>
        </a:p>
      </dgm:t>
    </dgm:pt>
    <dgm:pt modelId="{279C659E-CC5A-42F5-97F7-90289E937BC2}">
      <dgm:prSet phldrT="[文字]" custT="1"/>
      <dgm:spPr/>
      <dgm:t>
        <a:bodyPr/>
        <a:lstStyle/>
        <a:p>
          <a:r>
            <a:rPr lang="zh-TW" altLang="en-US" sz="2400" b="1" dirty="0">
              <a:solidFill>
                <a:srgbClr val="C00000"/>
              </a:solidFill>
              <a:latin typeface="標楷體" panose="03000509000000000000" pitchFamily="65" charset="-120"/>
              <a:ea typeface="標楷體" panose="03000509000000000000" pitchFamily="65" charset="-120"/>
            </a:rPr>
            <a:t>子女的角色與責任</a:t>
          </a:r>
        </a:p>
      </dgm:t>
    </dgm:pt>
    <dgm:pt modelId="{07E69FBA-6B41-4DB1-A90E-F4F246029EF1}" type="parTrans" cxnId="{098782E9-9496-4BBF-94CD-261D696546C5}">
      <dgm:prSet/>
      <dgm:spPr/>
      <dgm:t>
        <a:bodyPr/>
        <a:lstStyle/>
        <a:p>
          <a:endParaRPr lang="zh-TW" altLang="en-US"/>
        </a:p>
      </dgm:t>
    </dgm:pt>
    <dgm:pt modelId="{8D281D6A-3591-4ABD-948F-3C4F5A4BEE82}" type="sibTrans" cxnId="{098782E9-9496-4BBF-94CD-261D696546C5}">
      <dgm:prSet/>
      <dgm:spPr/>
      <dgm:t>
        <a:bodyPr/>
        <a:lstStyle/>
        <a:p>
          <a:endParaRPr lang="zh-TW" altLang="en-US"/>
        </a:p>
      </dgm:t>
    </dgm:pt>
    <dgm:pt modelId="{5690A862-42EA-4E13-B553-FBA416E5C6FD}">
      <dgm:prSet phldrT="[文字]" custT="1"/>
      <dgm:spPr/>
      <dgm:t>
        <a:bodyPr/>
        <a:lstStyle/>
        <a:p>
          <a:r>
            <a:rPr lang="en-US" altLang="zh-TW" sz="3200" dirty="0">
              <a:solidFill>
                <a:schemeClr val="tx1"/>
              </a:solidFill>
            </a:rPr>
            <a:t>Part 2</a:t>
          </a:r>
        </a:p>
        <a:p>
          <a:r>
            <a:rPr lang="en-US" altLang="zh-TW" sz="3200" dirty="0">
              <a:solidFill>
                <a:schemeClr val="tx1"/>
              </a:solidFill>
            </a:rPr>
            <a:t>I-II</a:t>
          </a:r>
          <a:endParaRPr lang="zh-TW" altLang="en-US" sz="3200" dirty="0">
            <a:solidFill>
              <a:schemeClr val="tx1"/>
            </a:solidFill>
          </a:endParaRPr>
        </a:p>
      </dgm:t>
    </dgm:pt>
    <dgm:pt modelId="{F57F44D3-94AE-4943-8288-2A6C60D53EEA}" type="parTrans" cxnId="{00B61ADA-0132-4A96-88AD-D63E8337A9EB}">
      <dgm:prSet/>
      <dgm:spPr/>
      <dgm:t>
        <a:bodyPr/>
        <a:lstStyle/>
        <a:p>
          <a:endParaRPr lang="zh-TW" altLang="en-US"/>
        </a:p>
      </dgm:t>
    </dgm:pt>
    <dgm:pt modelId="{785CDE77-91DF-46B3-8FD9-8D6EB25C351D}" type="sibTrans" cxnId="{00B61ADA-0132-4A96-88AD-D63E8337A9EB}">
      <dgm:prSet/>
      <dgm:spPr/>
      <dgm:t>
        <a:bodyPr/>
        <a:lstStyle/>
        <a:p>
          <a:endParaRPr lang="zh-TW" altLang="en-US"/>
        </a:p>
      </dgm:t>
    </dgm:pt>
    <dgm:pt modelId="{65D314A3-408C-4BE6-BD2D-1C5E5701FF71}">
      <dgm:prSet phldrT="[文字]" custT="1"/>
      <dgm:spPr/>
      <dgm:t>
        <a:bodyPr/>
        <a:lstStyle/>
        <a:p>
          <a:r>
            <a:rPr lang="zh-TW" altLang="en-US" sz="2000" b="1" dirty="0"/>
            <a:t> </a:t>
          </a:r>
          <a:r>
            <a:rPr lang="zh-TW" altLang="en-US" sz="2400" b="1" dirty="0">
              <a:solidFill>
                <a:srgbClr val="C00000"/>
              </a:solidFill>
              <a:latin typeface="標楷體" panose="03000509000000000000" pitchFamily="65" charset="-120"/>
              <a:ea typeface="標楷體" panose="03000509000000000000" pitchFamily="65" charset="-120"/>
            </a:rPr>
            <a:t>家庭中的角色與互動</a:t>
          </a:r>
        </a:p>
      </dgm:t>
    </dgm:pt>
    <dgm:pt modelId="{CB2AD608-ADDA-4949-93BD-F4030C0F8D6F}" type="parTrans" cxnId="{5183A6C3-4218-481D-AE72-7672BBBB70EF}">
      <dgm:prSet/>
      <dgm:spPr/>
      <dgm:t>
        <a:bodyPr/>
        <a:lstStyle/>
        <a:p>
          <a:endParaRPr lang="zh-TW" altLang="en-US"/>
        </a:p>
      </dgm:t>
    </dgm:pt>
    <dgm:pt modelId="{B1C44525-7199-4AC0-93C7-04FC97F660D8}" type="sibTrans" cxnId="{5183A6C3-4218-481D-AE72-7672BBBB70EF}">
      <dgm:prSet/>
      <dgm:spPr/>
      <dgm:t>
        <a:bodyPr/>
        <a:lstStyle/>
        <a:p>
          <a:endParaRPr lang="zh-TW" altLang="en-US"/>
        </a:p>
      </dgm:t>
    </dgm:pt>
    <dgm:pt modelId="{5D49E360-AA9F-42E5-A4EF-7B16DA6748FA}">
      <dgm:prSet phldrT="[文字]" custT="1"/>
      <dgm:spPr/>
      <dgm:t>
        <a:bodyPr/>
        <a:lstStyle/>
        <a:p>
          <a:r>
            <a:rPr lang="en-US" altLang="zh-TW" sz="3200" dirty="0">
              <a:solidFill>
                <a:schemeClr val="tx1"/>
              </a:solidFill>
            </a:rPr>
            <a:t>Part 3</a:t>
          </a:r>
        </a:p>
        <a:p>
          <a:r>
            <a:rPr lang="en-US" altLang="zh-TW" sz="3200" dirty="0">
              <a:solidFill>
                <a:schemeClr val="tx1"/>
              </a:solidFill>
            </a:rPr>
            <a:t>III-V</a:t>
          </a:r>
          <a:endParaRPr lang="zh-TW" altLang="en-US" sz="3200" dirty="0">
            <a:solidFill>
              <a:schemeClr val="tx1"/>
            </a:solidFill>
          </a:endParaRPr>
        </a:p>
      </dgm:t>
    </dgm:pt>
    <dgm:pt modelId="{79434027-7757-4F87-9937-CAF3CB2BA4A1}" type="parTrans" cxnId="{CC389A60-C49C-4A7D-AD10-84DED4482F31}">
      <dgm:prSet/>
      <dgm:spPr/>
      <dgm:t>
        <a:bodyPr/>
        <a:lstStyle/>
        <a:p>
          <a:endParaRPr lang="zh-TW" altLang="en-US"/>
        </a:p>
      </dgm:t>
    </dgm:pt>
    <dgm:pt modelId="{F1FE84BF-7741-48B0-95D1-3C1F9BCF8621}" type="sibTrans" cxnId="{CC389A60-C49C-4A7D-AD10-84DED4482F31}">
      <dgm:prSet/>
      <dgm:spPr/>
      <dgm:t>
        <a:bodyPr/>
        <a:lstStyle/>
        <a:p>
          <a:endParaRPr lang="zh-TW" altLang="en-US"/>
        </a:p>
      </dgm:t>
    </dgm:pt>
    <dgm:pt modelId="{6F8543DC-7A03-4A07-B00D-DC80362CBBBB}">
      <dgm:prSet phldrT="[文字]" custT="1"/>
      <dgm:spPr/>
      <dgm:t>
        <a:bodyPr/>
        <a:lstStyle/>
        <a:p>
          <a:r>
            <a:rPr lang="zh-TW" altLang="en-US" sz="2400" b="1" dirty="0">
              <a:solidFill>
                <a:srgbClr val="C00000"/>
              </a:solidFill>
              <a:latin typeface="標楷體" panose="03000509000000000000" pitchFamily="65" charset="-120"/>
              <a:ea typeface="標楷體" panose="03000509000000000000" pitchFamily="65" charset="-120"/>
            </a:rPr>
            <a:t>家庭壓力與韌性</a:t>
          </a:r>
        </a:p>
      </dgm:t>
    </dgm:pt>
    <dgm:pt modelId="{C4B0D177-6170-40F3-8F77-84AF384FD356}" type="parTrans" cxnId="{7577AE12-6677-4987-BAF7-B767223D1D21}">
      <dgm:prSet/>
      <dgm:spPr/>
      <dgm:t>
        <a:bodyPr/>
        <a:lstStyle/>
        <a:p>
          <a:endParaRPr lang="zh-TW" altLang="en-US"/>
        </a:p>
      </dgm:t>
    </dgm:pt>
    <dgm:pt modelId="{539D6A48-83FE-4C1D-8D9A-8B7C41F37274}" type="sibTrans" cxnId="{7577AE12-6677-4987-BAF7-B767223D1D21}">
      <dgm:prSet/>
      <dgm:spPr/>
      <dgm:t>
        <a:bodyPr/>
        <a:lstStyle/>
        <a:p>
          <a:endParaRPr lang="zh-TW" altLang="en-US"/>
        </a:p>
      </dgm:t>
    </dgm:pt>
    <dgm:pt modelId="{55BBF1D8-0398-413D-A649-DE5E7E5F15C3}">
      <dgm:prSet phldrT="[文字]" custT="1"/>
      <dgm:spPr/>
      <dgm:t>
        <a:bodyPr/>
        <a:lstStyle/>
        <a:p>
          <a:r>
            <a:rPr lang="en-US" altLang="zh-TW" sz="3200" dirty="0">
              <a:solidFill>
                <a:schemeClr val="tx1"/>
              </a:solidFill>
            </a:rPr>
            <a:t>Part 4</a:t>
          </a:r>
        </a:p>
        <a:p>
          <a:r>
            <a:rPr lang="en-US" altLang="zh-TW" sz="3200" dirty="0">
              <a:solidFill>
                <a:schemeClr val="tx1"/>
              </a:solidFill>
            </a:rPr>
            <a:t>0-V</a:t>
          </a:r>
          <a:endParaRPr lang="zh-TW" altLang="en-US" sz="3200" dirty="0">
            <a:solidFill>
              <a:schemeClr val="tx1"/>
            </a:solidFill>
          </a:endParaRPr>
        </a:p>
      </dgm:t>
    </dgm:pt>
    <dgm:pt modelId="{B91E786B-C0A4-4324-BD3E-7AA3B2204283}" type="parTrans" cxnId="{B5151A1D-1B59-4C53-A933-4C135BC7C3DF}">
      <dgm:prSet/>
      <dgm:spPr/>
      <dgm:t>
        <a:bodyPr/>
        <a:lstStyle/>
        <a:p>
          <a:endParaRPr lang="zh-TW" altLang="en-US"/>
        </a:p>
      </dgm:t>
    </dgm:pt>
    <dgm:pt modelId="{B0077123-E865-4AFC-A382-049B6B9EB4AB}" type="sibTrans" cxnId="{B5151A1D-1B59-4C53-A933-4C135BC7C3DF}">
      <dgm:prSet/>
      <dgm:spPr/>
      <dgm:t>
        <a:bodyPr/>
        <a:lstStyle/>
        <a:p>
          <a:endParaRPr lang="zh-TW" altLang="en-US"/>
        </a:p>
      </dgm:t>
    </dgm:pt>
    <dgm:pt modelId="{64ED86B9-87D6-4888-869F-7CBC4896044E}">
      <dgm:prSet phldrT="[文字]" custT="1"/>
      <dgm:spPr/>
      <dgm:t>
        <a:bodyPr/>
        <a:lstStyle/>
        <a:p>
          <a:r>
            <a:rPr lang="zh-TW" altLang="en-US" sz="2400" b="1" dirty="0">
              <a:solidFill>
                <a:srgbClr val="C00000"/>
              </a:solidFill>
              <a:latin typeface="標楷體" panose="03000509000000000000" pitchFamily="65" charset="-120"/>
              <a:ea typeface="標楷體" panose="03000509000000000000" pitchFamily="65" charset="-120"/>
            </a:rPr>
            <a:t>健康家庭的經營</a:t>
          </a:r>
          <a:endParaRPr lang="zh-TW" altLang="en-US" sz="2400" dirty="0">
            <a:solidFill>
              <a:srgbClr val="C00000"/>
            </a:solidFill>
            <a:latin typeface="標楷體" panose="03000509000000000000" pitchFamily="65" charset="-120"/>
            <a:ea typeface="標楷體" panose="03000509000000000000" pitchFamily="65" charset="-120"/>
          </a:endParaRPr>
        </a:p>
      </dgm:t>
    </dgm:pt>
    <dgm:pt modelId="{D035042B-C7D5-4C59-9F7D-7A8DA83D0FC5}" type="parTrans" cxnId="{5B501BB3-E32B-4489-B317-AFC3CE0271EB}">
      <dgm:prSet/>
      <dgm:spPr/>
      <dgm:t>
        <a:bodyPr/>
        <a:lstStyle/>
        <a:p>
          <a:endParaRPr lang="zh-TW" altLang="en-US"/>
        </a:p>
      </dgm:t>
    </dgm:pt>
    <dgm:pt modelId="{41B3CAF6-209C-4236-A689-407436D5220D}" type="sibTrans" cxnId="{5B501BB3-E32B-4489-B317-AFC3CE0271EB}">
      <dgm:prSet/>
      <dgm:spPr/>
      <dgm:t>
        <a:bodyPr/>
        <a:lstStyle/>
        <a:p>
          <a:endParaRPr lang="zh-TW" altLang="en-US"/>
        </a:p>
      </dgm:t>
    </dgm:pt>
    <dgm:pt modelId="{7EE3299B-5CAB-437D-8F36-6AAD0342ED1C}" type="pres">
      <dgm:prSet presAssocID="{21057CBC-2D56-4FA3-95D4-B3ADB00B865F}" presName="cycleMatrixDiagram" presStyleCnt="0">
        <dgm:presLayoutVars>
          <dgm:chMax val="1"/>
          <dgm:dir/>
          <dgm:animLvl val="lvl"/>
          <dgm:resizeHandles val="exact"/>
        </dgm:presLayoutVars>
      </dgm:prSet>
      <dgm:spPr/>
      <dgm:t>
        <a:bodyPr/>
        <a:lstStyle/>
        <a:p>
          <a:endParaRPr lang="zh-TW" altLang="en-US"/>
        </a:p>
      </dgm:t>
    </dgm:pt>
    <dgm:pt modelId="{BE55089E-5759-410B-9476-5BB64A48048F}" type="pres">
      <dgm:prSet presAssocID="{21057CBC-2D56-4FA3-95D4-B3ADB00B865F}" presName="children" presStyleCnt="0"/>
      <dgm:spPr/>
    </dgm:pt>
    <dgm:pt modelId="{27FAC8E9-60AF-411B-A7F4-0CB59A5E0EAA}" type="pres">
      <dgm:prSet presAssocID="{21057CBC-2D56-4FA3-95D4-B3ADB00B865F}" presName="child1group" presStyleCnt="0"/>
      <dgm:spPr/>
    </dgm:pt>
    <dgm:pt modelId="{AB91DB7F-6887-4795-891D-E73402BB93D9}" type="pres">
      <dgm:prSet presAssocID="{21057CBC-2D56-4FA3-95D4-B3ADB00B865F}" presName="child1" presStyleLbl="bgAcc1" presStyleIdx="0" presStyleCnt="4" custScaleY="68154"/>
      <dgm:spPr/>
      <dgm:t>
        <a:bodyPr/>
        <a:lstStyle/>
        <a:p>
          <a:endParaRPr lang="zh-TW" altLang="en-US"/>
        </a:p>
      </dgm:t>
    </dgm:pt>
    <dgm:pt modelId="{C8643804-3916-4996-9C1E-A28E45D4B952}" type="pres">
      <dgm:prSet presAssocID="{21057CBC-2D56-4FA3-95D4-B3ADB00B865F}" presName="child1Text" presStyleLbl="bgAcc1" presStyleIdx="0" presStyleCnt="4">
        <dgm:presLayoutVars>
          <dgm:bulletEnabled val="1"/>
        </dgm:presLayoutVars>
      </dgm:prSet>
      <dgm:spPr/>
      <dgm:t>
        <a:bodyPr/>
        <a:lstStyle/>
        <a:p>
          <a:endParaRPr lang="zh-TW" altLang="en-US"/>
        </a:p>
      </dgm:t>
    </dgm:pt>
    <dgm:pt modelId="{0141E1F5-903F-4EAE-AF9C-6A869C01C6FB}" type="pres">
      <dgm:prSet presAssocID="{21057CBC-2D56-4FA3-95D4-B3ADB00B865F}" presName="child2group" presStyleCnt="0"/>
      <dgm:spPr/>
    </dgm:pt>
    <dgm:pt modelId="{4DE764CC-E80D-4909-AF19-3744F7303A88}" type="pres">
      <dgm:prSet presAssocID="{21057CBC-2D56-4FA3-95D4-B3ADB00B865F}" presName="child2" presStyleLbl="bgAcc1" presStyleIdx="1" presStyleCnt="4" custScaleX="122243" custScaleY="73449"/>
      <dgm:spPr/>
      <dgm:t>
        <a:bodyPr/>
        <a:lstStyle/>
        <a:p>
          <a:endParaRPr lang="zh-TW" altLang="en-US"/>
        </a:p>
      </dgm:t>
    </dgm:pt>
    <dgm:pt modelId="{A86A618F-197C-463D-AC00-97A26D5B214F}" type="pres">
      <dgm:prSet presAssocID="{21057CBC-2D56-4FA3-95D4-B3ADB00B865F}" presName="child2Text" presStyleLbl="bgAcc1" presStyleIdx="1" presStyleCnt="4">
        <dgm:presLayoutVars>
          <dgm:bulletEnabled val="1"/>
        </dgm:presLayoutVars>
      </dgm:prSet>
      <dgm:spPr/>
      <dgm:t>
        <a:bodyPr/>
        <a:lstStyle/>
        <a:p>
          <a:endParaRPr lang="zh-TW" altLang="en-US"/>
        </a:p>
      </dgm:t>
    </dgm:pt>
    <dgm:pt modelId="{C90E7881-67A6-40C9-8308-142C60C28D0D}" type="pres">
      <dgm:prSet presAssocID="{21057CBC-2D56-4FA3-95D4-B3ADB00B865F}" presName="child3group" presStyleCnt="0"/>
      <dgm:spPr/>
    </dgm:pt>
    <dgm:pt modelId="{04D94756-D1B5-4DEF-9F1D-3C1096DF7A36}" type="pres">
      <dgm:prSet presAssocID="{21057CBC-2D56-4FA3-95D4-B3ADB00B865F}" presName="child3" presStyleLbl="bgAcc1" presStyleIdx="2" presStyleCnt="4" custScaleY="76815"/>
      <dgm:spPr/>
      <dgm:t>
        <a:bodyPr/>
        <a:lstStyle/>
        <a:p>
          <a:endParaRPr lang="zh-TW" altLang="en-US"/>
        </a:p>
      </dgm:t>
    </dgm:pt>
    <dgm:pt modelId="{1B6C184F-3452-4EEF-A410-D2A2E37218E4}" type="pres">
      <dgm:prSet presAssocID="{21057CBC-2D56-4FA3-95D4-B3ADB00B865F}" presName="child3Text" presStyleLbl="bgAcc1" presStyleIdx="2" presStyleCnt="4">
        <dgm:presLayoutVars>
          <dgm:bulletEnabled val="1"/>
        </dgm:presLayoutVars>
      </dgm:prSet>
      <dgm:spPr/>
      <dgm:t>
        <a:bodyPr/>
        <a:lstStyle/>
        <a:p>
          <a:endParaRPr lang="zh-TW" altLang="en-US"/>
        </a:p>
      </dgm:t>
    </dgm:pt>
    <dgm:pt modelId="{F902EEED-F5C3-421D-B336-2FD1E5D8B8C5}" type="pres">
      <dgm:prSet presAssocID="{21057CBC-2D56-4FA3-95D4-B3ADB00B865F}" presName="child4group" presStyleCnt="0"/>
      <dgm:spPr/>
    </dgm:pt>
    <dgm:pt modelId="{70754B05-DED9-4E65-8354-53A7168E17B7}" type="pres">
      <dgm:prSet presAssocID="{21057CBC-2D56-4FA3-95D4-B3ADB00B865F}" presName="child4" presStyleLbl="bgAcc1" presStyleIdx="3" presStyleCnt="4" custScaleY="64788" custLinFactNeighborX="-4669" custLinFactNeighborY="-16112"/>
      <dgm:spPr/>
      <dgm:t>
        <a:bodyPr/>
        <a:lstStyle/>
        <a:p>
          <a:endParaRPr lang="zh-TW" altLang="en-US"/>
        </a:p>
      </dgm:t>
    </dgm:pt>
    <dgm:pt modelId="{9D6A6D41-C1F2-4ED6-AA6A-7E5AF1C7E1F0}" type="pres">
      <dgm:prSet presAssocID="{21057CBC-2D56-4FA3-95D4-B3ADB00B865F}" presName="child4Text" presStyleLbl="bgAcc1" presStyleIdx="3" presStyleCnt="4">
        <dgm:presLayoutVars>
          <dgm:bulletEnabled val="1"/>
        </dgm:presLayoutVars>
      </dgm:prSet>
      <dgm:spPr/>
      <dgm:t>
        <a:bodyPr/>
        <a:lstStyle/>
        <a:p>
          <a:endParaRPr lang="zh-TW" altLang="en-US"/>
        </a:p>
      </dgm:t>
    </dgm:pt>
    <dgm:pt modelId="{88EBDA53-FCEB-484C-89A1-0C908A0142B5}" type="pres">
      <dgm:prSet presAssocID="{21057CBC-2D56-4FA3-95D4-B3ADB00B865F}" presName="childPlaceholder" presStyleCnt="0"/>
      <dgm:spPr/>
    </dgm:pt>
    <dgm:pt modelId="{FE783808-CD62-4585-9AEA-E8FD4834F549}" type="pres">
      <dgm:prSet presAssocID="{21057CBC-2D56-4FA3-95D4-B3ADB00B865F}" presName="circle" presStyleCnt="0"/>
      <dgm:spPr/>
    </dgm:pt>
    <dgm:pt modelId="{6A197476-9143-4CCB-851F-F36E9D4706C5}" type="pres">
      <dgm:prSet presAssocID="{21057CBC-2D56-4FA3-95D4-B3ADB00B865F}" presName="quadrant1" presStyleLbl="node1" presStyleIdx="0" presStyleCnt="4">
        <dgm:presLayoutVars>
          <dgm:chMax val="1"/>
          <dgm:bulletEnabled val="1"/>
        </dgm:presLayoutVars>
      </dgm:prSet>
      <dgm:spPr/>
      <dgm:t>
        <a:bodyPr/>
        <a:lstStyle/>
        <a:p>
          <a:endParaRPr lang="zh-TW" altLang="en-US"/>
        </a:p>
      </dgm:t>
    </dgm:pt>
    <dgm:pt modelId="{CA831F32-D42E-48AA-8943-C63E721F22EB}" type="pres">
      <dgm:prSet presAssocID="{21057CBC-2D56-4FA3-95D4-B3ADB00B865F}" presName="quadrant2" presStyleLbl="node1" presStyleIdx="1" presStyleCnt="4">
        <dgm:presLayoutVars>
          <dgm:chMax val="1"/>
          <dgm:bulletEnabled val="1"/>
        </dgm:presLayoutVars>
      </dgm:prSet>
      <dgm:spPr/>
      <dgm:t>
        <a:bodyPr/>
        <a:lstStyle/>
        <a:p>
          <a:endParaRPr lang="zh-TW" altLang="en-US"/>
        </a:p>
      </dgm:t>
    </dgm:pt>
    <dgm:pt modelId="{54A9DFBC-33C8-45D6-AAFD-80FF19EC2C21}" type="pres">
      <dgm:prSet presAssocID="{21057CBC-2D56-4FA3-95D4-B3ADB00B865F}" presName="quadrant3" presStyleLbl="node1" presStyleIdx="2" presStyleCnt="4">
        <dgm:presLayoutVars>
          <dgm:chMax val="1"/>
          <dgm:bulletEnabled val="1"/>
        </dgm:presLayoutVars>
      </dgm:prSet>
      <dgm:spPr/>
      <dgm:t>
        <a:bodyPr/>
        <a:lstStyle/>
        <a:p>
          <a:endParaRPr lang="zh-TW" altLang="en-US"/>
        </a:p>
      </dgm:t>
    </dgm:pt>
    <dgm:pt modelId="{ADCF5775-38D8-4183-81FF-973B86AEBE91}" type="pres">
      <dgm:prSet presAssocID="{21057CBC-2D56-4FA3-95D4-B3ADB00B865F}" presName="quadrant4" presStyleLbl="node1" presStyleIdx="3" presStyleCnt="4">
        <dgm:presLayoutVars>
          <dgm:chMax val="1"/>
          <dgm:bulletEnabled val="1"/>
        </dgm:presLayoutVars>
      </dgm:prSet>
      <dgm:spPr/>
      <dgm:t>
        <a:bodyPr/>
        <a:lstStyle/>
        <a:p>
          <a:endParaRPr lang="zh-TW" altLang="en-US"/>
        </a:p>
      </dgm:t>
    </dgm:pt>
    <dgm:pt modelId="{2507FD85-250F-49CB-9519-4118FEEB4CC1}" type="pres">
      <dgm:prSet presAssocID="{21057CBC-2D56-4FA3-95D4-B3ADB00B865F}" presName="quadrantPlaceholder" presStyleCnt="0"/>
      <dgm:spPr/>
    </dgm:pt>
    <dgm:pt modelId="{B4A1F918-C8F5-4B00-BF48-541BE0ECC56D}" type="pres">
      <dgm:prSet presAssocID="{21057CBC-2D56-4FA3-95D4-B3ADB00B865F}" presName="center1" presStyleLbl="fgShp" presStyleIdx="0" presStyleCnt="2"/>
      <dgm:spPr/>
    </dgm:pt>
    <dgm:pt modelId="{5AD35BA1-3DD3-4D88-B3DB-13455A46EA2F}" type="pres">
      <dgm:prSet presAssocID="{21057CBC-2D56-4FA3-95D4-B3ADB00B865F}" presName="center2" presStyleLbl="fgShp" presStyleIdx="1" presStyleCnt="2"/>
      <dgm:spPr/>
    </dgm:pt>
  </dgm:ptLst>
  <dgm:cxnLst>
    <dgm:cxn modelId="{1ED5358D-9381-489D-9AC4-2401B603B25C}" type="presOf" srcId="{5690A862-42EA-4E13-B553-FBA416E5C6FD}" destId="{CA831F32-D42E-48AA-8943-C63E721F22EB}" srcOrd="0" destOrd="0" presId="urn:microsoft.com/office/officeart/2005/8/layout/cycle4"/>
    <dgm:cxn modelId="{98DDA3EE-152B-48FF-AEBE-F1813E32A5C1}" type="presOf" srcId="{65D314A3-408C-4BE6-BD2D-1C5E5701FF71}" destId="{4DE764CC-E80D-4909-AF19-3744F7303A88}" srcOrd="0" destOrd="0" presId="urn:microsoft.com/office/officeart/2005/8/layout/cycle4"/>
    <dgm:cxn modelId="{5BBE8950-BEAC-4C40-BD88-F9908A577A86}" type="presOf" srcId="{65D314A3-408C-4BE6-BD2D-1C5E5701FF71}" destId="{A86A618F-197C-463D-AC00-97A26D5B214F}" srcOrd="1" destOrd="0" presId="urn:microsoft.com/office/officeart/2005/8/layout/cycle4"/>
    <dgm:cxn modelId="{7BB29B4D-6994-4FE1-B655-E57A4BDA283B}" type="presOf" srcId="{279C659E-CC5A-42F5-97F7-90289E937BC2}" destId="{C8643804-3916-4996-9C1E-A28E45D4B952}" srcOrd="1" destOrd="0" presId="urn:microsoft.com/office/officeart/2005/8/layout/cycle4"/>
    <dgm:cxn modelId="{098782E9-9496-4BBF-94CD-261D696546C5}" srcId="{B8E3CA95-781E-42A3-9CC5-122E2E2428C1}" destId="{279C659E-CC5A-42F5-97F7-90289E937BC2}" srcOrd="0" destOrd="0" parTransId="{07E69FBA-6B41-4DB1-A90E-F4F246029EF1}" sibTransId="{8D281D6A-3591-4ABD-948F-3C4F5A4BEE82}"/>
    <dgm:cxn modelId="{CC389A60-C49C-4A7D-AD10-84DED4482F31}" srcId="{21057CBC-2D56-4FA3-95D4-B3ADB00B865F}" destId="{5D49E360-AA9F-42E5-A4EF-7B16DA6748FA}" srcOrd="2" destOrd="0" parTransId="{79434027-7757-4F87-9937-CAF3CB2BA4A1}" sibTransId="{F1FE84BF-7741-48B0-95D1-3C1F9BCF8621}"/>
    <dgm:cxn modelId="{976DCEFD-21AE-43E7-9663-4577011794B2}" type="presOf" srcId="{5D49E360-AA9F-42E5-A4EF-7B16DA6748FA}" destId="{54A9DFBC-33C8-45D6-AAFD-80FF19EC2C21}" srcOrd="0" destOrd="0" presId="urn:microsoft.com/office/officeart/2005/8/layout/cycle4"/>
    <dgm:cxn modelId="{5B501BB3-E32B-4489-B317-AFC3CE0271EB}" srcId="{55BBF1D8-0398-413D-A649-DE5E7E5F15C3}" destId="{64ED86B9-87D6-4888-869F-7CBC4896044E}" srcOrd="0" destOrd="0" parTransId="{D035042B-C7D5-4C59-9F7D-7A8DA83D0FC5}" sibTransId="{41B3CAF6-209C-4236-A689-407436D5220D}"/>
    <dgm:cxn modelId="{9F85047A-1AD1-4DED-A340-FE028FDCC368}" type="presOf" srcId="{64ED86B9-87D6-4888-869F-7CBC4896044E}" destId="{9D6A6D41-C1F2-4ED6-AA6A-7E5AF1C7E1F0}" srcOrd="1" destOrd="0" presId="urn:microsoft.com/office/officeart/2005/8/layout/cycle4"/>
    <dgm:cxn modelId="{CB4FE23E-20D2-4BCA-A227-33FF8BA51961}" type="presOf" srcId="{64ED86B9-87D6-4888-869F-7CBC4896044E}" destId="{70754B05-DED9-4E65-8354-53A7168E17B7}" srcOrd="0" destOrd="0" presId="urn:microsoft.com/office/officeart/2005/8/layout/cycle4"/>
    <dgm:cxn modelId="{80FEE6E8-16FA-45CA-B425-179E380FCB3A}" type="presOf" srcId="{21057CBC-2D56-4FA3-95D4-B3ADB00B865F}" destId="{7EE3299B-5CAB-437D-8F36-6AAD0342ED1C}" srcOrd="0" destOrd="0" presId="urn:microsoft.com/office/officeart/2005/8/layout/cycle4"/>
    <dgm:cxn modelId="{D75D09BB-C3FC-4141-9A4E-2EBA7896D226}" type="presOf" srcId="{B8E3CA95-781E-42A3-9CC5-122E2E2428C1}" destId="{6A197476-9143-4CCB-851F-F36E9D4706C5}" srcOrd="0" destOrd="0" presId="urn:microsoft.com/office/officeart/2005/8/layout/cycle4"/>
    <dgm:cxn modelId="{849D9973-7A4A-4E30-AEED-9EA2B85755A8}" srcId="{21057CBC-2D56-4FA3-95D4-B3ADB00B865F}" destId="{B8E3CA95-781E-42A3-9CC5-122E2E2428C1}" srcOrd="0" destOrd="0" parTransId="{E589C506-257A-4379-A773-34EC7D8B7A12}" sibTransId="{EE0875BC-D36A-4637-ADBE-EB5889066C80}"/>
    <dgm:cxn modelId="{7577AE12-6677-4987-BAF7-B767223D1D21}" srcId="{5D49E360-AA9F-42E5-A4EF-7B16DA6748FA}" destId="{6F8543DC-7A03-4A07-B00D-DC80362CBBBB}" srcOrd="0" destOrd="0" parTransId="{C4B0D177-6170-40F3-8F77-84AF384FD356}" sibTransId="{539D6A48-83FE-4C1D-8D9A-8B7C41F37274}"/>
    <dgm:cxn modelId="{F7F35A89-6B20-4162-B1C0-492C9881A6E5}" type="presOf" srcId="{6F8543DC-7A03-4A07-B00D-DC80362CBBBB}" destId="{04D94756-D1B5-4DEF-9F1D-3C1096DF7A36}" srcOrd="0" destOrd="0" presId="urn:microsoft.com/office/officeart/2005/8/layout/cycle4"/>
    <dgm:cxn modelId="{563859F2-661A-48F6-81A8-D456306375C9}" type="presOf" srcId="{55BBF1D8-0398-413D-A649-DE5E7E5F15C3}" destId="{ADCF5775-38D8-4183-81FF-973B86AEBE91}" srcOrd="0" destOrd="0" presId="urn:microsoft.com/office/officeart/2005/8/layout/cycle4"/>
    <dgm:cxn modelId="{B5151A1D-1B59-4C53-A933-4C135BC7C3DF}" srcId="{21057CBC-2D56-4FA3-95D4-B3ADB00B865F}" destId="{55BBF1D8-0398-413D-A649-DE5E7E5F15C3}" srcOrd="3" destOrd="0" parTransId="{B91E786B-C0A4-4324-BD3E-7AA3B2204283}" sibTransId="{B0077123-E865-4AFC-A382-049B6B9EB4AB}"/>
    <dgm:cxn modelId="{00B61ADA-0132-4A96-88AD-D63E8337A9EB}" srcId="{21057CBC-2D56-4FA3-95D4-B3ADB00B865F}" destId="{5690A862-42EA-4E13-B553-FBA416E5C6FD}" srcOrd="1" destOrd="0" parTransId="{F57F44D3-94AE-4943-8288-2A6C60D53EEA}" sibTransId="{785CDE77-91DF-46B3-8FD9-8D6EB25C351D}"/>
    <dgm:cxn modelId="{95AF960B-90D6-4225-9312-3E8440E65704}" type="presOf" srcId="{279C659E-CC5A-42F5-97F7-90289E937BC2}" destId="{AB91DB7F-6887-4795-891D-E73402BB93D9}" srcOrd="0" destOrd="0" presId="urn:microsoft.com/office/officeart/2005/8/layout/cycle4"/>
    <dgm:cxn modelId="{5183A6C3-4218-481D-AE72-7672BBBB70EF}" srcId="{5690A862-42EA-4E13-B553-FBA416E5C6FD}" destId="{65D314A3-408C-4BE6-BD2D-1C5E5701FF71}" srcOrd="0" destOrd="0" parTransId="{CB2AD608-ADDA-4949-93BD-F4030C0F8D6F}" sibTransId="{B1C44525-7199-4AC0-93C7-04FC97F660D8}"/>
    <dgm:cxn modelId="{FD7EBF5E-25DF-4F97-830C-BEB694EA9995}" type="presOf" srcId="{6F8543DC-7A03-4A07-B00D-DC80362CBBBB}" destId="{1B6C184F-3452-4EEF-A410-D2A2E37218E4}" srcOrd="1" destOrd="0" presId="urn:microsoft.com/office/officeart/2005/8/layout/cycle4"/>
    <dgm:cxn modelId="{F2F883A5-54D8-48D9-99B7-A41428D78EDA}" type="presParOf" srcId="{7EE3299B-5CAB-437D-8F36-6AAD0342ED1C}" destId="{BE55089E-5759-410B-9476-5BB64A48048F}" srcOrd="0" destOrd="0" presId="urn:microsoft.com/office/officeart/2005/8/layout/cycle4"/>
    <dgm:cxn modelId="{8DFEA8E0-45B9-4A0E-832E-25920136A06B}" type="presParOf" srcId="{BE55089E-5759-410B-9476-5BB64A48048F}" destId="{27FAC8E9-60AF-411B-A7F4-0CB59A5E0EAA}" srcOrd="0" destOrd="0" presId="urn:microsoft.com/office/officeart/2005/8/layout/cycle4"/>
    <dgm:cxn modelId="{95882476-A96B-4837-B2C3-AE79C72C2FDE}" type="presParOf" srcId="{27FAC8E9-60AF-411B-A7F4-0CB59A5E0EAA}" destId="{AB91DB7F-6887-4795-891D-E73402BB93D9}" srcOrd="0" destOrd="0" presId="urn:microsoft.com/office/officeart/2005/8/layout/cycle4"/>
    <dgm:cxn modelId="{83FDB6B3-6626-42EB-B23F-BB1940E9C9F3}" type="presParOf" srcId="{27FAC8E9-60AF-411B-A7F4-0CB59A5E0EAA}" destId="{C8643804-3916-4996-9C1E-A28E45D4B952}" srcOrd="1" destOrd="0" presId="urn:microsoft.com/office/officeart/2005/8/layout/cycle4"/>
    <dgm:cxn modelId="{20EA2432-C95E-46B5-91BB-A14630D1D93B}" type="presParOf" srcId="{BE55089E-5759-410B-9476-5BB64A48048F}" destId="{0141E1F5-903F-4EAE-AF9C-6A869C01C6FB}" srcOrd="1" destOrd="0" presId="urn:microsoft.com/office/officeart/2005/8/layout/cycle4"/>
    <dgm:cxn modelId="{DD4966C0-688B-4C59-B120-70867CD033BC}" type="presParOf" srcId="{0141E1F5-903F-4EAE-AF9C-6A869C01C6FB}" destId="{4DE764CC-E80D-4909-AF19-3744F7303A88}" srcOrd="0" destOrd="0" presId="urn:microsoft.com/office/officeart/2005/8/layout/cycle4"/>
    <dgm:cxn modelId="{7ABAEAC5-34D3-43A6-B5C4-F0D5698D801F}" type="presParOf" srcId="{0141E1F5-903F-4EAE-AF9C-6A869C01C6FB}" destId="{A86A618F-197C-463D-AC00-97A26D5B214F}" srcOrd="1" destOrd="0" presId="urn:microsoft.com/office/officeart/2005/8/layout/cycle4"/>
    <dgm:cxn modelId="{DA744628-57F2-4401-B33D-E2FE9077F835}" type="presParOf" srcId="{BE55089E-5759-410B-9476-5BB64A48048F}" destId="{C90E7881-67A6-40C9-8308-142C60C28D0D}" srcOrd="2" destOrd="0" presId="urn:microsoft.com/office/officeart/2005/8/layout/cycle4"/>
    <dgm:cxn modelId="{E8EAC953-CDB0-4EAA-B9BE-5BC5AE883766}" type="presParOf" srcId="{C90E7881-67A6-40C9-8308-142C60C28D0D}" destId="{04D94756-D1B5-4DEF-9F1D-3C1096DF7A36}" srcOrd="0" destOrd="0" presId="urn:microsoft.com/office/officeart/2005/8/layout/cycle4"/>
    <dgm:cxn modelId="{EF4E38EC-AF65-4370-B30C-CA38ABA09BEA}" type="presParOf" srcId="{C90E7881-67A6-40C9-8308-142C60C28D0D}" destId="{1B6C184F-3452-4EEF-A410-D2A2E37218E4}" srcOrd="1" destOrd="0" presId="urn:microsoft.com/office/officeart/2005/8/layout/cycle4"/>
    <dgm:cxn modelId="{16CF9D12-C617-47FD-9489-9B124E4899F0}" type="presParOf" srcId="{BE55089E-5759-410B-9476-5BB64A48048F}" destId="{F902EEED-F5C3-421D-B336-2FD1E5D8B8C5}" srcOrd="3" destOrd="0" presId="urn:microsoft.com/office/officeart/2005/8/layout/cycle4"/>
    <dgm:cxn modelId="{B43015DD-D587-42EB-9246-ECA6ABCD9475}" type="presParOf" srcId="{F902EEED-F5C3-421D-B336-2FD1E5D8B8C5}" destId="{70754B05-DED9-4E65-8354-53A7168E17B7}" srcOrd="0" destOrd="0" presId="urn:microsoft.com/office/officeart/2005/8/layout/cycle4"/>
    <dgm:cxn modelId="{57D2B91C-C30A-4407-A856-6B3831075BB4}" type="presParOf" srcId="{F902EEED-F5C3-421D-B336-2FD1E5D8B8C5}" destId="{9D6A6D41-C1F2-4ED6-AA6A-7E5AF1C7E1F0}" srcOrd="1" destOrd="0" presId="urn:microsoft.com/office/officeart/2005/8/layout/cycle4"/>
    <dgm:cxn modelId="{C0F925FC-6EE8-4BCC-9395-0218DB3BCD9A}" type="presParOf" srcId="{BE55089E-5759-410B-9476-5BB64A48048F}" destId="{88EBDA53-FCEB-484C-89A1-0C908A0142B5}" srcOrd="4" destOrd="0" presId="urn:microsoft.com/office/officeart/2005/8/layout/cycle4"/>
    <dgm:cxn modelId="{86F7B661-6759-44A7-A2FD-0498906B290A}" type="presParOf" srcId="{7EE3299B-5CAB-437D-8F36-6AAD0342ED1C}" destId="{FE783808-CD62-4585-9AEA-E8FD4834F549}" srcOrd="1" destOrd="0" presId="urn:microsoft.com/office/officeart/2005/8/layout/cycle4"/>
    <dgm:cxn modelId="{3177A1A8-FA7D-4DC6-B769-950499A65CE6}" type="presParOf" srcId="{FE783808-CD62-4585-9AEA-E8FD4834F549}" destId="{6A197476-9143-4CCB-851F-F36E9D4706C5}" srcOrd="0" destOrd="0" presId="urn:microsoft.com/office/officeart/2005/8/layout/cycle4"/>
    <dgm:cxn modelId="{3E8F5451-ED21-4DF2-BC5E-1C03B907753A}" type="presParOf" srcId="{FE783808-CD62-4585-9AEA-E8FD4834F549}" destId="{CA831F32-D42E-48AA-8943-C63E721F22EB}" srcOrd="1" destOrd="0" presId="urn:microsoft.com/office/officeart/2005/8/layout/cycle4"/>
    <dgm:cxn modelId="{24E38A06-5462-4F20-BF5E-ADCB45BFFC55}" type="presParOf" srcId="{FE783808-CD62-4585-9AEA-E8FD4834F549}" destId="{54A9DFBC-33C8-45D6-AAFD-80FF19EC2C21}" srcOrd="2" destOrd="0" presId="urn:microsoft.com/office/officeart/2005/8/layout/cycle4"/>
    <dgm:cxn modelId="{F1B7A17E-DFEA-4B9E-91BA-9AD51344DB98}" type="presParOf" srcId="{FE783808-CD62-4585-9AEA-E8FD4834F549}" destId="{ADCF5775-38D8-4183-81FF-973B86AEBE91}" srcOrd="3" destOrd="0" presId="urn:microsoft.com/office/officeart/2005/8/layout/cycle4"/>
    <dgm:cxn modelId="{C7A5DBB3-6F36-4B3D-AD35-1EBACD9C29CE}" type="presParOf" srcId="{FE783808-CD62-4585-9AEA-E8FD4834F549}" destId="{2507FD85-250F-49CB-9519-4118FEEB4CC1}" srcOrd="4" destOrd="0" presId="urn:microsoft.com/office/officeart/2005/8/layout/cycle4"/>
    <dgm:cxn modelId="{0B8BCF9C-3CFE-4986-9C5D-DD7762F84A9A}" type="presParOf" srcId="{7EE3299B-5CAB-437D-8F36-6AAD0342ED1C}" destId="{B4A1F918-C8F5-4B00-BF48-541BE0ECC56D}" srcOrd="2" destOrd="0" presId="urn:microsoft.com/office/officeart/2005/8/layout/cycle4"/>
    <dgm:cxn modelId="{C6F50FBD-A215-40E1-B487-250981670719}" type="presParOf" srcId="{7EE3299B-5CAB-437D-8F36-6AAD0342ED1C}" destId="{5AD35BA1-3DD3-4D88-B3DB-13455A46EA2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057CBC-2D56-4FA3-95D4-B3ADB00B865F}"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B8E3CA95-781E-42A3-9CC5-122E2E2428C1}">
      <dgm:prSet phldrT="[文字]" custT="1"/>
      <dgm:spPr/>
      <dgm:t>
        <a:bodyPr/>
        <a:lstStyle/>
        <a:p>
          <a:r>
            <a:rPr lang="en-US" altLang="zh-TW" sz="2800" dirty="0">
              <a:solidFill>
                <a:schemeClr val="tx1"/>
              </a:solidFill>
            </a:rPr>
            <a:t>Part 1</a:t>
          </a:r>
        </a:p>
        <a:p>
          <a:r>
            <a:rPr lang="en-US" altLang="zh-TW" sz="2800" dirty="0">
              <a:solidFill>
                <a:schemeClr val="tx1"/>
              </a:solidFill>
            </a:rPr>
            <a:t>0-II</a:t>
          </a:r>
          <a:endParaRPr lang="zh-TW" altLang="en-US" sz="2800" dirty="0">
            <a:solidFill>
              <a:schemeClr val="tx1"/>
            </a:solidFill>
          </a:endParaRPr>
        </a:p>
      </dgm:t>
    </dgm:pt>
    <dgm:pt modelId="{E589C506-257A-4379-A773-34EC7D8B7A12}" type="parTrans" cxnId="{849D9973-7A4A-4E30-AEED-9EA2B85755A8}">
      <dgm:prSet/>
      <dgm:spPr/>
      <dgm:t>
        <a:bodyPr/>
        <a:lstStyle/>
        <a:p>
          <a:endParaRPr lang="zh-TW" altLang="en-US"/>
        </a:p>
      </dgm:t>
    </dgm:pt>
    <dgm:pt modelId="{EE0875BC-D36A-4637-ADBE-EB5889066C80}" type="sibTrans" cxnId="{849D9973-7A4A-4E30-AEED-9EA2B85755A8}">
      <dgm:prSet/>
      <dgm:spPr/>
      <dgm:t>
        <a:bodyPr/>
        <a:lstStyle/>
        <a:p>
          <a:endParaRPr lang="zh-TW" altLang="en-US"/>
        </a:p>
      </dgm:t>
    </dgm:pt>
    <dgm:pt modelId="{279C659E-CC5A-42F5-97F7-90289E937BC2}">
      <dgm:prSet phldrT="[文字]" custT="1"/>
      <dgm:spPr/>
      <dgm:t>
        <a:bodyPr/>
        <a:lstStyle/>
        <a:p>
          <a:r>
            <a:rPr lang="zh-TW" altLang="en-US" sz="2400" b="1" dirty="0">
              <a:solidFill>
                <a:srgbClr val="FF0000"/>
              </a:solidFill>
              <a:latin typeface="標楷體" panose="03000509000000000000" pitchFamily="65" charset="-120"/>
              <a:ea typeface="標楷體" panose="03000509000000000000" pitchFamily="65" charset="-120"/>
            </a:rPr>
            <a:t>情緒與人際互動</a:t>
          </a:r>
        </a:p>
      </dgm:t>
    </dgm:pt>
    <dgm:pt modelId="{07E69FBA-6B41-4DB1-A90E-F4F246029EF1}" type="parTrans" cxnId="{098782E9-9496-4BBF-94CD-261D696546C5}">
      <dgm:prSet/>
      <dgm:spPr/>
      <dgm:t>
        <a:bodyPr/>
        <a:lstStyle/>
        <a:p>
          <a:endParaRPr lang="zh-TW" altLang="en-US"/>
        </a:p>
      </dgm:t>
    </dgm:pt>
    <dgm:pt modelId="{8D281D6A-3591-4ABD-948F-3C4F5A4BEE82}" type="sibTrans" cxnId="{098782E9-9496-4BBF-94CD-261D696546C5}">
      <dgm:prSet/>
      <dgm:spPr/>
      <dgm:t>
        <a:bodyPr/>
        <a:lstStyle/>
        <a:p>
          <a:endParaRPr lang="zh-TW" altLang="en-US"/>
        </a:p>
      </dgm:t>
    </dgm:pt>
    <dgm:pt modelId="{5690A862-42EA-4E13-B553-FBA416E5C6FD}">
      <dgm:prSet phldrT="[文字]" custT="1"/>
      <dgm:spPr/>
      <dgm:t>
        <a:bodyPr/>
        <a:lstStyle/>
        <a:p>
          <a:r>
            <a:rPr lang="en-US" altLang="zh-TW" sz="2800" dirty="0">
              <a:solidFill>
                <a:schemeClr val="tx1"/>
              </a:solidFill>
            </a:rPr>
            <a:t>Part 2</a:t>
          </a:r>
        </a:p>
        <a:p>
          <a:r>
            <a:rPr lang="en-US" altLang="zh-TW" sz="2800" dirty="0">
              <a:solidFill>
                <a:schemeClr val="tx1"/>
              </a:solidFill>
            </a:rPr>
            <a:t>0-IV</a:t>
          </a:r>
          <a:endParaRPr lang="zh-TW" altLang="en-US" sz="2800" dirty="0">
            <a:solidFill>
              <a:schemeClr val="tx1"/>
            </a:solidFill>
          </a:endParaRPr>
        </a:p>
      </dgm:t>
    </dgm:pt>
    <dgm:pt modelId="{F57F44D3-94AE-4943-8288-2A6C60D53EEA}" type="parTrans" cxnId="{00B61ADA-0132-4A96-88AD-D63E8337A9EB}">
      <dgm:prSet/>
      <dgm:spPr/>
      <dgm:t>
        <a:bodyPr/>
        <a:lstStyle/>
        <a:p>
          <a:endParaRPr lang="zh-TW" altLang="en-US"/>
        </a:p>
      </dgm:t>
    </dgm:pt>
    <dgm:pt modelId="{785CDE77-91DF-46B3-8FD9-8D6EB25C351D}" type="sibTrans" cxnId="{00B61ADA-0132-4A96-88AD-D63E8337A9EB}">
      <dgm:prSet/>
      <dgm:spPr/>
      <dgm:t>
        <a:bodyPr/>
        <a:lstStyle/>
        <a:p>
          <a:endParaRPr lang="zh-TW" altLang="en-US"/>
        </a:p>
      </dgm:t>
    </dgm:pt>
    <dgm:pt modelId="{65D314A3-408C-4BE6-BD2D-1C5E5701FF71}">
      <dgm:prSet phldrT="[文字]" custT="1"/>
      <dgm:spPr/>
      <dgm:t>
        <a:bodyPr/>
        <a:lstStyle/>
        <a:p>
          <a:r>
            <a:rPr lang="zh-TW" altLang="en-US" sz="2000" b="1" dirty="0"/>
            <a:t> </a:t>
          </a:r>
          <a:r>
            <a:rPr lang="zh-TW" altLang="en-US" sz="2400" b="1" dirty="0">
              <a:solidFill>
                <a:srgbClr val="FF0000"/>
              </a:solidFill>
              <a:latin typeface="標楷體" panose="03000509000000000000" pitchFamily="65" charset="-120"/>
              <a:ea typeface="標楷體" panose="03000509000000000000" pitchFamily="65" charset="-120"/>
            </a:rPr>
            <a:t>正向人際互動</a:t>
          </a:r>
          <a:endParaRPr lang="zh-TW" altLang="en-US" sz="2400" b="0" dirty="0">
            <a:solidFill>
              <a:srgbClr val="FF0000"/>
            </a:solidFill>
            <a:latin typeface="標楷體" panose="03000509000000000000" pitchFamily="65" charset="-120"/>
            <a:ea typeface="標楷體" panose="03000509000000000000" pitchFamily="65" charset="-120"/>
          </a:endParaRPr>
        </a:p>
      </dgm:t>
    </dgm:pt>
    <dgm:pt modelId="{CB2AD608-ADDA-4949-93BD-F4030C0F8D6F}" type="parTrans" cxnId="{5183A6C3-4218-481D-AE72-7672BBBB70EF}">
      <dgm:prSet/>
      <dgm:spPr/>
      <dgm:t>
        <a:bodyPr/>
        <a:lstStyle/>
        <a:p>
          <a:endParaRPr lang="zh-TW" altLang="en-US"/>
        </a:p>
      </dgm:t>
    </dgm:pt>
    <dgm:pt modelId="{B1C44525-7199-4AC0-93C7-04FC97F660D8}" type="sibTrans" cxnId="{5183A6C3-4218-481D-AE72-7672BBBB70EF}">
      <dgm:prSet/>
      <dgm:spPr/>
      <dgm:t>
        <a:bodyPr/>
        <a:lstStyle/>
        <a:p>
          <a:endParaRPr lang="zh-TW" altLang="en-US"/>
        </a:p>
      </dgm:t>
    </dgm:pt>
    <dgm:pt modelId="{5D49E360-AA9F-42E5-A4EF-7B16DA6748FA}">
      <dgm:prSet phldrT="[文字]" custT="1"/>
      <dgm:spPr/>
      <dgm:t>
        <a:bodyPr/>
        <a:lstStyle/>
        <a:p>
          <a:r>
            <a:rPr lang="en-US" altLang="zh-TW" sz="2800" dirty="0">
              <a:solidFill>
                <a:schemeClr val="tx1"/>
              </a:solidFill>
            </a:rPr>
            <a:t>Part 3</a:t>
          </a:r>
        </a:p>
        <a:p>
          <a:r>
            <a:rPr lang="en-US" altLang="zh-TW" sz="2800" dirty="0">
              <a:solidFill>
                <a:schemeClr val="tx1"/>
              </a:solidFill>
            </a:rPr>
            <a:t>IV-V</a:t>
          </a:r>
          <a:endParaRPr lang="zh-TW" altLang="en-US" sz="2800" dirty="0">
            <a:solidFill>
              <a:schemeClr val="tx1"/>
            </a:solidFill>
          </a:endParaRPr>
        </a:p>
      </dgm:t>
    </dgm:pt>
    <dgm:pt modelId="{79434027-7757-4F87-9937-CAF3CB2BA4A1}" type="parTrans" cxnId="{CC389A60-C49C-4A7D-AD10-84DED4482F31}">
      <dgm:prSet/>
      <dgm:spPr/>
      <dgm:t>
        <a:bodyPr/>
        <a:lstStyle/>
        <a:p>
          <a:endParaRPr lang="zh-TW" altLang="en-US"/>
        </a:p>
      </dgm:t>
    </dgm:pt>
    <dgm:pt modelId="{F1FE84BF-7741-48B0-95D1-3C1F9BCF8621}" type="sibTrans" cxnId="{CC389A60-C49C-4A7D-AD10-84DED4482F31}">
      <dgm:prSet/>
      <dgm:spPr/>
      <dgm:t>
        <a:bodyPr/>
        <a:lstStyle/>
        <a:p>
          <a:endParaRPr lang="zh-TW" altLang="en-US"/>
        </a:p>
      </dgm:t>
    </dgm:pt>
    <dgm:pt modelId="{6F8543DC-7A03-4A07-B00D-DC80362CBBBB}">
      <dgm:prSet phldrT="[文字]" custT="1"/>
      <dgm:spPr/>
      <dgm:t>
        <a:bodyPr/>
        <a:lstStyle/>
        <a:p>
          <a:r>
            <a:rPr lang="zh-TW" altLang="en-US" sz="2400" b="1" dirty="0">
              <a:solidFill>
                <a:srgbClr val="FF0000"/>
              </a:solidFill>
              <a:latin typeface="標楷體" panose="03000509000000000000" pitchFamily="65" charset="-120"/>
              <a:ea typeface="標楷體" panose="03000509000000000000" pitchFamily="65" charset="-120"/>
            </a:rPr>
            <a:t>愛戀關係與發展</a:t>
          </a:r>
        </a:p>
      </dgm:t>
    </dgm:pt>
    <dgm:pt modelId="{C4B0D177-6170-40F3-8F77-84AF384FD356}" type="parTrans" cxnId="{7577AE12-6677-4987-BAF7-B767223D1D21}">
      <dgm:prSet/>
      <dgm:spPr/>
      <dgm:t>
        <a:bodyPr/>
        <a:lstStyle/>
        <a:p>
          <a:endParaRPr lang="zh-TW" altLang="en-US"/>
        </a:p>
      </dgm:t>
    </dgm:pt>
    <dgm:pt modelId="{539D6A48-83FE-4C1D-8D9A-8B7C41F37274}" type="sibTrans" cxnId="{7577AE12-6677-4987-BAF7-B767223D1D21}">
      <dgm:prSet/>
      <dgm:spPr/>
      <dgm:t>
        <a:bodyPr/>
        <a:lstStyle/>
        <a:p>
          <a:endParaRPr lang="zh-TW" altLang="en-US"/>
        </a:p>
      </dgm:t>
    </dgm:pt>
    <dgm:pt modelId="{55BBF1D8-0398-413D-A649-DE5E7E5F15C3}">
      <dgm:prSet phldrT="[文字]" custT="1"/>
      <dgm:spPr/>
      <dgm:t>
        <a:bodyPr/>
        <a:lstStyle/>
        <a:p>
          <a:r>
            <a:rPr lang="en-US" altLang="zh-TW" sz="2800" dirty="0">
              <a:solidFill>
                <a:schemeClr val="tx1"/>
              </a:solidFill>
            </a:rPr>
            <a:t>Part 4</a:t>
          </a:r>
        </a:p>
        <a:p>
          <a:r>
            <a:rPr lang="en-US" altLang="zh-TW" sz="2800" dirty="0">
              <a:solidFill>
                <a:schemeClr val="tx1"/>
              </a:solidFill>
            </a:rPr>
            <a:t>V</a:t>
          </a:r>
          <a:endParaRPr lang="zh-TW" altLang="en-US" sz="2800" dirty="0">
            <a:solidFill>
              <a:schemeClr val="tx1"/>
            </a:solidFill>
          </a:endParaRPr>
        </a:p>
      </dgm:t>
    </dgm:pt>
    <dgm:pt modelId="{B91E786B-C0A4-4324-BD3E-7AA3B2204283}" type="parTrans" cxnId="{B5151A1D-1B59-4C53-A933-4C135BC7C3DF}">
      <dgm:prSet/>
      <dgm:spPr/>
      <dgm:t>
        <a:bodyPr/>
        <a:lstStyle/>
        <a:p>
          <a:endParaRPr lang="zh-TW" altLang="en-US"/>
        </a:p>
      </dgm:t>
    </dgm:pt>
    <dgm:pt modelId="{B0077123-E865-4AFC-A382-049B6B9EB4AB}" type="sibTrans" cxnId="{B5151A1D-1B59-4C53-A933-4C135BC7C3DF}">
      <dgm:prSet/>
      <dgm:spPr/>
      <dgm:t>
        <a:bodyPr/>
        <a:lstStyle/>
        <a:p>
          <a:endParaRPr lang="zh-TW" altLang="en-US"/>
        </a:p>
      </dgm:t>
    </dgm:pt>
    <dgm:pt modelId="{64ED86B9-87D6-4888-869F-7CBC4896044E}">
      <dgm:prSet phldrT="[文字]" custT="1"/>
      <dgm:spPr/>
      <dgm:t>
        <a:bodyPr/>
        <a:lstStyle/>
        <a:p>
          <a:r>
            <a:rPr lang="zh-TW" altLang="en-US" sz="2400" b="1" dirty="0">
              <a:solidFill>
                <a:srgbClr val="FF0000"/>
              </a:solidFill>
              <a:latin typeface="標楷體" panose="03000509000000000000" pitchFamily="65" charset="-120"/>
              <a:ea typeface="標楷體" panose="03000509000000000000" pitchFamily="65" charset="-120"/>
            </a:rPr>
            <a:t>婚姻與家庭的建立</a:t>
          </a:r>
          <a:endParaRPr lang="zh-TW" altLang="en-US" sz="2400" dirty="0">
            <a:solidFill>
              <a:srgbClr val="FF0000"/>
            </a:solidFill>
            <a:latin typeface="標楷體" panose="03000509000000000000" pitchFamily="65" charset="-120"/>
            <a:ea typeface="標楷體" panose="03000509000000000000" pitchFamily="65" charset="-120"/>
          </a:endParaRPr>
        </a:p>
      </dgm:t>
    </dgm:pt>
    <dgm:pt modelId="{D035042B-C7D5-4C59-9F7D-7A8DA83D0FC5}" type="parTrans" cxnId="{5B501BB3-E32B-4489-B317-AFC3CE0271EB}">
      <dgm:prSet/>
      <dgm:spPr/>
      <dgm:t>
        <a:bodyPr/>
        <a:lstStyle/>
        <a:p>
          <a:endParaRPr lang="zh-TW" altLang="en-US"/>
        </a:p>
      </dgm:t>
    </dgm:pt>
    <dgm:pt modelId="{41B3CAF6-209C-4236-A689-407436D5220D}" type="sibTrans" cxnId="{5B501BB3-E32B-4489-B317-AFC3CE0271EB}">
      <dgm:prSet/>
      <dgm:spPr/>
      <dgm:t>
        <a:bodyPr/>
        <a:lstStyle/>
        <a:p>
          <a:endParaRPr lang="zh-TW" altLang="en-US"/>
        </a:p>
      </dgm:t>
    </dgm:pt>
    <dgm:pt modelId="{7EE3299B-5CAB-437D-8F36-6AAD0342ED1C}" type="pres">
      <dgm:prSet presAssocID="{21057CBC-2D56-4FA3-95D4-B3ADB00B865F}" presName="cycleMatrixDiagram" presStyleCnt="0">
        <dgm:presLayoutVars>
          <dgm:chMax val="1"/>
          <dgm:dir/>
          <dgm:animLvl val="lvl"/>
          <dgm:resizeHandles val="exact"/>
        </dgm:presLayoutVars>
      </dgm:prSet>
      <dgm:spPr/>
      <dgm:t>
        <a:bodyPr/>
        <a:lstStyle/>
        <a:p>
          <a:endParaRPr lang="zh-TW" altLang="en-US"/>
        </a:p>
      </dgm:t>
    </dgm:pt>
    <dgm:pt modelId="{BE55089E-5759-410B-9476-5BB64A48048F}" type="pres">
      <dgm:prSet presAssocID="{21057CBC-2D56-4FA3-95D4-B3ADB00B865F}" presName="children" presStyleCnt="0"/>
      <dgm:spPr/>
    </dgm:pt>
    <dgm:pt modelId="{27FAC8E9-60AF-411B-A7F4-0CB59A5E0EAA}" type="pres">
      <dgm:prSet presAssocID="{21057CBC-2D56-4FA3-95D4-B3ADB00B865F}" presName="child1group" presStyleCnt="0"/>
      <dgm:spPr/>
    </dgm:pt>
    <dgm:pt modelId="{AB91DB7F-6887-4795-891D-E73402BB93D9}" type="pres">
      <dgm:prSet presAssocID="{21057CBC-2D56-4FA3-95D4-B3ADB00B865F}" presName="child1" presStyleLbl="bgAcc1" presStyleIdx="0" presStyleCnt="4"/>
      <dgm:spPr/>
      <dgm:t>
        <a:bodyPr/>
        <a:lstStyle/>
        <a:p>
          <a:endParaRPr lang="zh-TW" altLang="en-US"/>
        </a:p>
      </dgm:t>
    </dgm:pt>
    <dgm:pt modelId="{C8643804-3916-4996-9C1E-A28E45D4B952}" type="pres">
      <dgm:prSet presAssocID="{21057CBC-2D56-4FA3-95D4-B3ADB00B865F}" presName="child1Text" presStyleLbl="bgAcc1" presStyleIdx="0" presStyleCnt="4">
        <dgm:presLayoutVars>
          <dgm:bulletEnabled val="1"/>
        </dgm:presLayoutVars>
      </dgm:prSet>
      <dgm:spPr/>
      <dgm:t>
        <a:bodyPr/>
        <a:lstStyle/>
        <a:p>
          <a:endParaRPr lang="zh-TW" altLang="en-US"/>
        </a:p>
      </dgm:t>
    </dgm:pt>
    <dgm:pt modelId="{0141E1F5-903F-4EAE-AF9C-6A869C01C6FB}" type="pres">
      <dgm:prSet presAssocID="{21057CBC-2D56-4FA3-95D4-B3ADB00B865F}" presName="child2group" presStyleCnt="0"/>
      <dgm:spPr/>
    </dgm:pt>
    <dgm:pt modelId="{4DE764CC-E80D-4909-AF19-3744F7303A88}" type="pres">
      <dgm:prSet presAssocID="{21057CBC-2D56-4FA3-95D4-B3ADB00B865F}" presName="child2" presStyleLbl="bgAcc1" presStyleIdx="1" presStyleCnt="4" custScaleX="111101"/>
      <dgm:spPr/>
      <dgm:t>
        <a:bodyPr/>
        <a:lstStyle/>
        <a:p>
          <a:endParaRPr lang="zh-TW" altLang="en-US"/>
        </a:p>
      </dgm:t>
    </dgm:pt>
    <dgm:pt modelId="{A86A618F-197C-463D-AC00-97A26D5B214F}" type="pres">
      <dgm:prSet presAssocID="{21057CBC-2D56-4FA3-95D4-B3ADB00B865F}" presName="child2Text" presStyleLbl="bgAcc1" presStyleIdx="1" presStyleCnt="4">
        <dgm:presLayoutVars>
          <dgm:bulletEnabled val="1"/>
        </dgm:presLayoutVars>
      </dgm:prSet>
      <dgm:spPr/>
      <dgm:t>
        <a:bodyPr/>
        <a:lstStyle/>
        <a:p>
          <a:endParaRPr lang="zh-TW" altLang="en-US"/>
        </a:p>
      </dgm:t>
    </dgm:pt>
    <dgm:pt modelId="{C90E7881-67A6-40C9-8308-142C60C28D0D}" type="pres">
      <dgm:prSet presAssocID="{21057CBC-2D56-4FA3-95D4-B3ADB00B865F}" presName="child3group" presStyleCnt="0"/>
      <dgm:spPr/>
    </dgm:pt>
    <dgm:pt modelId="{04D94756-D1B5-4DEF-9F1D-3C1096DF7A36}" type="pres">
      <dgm:prSet presAssocID="{21057CBC-2D56-4FA3-95D4-B3ADB00B865F}" presName="child3" presStyleLbl="bgAcc1" presStyleIdx="2" presStyleCnt="4"/>
      <dgm:spPr/>
      <dgm:t>
        <a:bodyPr/>
        <a:lstStyle/>
        <a:p>
          <a:endParaRPr lang="zh-TW" altLang="en-US"/>
        </a:p>
      </dgm:t>
    </dgm:pt>
    <dgm:pt modelId="{1B6C184F-3452-4EEF-A410-D2A2E37218E4}" type="pres">
      <dgm:prSet presAssocID="{21057CBC-2D56-4FA3-95D4-B3ADB00B865F}" presName="child3Text" presStyleLbl="bgAcc1" presStyleIdx="2" presStyleCnt="4">
        <dgm:presLayoutVars>
          <dgm:bulletEnabled val="1"/>
        </dgm:presLayoutVars>
      </dgm:prSet>
      <dgm:spPr/>
      <dgm:t>
        <a:bodyPr/>
        <a:lstStyle/>
        <a:p>
          <a:endParaRPr lang="zh-TW" altLang="en-US"/>
        </a:p>
      </dgm:t>
    </dgm:pt>
    <dgm:pt modelId="{F902EEED-F5C3-421D-B336-2FD1E5D8B8C5}" type="pres">
      <dgm:prSet presAssocID="{21057CBC-2D56-4FA3-95D4-B3ADB00B865F}" presName="child4group" presStyleCnt="0"/>
      <dgm:spPr/>
    </dgm:pt>
    <dgm:pt modelId="{70754B05-DED9-4E65-8354-53A7168E17B7}" type="pres">
      <dgm:prSet presAssocID="{21057CBC-2D56-4FA3-95D4-B3ADB00B865F}" presName="child4" presStyleLbl="bgAcc1" presStyleIdx="3" presStyleCnt="4"/>
      <dgm:spPr/>
      <dgm:t>
        <a:bodyPr/>
        <a:lstStyle/>
        <a:p>
          <a:endParaRPr lang="zh-TW" altLang="en-US"/>
        </a:p>
      </dgm:t>
    </dgm:pt>
    <dgm:pt modelId="{9D6A6D41-C1F2-4ED6-AA6A-7E5AF1C7E1F0}" type="pres">
      <dgm:prSet presAssocID="{21057CBC-2D56-4FA3-95D4-B3ADB00B865F}" presName="child4Text" presStyleLbl="bgAcc1" presStyleIdx="3" presStyleCnt="4">
        <dgm:presLayoutVars>
          <dgm:bulletEnabled val="1"/>
        </dgm:presLayoutVars>
      </dgm:prSet>
      <dgm:spPr/>
      <dgm:t>
        <a:bodyPr/>
        <a:lstStyle/>
        <a:p>
          <a:endParaRPr lang="zh-TW" altLang="en-US"/>
        </a:p>
      </dgm:t>
    </dgm:pt>
    <dgm:pt modelId="{88EBDA53-FCEB-484C-89A1-0C908A0142B5}" type="pres">
      <dgm:prSet presAssocID="{21057CBC-2D56-4FA3-95D4-B3ADB00B865F}" presName="childPlaceholder" presStyleCnt="0"/>
      <dgm:spPr/>
    </dgm:pt>
    <dgm:pt modelId="{FE783808-CD62-4585-9AEA-E8FD4834F549}" type="pres">
      <dgm:prSet presAssocID="{21057CBC-2D56-4FA3-95D4-B3ADB00B865F}" presName="circle" presStyleCnt="0"/>
      <dgm:spPr/>
    </dgm:pt>
    <dgm:pt modelId="{6A197476-9143-4CCB-851F-F36E9D4706C5}" type="pres">
      <dgm:prSet presAssocID="{21057CBC-2D56-4FA3-95D4-B3ADB00B865F}" presName="quadrant1" presStyleLbl="node1" presStyleIdx="0" presStyleCnt="4">
        <dgm:presLayoutVars>
          <dgm:chMax val="1"/>
          <dgm:bulletEnabled val="1"/>
        </dgm:presLayoutVars>
      </dgm:prSet>
      <dgm:spPr/>
      <dgm:t>
        <a:bodyPr/>
        <a:lstStyle/>
        <a:p>
          <a:endParaRPr lang="zh-TW" altLang="en-US"/>
        </a:p>
      </dgm:t>
    </dgm:pt>
    <dgm:pt modelId="{CA831F32-D42E-48AA-8943-C63E721F22EB}" type="pres">
      <dgm:prSet presAssocID="{21057CBC-2D56-4FA3-95D4-B3ADB00B865F}" presName="quadrant2" presStyleLbl="node1" presStyleIdx="1" presStyleCnt="4">
        <dgm:presLayoutVars>
          <dgm:chMax val="1"/>
          <dgm:bulletEnabled val="1"/>
        </dgm:presLayoutVars>
      </dgm:prSet>
      <dgm:spPr/>
      <dgm:t>
        <a:bodyPr/>
        <a:lstStyle/>
        <a:p>
          <a:endParaRPr lang="zh-TW" altLang="en-US"/>
        </a:p>
      </dgm:t>
    </dgm:pt>
    <dgm:pt modelId="{54A9DFBC-33C8-45D6-AAFD-80FF19EC2C21}" type="pres">
      <dgm:prSet presAssocID="{21057CBC-2D56-4FA3-95D4-B3ADB00B865F}" presName="quadrant3" presStyleLbl="node1" presStyleIdx="2" presStyleCnt="4">
        <dgm:presLayoutVars>
          <dgm:chMax val="1"/>
          <dgm:bulletEnabled val="1"/>
        </dgm:presLayoutVars>
      </dgm:prSet>
      <dgm:spPr/>
      <dgm:t>
        <a:bodyPr/>
        <a:lstStyle/>
        <a:p>
          <a:endParaRPr lang="zh-TW" altLang="en-US"/>
        </a:p>
      </dgm:t>
    </dgm:pt>
    <dgm:pt modelId="{ADCF5775-38D8-4183-81FF-973B86AEBE91}" type="pres">
      <dgm:prSet presAssocID="{21057CBC-2D56-4FA3-95D4-B3ADB00B865F}" presName="quadrant4" presStyleLbl="node1" presStyleIdx="3" presStyleCnt="4">
        <dgm:presLayoutVars>
          <dgm:chMax val="1"/>
          <dgm:bulletEnabled val="1"/>
        </dgm:presLayoutVars>
      </dgm:prSet>
      <dgm:spPr/>
      <dgm:t>
        <a:bodyPr/>
        <a:lstStyle/>
        <a:p>
          <a:endParaRPr lang="zh-TW" altLang="en-US"/>
        </a:p>
      </dgm:t>
    </dgm:pt>
    <dgm:pt modelId="{2507FD85-250F-49CB-9519-4118FEEB4CC1}" type="pres">
      <dgm:prSet presAssocID="{21057CBC-2D56-4FA3-95D4-B3ADB00B865F}" presName="quadrantPlaceholder" presStyleCnt="0"/>
      <dgm:spPr/>
    </dgm:pt>
    <dgm:pt modelId="{B4A1F918-C8F5-4B00-BF48-541BE0ECC56D}" type="pres">
      <dgm:prSet presAssocID="{21057CBC-2D56-4FA3-95D4-B3ADB00B865F}" presName="center1" presStyleLbl="fgShp" presStyleIdx="0" presStyleCnt="2"/>
      <dgm:spPr/>
    </dgm:pt>
    <dgm:pt modelId="{5AD35BA1-3DD3-4D88-B3DB-13455A46EA2F}" type="pres">
      <dgm:prSet presAssocID="{21057CBC-2D56-4FA3-95D4-B3ADB00B865F}" presName="center2" presStyleLbl="fgShp" presStyleIdx="1" presStyleCnt="2"/>
      <dgm:spPr/>
    </dgm:pt>
  </dgm:ptLst>
  <dgm:cxnLst>
    <dgm:cxn modelId="{F7ED8E56-889A-4116-A61C-0BB1DBE49FC2}" type="presOf" srcId="{55BBF1D8-0398-413D-A649-DE5E7E5F15C3}" destId="{ADCF5775-38D8-4183-81FF-973B86AEBE91}" srcOrd="0" destOrd="0" presId="urn:microsoft.com/office/officeart/2005/8/layout/cycle4"/>
    <dgm:cxn modelId="{FFB8AE6F-73A2-478B-8B83-D9BE3EAE5E3D}" type="presOf" srcId="{279C659E-CC5A-42F5-97F7-90289E937BC2}" destId="{AB91DB7F-6887-4795-891D-E73402BB93D9}" srcOrd="0" destOrd="0" presId="urn:microsoft.com/office/officeart/2005/8/layout/cycle4"/>
    <dgm:cxn modelId="{098782E9-9496-4BBF-94CD-261D696546C5}" srcId="{B8E3CA95-781E-42A3-9CC5-122E2E2428C1}" destId="{279C659E-CC5A-42F5-97F7-90289E937BC2}" srcOrd="0" destOrd="0" parTransId="{07E69FBA-6B41-4DB1-A90E-F4F246029EF1}" sibTransId="{8D281D6A-3591-4ABD-948F-3C4F5A4BEE82}"/>
    <dgm:cxn modelId="{7577AE12-6677-4987-BAF7-B767223D1D21}" srcId="{5D49E360-AA9F-42E5-A4EF-7B16DA6748FA}" destId="{6F8543DC-7A03-4A07-B00D-DC80362CBBBB}" srcOrd="0" destOrd="0" parTransId="{C4B0D177-6170-40F3-8F77-84AF384FD356}" sibTransId="{539D6A48-83FE-4C1D-8D9A-8B7C41F37274}"/>
    <dgm:cxn modelId="{33D7025D-A903-47C9-86BE-18AD424F42DE}" type="presOf" srcId="{6F8543DC-7A03-4A07-B00D-DC80362CBBBB}" destId="{04D94756-D1B5-4DEF-9F1D-3C1096DF7A36}" srcOrd="0" destOrd="0" presId="urn:microsoft.com/office/officeart/2005/8/layout/cycle4"/>
    <dgm:cxn modelId="{40F27D97-5E67-4D46-B910-E268E592C93F}" type="presOf" srcId="{64ED86B9-87D6-4888-869F-7CBC4896044E}" destId="{9D6A6D41-C1F2-4ED6-AA6A-7E5AF1C7E1F0}" srcOrd="1" destOrd="0" presId="urn:microsoft.com/office/officeart/2005/8/layout/cycle4"/>
    <dgm:cxn modelId="{8804E830-9490-4EDB-907B-00A9F6E6A8BF}" type="presOf" srcId="{B8E3CA95-781E-42A3-9CC5-122E2E2428C1}" destId="{6A197476-9143-4CCB-851F-F36E9D4706C5}" srcOrd="0" destOrd="0" presId="urn:microsoft.com/office/officeart/2005/8/layout/cycle4"/>
    <dgm:cxn modelId="{964FF97E-0839-4167-8DB6-20FA80A1097E}" type="presOf" srcId="{65D314A3-408C-4BE6-BD2D-1C5E5701FF71}" destId="{4DE764CC-E80D-4909-AF19-3744F7303A88}" srcOrd="0" destOrd="0" presId="urn:microsoft.com/office/officeart/2005/8/layout/cycle4"/>
    <dgm:cxn modelId="{823C6645-4241-4825-BB19-5B10D70A3FD1}" type="presOf" srcId="{5D49E360-AA9F-42E5-A4EF-7B16DA6748FA}" destId="{54A9DFBC-33C8-45D6-AAFD-80FF19EC2C21}" srcOrd="0" destOrd="0" presId="urn:microsoft.com/office/officeart/2005/8/layout/cycle4"/>
    <dgm:cxn modelId="{00B61ADA-0132-4A96-88AD-D63E8337A9EB}" srcId="{21057CBC-2D56-4FA3-95D4-B3ADB00B865F}" destId="{5690A862-42EA-4E13-B553-FBA416E5C6FD}" srcOrd="1" destOrd="0" parTransId="{F57F44D3-94AE-4943-8288-2A6C60D53EEA}" sibTransId="{785CDE77-91DF-46B3-8FD9-8D6EB25C351D}"/>
    <dgm:cxn modelId="{5B501BB3-E32B-4489-B317-AFC3CE0271EB}" srcId="{55BBF1D8-0398-413D-A649-DE5E7E5F15C3}" destId="{64ED86B9-87D6-4888-869F-7CBC4896044E}" srcOrd="0" destOrd="0" parTransId="{D035042B-C7D5-4C59-9F7D-7A8DA83D0FC5}" sibTransId="{41B3CAF6-209C-4236-A689-407436D5220D}"/>
    <dgm:cxn modelId="{CC389A60-C49C-4A7D-AD10-84DED4482F31}" srcId="{21057CBC-2D56-4FA3-95D4-B3ADB00B865F}" destId="{5D49E360-AA9F-42E5-A4EF-7B16DA6748FA}" srcOrd="2" destOrd="0" parTransId="{79434027-7757-4F87-9937-CAF3CB2BA4A1}" sibTransId="{F1FE84BF-7741-48B0-95D1-3C1F9BCF8621}"/>
    <dgm:cxn modelId="{086FB9EF-30F6-4511-B8F5-1BB1EB173417}" type="presOf" srcId="{279C659E-CC5A-42F5-97F7-90289E937BC2}" destId="{C8643804-3916-4996-9C1E-A28E45D4B952}" srcOrd="1" destOrd="0" presId="urn:microsoft.com/office/officeart/2005/8/layout/cycle4"/>
    <dgm:cxn modelId="{C922653C-4BA5-42BA-87E1-51004965D69C}" type="presOf" srcId="{64ED86B9-87D6-4888-869F-7CBC4896044E}" destId="{70754B05-DED9-4E65-8354-53A7168E17B7}" srcOrd="0" destOrd="0" presId="urn:microsoft.com/office/officeart/2005/8/layout/cycle4"/>
    <dgm:cxn modelId="{F5B45331-7E4D-4144-ADE2-66B1243D8A65}" type="presOf" srcId="{5690A862-42EA-4E13-B553-FBA416E5C6FD}" destId="{CA831F32-D42E-48AA-8943-C63E721F22EB}" srcOrd="0" destOrd="0" presId="urn:microsoft.com/office/officeart/2005/8/layout/cycle4"/>
    <dgm:cxn modelId="{62868068-DEB2-44B6-9CD9-FF9FF18FBD51}" type="presOf" srcId="{21057CBC-2D56-4FA3-95D4-B3ADB00B865F}" destId="{7EE3299B-5CAB-437D-8F36-6AAD0342ED1C}" srcOrd="0" destOrd="0" presId="urn:microsoft.com/office/officeart/2005/8/layout/cycle4"/>
    <dgm:cxn modelId="{813DFC52-348A-4A00-931D-26689AB9C2C8}" type="presOf" srcId="{65D314A3-408C-4BE6-BD2D-1C5E5701FF71}" destId="{A86A618F-197C-463D-AC00-97A26D5B214F}" srcOrd="1" destOrd="0" presId="urn:microsoft.com/office/officeart/2005/8/layout/cycle4"/>
    <dgm:cxn modelId="{849D9973-7A4A-4E30-AEED-9EA2B85755A8}" srcId="{21057CBC-2D56-4FA3-95D4-B3ADB00B865F}" destId="{B8E3CA95-781E-42A3-9CC5-122E2E2428C1}" srcOrd="0" destOrd="0" parTransId="{E589C506-257A-4379-A773-34EC7D8B7A12}" sibTransId="{EE0875BC-D36A-4637-ADBE-EB5889066C80}"/>
    <dgm:cxn modelId="{DEAB4491-44EA-4258-B7C6-D044A2ABB241}" type="presOf" srcId="{6F8543DC-7A03-4A07-B00D-DC80362CBBBB}" destId="{1B6C184F-3452-4EEF-A410-D2A2E37218E4}" srcOrd="1" destOrd="0" presId="urn:microsoft.com/office/officeart/2005/8/layout/cycle4"/>
    <dgm:cxn modelId="{B5151A1D-1B59-4C53-A933-4C135BC7C3DF}" srcId="{21057CBC-2D56-4FA3-95D4-B3ADB00B865F}" destId="{55BBF1D8-0398-413D-A649-DE5E7E5F15C3}" srcOrd="3" destOrd="0" parTransId="{B91E786B-C0A4-4324-BD3E-7AA3B2204283}" sibTransId="{B0077123-E865-4AFC-A382-049B6B9EB4AB}"/>
    <dgm:cxn modelId="{5183A6C3-4218-481D-AE72-7672BBBB70EF}" srcId="{5690A862-42EA-4E13-B553-FBA416E5C6FD}" destId="{65D314A3-408C-4BE6-BD2D-1C5E5701FF71}" srcOrd="0" destOrd="0" parTransId="{CB2AD608-ADDA-4949-93BD-F4030C0F8D6F}" sibTransId="{B1C44525-7199-4AC0-93C7-04FC97F660D8}"/>
    <dgm:cxn modelId="{8F16C8FB-E159-4337-9342-C37A3D7E773B}" type="presParOf" srcId="{7EE3299B-5CAB-437D-8F36-6AAD0342ED1C}" destId="{BE55089E-5759-410B-9476-5BB64A48048F}" srcOrd="0" destOrd="0" presId="urn:microsoft.com/office/officeart/2005/8/layout/cycle4"/>
    <dgm:cxn modelId="{97B016DE-A236-4A06-91B0-03870ECDA291}" type="presParOf" srcId="{BE55089E-5759-410B-9476-5BB64A48048F}" destId="{27FAC8E9-60AF-411B-A7F4-0CB59A5E0EAA}" srcOrd="0" destOrd="0" presId="urn:microsoft.com/office/officeart/2005/8/layout/cycle4"/>
    <dgm:cxn modelId="{1664DE77-5482-4779-9FAC-33C1BDF005AD}" type="presParOf" srcId="{27FAC8E9-60AF-411B-A7F4-0CB59A5E0EAA}" destId="{AB91DB7F-6887-4795-891D-E73402BB93D9}" srcOrd="0" destOrd="0" presId="urn:microsoft.com/office/officeart/2005/8/layout/cycle4"/>
    <dgm:cxn modelId="{4A5CEC06-9CAA-42F0-A771-F35A167403D3}" type="presParOf" srcId="{27FAC8E9-60AF-411B-A7F4-0CB59A5E0EAA}" destId="{C8643804-3916-4996-9C1E-A28E45D4B952}" srcOrd="1" destOrd="0" presId="urn:microsoft.com/office/officeart/2005/8/layout/cycle4"/>
    <dgm:cxn modelId="{80F2570D-4657-465B-BCCE-B8E746D58F91}" type="presParOf" srcId="{BE55089E-5759-410B-9476-5BB64A48048F}" destId="{0141E1F5-903F-4EAE-AF9C-6A869C01C6FB}" srcOrd="1" destOrd="0" presId="urn:microsoft.com/office/officeart/2005/8/layout/cycle4"/>
    <dgm:cxn modelId="{9FB1F449-679D-45FB-B8AD-97D0C5A8C737}" type="presParOf" srcId="{0141E1F5-903F-4EAE-AF9C-6A869C01C6FB}" destId="{4DE764CC-E80D-4909-AF19-3744F7303A88}" srcOrd="0" destOrd="0" presId="urn:microsoft.com/office/officeart/2005/8/layout/cycle4"/>
    <dgm:cxn modelId="{23CA9F64-AA36-4E8B-A9E3-F0BF624E8C87}" type="presParOf" srcId="{0141E1F5-903F-4EAE-AF9C-6A869C01C6FB}" destId="{A86A618F-197C-463D-AC00-97A26D5B214F}" srcOrd="1" destOrd="0" presId="urn:microsoft.com/office/officeart/2005/8/layout/cycle4"/>
    <dgm:cxn modelId="{FC798F04-7D1D-42C4-9E6F-87440C888E85}" type="presParOf" srcId="{BE55089E-5759-410B-9476-5BB64A48048F}" destId="{C90E7881-67A6-40C9-8308-142C60C28D0D}" srcOrd="2" destOrd="0" presId="urn:microsoft.com/office/officeart/2005/8/layout/cycle4"/>
    <dgm:cxn modelId="{2EBCC13C-39B2-4C6B-939E-CF500C4D8438}" type="presParOf" srcId="{C90E7881-67A6-40C9-8308-142C60C28D0D}" destId="{04D94756-D1B5-4DEF-9F1D-3C1096DF7A36}" srcOrd="0" destOrd="0" presId="urn:microsoft.com/office/officeart/2005/8/layout/cycle4"/>
    <dgm:cxn modelId="{10377774-60C2-4AE5-A09D-876D994F0965}" type="presParOf" srcId="{C90E7881-67A6-40C9-8308-142C60C28D0D}" destId="{1B6C184F-3452-4EEF-A410-D2A2E37218E4}" srcOrd="1" destOrd="0" presId="urn:microsoft.com/office/officeart/2005/8/layout/cycle4"/>
    <dgm:cxn modelId="{A48C0D11-8F2A-469E-B54E-78671F45AD6D}" type="presParOf" srcId="{BE55089E-5759-410B-9476-5BB64A48048F}" destId="{F902EEED-F5C3-421D-B336-2FD1E5D8B8C5}" srcOrd="3" destOrd="0" presId="urn:microsoft.com/office/officeart/2005/8/layout/cycle4"/>
    <dgm:cxn modelId="{D6DF33D9-E1F0-4F03-AE56-6FE0DBB273B8}" type="presParOf" srcId="{F902EEED-F5C3-421D-B336-2FD1E5D8B8C5}" destId="{70754B05-DED9-4E65-8354-53A7168E17B7}" srcOrd="0" destOrd="0" presId="urn:microsoft.com/office/officeart/2005/8/layout/cycle4"/>
    <dgm:cxn modelId="{D02D90F2-B694-4553-A594-B3F093DA0818}" type="presParOf" srcId="{F902EEED-F5C3-421D-B336-2FD1E5D8B8C5}" destId="{9D6A6D41-C1F2-4ED6-AA6A-7E5AF1C7E1F0}" srcOrd="1" destOrd="0" presId="urn:microsoft.com/office/officeart/2005/8/layout/cycle4"/>
    <dgm:cxn modelId="{8E23666D-2C98-43DF-A0C9-6D1A91EA8807}" type="presParOf" srcId="{BE55089E-5759-410B-9476-5BB64A48048F}" destId="{88EBDA53-FCEB-484C-89A1-0C908A0142B5}" srcOrd="4" destOrd="0" presId="urn:microsoft.com/office/officeart/2005/8/layout/cycle4"/>
    <dgm:cxn modelId="{27BFC2F8-29B5-4205-85BA-43FA372E96FA}" type="presParOf" srcId="{7EE3299B-5CAB-437D-8F36-6AAD0342ED1C}" destId="{FE783808-CD62-4585-9AEA-E8FD4834F549}" srcOrd="1" destOrd="0" presId="urn:microsoft.com/office/officeart/2005/8/layout/cycle4"/>
    <dgm:cxn modelId="{6B8649AF-DF3D-4ECE-A8D6-06CCED3AB15D}" type="presParOf" srcId="{FE783808-CD62-4585-9AEA-E8FD4834F549}" destId="{6A197476-9143-4CCB-851F-F36E9D4706C5}" srcOrd="0" destOrd="0" presId="urn:microsoft.com/office/officeart/2005/8/layout/cycle4"/>
    <dgm:cxn modelId="{2745CF20-C1FB-47AD-A77A-E450018F6785}" type="presParOf" srcId="{FE783808-CD62-4585-9AEA-E8FD4834F549}" destId="{CA831F32-D42E-48AA-8943-C63E721F22EB}" srcOrd="1" destOrd="0" presId="urn:microsoft.com/office/officeart/2005/8/layout/cycle4"/>
    <dgm:cxn modelId="{6EFD6BB8-F5A3-450C-AC0F-B7A77B8573B7}" type="presParOf" srcId="{FE783808-CD62-4585-9AEA-E8FD4834F549}" destId="{54A9DFBC-33C8-45D6-AAFD-80FF19EC2C21}" srcOrd="2" destOrd="0" presId="urn:microsoft.com/office/officeart/2005/8/layout/cycle4"/>
    <dgm:cxn modelId="{8113C057-7978-4AB8-AA7A-7D2D0706E016}" type="presParOf" srcId="{FE783808-CD62-4585-9AEA-E8FD4834F549}" destId="{ADCF5775-38D8-4183-81FF-973B86AEBE91}" srcOrd="3" destOrd="0" presId="urn:microsoft.com/office/officeart/2005/8/layout/cycle4"/>
    <dgm:cxn modelId="{54295E7C-2A96-4A85-85CE-EAB4FA6F5FA3}" type="presParOf" srcId="{FE783808-CD62-4585-9AEA-E8FD4834F549}" destId="{2507FD85-250F-49CB-9519-4118FEEB4CC1}" srcOrd="4" destOrd="0" presId="urn:microsoft.com/office/officeart/2005/8/layout/cycle4"/>
    <dgm:cxn modelId="{68C0140F-E1A3-4FD4-BCE4-81DE9720B491}" type="presParOf" srcId="{7EE3299B-5CAB-437D-8F36-6AAD0342ED1C}" destId="{B4A1F918-C8F5-4B00-BF48-541BE0ECC56D}" srcOrd="2" destOrd="0" presId="urn:microsoft.com/office/officeart/2005/8/layout/cycle4"/>
    <dgm:cxn modelId="{93FD5264-9C53-403A-8903-C3E7A50E3382}" type="presParOf" srcId="{7EE3299B-5CAB-437D-8F36-6AAD0342ED1C}" destId="{5AD35BA1-3DD3-4D88-B3DB-13455A46EA2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057CBC-2D56-4FA3-95D4-B3ADB00B865F}"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B8E3CA95-781E-42A3-9CC5-122E2E2428C1}">
      <dgm:prSet phldrT="[文字]" custT="1"/>
      <dgm:spPr/>
      <dgm:t>
        <a:bodyPr/>
        <a:lstStyle/>
        <a:p>
          <a:r>
            <a:rPr lang="en-US" altLang="zh-TW" sz="2800" dirty="0">
              <a:solidFill>
                <a:schemeClr val="tx1"/>
              </a:solidFill>
            </a:rPr>
            <a:t>Part 1</a:t>
          </a:r>
        </a:p>
        <a:p>
          <a:r>
            <a:rPr lang="en-US" altLang="zh-TW" sz="2800" dirty="0">
              <a:solidFill>
                <a:schemeClr val="tx1"/>
              </a:solidFill>
            </a:rPr>
            <a:t>0-V</a:t>
          </a:r>
          <a:endParaRPr lang="zh-TW" altLang="en-US" sz="2800" dirty="0">
            <a:solidFill>
              <a:schemeClr val="tx1"/>
            </a:solidFill>
          </a:endParaRPr>
        </a:p>
      </dgm:t>
    </dgm:pt>
    <dgm:pt modelId="{E589C506-257A-4379-A773-34EC7D8B7A12}" type="parTrans" cxnId="{849D9973-7A4A-4E30-AEED-9EA2B85755A8}">
      <dgm:prSet/>
      <dgm:spPr/>
      <dgm:t>
        <a:bodyPr/>
        <a:lstStyle/>
        <a:p>
          <a:endParaRPr lang="zh-TW" altLang="en-US"/>
        </a:p>
      </dgm:t>
    </dgm:pt>
    <dgm:pt modelId="{EE0875BC-D36A-4637-ADBE-EB5889066C80}" type="sibTrans" cxnId="{849D9973-7A4A-4E30-AEED-9EA2B85755A8}">
      <dgm:prSet/>
      <dgm:spPr/>
      <dgm:t>
        <a:bodyPr/>
        <a:lstStyle/>
        <a:p>
          <a:endParaRPr lang="zh-TW" altLang="en-US"/>
        </a:p>
      </dgm:t>
    </dgm:pt>
    <dgm:pt modelId="{279C659E-CC5A-42F5-97F7-90289E937BC2}">
      <dgm:prSet phldrT="[文字]" custT="1"/>
      <dgm:spPr/>
      <dgm:t>
        <a:bodyPr/>
        <a:lstStyle/>
        <a:p>
          <a:r>
            <a:rPr lang="zh-TW" altLang="en-US" sz="2400" dirty="0">
              <a:latin typeface="標楷體" panose="03000509000000000000" pitchFamily="65" charset="-120"/>
              <a:ea typeface="標楷體" panose="03000509000000000000" pitchFamily="65" charset="-120"/>
            </a:rPr>
            <a:t>概論家庭資源管理</a:t>
          </a:r>
          <a:endParaRPr lang="zh-TW" altLang="en-US" sz="2400" b="1" dirty="0">
            <a:latin typeface="標楷體" panose="03000509000000000000" pitchFamily="65" charset="-120"/>
            <a:ea typeface="標楷體" panose="03000509000000000000" pitchFamily="65" charset="-120"/>
          </a:endParaRPr>
        </a:p>
      </dgm:t>
    </dgm:pt>
    <dgm:pt modelId="{07E69FBA-6B41-4DB1-A90E-F4F246029EF1}" type="parTrans" cxnId="{098782E9-9496-4BBF-94CD-261D696546C5}">
      <dgm:prSet/>
      <dgm:spPr/>
      <dgm:t>
        <a:bodyPr/>
        <a:lstStyle/>
        <a:p>
          <a:endParaRPr lang="zh-TW" altLang="en-US"/>
        </a:p>
      </dgm:t>
    </dgm:pt>
    <dgm:pt modelId="{8D281D6A-3591-4ABD-948F-3C4F5A4BEE82}" type="sibTrans" cxnId="{098782E9-9496-4BBF-94CD-261D696546C5}">
      <dgm:prSet/>
      <dgm:spPr/>
      <dgm:t>
        <a:bodyPr/>
        <a:lstStyle/>
        <a:p>
          <a:endParaRPr lang="zh-TW" altLang="en-US"/>
        </a:p>
      </dgm:t>
    </dgm:pt>
    <dgm:pt modelId="{5690A862-42EA-4E13-B553-FBA416E5C6FD}">
      <dgm:prSet phldrT="[文字]" custT="1"/>
      <dgm:spPr/>
      <dgm:t>
        <a:bodyPr/>
        <a:lstStyle/>
        <a:p>
          <a:r>
            <a:rPr lang="en-US" altLang="zh-TW" sz="2800" dirty="0">
              <a:solidFill>
                <a:schemeClr val="tx1"/>
              </a:solidFill>
            </a:rPr>
            <a:t>Part 2</a:t>
          </a:r>
        </a:p>
        <a:p>
          <a:r>
            <a:rPr lang="en-US" altLang="zh-TW" sz="2800" dirty="0">
              <a:solidFill>
                <a:schemeClr val="tx1"/>
              </a:solidFill>
            </a:rPr>
            <a:t>0-III</a:t>
          </a:r>
          <a:endParaRPr lang="zh-TW" altLang="en-US" sz="2800" dirty="0">
            <a:solidFill>
              <a:schemeClr val="tx1"/>
            </a:solidFill>
          </a:endParaRPr>
        </a:p>
      </dgm:t>
    </dgm:pt>
    <dgm:pt modelId="{F57F44D3-94AE-4943-8288-2A6C60D53EEA}" type="parTrans" cxnId="{00B61ADA-0132-4A96-88AD-D63E8337A9EB}">
      <dgm:prSet/>
      <dgm:spPr/>
      <dgm:t>
        <a:bodyPr/>
        <a:lstStyle/>
        <a:p>
          <a:endParaRPr lang="zh-TW" altLang="en-US"/>
        </a:p>
      </dgm:t>
    </dgm:pt>
    <dgm:pt modelId="{785CDE77-91DF-46B3-8FD9-8D6EB25C351D}" type="sibTrans" cxnId="{00B61ADA-0132-4A96-88AD-D63E8337A9EB}">
      <dgm:prSet/>
      <dgm:spPr/>
      <dgm:t>
        <a:bodyPr/>
        <a:lstStyle/>
        <a:p>
          <a:endParaRPr lang="zh-TW" altLang="en-US"/>
        </a:p>
      </dgm:t>
    </dgm:pt>
    <dgm:pt modelId="{65D314A3-408C-4BE6-BD2D-1C5E5701FF71}">
      <dgm:prSet phldrT="[文字]" custT="1"/>
      <dgm:spPr/>
      <dgm:t>
        <a:bodyPr/>
        <a:lstStyle/>
        <a:p>
          <a:r>
            <a:rPr lang="zh-TW" altLang="en-US" sz="2000" b="1" dirty="0" smtClean="0">
              <a:latin typeface="標楷體" panose="03000509000000000000" pitchFamily="65" charset="-120"/>
              <a:ea typeface="標楷體" panose="03000509000000000000" pitchFamily="65" charset="-120"/>
            </a:rPr>
            <a:t>家庭消費活動</a:t>
          </a:r>
          <a:endParaRPr lang="zh-TW" altLang="en-US" sz="2000" b="0" dirty="0">
            <a:latin typeface="標楷體" panose="03000509000000000000" pitchFamily="65" charset="-120"/>
            <a:ea typeface="標楷體" panose="03000509000000000000" pitchFamily="65" charset="-120"/>
          </a:endParaRPr>
        </a:p>
      </dgm:t>
    </dgm:pt>
    <dgm:pt modelId="{CB2AD608-ADDA-4949-93BD-F4030C0F8D6F}" type="parTrans" cxnId="{5183A6C3-4218-481D-AE72-7672BBBB70EF}">
      <dgm:prSet/>
      <dgm:spPr/>
      <dgm:t>
        <a:bodyPr/>
        <a:lstStyle/>
        <a:p>
          <a:endParaRPr lang="zh-TW" altLang="en-US"/>
        </a:p>
      </dgm:t>
    </dgm:pt>
    <dgm:pt modelId="{B1C44525-7199-4AC0-93C7-04FC97F660D8}" type="sibTrans" cxnId="{5183A6C3-4218-481D-AE72-7672BBBB70EF}">
      <dgm:prSet/>
      <dgm:spPr/>
      <dgm:t>
        <a:bodyPr/>
        <a:lstStyle/>
        <a:p>
          <a:endParaRPr lang="zh-TW" altLang="en-US"/>
        </a:p>
      </dgm:t>
    </dgm:pt>
    <dgm:pt modelId="{5D49E360-AA9F-42E5-A4EF-7B16DA6748FA}">
      <dgm:prSet phldrT="[文字]" custT="1"/>
      <dgm:spPr/>
      <dgm:t>
        <a:bodyPr/>
        <a:lstStyle/>
        <a:p>
          <a:r>
            <a:rPr lang="en-US" altLang="zh-TW" sz="2800" dirty="0">
              <a:solidFill>
                <a:schemeClr val="tx1"/>
              </a:solidFill>
            </a:rPr>
            <a:t>Part 3</a:t>
          </a:r>
        </a:p>
        <a:p>
          <a:r>
            <a:rPr lang="en-US" altLang="zh-TW" sz="2800" dirty="0">
              <a:solidFill>
                <a:schemeClr val="tx1"/>
              </a:solidFill>
            </a:rPr>
            <a:t>III-V</a:t>
          </a:r>
          <a:endParaRPr lang="zh-TW" altLang="en-US" sz="2800" dirty="0">
            <a:solidFill>
              <a:schemeClr val="tx1"/>
            </a:solidFill>
          </a:endParaRPr>
        </a:p>
      </dgm:t>
    </dgm:pt>
    <dgm:pt modelId="{79434027-7757-4F87-9937-CAF3CB2BA4A1}" type="parTrans" cxnId="{CC389A60-C49C-4A7D-AD10-84DED4482F31}">
      <dgm:prSet/>
      <dgm:spPr/>
      <dgm:t>
        <a:bodyPr/>
        <a:lstStyle/>
        <a:p>
          <a:endParaRPr lang="zh-TW" altLang="en-US"/>
        </a:p>
      </dgm:t>
    </dgm:pt>
    <dgm:pt modelId="{F1FE84BF-7741-48B0-95D1-3C1F9BCF8621}" type="sibTrans" cxnId="{CC389A60-C49C-4A7D-AD10-84DED4482F31}">
      <dgm:prSet/>
      <dgm:spPr/>
      <dgm:t>
        <a:bodyPr/>
        <a:lstStyle/>
        <a:p>
          <a:endParaRPr lang="zh-TW" altLang="en-US"/>
        </a:p>
      </dgm:t>
    </dgm:pt>
    <dgm:pt modelId="{6F8543DC-7A03-4A07-B00D-DC80362CBBBB}">
      <dgm:prSet phldrT="[文字]" custT="1"/>
      <dgm:spPr/>
      <dgm:t>
        <a:bodyPr/>
        <a:lstStyle/>
        <a:p>
          <a:r>
            <a:rPr lang="zh-TW" altLang="en-US" sz="2000" b="1" dirty="0">
              <a:latin typeface="標楷體" panose="03000509000000000000" pitchFamily="65" charset="-120"/>
              <a:ea typeface="標楷體" panose="03000509000000000000" pitchFamily="65" charset="-120"/>
            </a:rPr>
            <a:t>家庭資源的使用</a:t>
          </a:r>
        </a:p>
      </dgm:t>
    </dgm:pt>
    <dgm:pt modelId="{C4B0D177-6170-40F3-8F77-84AF384FD356}" type="parTrans" cxnId="{7577AE12-6677-4987-BAF7-B767223D1D21}">
      <dgm:prSet/>
      <dgm:spPr/>
      <dgm:t>
        <a:bodyPr/>
        <a:lstStyle/>
        <a:p>
          <a:endParaRPr lang="zh-TW" altLang="en-US"/>
        </a:p>
      </dgm:t>
    </dgm:pt>
    <dgm:pt modelId="{539D6A48-83FE-4C1D-8D9A-8B7C41F37274}" type="sibTrans" cxnId="{7577AE12-6677-4987-BAF7-B767223D1D21}">
      <dgm:prSet/>
      <dgm:spPr/>
      <dgm:t>
        <a:bodyPr/>
        <a:lstStyle/>
        <a:p>
          <a:endParaRPr lang="zh-TW" altLang="en-US"/>
        </a:p>
      </dgm:t>
    </dgm:pt>
    <dgm:pt modelId="{55BBF1D8-0398-413D-A649-DE5E7E5F15C3}">
      <dgm:prSet phldrT="[文字]" custT="1"/>
      <dgm:spPr/>
      <dgm:t>
        <a:bodyPr/>
        <a:lstStyle/>
        <a:p>
          <a:r>
            <a:rPr lang="en-US" altLang="zh-TW" sz="2800" dirty="0">
              <a:solidFill>
                <a:schemeClr val="tx1"/>
              </a:solidFill>
            </a:rPr>
            <a:t>Part 4 V</a:t>
          </a:r>
          <a:endParaRPr lang="zh-TW" altLang="en-US" sz="2800" dirty="0">
            <a:solidFill>
              <a:schemeClr val="tx1"/>
            </a:solidFill>
          </a:endParaRPr>
        </a:p>
      </dgm:t>
    </dgm:pt>
    <dgm:pt modelId="{B91E786B-C0A4-4324-BD3E-7AA3B2204283}" type="parTrans" cxnId="{B5151A1D-1B59-4C53-A933-4C135BC7C3DF}">
      <dgm:prSet/>
      <dgm:spPr/>
      <dgm:t>
        <a:bodyPr/>
        <a:lstStyle/>
        <a:p>
          <a:endParaRPr lang="zh-TW" altLang="en-US"/>
        </a:p>
      </dgm:t>
    </dgm:pt>
    <dgm:pt modelId="{B0077123-E865-4AFC-A382-049B6B9EB4AB}" type="sibTrans" cxnId="{B5151A1D-1B59-4C53-A933-4C135BC7C3DF}">
      <dgm:prSet/>
      <dgm:spPr/>
      <dgm:t>
        <a:bodyPr/>
        <a:lstStyle/>
        <a:p>
          <a:endParaRPr lang="zh-TW" altLang="en-US"/>
        </a:p>
      </dgm:t>
    </dgm:pt>
    <dgm:pt modelId="{64ED86B9-87D6-4888-869F-7CBC4896044E}">
      <dgm:prSet phldrT="[文字]" custT="1"/>
      <dgm:spPr/>
      <dgm:t>
        <a:bodyPr/>
        <a:lstStyle/>
        <a:p>
          <a:r>
            <a:rPr lang="zh-TW" altLang="en-US" sz="2000" b="1" dirty="0">
              <a:latin typeface="標楷體" panose="03000509000000000000" pitchFamily="65" charset="-120"/>
              <a:ea typeface="標楷體" panose="03000509000000000000" pitchFamily="65" charset="-120"/>
            </a:rPr>
            <a:t>家庭消費與社會環境</a:t>
          </a:r>
          <a:endParaRPr lang="zh-TW" altLang="en-US" sz="2000" dirty="0">
            <a:latin typeface="標楷體" panose="03000509000000000000" pitchFamily="65" charset="-120"/>
            <a:ea typeface="標楷體" panose="03000509000000000000" pitchFamily="65" charset="-120"/>
          </a:endParaRPr>
        </a:p>
      </dgm:t>
    </dgm:pt>
    <dgm:pt modelId="{D035042B-C7D5-4C59-9F7D-7A8DA83D0FC5}" type="parTrans" cxnId="{5B501BB3-E32B-4489-B317-AFC3CE0271EB}">
      <dgm:prSet/>
      <dgm:spPr/>
      <dgm:t>
        <a:bodyPr/>
        <a:lstStyle/>
        <a:p>
          <a:endParaRPr lang="zh-TW" altLang="en-US"/>
        </a:p>
      </dgm:t>
    </dgm:pt>
    <dgm:pt modelId="{41B3CAF6-209C-4236-A689-407436D5220D}" type="sibTrans" cxnId="{5B501BB3-E32B-4489-B317-AFC3CE0271EB}">
      <dgm:prSet/>
      <dgm:spPr/>
      <dgm:t>
        <a:bodyPr/>
        <a:lstStyle/>
        <a:p>
          <a:endParaRPr lang="zh-TW" altLang="en-US"/>
        </a:p>
      </dgm:t>
    </dgm:pt>
    <dgm:pt modelId="{7EE3299B-5CAB-437D-8F36-6AAD0342ED1C}" type="pres">
      <dgm:prSet presAssocID="{21057CBC-2D56-4FA3-95D4-B3ADB00B865F}" presName="cycleMatrixDiagram" presStyleCnt="0">
        <dgm:presLayoutVars>
          <dgm:chMax val="1"/>
          <dgm:dir/>
          <dgm:animLvl val="lvl"/>
          <dgm:resizeHandles val="exact"/>
        </dgm:presLayoutVars>
      </dgm:prSet>
      <dgm:spPr/>
      <dgm:t>
        <a:bodyPr/>
        <a:lstStyle/>
        <a:p>
          <a:endParaRPr lang="zh-TW" altLang="en-US"/>
        </a:p>
      </dgm:t>
    </dgm:pt>
    <dgm:pt modelId="{BE55089E-5759-410B-9476-5BB64A48048F}" type="pres">
      <dgm:prSet presAssocID="{21057CBC-2D56-4FA3-95D4-B3ADB00B865F}" presName="children" presStyleCnt="0"/>
      <dgm:spPr/>
    </dgm:pt>
    <dgm:pt modelId="{27FAC8E9-60AF-411B-A7F4-0CB59A5E0EAA}" type="pres">
      <dgm:prSet presAssocID="{21057CBC-2D56-4FA3-95D4-B3ADB00B865F}" presName="child1group" presStyleCnt="0"/>
      <dgm:spPr/>
    </dgm:pt>
    <dgm:pt modelId="{AB91DB7F-6887-4795-891D-E73402BB93D9}" type="pres">
      <dgm:prSet presAssocID="{21057CBC-2D56-4FA3-95D4-B3ADB00B865F}" presName="child1" presStyleLbl="bgAcc1" presStyleIdx="0" presStyleCnt="4"/>
      <dgm:spPr/>
      <dgm:t>
        <a:bodyPr/>
        <a:lstStyle/>
        <a:p>
          <a:endParaRPr lang="zh-TW" altLang="en-US"/>
        </a:p>
      </dgm:t>
    </dgm:pt>
    <dgm:pt modelId="{C8643804-3916-4996-9C1E-A28E45D4B952}" type="pres">
      <dgm:prSet presAssocID="{21057CBC-2D56-4FA3-95D4-B3ADB00B865F}" presName="child1Text" presStyleLbl="bgAcc1" presStyleIdx="0" presStyleCnt="4">
        <dgm:presLayoutVars>
          <dgm:bulletEnabled val="1"/>
        </dgm:presLayoutVars>
      </dgm:prSet>
      <dgm:spPr/>
      <dgm:t>
        <a:bodyPr/>
        <a:lstStyle/>
        <a:p>
          <a:endParaRPr lang="zh-TW" altLang="en-US"/>
        </a:p>
      </dgm:t>
    </dgm:pt>
    <dgm:pt modelId="{0141E1F5-903F-4EAE-AF9C-6A869C01C6FB}" type="pres">
      <dgm:prSet presAssocID="{21057CBC-2D56-4FA3-95D4-B3ADB00B865F}" presName="child2group" presStyleCnt="0"/>
      <dgm:spPr/>
    </dgm:pt>
    <dgm:pt modelId="{4DE764CC-E80D-4909-AF19-3744F7303A88}" type="pres">
      <dgm:prSet presAssocID="{21057CBC-2D56-4FA3-95D4-B3ADB00B865F}" presName="child2" presStyleLbl="bgAcc1" presStyleIdx="1" presStyleCnt="4" custScaleX="120355" custScaleY="96838"/>
      <dgm:spPr/>
      <dgm:t>
        <a:bodyPr/>
        <a:lstStyle/>
        <a:p>
          <a:endParaRPr lang="zh-TW" altLang="en-US"/>
        </a:p>
      </dgm:t>
    </dgm:pt>
    <dgm:pt modelId="{A86A618F-197C-463D-AC00-97A26D5B214F}" type="pres">
      <dgm:prSet presAssocID="{21057CBC-2D56-4FA3-95D4-B3ADB00B865F}" presName="child2Text" presStyleLbl="bgAcc1" presStyleIdx="1" presStyleCnt="4">
        <dgm:presLayoutVars>
          <dgm:bulletEnabled val="1"/>
        </dgm:presLayoutVars>
      </dgm:prSet>
      <dgm:spPr/>
      <dgm:t>
        <a:bodyPr/>
        <a:lstStyle/>
        <a:p>
          <a:endParaRPr lang="zh-TW" altLang="en-US"/>
        </a:p>
      </dgm:t>
    </dgm:pt>
    <dgm:pt modelId="{C90E7881-67A6-40C9-8308-142C60C28D0D}" type="pres">
      <dgm:prSet presAssocID="{21057CBC-2D56-4FA3-95D4-B3ADB00B865F}" presName="child3group" presStyleCnt="0"/>
      <dgm:spPr/>
    </dgm:pt>
    <dgm:pt modelId="{04D94756-D1B5-4DEF-9F1D-3C1096DF7A36}" type="pres">
      <dgm:prSet presAssocID="{21057CBC-2D56-4FA3-95D4-B3ADB00B865F}" presName="child3" presStyleLbl="bgAcc1" presStyleIdx="2" presStyleCnt="4"/>
      <dgm:spPr/>
      <dgm:t>
        <a:bodyPr/>
        <a:lstStyle/>
        <a:p>
          <a:endParaRPr lang="zh-TW" altLang="en-US"/>
        </a:p>
      </dgm:t>
    </dgm:pt>
    <dgm:pt modelId="{1B6C184F-3452-4EEF-A410-D2A2E37218E4}" type="pres">
      <dgm:prSet presAssocID="{21057CBC-2D56-4FA3-95D4-B3ADB00B865F}" presName="child3Text" presStyleLbl="bgAcc1" presStyleIdx="2" presStyleCnt="4">
        <dgm:presLayoutVars>
          <dgm:bulletEnabled val="1"/>
        </dgm:presLayoutVars>
      </dgm:prSet>
      <dgm:spPr/>
      <dgm:t>
        <a:bodyPr/>
        <a:lstStyle/>
        <a:p>
          <a:endParaRPr lang="zh-TW" altLang="en-US"/>
        </a:p>
      </dgm:t>
    </dgm:pt>
    <dgm:pt modelId="{F902EEED-F5C3-421D-B336-2FD1E5D8B8C5}" type="pres">
      <dgm:prSet presAssocID="{21057CBC-2D56-4FA3-95D4-B3ADB00B865F}" presName="child4group" presStyleCnt="0"/>
      <dgm:spPr/>
    </dgm:pt>
    <dgm:pt modelId="{70754B05-DED9-4E65-8354-53A7168E17B7}" type="pres">
      <dgm:prSet presAssocID="{21057CBC-2D56-4FA3-95D4-B3ADB00B865F}" presName="child4" presStyleLbl="bgAcc1" presStyleIdx="3" presStyleCnt="4" custScaleX="117170" custScaleY="104691"/>
      <dgm:spPr/>
      <dgm:t>
        <a:bodyPr/>
        <a:lstStyle/>
        <a:p>
          <a:endParaRPr lang="zh-TW" altLang="en-US"/>
        </a:p>
      </dgm:t>
    </dgm:pt>
    <dgm:pt modelId="{9D6A6D41-C1F2-4ED6-AA6A-7E5AF1C7E1F0}" type="pres">
      <dgm:prSet presAssocID="{21057CBC-2D56-4FA3-95D4-B3ADB00B865F}" presName="child4Text" presStyleLbl="bgAcc1" presStyleIdx="3" presStyleCnt="4">
        <dgm:presLayoutVars>
          <dgm:bulletEnabled val="1"/>
        </dgm:presLayoutVars>
      </dgm:prSet>
      <dgm:spPr/>
      <dgm:t>
        <a:bodyPr/>
        <a:lstStyle/>
        <a:p>
          <a:endParaRPr lang="zh-TW" altLang="en-US"/>
        </a:p>
      </dgm:t>
    </dgm:pt>
    <dgm:pt modelId="{88EBDA53-FCEB-484C-89A1-0C908A0142B5}" type="pres">
      <dgm:prSet presAssocID="{21057CBC-2D56-4FA3-95D4-B3ADB00B865F}" presName="childPlaceholder" presStyleCnt="0"/>
      <dgm:spPr/>
    </dgm:pt>
    <dgm:pt modelId="{FE783808-CD62-4585-9AEA-E8FD4834F549}" type="pres">
      <dgm:prSet presAssocID="{21057CBC-2D56-4FA3-95D4-B3ADB00B865F}" presName="circle" presStyleCnt="0"/>
      <dgm:spPr/>
    </dgm:pt>
    <dgm:pt modelId="{6A197476-9143-4CCB-851F-F36E9D4706C5}" type="pres">
      <dgm:prSet presAssocID="{21057CBC-2D56-4FA3-95D4-B3ADB00B865F}" presName="quadrant1" presStyleLbl="node1" presStyleIdx="0" presStyleCnt="4">
        <dgm:presLayoutVars>
          <dgm:chMax val="1"/>
          <dgm:bulletEnabled val="1"/>
        </dgm:presLayoutVars>
      </dgm:prSet>
      <dgm:spPr/>
      <dgm:t>
        <a:bodyPr/>
        <a:lstStyle/>
        <a:p>
          <a:endParaRPr lang="zh-TW" altLang="en-US"/>
        </a:p>
      </dgm:t>
    </dgm:pt>
    <dgm:pt modelId="{CA831F32-D42E-48AA-8943-C63E721F22EB}" type="pres">
      <dgm:prSet presAssocID="{21057CBC-2D56-4FA3-95D4-B3ADB00B865F}" presName="quadrant2" presStyleLbl="node1" presStyleIdx="1" presStyleCnt="4">
        <dgm:presLayoutVars>
          <dgm:chMax val="1"/>
          <dgm:bulletEnabled val="1"/>
        </dgm:presLayoutVars>
      </dgm:prSet>
      <dgm:spPr/>
      <dgm:t>
        <a:bodyPr/>
        <a:lstStyle/>
        <a:p>
          <a:endParaRPr lang="zh-TW" altLang="en-US"/>
        </a:p>
      </dgm:t>
    </dgm:pt>
    <dgm:pt modelId="{54A9DFBC-33C8-45D6-AAFD-80FF19EC2C21}" type="pres">
      <dgm:prSet presAssocID="{21057CBC-2D56-4FA3-95D4-B3ADB00B865F}" presName="quadrant3" presStyleLbl="node1" presStyleIdx="2" presStyleCnt="4">
        <dgm:presLayoutVars>
          <dgm:chMax val="1"/>
          <dgm:bulletEnabled val="1"/>
        </dgm:presLayoutVars>
      </dgm:prSet>
      <dgm:spPr/>
      <dgm:t>
        <a:bodyPr/>
        <a:lstStyle/>
        <a:p>
          <a:endParaRPr lang="zh-TW" altLang="en-US"/>
        </a:p>
      </dgm:t>
    </dgm:pt>
    <dgm:pt modelId="{ADCF5775-38D8-4183-81FF-973B86AEBE91}" type="pres">
      <dgm:prSet presAssocID="{21057CBC-2D56-4FA3-95D4-B3ADB00B865F}" presName="quadrant4" presStyleLbl="node1" presStyleIdx="3" presStyleCnt="4">
        <dgm:presLayoutVars>
          <dgm:chMax val="1"/>
          <dgm:bulletEnabled val="1"/>
        </dgm:presLayoutVars>
      </dgm:prSet>
      <dgm:spPr/>
      <dgm:t>
        <a:bodyPr/>
        <a:lstStyle/>
        <a:p>
          <a:endParaRPr lang="zh-TW" altLang="en-US"/>
        </a:p>
      </dgm:t>
    </dgm:pt>
    <dgm:pt modelId="{2507FD85-250F-49CB-9519-4118FEEB4CC1}" type="pres">
      <dgm:prSet presAssocID="{21057CBC-2D56-4FA3-95D4-B3ADB00B865F}" presName="quadrantPlaceholder" presStyleCnt="0"/>
      <dgm:spPr/>
    </dgm:pt>
    <dgm:pt modelId="{B4A1F918-C8F5-4B00-BF48-541BE0ECC56D}" type="pres">
      <dgm:prSet presAssocID="{21057CBC-2D56-4FA3-95D4-B3ADB00B865F}" presName="center1" presStyleLbl="fgShp" presStyleIdx="0" presStyleCnt="2"/>
      <dgm:spPr/>
    </dgm:pt>
    <dgm:pt modelId="{5AD35BA1-3DD3-4D88-B3DB-13455A46EA2F}" type="pres">
      <dgm:prSet presAssocID="{21057CBC-2D56-4FA3-95D4-B3ADB00B865F}" presName="center2" presStyleLbl="fgShp" presStyleIdx="1" presStyleCnt="2"/>
      <dgm:spPr/>
    </dgm:pt>
  </dgm:ptLst>
  <dgm:cxnLst>
    <dgm:cxn modelId="{B6FAD9F7-6171-44E2-A546-D082950ED707}" type="presOf" srcId="{21057CBC-2D56-4FA3-95D4-B3ADB00B865F}" destId="{7EE3299B-5CAB-437D-8F36-6AAD0342ED1C}" srcOrd="0" destOrd="0" presId="urn:microsoft.com/office/officeart/2005/8/layout/cycle4"/>
    <dgm:cxn modelId="{0FFDB5F6-9083-420F-8C0E-6497F7DD1651}" type="presOf" srcId="{64ED86B9-87D6-4888-869F-7CBC4896044E}" destId="{9D6A6D41-C1F2-4ED6-AA6A-7E5AF1C7E1F0}" srcOrd="1" destOrd="0" presId="urn:microsoft.com/office/officeart/2005/8/layout/cycle4"/>
    <dgm:cxn modelId="{D8D5BD8B-0E76-4189-8429-872F39C146FF}" type="presOf" srcId="{64ED86B9-87D6-4888-869F-7CBC4896044E}" destId="{70754B05-DED9-4E65-8354-53A7168E17B7}" srcOrd="0" destOrd="0" presId="urn:microsoft.com/office/officeart/2005/8/layout/cycle4"/>
    <dgm:cxn modelId="{1276AF4B-96FE-41F3-8C95-21869E60015E}" type="presOf" srcId="{65D314A3-408C-4BE6-BD2D-1C5E5701FF71}" destId="{A86A618F-197C-463D-AC00-97A26D5B214F}" srcOrd="1" destOrd="0" presId="urn:microsoft.com/office/officeart/2005/8/layout/cycle4"/>
    <dgm:cxn modelId="{098782E9-9496-4BBF-94CD-261D696546C5}" srcId="{B8E3CA95-781E-42A3-9CC5-122E2E2428C1}" destId="{279C659E-CC5A-42F5-97F7-90289E937BC2}" srcOrd="0" destOrd="0" parTransId="{07E69FBA-6B41-4DB1-A90E-F4F246029EF1}" sibTransId="{8D281D6A-3591-4ABD-948F-3C4F5A4BEE82}"/>
    <dgm:cxn modelId="{D5C902E3-E281-43D1-85F6-518F8C538DA4}" type="presOf" srcId="{B8E3CA95-781E-42A3-9CC5-122E2E2428C1}" destId="{6A197476-9143-4CCB-851F-F36E9D4706C5}" srcOrd="0" destOrd="0" presId="urn:microsoft.com/office/officeart/2005/8/layout/cycle4"/>
    <dgm:cxn modelId="{CC389A60-C49C-4A7D-AD10-84DED4482F31}" srcId="{21057CBC-2D56-4FA3-95D4-B3ADB00B865F}" destId="{5D49E360-AA9F-42E5-A4EF-7B16DA6748FA}" srcOrd="2" destOrd="0" parTransId="{79434027-7757-4F87-9937-CAF3CB2BA4A1}" sibTransId="{F1FE84BF-7741-48B0-95D1-3C1F9BCF8621}"/>
    <dgm:cxn modelId="{5B501BB3-E32B-4489-B317-AFC3CE0271EB}" srcId="{55BBF1D8-0398-413D-A649-DE5E7E5F15C3}" destId="{64ED86B9-87D6-4888-869F-7CBC4896044E}" srcOrd="0" destOrd="0" parTransId="{D035042B-C7D5-4C59-9F7D-7A8DA83D0FC5}" sibTransId="{41B3CAF6-209C-4236-A689-407436D5220D}"/>
    <dgm:cxn modelId="{849D9973-7A4A-4E30-AEED-9EA2B85755A8}" srcId="{21057CBC-2D56-4FA3-95D4-B3ADB00B865F}" destId="{B8E3CA95-781E-42A3-9CC5-122E2E2428C1}" srcOrd="0" destOrd="0" parTransId="{E589C506-257A-4379-A773-34EC7D8B7A12}" sibTransId="{EE0875BC-D36A-4637-ADBE-EB5889066C80}"/>
    <dgm:cxn modelId="{7577AE12-6677-4987-BAF7-B767223D1D21}" srcId="{5D49E360-AA9F-42E5-A4EF-7B16DA6748FA}" destId="{6F8543DC-7A03-4A07-B00D-DC80362CBBBB}" srcOrd="0" destOrd="0" parTransId="{C4B0D177-6170-40F3-8F77-84AF384FD356}" sibTransId="{539D6A48-83FE-4C1D-8D9A-8B7C41F37274}"/>
    <dgm:cxn modelId="{795F9D73-5A42-4A40-9D80-615A756A0249}" type="presOf" srcId="{279C659E-CC5A-42F5-97F7-90289E937BC2}" destId="{AB91DB7F-6887-4795-891D-E73402BB93D9}" srcOrd="0" destOrd="0" presId="urn:microsoft.com/office/officeart/2005/8/layout/cycle4"/>
    <dgm:cxn modelId="{B5151A1D-1B59-4C53-A933-4C135BC7C3DF}" srcId="{21057CBC-2D56-4FA3-95D4-B3ADB00B865F}" destId="{55BBF1D8-0398-413D-A649-DE5E7E5F15C3}" srcOrd="3" destOrd="0" parTransId="{B91E786B-C0A4-4324-BD3E-7AA3B2204283}" sibTransId="{B0077123-E865-4AFC-A382-049B6B9EB4AB}"/>
    <dgm:cxn modelId="{00102A5F-758D-4747-92D1-71462FA71B97}" type="presOf" srcId="{55BBF1D8-0398-413D-A649-DE5E7E5F15C3}" destId="{ADCF5775-38D8-4183-81FF-973B86AEBE91}" srcOrd="0" destOrd="0" presId="urn:microsoft.com/office/officeart/2005/8/layout/cycle4"/>
    <dgm:cxn modelId="{E5E2E6D9-0EA9-4551-B8AA-BB1D760EEC10}" type="presOf" srcId="{6F8543DC-7A03-4A07-B00D-DC80362CBBBB}" destId="{04D94756-D1B5-4DEF-9F1D-3C1096DF7A36}" srcOrd="0" destOrd="0" presId="urn:microsoft.com/office/officeart/2005/8/layout/cycle4"/>
    <dgm:cxn modelId="{00B61ADA-0132-4A96-88AD-D63E8337A9EB}" srcId="{21057CBC-2D56-4FA3-95D4-B3ADB00B865F}" destId="{5690A862-42EA-4E13-B553-FBA416E5C6FD}" srcOrd="1" destOrd="0" parTransId="{F57F44D3-94AE-4943-8288-2A6C60D53EEA}" sibTransId="{785CDE77-91DF-46B3-8FD9-8D6EB25C351D}"/>
    <dgm:cxn modelId="{07849B31-5A88-4995-8056-A5EFAA6D8810}" type="presOf" srcId="{5690A862-42EA-4E13-B553-FBA416E5C6FD}" destId="{CA831F32-D42E-48AA-8943-C63E721F22EB}" srcOrd="0" destOrd="0" presId="urn:microsoft.com/office/officeart/2005/8/layout/cycle4"/>
    <dgm:cxn modelId="{57654884-82FF-4A4B-B7D0-B141F91B9C2C}" type="presOf" srcId="{5D49E360-AA9F-42E5-A4EF-7B16DA6748FA}" destId="{54A9DFBC-33C8-45D6-AAFD-80FF19EC2C21}" srcOrd="0" destOrd="0" presId="urn:microsoft.com/office/officeart/2005/8/layout/cycle4"/>
    <dgm:cxn modelId="{9ED99401-AE71-4B1B-8405-D4C26D738B73}" type="presOf" srcId="{6F8543DC-7A03-4A07-B00D-DC80362CBBBB}" destId="{1B6C184F-3452-4EEF-A410-D2A2E37218E4}" srcOrd="1" destOrd="0" presId="urn:microsoft.com/office/officeart/2005/8/layout/cycle4"/>
    <dgm:cxn modelId="{5183A6C3-4218-481D-AE72-7672BBBB70EF}" srcId="{5690A862-42EA-4E13-B553-FBA416E5C6FD}" destId="{65D314A3-408C-4BE6-BD2D-1C5E5701FF71}" srcOrd="0" destOrd="0" parTransId="{CB2AD608-ADDA-4949-93BD-F4030C0F8D6F}" sibTransId="{B1C44525-7199-4AC0-93C7-04FC97F660D8}"/>
    <dgm:cxn modelId="{F63543FD-9E29-435A-BACB-AA8D6FE76279}" type="presOf" srcId="{279C659E-CC5A-42F5-97F7-90289E937BC2}" destId="{C8643804-3916-4996-9C1E-A28E45D4B952}" srcOrd="1" destOrd="0" presId="urn:microsoft.com/office/officeart/2005/8/layout/cycle4"/>
    <dgm:cxn modelId="{4CECB0E6-C642-4C05-8BBB-66FC93B51099}" type="presOf" srcId="{65D314A3-408C-4BE6-BD2D-1C5E5701FF71}" destId="{4DE764CC-E80D-4909-AF19-3744F7303A88}" srcOrd="0" destOrd="0" presId="urn:microsoft.com/office/officeart/2005/8/layout/cycle4"/>
    <dgm:cxn modelId="{D7C15183-0E6E-45ED-A320-1846EA02BCEC}" type="presParOf" srcId="{7EE3299B-5CAB-437D-8F36-6AAD0342ED1C}" destId="{BE55089E-5759-410B-9476-5BB64A48048F}" srcOrd="0" destOrd="0" presId="urn:microsoft.com/office/officeart/2005/8/layout/cycle4"/>
    <dgm:cxn modelId="{D89E89FA-7FFB-4938-90A2-39B88156B42A}" type="presParOf" srcId="{BE55089E-5759-410B-9476-5BB64A48048F}" destId="{27FAC8E9-60AF-411B-A7F4-0CB59A5E0EAA}" srcOrd="0" destOrd="0" presId="urn:microsoft.com/office/officeart/2005/8/layout/cycle4"/>
    <dgm:cxn modelId="{E496128A-D380-492A-BF11-9A940CD4B169}" type="presParOf" srcId="{27FAC8E9-60AF-411B-A7F4-0CB59A5E0EAA}" destId="{AB91DB7F-6887-4795-891D-E73402BB93D9}" srcOrd="0" destOrd="0" presId="urn:microsoft.com/office/officeart/2005/8/layout/cycle4"/>
    <dgm:cxn modelId="{5398C24E-048D-4E37-9669-DB1592595F17}" type="presParOf" srcId="{27FAC8E9-60AF-411B-A7F4-0CB59A5E0EAA}" destId="{C8643804-3916-4996-9C1E-A28E45D4B952}" srcOrd="1" destOrd="0" presId="urn:microsoft.com/office/officeart/2005/8/layout/cycle4"/>
    <dgm:cxn modelId="{897E279D-B68B-4606-8D78-FC4436F1B435}" type="presParOf" srcId="{BE55089E-5759-410B-9476-5BB64A48048F}" destId="{0141E1F5-903F-4EAE-AF9C-6A869C01C6FB}" srcOrd="1" destOrd="0" presId="urn:microsoft.com/office/officeart/2005/8/layout/cycle4"/>
    <dgm:cxn modelId="{27147A07-703D-4AD7-8066-D3D07E25930E}" type="presParOf" srcId="{0141E1F5-903F-4EAE-AF9C-6A869C01C6FB}" destId="{4DE764CC-E80D-4909-AF19-3744F7303A88}" srcOrd="0" destOrd="0" presId="urn:microsoft.com/office/officeart/2005/8/layout/cycle4"/>
    <dgm:cxn modelId="{3C946F3B-E63F-45DB-BCC7-5AF824C960FE}" type="presParOf" srcId="{0141E1F5-903F-4EAE-AF9C-6A869C01C6FB}" destId="{A86A618F-197C-463D-AC00-97A26D5B214F}" srcOrd="1" destOrd="0" presId="urn:microsoft.com/office/officeart/2005/8/layout/cycle4"/>
    <dgm:cxn modelId="{72960F7A-760C-4B98-8D22-196DC7853280}" type="presParOf" srcId="{BE55089E-5759-410B-9476-5BB64A48048F}" destId="{C90E7881-67A6-40C9-8308-142C60C28D0D}" srcOrd="2" destOrd="0" presId="urn:microsoft.com/office/officeart/2005/8/layout/cycle4"/>
    <dgm:cxn modelId="{4689FB70-186A-4F51-A17B-6C995D82261F}" type="presParOf" srcId="{C90E7881-67A6-40C9-8308-142C60C28D0D}" destId="{04D94756-D1B5-4DEF-9F1D-3C1096DF7A36}" srcOrd="0" destOrd="0" presId="urn:microsoft.com/office/officeart/2005/8/layout/cycle4"/>
    <dgm:cxn modelId="{CB592BBD-47C3-427E-A86D-FE68950781A9}" type="presParOf" srcId="{C90E7881-67A6-40C9-8308-142C60C28D0D}" destId="{1B6C184F-3452-4EEF-A410-D2A2E37218E4}" srcOrd="1" destOrd="0" presId="urn:microsoft.com/office/officeart/2005/8/layout/cycle4"/>
    <dgm:cxn modelId="{8EB5089C-E9C8-411A-8466-E315E56D3538}" type="presParOf" srcId="{BE55089E-5759-410B-9476-5BB64A48048F}" destId="{F902EEED-F5C3-421D-B336-2FD1E5D8B8C5}" srcOrd="3" destOrd="0" presId="urn:microsoft.com/office/officeart/2005/8/layout/cycle4"/>
    <dgm:cxn modelId="{00718EFF-F888-44D0-8F27-87BFC3884162}" type="presParOf" srcId="{F902EEED-F5C3-421D-B336-2FD1E5D8B8C5}" destId="{70754B05-DED9-4E65-8354-53A7168E17B7}" srcOrd="0" destOrd="0" presId="urn:microsoft.com/office/officeart/2005/8/layout/cycle4"/>
    <dgm:cxn modelId="{FF2E10AD-020D-49BF-95AD-31228704221F}" type="presParOf" srcId="{F902EEED-F5C3-421D-B336-2FD1E5D8B8C5}" destId="{9D6A6D41-C1F2-4ED6-AA6A-7E5AF1C7E1F0}" srcOrd="1" destOrd="0" presId="urn:microsoft.com/office/officeart/2005/8/layout/cycle4"/>
    <dgm:cxn modelId="{C70ADE59-1BA0-4172-BB65-AAC2D12DD535}" type="presParOf" srcId="{BE55089E-5759-410B-9476-5BB64A48048F}" destId="{88EBDA53-FCEB-484C-89A1-0C908A0142B5}" srcOrd="4" destOrd="0" presId="urn:microsoft.com/office/officeart/2005/8/layout/cycle4"/>
    <dgm:cxn modelId="{02C99405-3F00-4543-9B04-86D96C87A9F3}" type="presParOf" srcId="{7EE3299B-5CAB-437D-8F36-6AAD0342ED1C}" destId="{FE783808-CD62-4585-9AEA-E8FD4834F549}" srcOrd="1" destOrd="0" presId="urn:microsoft.com/office/officeart/2005/8/layout/cycle4"/>
    <dgm:cxn modelId="{95DB4FA5-7C3B-4E14-88FC-86E4A8485C35}" type="presParOf" srcId="{FE783808-CD62-4585-9AEA-E8FD4834F549}" destId="{6A197476-9143-4CCB-851F-F36E9D4706C5}" srcOrd="0" destOrd="0" presId="urn:microsoft.com/office/officeart/2005/8/layout/cycle4"/>
    <dgm:cxn modelId="{885BDD6B-D946-4651-AB32-D0972DBB0145}" type="presParOf" srcId="{FE783808-CD62-4585-9AEA-E8FD4834F549}" destId="{CA831F32-D42E-48AA-8943-C63E721F22EB}" srcOrd="1" destOrd="0" presId="urn:microsoft.com/office/officeart/2005/8/layout/cycle4"/>
    <dgm:cxn modelId="{A66955A9-B9D5-4ADD-A67C-FB34BBDA7971}" type="presParOf" srcId="{FE783808-CD62-4585-9AEA-E8FD4834F549}" destId="{54A9DFBC-33C8-45D6-AAFD-80FF19EC2C21}" srcOrd="2" destOrd="0" presId="urn:microsoft.com/office/officeart/2005/8/layout/cycle4"/>
    <dgm:cxn modelId="{EA58634E-0C36-4064-9BC8-F83E53E9C8C2}" type="presParOf" srcId="{FE783808-CD62-4585-9AEA-E8FD4834F549}" destId="{ADCF5775-38D8-4183-81FF-973B86AEBE91}" srcOrd="3" destOrd="0" presId="urn:microsoft.com/office/officeart/2005/8/layout/cycle4"/>
    <dgm:cxn modelId="{FE3248E2-A9DD-4288-B2D9-15510F58F82B}" type="presParOf" srcId="{FE783808-CD62-4585-9AEA-E8FD4834F549}" destId="{2507FD85-250F-49CB-9519-4118FEEB4CC1}" srcOrd="4" destOrd="0" presId="urn:microsoft.com/office/officeart/2005/8/layout/cycle4"/>
    <dgm:cxn modelId="{ADC011E1-9D3C-423C-8565-6DBCE8DE2DDA}" type="presParOf" srcId="{7EE3299B-5CAB-437D-8F36-6AAD0342ED1C}" destId="{B4A1F918-C8F5-4B00-BF48-541BE0ECC56D}" srcOrd="2" destOrd="0" presId="urn:microsoft.com/office/officeart/2005/8/layout/cycle4"/>
    <dgm:cxn modelId="{AF5F5EC6-2315-425D-B4C7-3D3FF3D9DCCE}" type="presParOf" srcId="{7EE3299B-5CAB-437D-8F36-6AAD0342ED1C}" destId="{5AD35BA1-3DD3-4D88-B3DB-13455A46EA2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A9280C-BA90-4CBD-B3EC-5BAC6684CA4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TW" altLang="en-US"/>
        </a:p>
      </dgm:t>
    </dgm:pt>
    <dgm:pt modelId="{6612EA17-6BEB-4A2B-8F04-A091519A5E84}">
      <dgm:prSet phldrT="[文字]" custT="1"/>
      <dgm:spPr/>
      <dgm:t>
        <a:bodyPr/>
        <a:lstStyle/>
        <a:p>
          <a:r>
            <a:rPr lang="zh-TW" altLang="en-US" sz="3200" dirty="0" smtClean="0">
              <a:latin typeface="標楷體" panose="03000509000000000000" pitchFamily="65" charset="-120"/>
              <a:ea typeface="標楷體" panose="03000509000000000000" pitchFamily="65" charset="-120"/>
            </a:rPr>
            <a:t>當愛來敲門</a:t>
          </a:r>
          <a:endParaRPr lang="zh-TW" altLang="en-US" sz="3200" dirty="0">
            <a:latin typeface="標楷體" panose="03000509000000000000" pitchFamily="65" charset="-120"/>
            <a:ea typeface="標楷體" panose="03000509000000000000" pitchFamily="65" charset="-120"/>
          </a:endParaRPr>
        </a:p>
      </dgm:t>
    </dgm:pt>
    <dgm:pt modelId="{FE9234D8-461A-4D71-81D9-8CA908ADFD72}" type="parTrans" cxnId="{E2009C33-98E7-4DFE-88D0-68DB1FD9432C}">
      <dgm:prSet/>
      <dgm:spPr/>
      <dgm:t>
        <a:bodyPr/>
        <a:lstStyle/>
        <a:p>
          <a:endParaRPr lang="zh-TW" altLang="en-US"/>
        </a:p>
      </dgm:t>
    </dgm:pt>
    <dgm:pt modelId="{24276809-39F8-43E1-B434-015DCBD393E8}" type="sibTrans" cxnId="{E2009C33-98E7-4DFE-88D0-68DB1FD9432C}">
      <dgm:prSet/>
      <dgm:spPr/>
      <dgm:t>
        <a:bodyPr/>
        <a:lstStyle/>
        <a:p>
          <a:endParaRPr lang="zh-TW" altLang="en-US"/>
        </a:p>
      </dgm:t>
    </dgm:pt>
    <dgm:pt modelId="{07DE1D9E-A5FB-4A2F-B998-F022B01211C3}">
      <dgm:prSet phldrT="[文字]" custT="1"/>
      <dgm:spPr/>
      <dgm:t>
        <a:bodyPr/>
        <a:lstStyle/>
        <a:p>
          <a:r>
            <a:rPr lang="zh-TW" altLang="en-US" sz="3200" dirty="0" smtClean="0">
              <a:latin typeface="標楷體" panose="03000509000000000000" pitchFamily="65" charset="-120"/>
              <a:ea typeface="標楷體" panose="03000509000000000000" pitchFamily="65" charset="-120"/>
            </a:rPr>
            <a:t>關係</a:t>
          </a:r>
        </a:p>
        <a:p>
          <a:r>
            <a:rPr lang="zh-TW" altLang="en-US" sz="3200" dirty="0" smtClean="0">
              <a:latin typeface="標楷體" panose="03000509000000000000" pitchFamily="65" charset="-120"/>
              <a:ea typeface="標楷體" panose="03000509000000000000" pitchFamily="65" charset="-120"/>
            </a:rPr>
            <a:t>四部曲</a:t>
          </a:r>
          <a:endParaRPr lang="zh-TW" altLang="en-US" sz="3200" dirty="0">
            <a:latin typeface="標楷體" panose="03000509000000000000" pitchFamily="65" charset="-120"/>
            <a:ea typeface="標楷體" panose="03000509000000000000" pitchFamily="65" charset="-120"/>
          </a:endParaRPr>
        </a:p>
      </dgm:t>
    </dgm:pt>
    <dgm:pt modelId="{5D698E08-12BC-4769-A11A-BFF90486C8B3}" type="parTrans" cxnId="{430ABBCA-2C8C-446E-B387-0FC93E4B9EA3}">
      <dgm:prSet/>
      <dgm:spPr/>
      <dgm:t>
        <a:bodyPr/>
        <a:lstStyle/>
        <a:p>
          <a:endParaRPr lang="zh-TW" altLang="en-US"/>
        </a:p>
      </dgm:t>
    </dgm:pt>
    <dgm:pt modelId="{25738DD6-50FB-406D-AF2F-235C9B10726E}" type="sibTrans" cxnId="{430ABBCA-2C8C-446E-B387-0FC93E4B9EA3}">
      <dgm:prSet/>
      <dgm:spPr/>
      <dgm:t>
        <a:bodyPr/>
        <a:lstStyle/>
        <a:p>
          <a:endParaRPr lang="zh-TW" altLang="en-US"/>
        </a:p>
      </dgm:t>
    </dgm:pt>
    <dgm:pt modelId="{CD5CCDE9-9D4F-4DDE-B63D-70626A521CD1}">
      <dgm:prSet phldrT="[文字]" custT="1"/>
      <dgm:spPr/>
      <dgm:t>
        <a:bodyPr/>
        <a:lstStyle/>
        <a:p>
          <a:r>
            <a:rPr lang="zh-TW" altLang="en-US" sz="3200" dirty="0" smtClean="0">
              <a:latin typeface="標楷體" panose="03000509000000000000" pitchFamily="65" charset="-120"/>
              <a:ea typeface="標楷體" panose="03000509000000000000" pitchFamily="65" charset="-120"/>
            </a:rPr>
            <a:t>我的</a:t>
          </a:r>
        </a:p>
        <a:p>
          <a:r>
            <a:rPr lang="zh-TW" altLang="en-US" sz="3200" dirty="0" smtClean="0">
              <a:latin typeface="標楷體" panose="03000509000000000000" pitchFamily="65" charset="-120"/>
              <a:ea typeface="標楷體" panose="03000509000000000000" pitchFamily="65" charset="-120"/>
            </a:rPr>
            <a:t>理想伴侶</a:t>
          </a:r>
          <a:endParaRPr lang="zh-TW" altLang="en-US" sz="2000" dirty="0"/>
        </a:p>
      </dgm:t>
    </dgm:pt>
    <dgm:pt modelId="{839B03CA-14D4-4D6E-8BED-CE62B773A34F}" type="parTrans" cxnId="{041CF29B-EF68-4584-9CB5-306EB06A34FD}">
      <dgm:prSet/>
      <dgm:spPr/>
      <dgm:t>
        <a:bodyPr/>
        <a:lstStyle/>
        <a:p>
          <a:endParaRPr lang="zh-TW" altLang="en-US"/>
        </a:p>
      </dgm:t>
    </dgm:pt>
    <dgm:pt modelId="{98862250-FB29-4873-BB9D-06731DE51FE4}" type="sibTrans" cxnId="{041CF29B-EF68-4584-9CB5-306EB06A34FD}">
      <dgm:prSet/>
      <dgm:spPr/>
      <dgm:t>
        <a:bodyPr/>
        <a:lstStyle/>
        <a:p>
          <a:endParaRPr lang="zh-TW" altLang="en-US"/>
        </a:p>
      </dgm:t>
    </dgm:pt>
    <dgm:pt modelId="{4B39BC4B-9807-4E61-B9B6-7400822EC4C8}">
      <dgm:prSet custT="1"/>
      <dgm:spPr/>
      <dgm:t>
        <a:bodyPr/>
        <a:lstStyle/>
        <a:p>
          <a:r>
            <a:rPr lang="zh-TW" altLang="en-US" sz="3200" dirty="0" smtClean="0">
              <a:latin typeface="標楷體" panose="03000509000000000000" pitchFamily="65" charset="-120"/>
              <a:ea typeface="標楷體" panose="03000509000000000000" pitchFamily="65" charset="-120"/>
            </a:rPr>
            <a:t>圓滿</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關係</a:t>
          </a:r>
          <a:endParaRPr lang="zh-TW" altLang="en-US" sz="3200" dirty="0">
            <a:latin typeface="標楷體" panose="03000509000000000000" pitchFamily="65" charset="-120"/>
            <a:ea typeface="標楷體" panose="03000509000000000000" pitchFamily="65" charset="-120"/>
          </a:endParaRPr>
        </a:p>
      </dgm:t>
    </dgm:pt>
    <dgm:pt modelId="{057636EC-091F-4F36-90BE-1CDD2E420042}" type="parTrans" cxnId="{C8FF6E2A-9655-4D05-A8AA-583222CC7172}">
      <dgm:prSet/>
      <dgm:spPr/>
      <dgm:t>
        <a:bodyPr/>
        <a:lstStyle/>
        <a:p>
          <a:endParaRPr lang="zh-TW" altLang="en-US"/>
        </a:p>
      </dgm:t>
    </dgm:pt>
    <dgm:pt modelId="{F198F5D0-0A49-4875-BA7C-97A88D51B824}" type="sibTrans" cxnId="{C8FF6E2A-9655-4D05-A8AA-583222CC7172}">
      <dgm:prSet/>
      <dgm:spPr/>
      <dgm:t>
        <a:bodyPr/>
        <a:lstStyle/>
        <a:p>
          <a:endParaRPr lang="zh-TW" altLang="en-US"/>
        </a:p>
      </dgm:t>
    </dgm:pt>
    <dgm:pt modelId="{BD5212E6-D9FF-4A1B-8176-89DB22725728}" type="pres">
      <dgm:prSet presAssocID="{DDA9280C-BA90-4CBD-B3EC-5BAC6684CA4E}" presName="hierChild1" presStyleCnt="0">
        <dgm:presLayoutVars>
          <dgm:chPref val="1"/>
          <dgm:dir/>
          <dgm:animOne val="branch"/>
          <dgm:animLvl val="lvl"/>
          <dgm:resizeHandles/>
        </dgm:presLayoutVars>
      </dgm:prSet>
      <dgm:spPr/>
      <dgm:t>
        <a:bodyPr/>
        <a:lstStyle/>
        <a:p>
          <a:endParaRPr lang="zh-TW" altLang="en-US"/>
        </a:p>
      </dgm:t>
    </dgm:pt>
    <dgm:pt modelId="{94FC92CD-D739-4FAD-A1E4-284DD4BA4F5A}" type="pres">
      <dgm:prSet presAssocID="{6612EA17-6BEB-4A2B-8F04-A091519A5E84}" presName="hierRoot1" presStyleCnt="0"/>
      <dgm:spPr/>
    </dgm:pt>
    <dgm:pt modelId="{5F30108A-69E9-42DD-82AA-6A57499CC352}" type="pres">
      <dgm:prSet presAssocID="{6612EA17-6BEB-4A2B-8F04-A091519A5E84}" presName="composite" presStyleCnt="0"/>
      <dgm:spPr/>
    </dgm:pt>
    <dgm:pt modelId="{61E68B06-4E6B-4793-BE0C-1CD05DFA91B6}" type="pres">
      <dgm:prSet presAssocID="{6612EA17-6BEB-4A2B-8F04-A091519A5E84}" presName="background" presStyleLbl="node0" presStyleIdx="0" presStyleCnt="1"/>
      <dgm:spPr/>
    </dgm:pt>
    <dgm:pt modelId="{2A9F61A2-EB5F-481F-BC2E-7574B53A51D8}" type="pres">
      <dgm:prSet presAssocID="{6612EA17-6BEB-4A2B-8F04-A091519A5E84}" presName="text" presStyleLbl="fgAcc0" presStyleIdx="0" presStyleCnt="1" custScaleX="152080" custScaleY="77201">
        <dgm:presLayoutVars>
          <dgm:chPref val="3"/>
        </dgm:presLayoutVars>
      </dgm:prSet>
      <dgm:spPr/>
      <dgm:t>
        <a:bodyPr/>
        <a:lstStyle/>
        <a:p>
          <a:endParaRPr lang="zh-TW" altLang="en-US"/>
        </a:p>
      </dgm:t>
    </dgm:pt>
    <dgm:pt modelId="{D3CE5E42-DE37-43EC-B0AD-273B0CDDDBAE}" type="pres">
      <dgm:prSet presAssocID="{6612EA17-6BEB-4A2B-8F04-A091519A5E84}" presName="hierChild2" presStyleCnt="0"/>
      <dgm:spPr/>
    </dgm:pt>
    <dgm:pt modelId="{3B746FEA-462F-47D7-8F5C-377B6FD564F4}" type="pres">
      <dgm:prSet presAssocID="{5D698E08-12BC-4769-A11A-BFF90486C8B3}" presName="Name10" presStyleLbl="parChTrans1D2" presStyleIdx="0" presStyleCnt="3"/>
      <dgm:spPr/>
      <dgm:t>
        <a:bodyPr/>
        <a:lstStyle/>
        <a:p>
          <a:endParaRPr lang="zh-TW" altLang="en-US"/>
        </a:p>
      </dgm:t>
    </dgm:pt>
    <dgm:pt modelId="{B993B9BE-80EA-44A8-A651-FBF6E99D9E98}" type="pres">
      <dgm:prSet presAssocID="{07DE1D9E-A5FB-4A2F-B998-F022B01211C3}" presName="hierRoot2" presStyleCnt="0"/>
      <dgm:spPr/>
    </dgm:pt>
    <dgm:pt modelId="{4F074F1E-1241-437A-90E2-F5A375D25921}" type="pres">
      <dgm:prSet presAssocID="{07DE1D9E-A5FB-4A2F-B998-F022B01211C3}" presName="composite2" presStyleCnt="0"/>
      <dgm:spPr/>
    </dgm:pt>
    <dgm:pt modelId="{4F0F4E28-2ED6-48B8-8075-A07572EA09AA}" type="pres">
      <dgm:prSet presAssocID="{07DE1D9E-A5FB-4A2F-B998-F022B01211C3}" presName="background2" presStyleLbl="node2" presStyleIdx="0" presStyleCnt="3"/>
      <dgm:spPr/>
    </dgm:pt>
    <dgm:pt modelId="{F340F6A6-62B9-4702-878B-C83C28FE0268}" type="pres">
      <dgm:prSet presAssocID="{07DE1D9E-A5FB-4A2F-B998-F022B01211C3}" presName="text2" presStyleLbl="fgAcc2" presStyleIdx="0" presStyleCnt="3">
        <dgm:presLayoutVars>
          <dgm:chPref val="3"/>
        </dgm:presLayoutVars>
      </dgm:prSet>
      <dgm:spPr/>
      <dgm:t>
        <a:bodyPr/>
        <a:lstStyle/>
        <a:p>
          <a:endParaRPr lang="zh-TW" altLang="en-US"/>
        </a:p>
      </dgm:t>
    </dgm:pt>
    <dgm:pt modelId="{1DB8E9B0-F20C-40D6-A6ED-37E1AA8B8E8C}" type="pres">
      <dgm:prSet presAssocID="{07DE1D9E-A5FB-4A2F-B998-F022B01211C3}" presName="hierChild3" presStyleCnt="0"/>
      <dgm:spPr/>
    </dgm:pt>
    <dgm:pt modelId="{8D959826-C068-4122-8604-AFE71424855B}" type="pres">
      <dgm:prSet presAssocID="{839B03CA-14D4-4D6E-8BED-CE62B773A34F}" presName="Name10" presStyleLbl="parChTrans1D2" presStyleIdx="1" presStyleCnt="3"/>
      <dgm:spPr/>
      <dgm:t>
        <a:bodyPr/>
        <a:lstStyle/>
        <a:p>
          <a:endParaRPr lang="zh-TW" altLang="en-US"/>
        </a:p>
      </dgm:t>
    </dgm:pt>
    <dgm:pt modelId="{94338888-F9EA-4A88-AFC0-6783DA1B1520}" type="pres">
      <dgm:prSet presAssocID="{CD5CCDE9-9D4F-4DDE-B63D-70626A521CD1}" presName="hierRoot2" presStyleCnt="0"/>
      <dgm:spPr/>
    </dgm:pt>
    <dgm:pt modelId="{AC9AB13A-F809-4D84-ABE7-DA4F37C859FF}" type="pres">
      <dgm:prSet presAssocID="{CD5CCDE9-9D4F-4DDE-B63D-70626A521CD1}" presName="composite2" presStyleCnt="0"/>
      <dgm:spPr/>
    </dgm:pt>
    <dgm:pt modelId="{B98125D6-B3F5-4201-81AD-C7828028F446}" type="pres">
      <dgm:prSet presAssocID="{CD5CCDE9-9D4F-4DDE-B63D-70626A521CD1}" presName="background2" presStyleLbl="node2" presStyleIdx="1" presStyleCnt="3"/>
      <dgm:spPr/>
    </dgm:pt>
    <dgm:pt modelId="{2D48D307-43B4-4C0B-B198-1FAC75335ECB}" type="pres">
      <dgm:prSet presAssocID="{CD5CCDE9-9D4F-4DDE-B63D-70626A521CD1}" presName="text2" presStyleLbl="fgAcc2" presStyleIdx="1" presStyleCnt="3">
        <dgm:presLayoutVars>
          <dgm:chPref val="3"/>
        </dgm:presLayoutVars>
      </dgm:prSet>
      <dgm:spPr/>
      <dgm:t>
        <a:bodyPr/>
        <a:lstStyle/>
        <a:p>
          <a:endParaRPr lang="zh-TW" altLang="en-US"/>
        </a:p>
      </dgm:t>
    </dgm:pt>
    <dgm:pt modelId="{241DCA2A-1E31-4F31-9CC7-A4A49F40C2BB}" type="pres">
      <dgm:prSet presAssocID="{CD5CCDE9-9D4F-4DDE-B63D-70626A521CD1}" presName="hierChild3" presStyleCnt="0"/>
      <dgm:spPr/>
    </dgm:pt>
    <dgm:pt modelId="{61FA362A-4D64-4B0D-99E4-A9237A9FC636}" type="pres">
      <dgm:prSet presAssocID="{057636EC-091F-4F36-90BE-1CDD2E420042}" presName="Name10" presStyleLbl="parChTrans1D2" presStyleIdx="2" presStyleCnt="3"/>
      <dgm:spPr/>
      <dgm:t>
        <a:bodyPr/>
        <a:lstStyle/>
        <a:p>
          <a:endParaRPr lang="zh-TW" altLang="en-US"/>
        </a:p>
      </dgm:t>
    </dgm:pt>
    <dgm:pt modelId="{0D856948-BDE7-4964-919D-9B9E0D95C8C3}" type="pres">
      <dgm:prSet presAssocID="{4B39BC4B-9807-4E61-B9B6-7400822EC4C8}" presName="hierRoot2" presStyleCnt="0"/>
      <dgm:spPr/>
    </dgm:pt>
    <dgm:pt modelId="{A218E1E2-658B-419C-8CF0-731817C7B3B8}" type="pres">
      <dgm:prSet presAssocID="{4B39BC4B-9807-4E61-B9B6-7400822EC4C8}" presName="composite2" presStyleCnt="0"/>
      <dgm:spPr/>
    </dgm:pt>
    <dgm:pt modelId="{2C0E06FA-D0F8-46ED-A5FF-5F076836E544}" type="pres">
      <dgm:prSet presAssocID="{4B39BC4B-9807-4E61-B9B6-7400822EC4C8}" presName="background2" presStyleLbl="node2" presStyleIdx="2" presStyleCnt="3"/>
      <dgm:spPr/>
    </dgm:pt>
    <dgm:pt modelId="{4B28F7F5-D807-4664-9D4A-2B0BED372E90}" type="pres">
      <dgm:prSet presAssocID="{4B39BC4B-9807-4E61-B9B6-7400822EC4C8}" presName="text2" presStyleLbl="fgAcc2" presStyleIdx="2" presStyleCnt="3" custLinFactNeighborX="429" custLinFactNeighborY="-1246">
        <dgm:presLayoutVars>
          <dgm:chPref val="3"/>
        </dgm:presLayoutVars>
      </dgm:prSet>
      <dgm:spPr/>
      <dgm:t>
        <a:bodyPr/>
        <a:lstStyle/>
        <a:p>
          <a:endParaRPr lang="zh-TW" altLang="en-US"/>
        </a:p>
      </dgm:t>
    </dgm:pt>
    <dgm:pt modelId="{34A615D4-A45F-41A4-9C69-FAAF2242D7DC}" type="pres">
      <dgm:prSet presAssocID="{4B39BC4B-9807-4E61-B9B6-7400822EC4C8}" presName="hierChild3" presStyleCnt="0"/>
      <dgm:spPr/>
    </dgm:pt>
  </dgm:ptLst>
  <dgm:cxnLst>
    <dgm:cxn modelId="{2D5839A6-3002-4813-9805-A793E54C93F6}" type="presOf" srcId="{6612EA17-6BEB-4A2B-8F04-A091519A5E84}" destId="{2A9F61A2-EB5F-481F-BC2E-7574B53A51D8}" srcOrd="0" destOrd="0" presId="urn:microsoft.com/office/officeart/2005/8/layout/hierarchy1"/>
    <dgm:cxn modelId="{A80078FD-5AE4-4E6C-B606-1A678B69CA73}" type="presOf" srcId="{057636EC-091F-4F36-90BE-1CDD2E420042}" destId="{61FA362A-4D64-4B0D-99E4-A9237A9FC636}" srcOrd="0" destOrd="0" presId="urn:microsoft.com/office/officeart/2005/8/layout/hierarchy1"/>
    <dgm:cxn modelId="{2A86C6CA-041E-42FB-9365-76D022E6D104}" type="presOf" srcId="{CD5CCDE9-9D4F-4DDE-B63D-70626A521CD1}" destId="{2D48D307-43B4-4C0B-B198-1FAC75335ECB}" srcOrd="0" destOrd="0" presId="urn:microsoft.com/office/officeart/2005/8/layout/hierarchy1"/>
    <dgm:cxn modelId="{6EF62311-71D7-4725-9387-FC3B4DC3C084}" type="presOf" srcId="{4B39BC4B-9807-4E61-B9B6-7400822EC4C8}" destId="{4B28F7F5-D807-4664-9D4A-2B0BED372E90}" srcOrd="0" destOrd="0" presId="urn:microsoft.com/office/officeart/2005/8/layout/hierarchy1"/>
    <dgm:cxn modelId="{041CF29B-EF68-4584-9CB5-306EB06A34FD}" srcId="{6612EA17-6BEB-4A2B-8F04-A091519A5E84}" destId="{CD5CCDE9-9D4F-4DDE-B63D-70626A521CD1}" srcOrd="1" destOrd="0" parTransId="{839B03CA-14D4-4D6E-8BED-CE62B773A34F}" sibTransId="{98862250-FB29-4873-BB9D-06731DE51FE4}"/>
    <dgm:cxn modelId="{24DDFD31-BD8C-4CD9-9805-0E483BA9CF65}" type="presOf" srcId="{DDA9280C-BA90-4CBD-B3EC-5BAC6684CA4E}" destId="{BD5212E6-D9FF-4A1B-8176-89DB22725728}" srcOrd="0" destOrd="0" presId="urn:microsoft.com/office/officeart/2005/8/layout/hierarchy1"/>
    <dgm:cxn modelId="{C8FF6E2A-9655-4D05-A8AA-583222CC7172}" srcId="{6612EA17-6BEB-4A2B-8F04-A091519A5E84}" destId="{4B39BC4B-9807-4E61-B9B6-7400822EC4C8}" srcOrd="2" destOrd="0" parTransId="{057636EC-091F-4F36-90BE-1CDD2E420042}" sibTransId="{F198F5D0-0A49-4875-BA7C-97A88D51B824}"/>
    <dgm:cxn modelId="{430ABBCA-2C8C-446E-B387-0FC93E4B9EA3}" srcId="{6612EA17-6BEB-4A2B-8F04-A091519A5E84}" destId="{07DE1D9E-A5FB-4A2F-B998-F022B01211C3}" srcOrd="0" destOrd="0" parTransId="{5D698E08-12BC-4769-A11A-BFF90486C8B3}" sibTransId="{25738DD6-50FB-406D-AF2F-235C9B10726E}"/>
    <dgm:cxn modelId="{487442B4-F533-40AE-B2DF-BE3D1CCBDE1A}" type="presOf" srcId="{5D698E08-12BC-4769-A11A-BFF90486C8B3}" destId="{3B746FEA-462F-47D7-8F5C-377B6FD564F4}" srcOrd="0" destOrd="0" presId="urn:microsoft.com/office/officeart/2005/8/layout/hierarchy1"/>
    <dgm:cxn modelId="{8B6AFF42-3390-43F5-A7CF-C8EE130A59DB}" type="presOf" srcId="{07DE1D9E-A5FB-4A2F-B998-F022B01211C3}" destId="{F340F6A6-62B9-4702-878B-C83C28FE0268}" srcOrd="0" destOrd="0" presId="urn:microsoft.com/office/officeart/2005/8/layout/hierarchy1"/>
    <dgm:cxn modelId="{11BAAD1B-815A-4F91-8DB0-F8FEE133F932}" type="presOf" srcId="{839B03CA-14D4-4D6E-8BED-CE62B773A34F}" destId="{8D959826-C068-4122-8604-AFE71424855B}" srcOrd="0" destOrd="0" presId="urn:microsoft.com/office/officeart/2005/8/layout/hierarchy1"/>
    <dgm:cxn modelId="{E2009C33-98E7-4DFE-88D0-68DB1FD9432C}" srcId="{DDA9280C-BA90-4CBD-B3EC-5BAC6684CA4E}" destId="{6612EA17-6BEB-4A2B-8F04-A091519A5E84}" srcOrd="0" destOrd="0" parTransId="{FE9234D8-461A-4D71-81D9-8CA908ADFD72}" sibTransId="{24276809-39F8-43E1-B434-015DCBD393E8}"/>
    <dgm:cxn modelId="{BDDC2BDE-F0CF-4384-88CA-26E13FCB7929}" type="presParOf" srcId="{BD5212E6-D9FF-4A1B-8176-89DB22725728}" destId="{94FC92CD-D739-4FAD-A1E4-284DD4BA4F5A}" srcOrd="0" destOrd="0" presId="urn:microsoft.com/office/officeart/2005/8/layout/hierarchy1"/>
    <dgm:cxn modelId="{123DFD77-5288-4B0B-AD03-07B7ABFF7A82}" type="presParOf" srcId="{94FC92CD-D739-4FAD-A1E4-284DD4BA4F5A}" destId="{5F30108A-69E9-42DD-82AA-6A57499CC352}" srcOrd="0" destOrd="0" presId="urn:microsoft.com/office/officeart/2005/8/layout/hierarchy1"/>
    <dgm:cxn modelId="{714ABE53-9E38-4335-B8A4-E73B97FD1E39}" type="presParOf" srcId="{5F30108A-69E9-42DD-82AA-6A57499CC352}" destId="{61E68B06-4E6B-4793-BE0C-1CD05DFA91B6}" srcOrd="0" destOrd="0" presId="urn:microsoft.com/office/officeart/2005/8/layout/hierarchy1"/>
    <dgm:cxn modelId="{12AD9EFC-323C-4987-85B6-51045F8F7AE4}" type="presParOf" srcId="{5F30108A-69E9-42DD-82AA-6A57499CC352}" destId="{2A9F61A2-EB5F-481F-BC2E-7574B53A51D8}" srcOrd="1" destOrd="0" presId="urn:microsoft.com/office/officeart/2005/8/layout/hierarchy1"/>
    <dgm:cxn modelId="{CD7B977A-77B4-47BB-8033-95088AEDDE23}" type="presParOf" srcId="{94FC92CD-D739-4FAD-A1E4-284DD4BA4F5A}" destId="{D3CE5E42-DE37-43EC-B0AD-273B0CDDDBAE}" srcOrd="1" destOrd="0" presId="urn:microsoft.com/office/officeart/2005/8/layout/hierarchy1"/>
    <dgm:cxn modelId="{B06861D0-7BB6-461E-9A0F-2960D2104F19}" type="presParOf" srcId="{D3CE5E42-DE37-43EC-B0AD-273B0CDDDBAE}" destId="{3B746FEA-462F-47D7-8F5C-377B6FD564F4}" srcOrd="0" destOrd="0" presId="urn:microsoft.com/office/officeart/2005/8/layout/hierarchy1"/>
    <dgm:cxn modelId="{7FA40FF9-AB39-4AFF-8B11-D2133F6EF3CA}" type="presParOf" srcId="{D3CE5E42-DE37-43EC-B0AD-273B0CDDDBAE}" destId="{B993B9BE-80EA-44A8-A651-FBF6E99D9E98}" srcOrd="1" destOrd="0" presId="urn:microsoft.com/office/officeart/2005/8/layout/hierarchy1"/>
    <dgm:cxn modelId="{0CEA8DBE-C3CE-41AE-8D00-D09356D62ABE}" type="presParOf" srcId="{B993B9BE-80EA-44A8-A651-FBF6E99D9E98}" destId="{4F074F1E-1241-437A-90E2-F5A375D25921}" srcOrd="0" destOrd="0" presId="urn:microsoft.com/office/officeart/2005/8/layout/hierarchy1"/>
    <dgm:cxn modelId="{9A021359-11CE-44A1-B006-F7631D364278}" type="presParOf" srcId="{4F074F1E-1241-437A-90E2-F5A375D25921}" destId="{4F0F4E28-2ED6-48B8-8075-A07572EA09AA}" srcOrd="0" destOrd="0" presId="urn:microsoft.com/office/officeart/2005/8/layout/hierarchy1"/>
    <dgm:cxn modelId="{CC9FB4D9-D610-4135-AC38-6553B8B6EF1A}" type="presParOf" srcId="{4F074F1E-1241-437A-90E2-F5A375D25921}" destId="{F340F6A6-62B9-4702-878B-C83C28FE0268}" srcOrd="1" destOrd="0" presId="urn:microsoft.com/office/officeart/2005/8/layout/hierarchy1"/>
    <dgm:cxn modelId="{364B5748-DF0C-4013-B0FF-CE991F97B9C8}" type="presParOf" srcId="{B993B9BE-80EA-44A8-A651-FBF6E99D9E98}" destId="{1DB8E9B0-F20C-40D6-A6ED-37E1AA8B8E8C}" srcOrd="1" destOrd="0" presId="urn:microsoft.com/office/officeart/2005/8/layout/hierarchy1"/>
    <dgm:cxn modelId="{58BA9342-37DD-4092-99F5-B22CD7C6873E}" type="presParOf" srcId="{D3CE5E42-DE37-43EC-B0AD-273B0CDDDBAE}" destId="{8D959826-C068-4122-8604-AFE71424855B}" srcOrd="2" destOrd="0" presId="urn:microsoft.com/office/officeart/2005/8/layout/hierarchy1"/>
    <dgm:cxn modelId="{ACE92A38-B368-485A-BC46-9CD6055B8E0C}" type="presParOf" srcId="{D3CE5E42-DE37-43EC-B0AD-273B0CDDDBAE}" destId="{94338888-F9EA-4A88-AFC0-6783DA1B1520}" srcOrd="3" destOrd="0" presId="urn:microsoft.com/office/officeart/2005/8/layout/hierarchy1"/>
    <dgm:cxn modelId="{831BFC0E-8055-49D7-A3DA-D70B753E4447}" type="presParOf" srcId="{94338888-F9EA-4A88-AFC0-6783DA1B1520}" destId="{AC9AB13A-F809-4D84-ABE7-DA4F37C859FF}" srcOrd="0" destOrd="0" presId="urn:microsoft.com/office/officeart/2005/8/layout/hierarchy1"/>
    <dgm:cxn modelId="{5DAFD124-71BE-4074-B042-055854015356}" type="presParOf" srcId="{AC9AB13A-F809-4D84-ABE7-DA4F37C859FF}" destId="{B98125D6-B3F5-4201-81AD-C7828028F446}" srcOrd="0" destOrd="0" presId="urn:microsoft.com/office/officeart/2005/8/layout/hierarchy1"/>
    <dgm:cxn modelId="{374E28EA-1D7A-4C29-B62C-0F50C80E56CD}" type="presParOf" srcId="{AC9AB13A-F809-4D84-ABE7-DA4F37C859FF}" destId="{2D48D307-43B4-4C0B-B198-1FAC75335ECB}" srcOrd="1" destOrd="0" presId="urn:microsoft.com/office/officeart/2005/8/layout/hierarchy1"/>
    <dgm:cxn modelId="{C2075087-6E86-4627-9CD3-05CD53003DBA}" type="presParOf" srcId="{94338888-F9EA-4A88-AFC0-6783DA1B1520}" destId="{241DCA2A-1E31-4F31-9CC7-A4A49F40C2BB}" srcOrd="1" destOrd="0" presId="urn:microsoft.com/office/officeart/2005/8/layout/hierarchy1"/>
    <dgm:cxn modelId="{5F477539-BC61-4C49-A978-4B3D6A540422}" type="presParOf" srcId="{D3CE5E42-DE37-43EC-B0AD-273B0CDDDBAE}" destId="{61FA362A-4D64-4B0D-99E4-A9237A9FC636}" srcOrd="4" destOrd="0" presId="urn:microsoft.com/office/officeart/2005/8/layout/hierarchy1"/>
    <dgm:cxn modelId="{9C300A23-062C-4D4D-BC36-425DE7CB0CF0}" type="presParOf" srcId="{D3CE5E42-DE37-43EC-B0AD-273B0CDDDBAE}" destId="{0D856948-BDE7-4964-919D-9B9E0D95C8C3}" srcOrd="5" destOrd="0" presId="urn:microsoft.com/office/officeart/2005/8/layout/hierarchy1"/>
    <dgm:cxn modelId="{79633ED7-5722-4D7D-B0DE-01A9F5F9C84A}" type="presParOf" srcId="{0D856948-BDE7-4964-919D-9B9E0D95C8C3}" destId="{A218E1E2-658B-419C-8CF0-731817C7B3B8}" srcOrd="0" destOrd="0" presId="urn:microsoft.com/office/officeart/2005/8/layout/hierarchy1"/>
    <dgm:cxn modelId="{7D180B15-3268-4B08-90F9-8356E5330618}" type="presParOf" srcId="{A218E1E2-658B-419C-8CF0-731817C7B3B8}" destId="{2C0E06FA-D0F8-46ED-A5FF-5F076836E544}" srcOrd="0" destOrd="0" presId="urn:microsoft.com/office/officeart/2005/8/layout/hierarchy1"/>
    <dgm:cxn modelId="{6E5340A9-2F1C-4834-8499-6692DD7AA976}" type="presParOf" srcId="{A218E1E2-658B-419C-8CF0-731817C7B3B8}" destId="{4B28F7F5-D807-4664-9D4A-2B0BED372E90}" srcOrd="1" destOrd="0" presId="urn:microsoft.com/office/officeart/2005/8/layout/hierarchy1"/>
    <dgm:cxn modelId="{AF11C1D1-450A-408F-9898-1A82813984C1}" type="presParOf" srcId="{0D856948-BDE7-4964-919D-9B9E0D95C8C3}" destId="{34A615D4-A45F-41A4-9C69-FAAF2242D7D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4756-D1B5-4DEF-9F1D-3C1096DF7A36}">
      <dsp:nvSpPr>
        <dsp:cNvPr id="0" name=""/>
        <dsp:cNvSpPr/>
      </dsp:nvSpPr>
      <dsp:spPr>
        <a:xfrm>
          <a:off x="4712917" y="3563753"/>
          <a:ext cx="3408756" cy="16770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zh-TW" altLang="en-US" sz="2800" b="1" kern="1200" dirty="0">
              <a:solidFill>
                <a:srgbClr val="C00000"/>
              </a:solidFill>
              <a:latin typeface="標楷體" panose="03000509000000000000" pitchFamily="65" charset="-120"/>
              <a:ea typeface="標楷體" panose="03000509000000000000" pitchFamily="65" charset="-120"/>
            </a:rPr>
            <a:t>家庭系統與轉變</a:t>
          </a:r>
        </a:p>
      </dsp:txBody>
      <dsp:txXfrm>
        <a:off x="5772384" y="4019858"/>
        <a:ext cx="2312449" cy="1184115"/>
      </dsp:txXfrm>
    </dsp:sp>
    <dsp:sp modelId="{70754B05-DED9-4E65-8354-53A7168E17B7}">
      <dsp:nvSpPr>
        <dsp:cNvPr id="0" name=""/>
        <dsp:cNvSpPr/>
      </dsp:nvSpPr>
      <dsp:spPr>
        <a:xfrm>
          <a:off x="549752" y="3563753"/>
          <a:ext cx="3286894" cy="16770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zh-TW" altLang="en-US" sz="2800" b="1" kern="1200" dirty="0">
              <a:solidFill>
                <a:srgbClr val="C00000"/>
              </a:solidFill>
              <a:latin typeface="標楷體" panose="03000509000000000000" pitchFamily="65" charset="-120"/>
              <a:ea typeface="標楷體" panose="03000509000000000000" pitchFamily="65" charset="-120"/>
            </a:rPr>
            <a:t>社會環境中的家庭</a:t>
          </a:r>
          <a:endParaRPr lang="zh-TW" altLang="en-US" sz="2800" kern="1200" dirty="0">
            <a:solidFill>
              <a:srgbClr val="C00000"/>
            </a:solidFill>
            <a:latin typeface="標楷體" panose="03000509000000000000" pitchFamily="65" charset="-120"/>
            <a:ea typeface="標楷體" panose="03000509000000000000" pitchFamily="65" charset="-120"/>
          </a:endParaRPr>
        </a:p>
      </dsp:txBody>
      <dsp:txXfrm>
        <a:off x="586592" y="4019858"/>
        <a:ext cx="2227146" cy="1184115"/>
      </dsp:txXfrm>
    </dsp:sp>
    <dsp:sp modelId="{4DE764CC-E80D-4909-AF19-3744F7303A88}">
      <dsp:nvSpPr>
        <dsp:cNvPr id="0" name=""/>
        <dsp:cNvSpPr/>
      </dsp:nvSpPr>
      <dsp:spPr>
        <a:xfrm>
          <a:off x="4727946" y="0"/>
          <a:ext cx="3378699" cy="16770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zh-TW" altLang="en-US" sz="2800" b="1" kern="1200" dirty="0">
              <a:solidFill>
                <a:srgbClr val="C00000"/>
              </a:solidFill>
              <a:latin typeface="標楷體" panose="03000509000000000000" pitchFamily="65" charset="-120"/>
              <a:ea typeface="標楷體" panose="03000509000000000000" pitchFamily="65" charset="-120"/>
            </a:rPr>
            <a:t>家庭的</a:t>
          </a:r>
          <a:r>
            <a:rPr lang="zh-TW" altLang="en-US" sz="2800" b="1" kern="1200" dirty="0" smtClean="0">
              <a:solidFill>
                <a:srgbClr val="C00000"/>
              </a:solidFill>
              <a:latin typeface="標楷體" panose="03000509000000000000" pitchFamily="65" charset="-120"/>
              <a:ea typeface="標楷體" panose="03000509000000000000" pitchFamily="65" charset="-120"/>
            </a:rPr>
            <a:t>發展與任務</a:t>
          </a:r>
          <a:endParaRPr lang="zh-TW" altLang="en-US" sz="2800" b="1" kern="1200" dirty="0">
            <a:solidFill>
              <a:srgbClr val="C00000"/>
            </a:solidFill>
            <a:latin typeface="標楷體" panose="03000509000000000000" pitchFamily="65" charset="-120"/>
            <a:ea typeface="標楷體" panose="03000509000000000000" pitchFamily="65" charset="-120"/>
          </a:endParaRPr>
        </a:p>
      </dsp:txBody>
      <dsp:txXfrm>
        <a:off x="5778396" y="36840"/>
        <a:ext cx="2291409" cy="1184115"/>
      </dsp:txXfrm>
    </dsp:sp>
    <dsp:sp modelId="{AB91DB7F-6887-4795-891D-E73402BB93D9}">
      <dsp:nvSpPr>
        <dsp:cNvPr id="0" name=""/>
        <dsp:cNvSpPr/>
      </dsp:nvSpPr>
      <dsp:spPr>
        <a:xfrm>
          <a:off x="375269" y="0"/>
          <a:ext cx="3635860" cy="16770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 </a:t>
          </a:r>
          <a:r>
            <a:rPr lang="zh-TW" altLang="en-US" sz="2800" b="1" kern="1200" dirty="0">
              <a:solidFill>
                <a:srgbClr val="C00000"/>
              </a:solidFill>
              <a:latin typeface="標楷體" panose="03000509000000000000" pitchFamily="65" charset="-120"/>
              <a:ea typeface="標楷體" panose="03000509000000000000" pitchFamily="65" charset="-120"/>
            </a:rPr>
            <a:t>家庭的意義與內涵</a:t>
          </a:r>
        </a:p>
      </dsp:txBody>
      <dsp:txXfrm>
        <a:off x="412109" y="36840"/>
        <a:ext cx="2471422" cy="1184115"/>
      </dsp:txXfrm>
    </dsp:sp>
    <dsp:sp modelId="{6A197476-9143-4CCB-851F-F36E9D4706C5}">
      <dsp:nvSpPr>
        <dsp:cNvPr id="0" name=""/>
        <dsp:cNvSpPr/>
      </dsp:nvSpPr>
      <dsp:spPr>
        <a:xfrm>
          <a:off x="1926791" y="298726"/>
          <a:ext cx="2269272" cy="226927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1</a:t>
          </a:r>
          <a:r>
            <a:rPr lang="en-US" altLang="zh-TW" sz="3500" kern="1200" dirty="0">
              <a:solidFill>
                <a:schemeClr val="tx1"/>
              </a:solidFill>
            </a:rPr>
            <a:t> 0-II</a:t>
          </a:r>
          <a:endParaRPr lang="zh-TW" altLang="en-US" sz="3500" kern="1200" dirty="0">
            <a:solidFill>
              <a:schemeClr val="tx1"/>
            </a:solidFill>
          </a:endParaRPr>
        </a:p>
      </dsp:txBody>
      <dsp:txXfrm>
        <a:off x="2591445" y="963380"/>
        <a:ext cx="1604618" cy="1604618"/>
      </dsp:txXfrm>
    </dsp:sp>
    <dsp:sp modelId="{CA831F32-D42E-48AA-8943-C63E721F22EB}">
      <dsp:nvSpPr>
        <dsp:cNvPr id="0" name=""/>
        <dsp:cNvSpPr/>
      </dsp:nvSpPr>
      <dsp:spPr>
        <a:xfrm rot="5400000">
          <a:off x="4300880" y="298726"/>
          <a:ext cx="2269272" cy="226927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2</a:t>
          </a:r>
        </a:p>
        <a:p>
          <a:pPr lvl="0" algn="ctr" defTabSz="1422400">
            <a:lnSpc>
              <a:spcPct val="90000"/>
            </a:lnSpc>
            <a:spcBef>
              <a:spcPct val="0"/>
            </a:spcBef>
            <a:spcAft>
              <a:spcPct val="35000"/>
            </a:spcAft>
          </a:pPr>
          <a:r>
            <a:rPr lang="en-US" altLang="zh-TW" sz="3200" kern="1200" dirty="0">
              <a:solidFill>
                <a:schemeClr val="tx1"/>
              </a:solidFill>
            </a:rPr>
            <a:t>III-V</a:t>
          </a:r>
          <a:endParaRPr lang="zh-TW" altLang="en-US" sz="3200" kern="1200" dirty="0">
            <a:solidFill>
              <a:schemeClr val="tx1"/>
            </a:solidFill>
          </a:endParaRPr>
        </a:p>
      </dsp:txBody>
      <dsp:txXfrm rot="-5400000">
        <a:off x="4300880" y="963380"/>
        <a:ext cx="1604618" cy="1604618"/>
      </dsp:txXfrm>
    </dsp:sp>
    <dsp:sp modelId="{54A9DFBC-33C8-45D6-AAFD-80FF19EC2C21}">
      <dsp:nvSpPr>
        <dsp:cNvPr id="0" name=""/>
        <dsp:cNvSpPr/>
      </dsp:nvSpPr>
      <dsp:spPr>
        <a:xfrm rot="10800000">
          <a:off x="4300880" y="2672815"/>
          <a:ext cx="2269272" cy="226927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3</a:t>
          </a:r>
        </a:p>
        <a:p>
          <a:pPr lvl="0" algn="ctr" defTabSz="1422400">
            <a:lnSpc>
              <a:spcPct val="90000"/>
            </a:lnSpc>
            <a:spcBef>
              <a:spcPct val="0"/>
            </a:spcBef>
            <a:spcAft>
              <a:spcPct val="35000"/>
            </a:spcAft>
          </a:pPr>
          <a:r>
            <a:rPr lang="en-US" altLang="zh-TW" sz="3200" kern="1200" dirty="0">
              <a:solidFill>
                <a:schemeClr val="tx1"/>
              </a:solidFill>
            </a:rPr>
            <a:t>III-V</a:t>
          </a:r>
          <a:endParaRPr lang="zh-TW" altLang="en-US" sz="3200" kern="1200" dirty="0">
            <a:solidFill>
              <a:schemeClr val="tx1"/>
            </a:solidFill>
          </a:endParaRPr>
        </a:p>
      </dsp:txBody>
      <dsp:txXfrm rot="10800000">
        <a:off x="4300880" y="2672815"/>
        <a:ext cx="1604618" cy="1604618"/>
      </dsp:txXfrm>
    </dsp:sp>
    <dsp:sp modelId="{ADCF5775-38D8-4183-81FF-973B86AEBE91}">
      <dsp:nvSpPr>
        <dsp:cNvPr id="0" name=""/>
        <dsp:cNvSpPr/>
      </dsp:nvSpPr>
      <dsp:spPr>
        <a:xfrm rot="16200000">
          <a:off x="1926791" y="2672815"/>
          <a:ext cx="2269272" cy="226927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4</a:t>
          </a:r>
        </a:p>
        <a:p>
          <a:pPr lvl="0" algn="ctr" defTabSz="1422400">
            <a:lnSpc>
              <a:spcPct val="90000"/>
            </a:lnSpc>
            <a:spcBef>
              <a:spcPct val="0"/>
            </a:spcBef>
            <a:spcAft>
              <a:spcPct val="35000"/>
            </a:spcAft>
          </a:pPr>
          <a:r>
            <a:rPr lang="en-US" altLang="zh-TW" sz="3200" kern="1200" dirty="0">
              <a:solidFill>
                <a:schemeClr val="tx1"/>
              </a:solidFill>
            </a:rPr>
            <a:t>III-V</a:t>
          </a:r>
          <a:endParaRPr lang="zh-TW" altLang="en-US" sz="3200" kern="1200" dirty="0">
            <a:solidFill>
              <a:schemeClr val="tx1"/>
            </a:solidFill>
          </a:endParaRPr>
        </a:p>
      </dsp:txBody>
      <dsp:txXfrm rot="5400000">
        <a:off x="2591445" y="2672815"/>
        <a:ext cx="1604618" cy="1604618"/>
      </dsp:txXfrm>
    </dsp:sp>
    <dsp:sp modelId="{B4A1F918-C8F5-4B00-BF48-541BE0ECC56D}">
      <dsp:nvSpPr>
        <dsp:cNvPr id="0" name=""/>
        <dsp:cNvSpPr/>
      </dsp:nvSpPr>
      <dsp:spPr>
        <a:xfrm>
          <a:off x="3856721" y="2148733"/>
          <a:ext cx="783501" cy="68130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35BA1-3DD3-4D88-B3DB-13455A46EA2F}">
      <dsp:nvSpPr>
        <dsp:cNvPr id="0" name=""/>
        <dsp:cNvSpPr/>
      </dsp:nvSpPr>
      <dsp:spPr>
        <a:xfrm rot="10800000">
          <a:off x="3856721" y="2410774"/>
          <a:ext cx="783501" cy="68130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4756-D1B5-4DEF-9F1D-3C1096DF7A36}">
      <dsp:nvSpPr>
        <dsp:cNvPr id="0" name=""/>
        <dsp:cNvSpPr/>
      </dsp:nvSpPr>
      <dsp:spPr>
        <a:xfrm>
          <a:off x="4938074" y="3646565"/>
          <a:ext cx="2512080" cy="12499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C00000"/>
              </a:solidFill>
              <a:latin typeface="標楷體" panose="03000509000000000000" pitchFamily="65" charset="-120"/>
              <a:ea typeface="標楷體" panose="03000509000000000000" pitchFamily="65" charset="-120"/>
            </a:rPr>
            <a:t>家庭壓力與韌性</a:t>
          </a:r>
        </a:p>
      </dsp:txBody>
      <dsp:txXfrm>
        <a:off x="5719156" y="3986517"/>
        <a:ext cx="1703540" cy="882568"/>
      </dsp:txXfrm>
    </dsp:sp>
    <dsp:sp modelId="{70754B05-DED9-4E65-8354-53A7168E17B7}">
      <dsp:nvSpPr>
        <dsp:cNvPr id="0" name=""/>
        <dsp:cNvSpPr/>
      </dsp:nvSpPr>
      <dsp:spPr>
        <a:xfrm>
          <a:off x="722126" y="3482236"/>
          <a:ext cx="2512080" cy="10542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C00000"/>
              </a:solidFill>
              <a:latin typeface="標楷體" panose="03000509000000000000" pitchFamily="65" charset="-120"/>
              <a:ea typeface="標楷體" panose="03000509000000000000" pitchFamily="65" charset="-120"/>
            </a:rPr>
            <a:t>健康家庭的經營</a:t>
          </a:r>
          <a:endParaRPr lang="zh-TW" altLang="en-US" sz="2400" kern="1200" dirty="0">
            <a:solidFill>
              <a:srgbClr val="C00000"/>
            </a:solidFill>
            <a:latin typeface="標楷體" panose="03000509000000000000" pitchFamily="65" charset="-120"/>
            <a:ea typeface="標楷體" panose="03000509000000000000" pitchFamily="65" charset="-120"/>
          </a:endParaRPr>
        </a:p>
      </dsp:txBody>
      <dsp:txXfrm>
        <a:off x="745285" y="3768962"/>
        <a:ext cx="1712138" cy="744383"/>
      </dsp:txXfrm>
    </dsp:sp>
    <dsp:sp modelId="{4DE764CC-E80D-4909-AF19-3744F7303A88}">
      <dsp:nvSpPr>
        <dsp:cNvPr id="0" name=""/>
        <dsp:cNvSpPr/>
      </dsp:nvSpPr>
      <dsp:spPr>
        <a:xfrm>
          <a:off x="4658693" y="216026"/>
          <a:ext cx="3070843" cy="11952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a:t> </a:t>
          </a:r>
          <a:r>
            <a:rPr lang="zh-TW" altLang="en-US" sz="2400" b="1" kern="1200" dirty="0">
              <a:solidFill>
                <a:srgbClr val="C00000"/>
              </a:solidFill>
              <a:latin typeface="標楷體" panose="03000509000000000000" pitchFamily="65" charset="-120"/>
              <a:ea typeface="標楷體" panose="03000509000000000000" pitchFamily="65" charset="-120"/>
            </a:rPr>
            <a:t>家庭中的角色與互動</a:t>
          </a:r>
        </a:p>
      </dsp:txBody>
      <dsp:txXfrm>
        <a:off x="5606201" y="242281"/>
        <a:ext cx="2097080" cy="843894"/>
      </dsp:txXfrm>
    </dsp:sp>
    <dsp:sp modelId="{AB91DB7F-6887-4795-891D-E73402BB93D9}">
      <dsp:nvSpPr>
        <dsp:cNvPr id="0" name=""/>
        <dsp:cNvSpPr/>
      </dsp:nvSpPr>
      <dsp:spPr>
        <a:xfrm>
          <a:off x="839415" y="259108"/>
          <a:ext cx="2512080" cy="11090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C00000"/>
              </a:solidFill>
              <a:latin typeface="標楷體" panose="03000509000000000000" pitchFamily="65" charset="-120"/>
              <a:ea typeface="標楷體" panose="03000509000000000000" pitchFamily="65" charset="-120"/>
            </a:rPr>
            <a:t>子女的角色與責任</a:t>
          </a:r>
        </a:p>
      </dsp:txBody>
      <dsp:txXfrm>
        <a:off x="863777" y="283470"/>
        <a:ext cx="1709732" cy="783057"/>
      </dsp:txXfrm>
    </dsp:sp>
    <dsp:sp modelId="{6A197476-9143-4CCB-851F-F36E9D4706C5}">
      <dsp:nvSpPr>
        <dsp:cNvPr id="0" name=""/>
        <dsp:cNvSpPr/>
      </dsp:nvSpPr>
      <dsp:spPr>
        <a:xfrm>
          <a:off x="2031739" y="289855"/>
          <a:ext cx="2201884" cy="220188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1</a:t>
          </a:r>
        </a:p>
        <a:p>
          <a:pPr lvl="0" algn="ctr" defTabSz="1422400">
            <a:lnSpc>
              <a:spcPct val="90000"/>
            </a:lnSpc>
            <a:spcBef>
              <a:spcPct val="0"/>
            </a:spcBef>
            <a:spcAft>
              <a:spcPct val="35000"/>
            </a:spcAft>
          </a:pPr>
          <a:r>
            <a:rPr lang="en-US" altLang="zh-TW" sz="3200" kern="1200" dirty="0">
              <a:solidFill>
                <a:schemeClr val="tx1"/>
              </a:solidFill>
            </a:rPr>
            <a:t>0-V</a:t>
          </a:r>
          <a:endParaRPr lang="zh-TW" altLang="en-US" sz="3200" kern="1200" dirty="0">
            <a:solidFill>
              <a:schemeClr val="tx1"/>
            </a:solidFill>
          </a:endParaRPr>
        </a:p>
      </dsp:txBody>
      <dsp:txXfrm>
        <a:off x="2676656" y="934772"/>
        <a:ext cx="1556967" cy="1556967"/>
      </dsp:txXfrm>
    </dsp:sp>
    <dsp:sp modelId="{CA831F32-D42E-48AA-8943-C63E721F22EB}">
      <dsp:nvSpPr>
        <dsp:cNvPr id="0" name=""/>
        <dsp:cNvSpPr/>
      </dsp:nvSpPr>
      <dsp:spPr>
        <a:xfrm rot="5400000">
          <a:off x="4335327" y="289855"/>
          <a:ext cx="2201884" cy="220188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2</a:t>
          </a:r>
        </a:p>
        <a:p>
          <a:pPr lvl="0" algn="ctr" defTabSz="1422400">
            <a:lnSpc>
              <a:spcPct val="90000"/>
            </a:lnSpc>
            <a:spcBef>
              <a:spcPct val="0"/>
            </a:spcBef>
            <a:spcAft>
              <a:spcPct val="35000"/>
            </a:spcAft>
          </a:pPr>
          <a:r>
            <a:rPr lang="en-US" altLang="zh-TW" sz="3200" kern="1200" dirty="0">
              <a:solidFill>
                <a:schemeClr val="tx1"/>
              </a:solidFill>
            </a:rPr>
            <a:t>I-II</a:t>
          </a:r>
          <a:endParaRPr lang="zh-TW" altLang="en-US" sz="3200" kern="1200" dirty="0">
            <a:solidFill>
              <a:schemeClr val="tx1"/>
            </a:solidFill>
          </a:endParaRPr>
        </a:p>
      </dsp:txBody>
      <dsp:txXfrm rot="-5400000">
        <a:off x="4335327" y="934772"/>
        <a:ext cx="1556967" cy="1556967"/>
      </dsp:txXfrm>
    </dsp:sp>
    <dsp:sp modelId="{54A9DFBC-33C8-45D6-AAFD-80FF19EC2C21}">
      <dsp:nvSpPr>
        <dsp:cNvPr id="0" name=""/>
        <dsp:cNvSpPr/>
      </dsp:nvSpPr>
      <dsp:spPr>
        <a:xfrm rot="10800000">
          <a:off x="4335327" y="2593443"/>
          <a:ext cx="2201884" cy="220188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3</a:t>
          </a:r>
        </a:p>
        <a:p>
          <a:pPr lvl="0" algn="ctr" defTabSz="1422400">
            <a:lnSpc>
              <a:spcPct val="90000"/>
            </a:lnSpc>
            <a:spcBef>
              <a:spcPct val="0"/>
            </a:spcBef>
            <a:spcAft>
              <a:spcPct val="35000"/>
            </a:spcAft>
          </a:pPr>
          <a:r>
            <a:rPr lang="en-US" altLang="zh-TW" sz="3200" kern="1200" dirty="0">
              <a:solidFill>
                <a:schemeClr val="tx1"/>
              </a:solidFill>
            </a:rPr>
            <a:t>III-V</a:t>
          </a:r>
          <a:endParaRPr lang="zh-TW" altLang="en-US" sz="3200" kern="1200" dirty="0">
            <a:solidFill>
              <a:schemeClr val="tx1"/>
            </a:solidFill>
          </a:endParaRPr>
        </a:p>
      </dsp:txBody>
      <dsp:txXfrm rot="10800000">
        <a:off x="4335327" y="2593443"/>
        <a:ext cx="1556967" cy="1556967"/>
      </dsp:txXfrm>
    </dsp:sp>
    <dsp:sp modelId="{ADCF5775-38D8-4183-81FF-973B86AEBE91}">
      <dsp:nvSpPr>
        <dsp:cNvPr id="0" name=""/>
        <dsp:cNvSpPr/>
      </dsp:nvSpPr>
      <dsp:spPr>
        <a:xfrm rot="16200000">
          <a:off x="2031739" y="2593443"/>
          <a:ext cx="2201884" cy="220188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a:solidFill>
                <a:schemeClr val="tx1"/>
              </a:solidFill>
            </a:rPr>
            <a:t>Part 4</a:t>
          </a:r>
        </a:p>
        <a:p>
          <a:pPr lvl="0" algn="ctr" defTabSz="1422400">
            <a:lnSpc>
              <a:spcPct val="90000"/>
            </a:lnSpc>
            <a:spcBef>
              <a:spcPct val="0"/>
            </a:spcBef>
            <a:spcAft>
              <a:spcPct val="35000"/>
            </a:spcAft>
          </a:pPr>
          <a:r>
            <a:rPr lang="en-US" altLang="zh-TW" sz="3200" kern="1200" dirty="0">
              <a:solidFill>
                <a:schemeClr val="tx1"/>
              </a:solidFill>
            </a:rPr>
            <a:t>0-V</a:t>
          </a:r>
          <a:endParaRPr lang="zh-TW" altLang="en-US" sz="3200" kern="1200" dirty="0">
            <a:solidFill>
              <a:schemeClr val="tx1"/>
            </a:solidFill>
          </a:endParaRPr>
        </a:p>
      </dsp:txBody>
      <dsp:txXfrm rot="5400000">
        <a:off x="2676656" y="2593443"/>
        <a:ext cx="1556967" cy="1556967"/>
      </dsp:txXfrm>
    </dsp:sp>
    <dsp:sp modelId="{B4A1F918-C8F5-4B00-BF48-541BE0ECC56D}">
      <dsp:nvSpPr>
        <dsp:cNvPr id="0" name=""/>
        <dsp:cNvSpPr/>
      </dsp:nvSpPr>
      <dsp:spPr>
        <a:xfrm>
          <a:off x="3904358" y="2084925"/>
          <a:ext cx="760235" cy="66107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35BA1-3DD3-4D88-B3DB-13455A46EA2F}">
      <dsp:nvSpPr>
        <dsp:cNvPr id="0" name=""/>
        <dsp:cNvSpPr/>
      </dsp:nvSpPr>
      <dsp:spPr>
        <a:xfrm rot="10800000">
          <a:off x="3904358" y="2339184"/>
          <a:ext cx="760235" cy="66107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4756-D1B5-4DEF-9F1D-3C1096DF7A36}">
      <dsp:nvSpPr>
        <dsp:cNvPr id="0" name=""/>
        <dsp:cNvSpPr/>
      </dsp:nvSpPr>
      <dsp:spPr>
        <a:xfrm>
          <a:off x="4906785" y="3318119"/>
          <a:ext cx="2410515" cy="15614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FF0000"/>
              </a:solidFill>
              <a:latin typeface="標楷體" panose="03000509000000000000" pitchFamily="65" charset="-120"/>
              <a:ea typeface="標楷體" panose="03000509000000000000" pitchFamily="65" charset="-120"/>
            </a:rPr>
            <a:t>愛戀關係與發展</a:t>
          </a:r>
        </a:p>
      </dsp:txBody>
      <dsp:txXfrm>
        <a:off x="5664240" y="3742786"/>
        <a:ext cx="1618761" cy="1102500"/>
      </dsp:txXfrm>
    </dsp:sp>
    <dsp:sp modelId="{70754B05-DED9-4E65-8354-53A7168E17B7}">
      <dsp:nvSpPr>
        <dsp:cNvPr id="0" name=""/>
        <dsp:cNvSpPr/>
      </dsp:nvSpPr>
      <dsp:spPr>
        <a:xfrm>
          <a:off x="973838" y="3318119"/>
          <a:ext cx="2410515" cy="15614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FF0000"/>
              </a:solidFill>
              <a:latin typeface="標楷體" panose="03000509000000000000" pitchFamily="65" charset="-120"/>
              <a:ea typeface="標楷體" panose="03000509000000000000" pitchFamily="65" charset="-120"/>
            </a:rPr>
            <a:t>婚姻與家庭的建立</a:t>
          </a:r>
          <a:endParaRPr lang="zh-TW" altLang="en-US" sz="2400" kern="1200" dirty="0">
            <a:solidFill>
              <a:srgbClr val="FF0000"/>
            </a:solidFill>
            <a:latin typeface="標楷體" panose="03000509000000000000" pitchFamily="65" charset="-120"/>
            <a:ea typeface="標楷體" panose="03000509000000000000" pitchFamily="65" charset="-120"/>
          </a:endParaRPr>
        </a:p>
      </dsp:txBody>
      <dsp:txXfrm>
        <a:off x="1008138" y="3742786"/>
        <a:ext cx="1618761" cy="1102500"/>
      </dsp:txXfrm>
    </dsp:sp>
    <dsp:sp modelId="{4DE764CC-E80D-4909-AF19-3744F7303A88}">
      <dsp:nvSpPr>
        <dsp:cNvPr id="0" name=""/>
        <dsp:cNvSpPr/>
      </dsp:nvSpPr>
      <dsp:spPr>
        <a:xfrm>
          <a:off x="4772990" y="0"/>
          <a:ext cx="2678107" cy="15614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a:t> </a:t>
          </a:r>
          <a:r>
            <a:rPr lang="zh-TW" altLang="en-US" sz="2400" b="1" kern="1200" dirty="0">
              <a:solidFill>
                <a:srgbClr val="FF0000"/>
              </a:solidFill>
              <a:latin typeface="標楷體" panose="03000509000000000000" pitchFamily="65" charset="-120"/>
              <a:ea typeface="標楷體" panose="03000509000000000000" pitchFamily="65" charset="-120"/>
            </a:rPr>
            <a:t>正向人際互動</a:t>
          </a:r>
          <a:endParaRPr lang="zh-TW" altLang="en-US" sz="2400" b="0" kern="1200" dirty="0">
            <a:solidFill>
              <a:srgbClr val="FF0000"/>
            </a:solidFill>
            <a:latin typeface="標楷體" panose="03000509000000000000" pitchFamily="65" charset="-120"/>
            <a:ea typeface="標楷體" panose="03000509000000000000" pitchFamily="65" charset="-120"/>
          </a:endParaRPr>
        </a:p>
      </dsp:txBody>
      <dsp:txXfrm>
        <a:off x="5610722" y="34300"/>
        <a:ext cx="1806075" cy="1102500"/>
      </dsp:txXfrm>
    </dsp:sp>
    <dsp:sp modelId="{AB91DB7F-6887-4795-891D-E73402BB93D9}">
      <dsp:nvSpPr>
        <dsp:cNvPr id="0" name=""/>
        <dsp:cNvSpPr/>
      </dsp:nvSpPr>
      <dsp:spPr>
        <a:xfrm>
          <a:off x="973838" y="0"/>
          <a:ext cx="2410515" cy="15614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FF0000"/>
              </a:solidFill>
              <a:latin typeface="標楷體" panose="03000509000000000000" pitchFamily="65" charset="-120"/>
              <a:ea typeface="標楷體" panose="03000509000000000000" pitchFamily="65" charset="-120"/>
            </a:rPr>
            <a:t>情緒與人際互動</a:t>
          </a:r>
        </a:p>
      </dsp:txBody>
      <dsp:txXfrm>
        <a:off x="1008138" y="34300"/>
        <a:ext cx="1618761" cy="1102500"/>
      </dsp:txXfrm>
    </dsp:sp>
    <dsp:sp modelId="{6A197476-9143-4CCB-851F-F36E9D4706C5}">
      <dsp:nvSpPr>
        <dsp:cNvPr id="0" name=""/>
        <dsp:cNvSpPr/>
      </dsp:nvSpPr>
      <dsp:spPr>
        <a:xfrm>
          <a:off x="2050810" y="278136"/>
          <a:ext cx="2112861" cy="211286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1</a:t>
          </a:r>
        </a:p>
        <a:p>
          <a:pPr lvl="0" algn="ctr" defTabSz="1244600">
            <a:lnSpc>
              <a:spcPct val="90000"/>
            </a:lnSpc>
            <a:spcBef>
              <a:spcPct val="0"/>
            </a:spcBef>
            <a:spcAft>
              <a:spcPct val="35000"/>
            </a:spcAft>
          </a:pPr>
          <a:r>
            <a:rPr lang="en-US" altLang="zh-TW" sz="2800" kern="1200" dirty="0">
              <a:solidFill>
                <a:schemeClr val="tx1"/>
              </a:solidFill>
            </a:rPr>
            <a:t>0-II</a:t>
          </a:r>
          <a:endParaRPr lang="zh-TW" altLang="en-US" sz="2800" kern="1200" dirty="0">
            <a:solidFill>
              <a:schemeClr val="tx1"/>
            </a:solidFill>
          </a:endParaRPr>
        </a:p>
      </dsp:txBody>
      <dsp:txXfrm>
        <a:off x="2669653" y="896979"/>
        <a:ext cx="1494018" cy="1494018"/>
      </dsp:txXfrm>
    </dsp:sp>
    <dsp:sp modelId="{CA831F32-D42E-48AA-8943-C63E721F22EB}">
      <dsp:nvSpPr>
        <dsp:cNvPr id="0" name=""/>
        <dsp:cNvSpPr/>
      </dsp:nvSpPr>
      <dsp:spPr>
        <a:xfrm rot="5400000">
          <a:off x="4261263" y="278136"/>
          <a:ext cx="2112861" cy="211286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2</a:t>
          </a:r>
        </a:p>
        <a:p>
          <a:pPr lvl="0" algn="ctr" defTabSz="1244600">
            <a:lnSpc>
              <a:spcPct val="90000"/>
            </a:lnSpc>
            <a:spcBef>
              <a:spcPct val="0"/>
            </a:spcBef>
            <a:spcAft>
              <a:spcPct val="35000"/>
            </a:spcAft>
          </a:pPr>
          <a:r>
            <a:rPr lang="en-US" altLang="zh-TW" sz="2800" kern="1200" dirty="0">
              <a:solidFill>
                <a:schemeClr val="tx1"/>
              </a:solidFill>
            </a:rPr>
            <a:t>0-IV</a:t>
          </a:r>
          <a:endParaRPr lang="zh-TW" altLang="en-US" sz="2800" kern="1200" dirty="0">
            <a:solidFill>
              <a:schemeClr val="tx1"/>
            </a:solidFill>
          </a:endParaRPr>
        </a:p>
      </dsp:txBody>
      <dsp:txXfrm rot="-5400000">
        <a:off x="4261263" y="896979"/>
        <a:ext cx="1494018" cy="1494018"/>
      </dsp:txXfrm>
    </dsp:sp>
    <dsp:sp modelId="{54A9DFBC-33C8-45D6-AAFD-80FF19EC2C21}">
      <dsp:nvSpPr>
        <dsp:cNvPr id="0" name=""/>
        <dsp:cNvSpPr/>
      </dsp:nvSpPr>
      <dsp:spPr>
        <a:xfrm rot="10800000">
          <a:off x="4261263" y="2488589"/>
          <a:ext cx="2112861" cy="211286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3</a:t>
          </a:r>
        </a:p>
        <a:p>
          <a:pPr lvl="0" algn="ctr" defTabSz="1244600">
            <a:lnSpc>
              <a:spcPct val="90000"/>
            </a:lnSpc>
            <a:spcBef>
              <a:spcPct val="0"/>
            </a:spcBef>
            <a:spcAft>
              <a:spcPct val="35000"/>
            </a:spcAft>
          </a:pPr>
          <a:r>
            <a:rPr lang="en-US" altLang="zh-TW" sz="2800" kern="1200" dirty="0">
              <a:solidFill>
                <a:schemeClr val="tx1"/>
              </a:solidFill>
            </a:rPr>
            <a:t>IV-V</a:t>
          </a:r>
          <a:endParaRPr lang="zh-TW" altLang="en-US" sz="2800" kern="1200" dirty="0">
            <a:solidFill>
              <a:schemeClr val="tx1"/>
            </a:solidFill>
          </a:endParaRPr>
        </a:p>
      </dsp:txBody>
      <dsp:txXfrm rot="10800000">
        <a:off x="4261263" y="2488589"/>
        <a:ext cx="1494018" cy="1494018"/>
      </dsp:txXfrm>
    </dsp:sp>
    <dsp:sp modelId="{ADCF5775-38D8-4183-81FF-973B86AEBE91}">
      <dsp:nvSpPr>
        <dsp:cNvPr id="0" name=""/>
        <dsp:cNvSpPr/>
      </dsp:nvSpPr>
      <dsp:spPr>
        <a:xfrm rot="16200000">
          <a:off x="2050810" y="2488589"/>
          <a:ext cx="2112861" cy="211286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4</a:t>
          </a:r>
        </a:p>
        <a:p>
          <a:pPr lvl="0" algn="ctr" defTabSz="1244600">
            <a:lnSpc>
              <a:spcPct val="90000"/>
            </a:lnSpc>
            <a:spcBef>
              <a:spcPct val="0"/>
            </a:spcBef>
            <a:spcAft>
              <a:spcPct val="35000"/>
            </a:spcAft>
          </a:pPr>
          <a:r>
            <a:rPr lang="en-US" altLang="zh-TW" sz="2800" kern="1200" dirty="0">
              <a:solidFill>
                <a:schemeClr val="tx1"/>
              </a:solidFill>
            </a:rPr>
            <a:t>V</a:t>
          </a:r>
          <a:endParaRPr lang="zh-TW" altLang="en-US" sz="2800" kern="1200" dirty="0">
            <a:solidFill>
              <a:schemeClr val="tx1"/>
            </a:solidFill>
          </a:endParaRPr>
        </a:p>
      </dsp:txBody>
      <dsp:txXfrm rot="5400000">
        <a:off x="2669653" y="2488589"/>
        <a:ext cx="1494018" cy="1494018"/>
      </dsp:txXfrm>
    </dsp:sp>
    <dsp:sp modelId="{B4A1F918-C8F5-4B00-BF48-541BE0ECC56D}">
      <dsp:nvSpPr>
        <dsp:cNvPr id="0" name=""/>
        <dsp:cNvSpPr/>
      </dsp:nvSpPr>
      <dsp:spPr>
        <a:xfrm>
          <a:off x="3847718" y="2000630"/>
          <a:ext cx="729498" cy="63434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35BA1-3DD3-4D88-B3DB-13455A46EA2F}">
      <dsp:nvSpPr>
        <dsp:cNvPr id="0" name=""/>
        <dsp:cNvSpPr/>
      </dsp:nvSpPr>
      <dsp:spPr>
        <a:xfrm rot="10800000">
          <a:off x="3847718" y="2244610"/>
          <a:ext cx="729498" cy="63434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4756-D1B5-4DEF-9F1D-3C1096DF7A36}">
      <dsp:nvSpPr>
        <dsp:cNvPr id="0" name=""/>
        <dsp:cNvSpPr/>
      </dsp:nvSpPr>
      <dsp:spPr>
        <a:xfrm>
          <a:off x="4834999" y="3258978"/>
          <a:ext cx="2373227" cy="15373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家庭資源的使用</a:t>
          </a:r>
        </a:p>
      </dsp:txBody>
      <dsp:txXfrm>
        <a:off x="5580737" y="3677076"/>
        <a:ext cx="1593719" cy="1085445"/>
      </dsp:txXfrm>
    </dsp:sp>
    <dsp:sp modelId="{70754B05-DED9-4E65-8354-53A7168E17B7}">
      <dsp:nvSpPr>
        <dsp:cNvPr id="0" name=""/>
        <dsp:cNvSpPr/>
      </dsp:nvSpPr>
      <dsp:spPr>
        <a:xfrm>
          <a:off x="759149" y="3222920"/>
          <a:ext cx="2780711" cy="16094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家庭消費與社會環境</a:t>
          </a:r>
          <a:endParaRPr lang="zh-TW" altLang="en-US" sz="2000" kern="1200" dirty="0">
            <a:latin typeface="標楷體" panose="03000509000000000000" pitchFamily="65" charset="-120"/>
            <a:ea typeface="標楷體" panose="03000509000000000000" pitchFamily="65" charset="-120"/>
          </a:endParaRPr>
        </a:p>
      </dsp:txBody>
      <dsp:txXfrm>
        <a:off x="794503" y="3660631"/>
        <a:ext cx="1875789" cy="1136363"/>
      </dsp:txXfrm>
    </dsp:sp>
    <dsp:sp modelId="{4DE764CC-E80D-4909-AF19-3744F7303A88}">
      <dsp:nvSpPr>
        <dsp:cNvPr id="0" name=""/>
        <dsp:cNvSpPr/>
      </dsp:nvSpPr>
      <dsp:spPr>
        <a:xfrm>
          <a:off x="4593464" y="16491"/>
          <a:ext cx="2856298" cy="1488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標楷體" panose="03000509000000000000" pitchFamily="65" charset="-120"/>
              <a:ea typeface="標楷體" panose="03000509000000000000" pitchFamily="65" charset="-120"/>
            </a:rPr>
            <a:t>家庭消費活動</a:t>
          </a:r>
          <a:endParaRPr lang="zh-TW" altLang="en-US" sz="2000" b="0" kern="1200" dirty="0">
            <a:latin typeface="標楷體" panose="03000509000000000000" pitchFamily="65" charset="-120"/>
            <a:ea typeface="標楷體" panose="03000509000000000000" pitchFamily="65" charset="-120"/>
          </a:endParaRPr>
        </a:p>
      </dsp:txBody>
      <dsp:txXfrm>
        <a:off x="5483055" y="49193"/>
        <a:ext cx="1934004" cy="1051123"/>
      </dsp:txXfrm>
    </dsp:sp>
    <dsp:sp modelId="{AB91DB7F-6887-4795-891D-E73402BB93D9}">
      <dsp:nvSpPr>
        <dsp:cNvPr id="0" name=""/>
        <dsp:cNvSpPr/>
      </dsp:nvSpPr>
      <dsp:spPr>
        <a:xfrm>
          <a:off x="962890" y="-7813"/>
          <a:ext cx="2373227" cy="15373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latin typeface="標楷體" panose="03000509000000000000" pitchFamily="65" charset="-120"/>
              <a:ea typeface="標楷體" panose="03000509000000000000" pitchFamily="65" charset="-120"/>
            </a:rPr>
            <a:t>概論家庭資源管理</a:t>
          </a:r>
          <a:endParaRPr lang="zh-TW" altLang="en-US" sz="2400" b="1" kern="1200" dirty="0">
            <a:latin typeface="標楷體" panose="03000509000000000000" pitchFamily="65" charset="-120"/>
            <a:ea typeface="標楷體" panose="03000509000000000000" pitchFamily="65" charset="-120"/>
          </a:endParaRPr>
        </a:p>
      </dsp:txBody>
      <dsp:txXfrm>
        <a:off x="996660" y="25957"/>
        <a:ext cx="1593719" cy="1085445"/>
      </dsp:txXfrm>
    </dsp:sp>
    <dsp:sp modelId="{6A197476-9143-4CCB-851F-F36E9D4706C5}">
      <dsp:nvSpPr>
        <dsp:cNvPr id="0" name=""/>
        <dsp:cNvSpPr/>
      </dsp:nvSpPr>
      <dsp:spPr>
        <a:xfrm>
          <a:off x="1976237" y="284049"/>
          <a:ext cx="2080177" cy="208017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1</a:t>
          </a:r>
        </a:p>
        <a:p>
          <a:pPr lvl="0" algn="ctr" defTabSz="1244600">
            <a:lnSpc>
              <a:spcPct val="90000"/>
            </a:lnSpc>
            <a:spcBef>
              <a:spcPct val="0"/>
            </a:spcBef>
            <a:spcAft>
              <a:spcPct val="35000"/>
            </a:spcAft>
          </a:pPr>
          <a:r>
            <a:rPr lang="en-US" altLang="zh-TW" sz="2800" kern="1200" dirty="0">
              <a:solidFill>
                <a:schemeClr val="tx1"/>
              </a:solidFill>
            </a:rPr>
            <a:t>0-V</a:t>
          </a:r>
          <a:endParaRPr lang="zh-TW" altLang="en-US" sz="2800" kern="1200" dirty="0">
            <a:solidFill>
              <a:schemeClr val="tx1"/>
            </a:solidFill>
          </a:endParaRPr>
        </a:p>
      </dsp:txBody>
      <dsp:txXfrm>
        <a:off x="2585507" y="893319"/>
        <a:ext cx="1470907" cy="1470907"/>
      </dsp:txXfrm>
    </dsp:sp>
    <dsp:sp modelId="{CA831F32-D42E-48AA-8943-C63E721F22EB}">
      <dsp:nvSpPr>
        <dsp:cNvPr id="0" name=""/>
        <dsp:cNvSpPr/>
      </dsp:nvSpPr>
      <dsp:spPr>
        <a:xfrm rot="5400000">
          <a:off x="4152497" y="284049"/>
          <a:ext cx="2080177" cy="208017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2</a:t>
          </a:r>
        </a:p>
        <a:p>
          <a:pPr lvl="0" algn="ctr" defTabSz="1244600">
            <a:lnSpc>
              <a:spcPct val="90000"/>
            </a:lnSpc>
            <a:spcBef>
              <a:spcPct val="0"/>
            </a:spcBef>
            <a:spcAft>
              <a:spcPct val="35000"/>
            </a:spcAft>
          </a:pPr>
          <a:r>
            <a:rPr lang="en-US" altLang="zh-TW" sz="2800" kern="1200" dirty="0">
              <a:solidFill>
                <a:schemeClr val="tx1"/>
              </a:solidFill>
            </a:rPr>
            <a:t>0-III</a:t>
          </a:r>
          <a:endParaRPr lang="zh-TW" altLang="en-US" sz="2800" kern="1200" dirty="0">
            <a:solidFill>
              <a:schemeClr val="tx1"/>
            </a:solidFill>
          </a:endParaRPr>
        </a:p>
      </dsp:txBody>
      <dsp:txXfrm rot="-5400000">
        <a:off x="4152497" y="893319"/>
        <a:ext cx="1470907" cy="1470907"/>
      </dsp:txXfrm>
    </dsp:sp>
    <dsp:sp modelId="{54A9DFBC-33C8-45D6-AAFD-80FF19EC2C21}">
      <dsp:nvSpPr>
        <dsp:cNvPr id="0" name=""/>
        <dsp:cNvSpPr/>
      </dsp:nvSpPr>
      <dsp:spPr>
        <a:xfrm rot="10800000">
          <a:off x="4152497" y="2460309"/>
          <a:ext cx="2080177" cy="208017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3</a:t>
          </a:r>
        </a:p>
        <a:p>
          <a:pPr lvl="0" algn="ctr" defTabSz="1244600">
            <a:lnSpc>
              <a:spcPct val="90000"/>
            </a:lnSpc>
            <a:spcBef>
              <a:spcPct val="0"/>
            </a:spcBef>
            <a:spcAft>
              <a:spcPct val="35000"/>
            </a:spcAft>
          </a:pPr>
          <a:r>
            <a:rPr lang="en-US" altLang="zh-TW" sz="2800" kern="1200" dirty="0">
              <a:solidFill>
                <a:schemeClr val="tx1"/>
              </a:solidFill>
            </a:rPr>
            <a:t>III-V</a:t>
          </a:r>
          <a:endParaRPr lang="zh-TW" altLang="en-US" sz="2800" kern="1200" dirty="0">
            <a:solidFill>
              <a:schemeClr val="tx1"/>
            </a:solidFill>
          </a:endParaRPr>
        </a:p>
      </dsp:txBody>
      <dsp:txXfrm rot="10800000">
        <a:off x="4152497" y="2460309"/>
        <a:ext cx="1470907" cy="1470907"/>
      </dsp:txXfrm>
    </dsp:sp>
    <dsp:sp modelId="{ADCF5775-38D8-4183-81FF-973B86AEBE91}">
      <dsp:nvSpPr>
        <dsp:cNvPr id="0" name=""/>
        <dsp:cNvSpPr/>
      </dsp:nvSpPr>
      <dsp:spPr>
        <a:xfrm rot="16200000">
          <a:off x="1976237" y="2460309"/>
          <a:ext cx="2080177" cy="208017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a:solidFill>
                <a:schemeClr val="tx1"/>
              </a:solidFill>
            </a:rPr>
            <a:t>Part 4 V</a:t>
          </a:r>
          <a:endParaRPr lang="zh-TW" altLang="en-US" sz="2800" kern="1200" dirty="0">
            <a:solidFill>
              <a:schemeClr val="tx1"/>
            </a:solidFill>
          </a:endParaRPr>
        </a:p>
      </dsp:txBody>
      <dsp:txXfrm rot="5400000">
        <a:off x="2585507" y="2460309"/>
        <a:ext cx="1470907" cy="1470907"/>
      </dsp:txXfrm>
    </dsp:sp>
    <dsp:sp modelId="{B4A1F918-C8F5-4B00-BF48-541BE0ECC56D}">
      <dsp:nvSpPr>
        <dsp:cNvPr id="0" name=""/>
        <dsp:cNvSpPr/>
      </dsp:nvSpPr>
      <dsp:spPr>
        <a:xfrm>
          <a:off x="3745349" y="1979898"/>
          <a:ext cx="718213" cy="62453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35BA1-3DD3-4D88-B3DB-13455A46EA2F}">
      <dsp:nvSpPr>
        <dsp:cNvPr id="0" name=""/>
        <dsp:cNvSpPr/>
      </dsp:nvSpPr>
      <dsp:spPr>
        <a:xfrm rot="10800000">
          <a:off x="3745349" y="2220103"/>
          <a:ext cx="718213" cy="62453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A362A-4D64-4B0D-99E4-A9237A9FC636}">
      <dsp:nvSpPr>
        <dsp:cNvPr id="0" name=""/>
        <dsp:cNvSpPr/>
      </dsp:nvSpPr>
      <dsp:spPr>
        <a:xfrm>
          <a:off x="4059581" y="1072470"/>
          <a:ext cx="2681742" cy="618601"/>
        </a:xfrm>
        <a:custGeom>
          <a:avLst/>
          <a:gdLst/>
          <a:ahLst/>
          <a:cxnLst/>
          <a:rect l="0" t="0" r="0" b="0"/>
          <a:pathLst>
            <a:path>
              <a:moveTo>
                <a:pt x="0" y="0"/>
              </a:moveTo>
              <a:lnTo>
                <a:pt x="0" y="416048"/>
              </a:lnTo>
              <a:lnTo>
                <a:pt x="2681742" y="416048"/>
              </a:lnTo>
              <a:lnTo>
                <a:pt x="2681742" y="6186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59826-C068-4122-8604-AFE71424855B}">
      <dsp:nvSpPr>
        <dsp:cNvPr id="0" name=""/>
        <dsp:cNvSpPr/>
      </dsp:nvSpPr>
      <dsp:spPr>
        <a:xfrm>
          <a:off x="4013861" y="1072470"/>
          <a:ext cx="91440" cy="635900"/>
        </a:xfrm>
        <a:custGeom>
          <a:avLst/>
          <a:gdLst/>
          <a:ahLst/>
          <a:cxnLst/>
          <a:rect l="0" t="0" r="0" b="0"/>
          <a:pathLst>
            <a:path>
              <a:moveTo>
                <a:pt x="45720" y="0"/>
              </a:moveTo>
              <a:lnTo>
                <a:pt x="45720" y="6359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46FEA-462F-47D7-8F5C-377B6FD564F4}">
      <dsp:nvSpPr>
        <dsp:cNvPr id="0" name=""/>
        <dsp:cNvSpPr/>
      </dsp:nvSpPr>
      <dsp:spPr>
        <a:xfrm>
          <a:off x="1387219" y="1072470"/>
          <a:ext cx="2672362" cy="635900"/>
        </a:xfrm>
        <a:custGeom>
          <a:avLst/>
          <a:gdLst/>
          <a:ahLst/>
          <a:cxnLst/>
          <a:rect l="0" t="0" r="0" b="0"/>
          <a:pathLst>
            <a:path>
              <a:moveTo>
                <a:pt x="2672362" y="0"/>
              </a:moveTo>
              <a:lnTo>
                <a:pt x="2672362" y="433347"/>
              </a:lnTo>
              <a:lnTo>
                <a:pt x="0" y="433347"/>
              </a:lnTo>
              <a:lnTo>
                <a:pt x="0" y="6359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68B06-4E6B-4793-BE0C-1CD05DFA91B6}">
      <dsp:nvSpPr>
        <dsp:cNvPr id="0" name=""/>
        <dsp:cNvSpPr/>
      </dsp:nvSpPr>
      <dsp:spPr>
        <a:xfrm>
          <a:off x="2396983" y="601"/>
          <a:ext cx="3325195" cy="1071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F61A2-EB5F-481F-BC2E-7574B53A51D8}">
      <dsp:nvSpPr>
        <dsp:cNvPr id="0" name=""/>
        <dsp:cNvSpPr/>
      </dsp:nvSpPr>
      <dsp:spPr>
        <a:xfrm>
          <a:off x="2639925" y="231396"/>
          <a:ext cx="3325195" cy="10718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當愛來敲門</a:t>
          </a:r>
          <a:endParaRPr lang="zh-TW" altLang="en-US" sz="3200" kern="1200" dirty="0">
            <a:latin typeface="標楷體" panose="03000509000000000000" pitchFamily="65" charset="-120"/>
            <a:ea typeface="標楷體" panose="03000509000000000000" pitchFamily="65" charset="-120"/>
          </a:endParaRPr>
        </a:p>
      </dsp:txBody>
      <dsp:txXfrm>
        <a:off x="2671319" y="262790"/>
        <a:ext cx="3262407" cy="1009081"/>
      </dsp:txXfrm>
    </dsp:sp>
    <dsp:sp modelId="{4F0F4E28-2ED6-48B8-8075-A07572EA09AA}">
      <dsp:nvSpPr>
        <dsp:cNvPr id="0" name=""/>
        <dsp:cNvSpPr/>
      </dsp:nvSpPr>
      <dsp:spPr>
        <a:xfrm>
          <a:off x="293980" y="1708371"/>
          <a:ext cx="2186478" cy="13884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0F6A6-62B9-4702-878B-C83C28FE0268}">
      <dsp:nvSpPr>
        <dsp:cNvPr id="0" name=""/>
        <dsp:cNvSpPr/>
      </dsp:nvSpPr>
      <dsp:spPr>
        <a:xfrm>
          <a:off x="536922" y="1939166"/>
          <a:ext cx="2186478" cy="13884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關係</a:t>
          </a: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四部曲</a:t>
          </a:r>
          <a:endParaRPr lang="zh-TW" altLang="en-US" sz="3200" kern="1200" dirty="0">
            <a:latin typeface="標楷體" panose="03000509000000000000" pitchFamily="65" charset="-120"/>
            <a:ea typeface="標楷體" panose="03000509000000000000" pitchFamily="65" charset="-120"/>
          </a:endParaRPr>
        </a:p>
      </dsp:txBody>
      <dsp:txXfrm>
        <a:off x="577587" y="1979831"/>
        <a:ext cx="2105148" cy="1307083"/>
      </dsp:txXfrm>
    </dsp:sp>
    <dsp:sp modelId="{B98125D6-B3F5-4201-81AD-C7828028F446}">
      <dsp:nvSpPr>
        <dsp:cNvPr id="0" name=""/>
        <dsp:cNvSpPr/>
      </dsp:nvSpPr>
      <dsp:spPr>
        <a:xfrm>
          <a:off x="2966342" y="1708371"/>
          <a:ext cx="2186478" cy="13884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48D307-43B4-4C0B-B198-1FAC75335ECB}">
      <dsp:nvSpPr>
        <dsp:cNvPr id="0" name=""/>
        <dsp:cNvSpPr/>
      </dsp:nvSpPr>
      <dsp:spPr>
        <a:xfrm>
          <a:off x="3209284" y="1939166"/>
          <a:ext cx="2186478" cy="13884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我的</a:t>
          </a: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理想伴侶</a:t>
          </a:r>
          <a:endParaRPr lang="zh-TW" altLang="en-US" sz="2000" kern="1200" dirty="0"/>
        </a:p>
      </dsp:txBody>
      <dsp:txXfrm>
        <a:off x="3249949" y="1979831"/>
        <a:ext cx="2105148" cy="1307083"/>
      </dsp:txXfrm>
    </dsp:sp>
    <dsp:sp modelId="{2C0E06FA-D0F8-46ED-A5FF-5F076836E544}">
      <dsp:nvSpPr>
        <dsp:cNvPr id="0" name=""/>
        <dsp:cNvSpPr/>
      </dsp:nvSpPr>
      <dsp:spPr>
        <a:xfrm>
          <a:off x="5648084" y="1691072"/>
          <a:ext cx="2186478" cy="13884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28F7F5-D807-4664-9D4A-2B0BED372E90}">
      <dsp:nvSpPr>
        <dsp:cNvPr id="0" name=""/>
        <dsp:cNvSpPr/>
      </dsp:nvSpPr>
      <dsp:spPr>
        <a:xfrm>
          <a:off x="5891026" y="1921866"/>
          <a:ext cx="2186478" cy="13884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圓滿</a:t>
          </a:r>
          <a:endParaRPr lang="en-US" altLang="zh-TW" sz="3200" kern="1200" dirty="0" smtClean="0">
            <a:latin typeface="標楷體" panose="03000509000000000000"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關係</a:t>
          </a:r>
          <a:endParaRPr lang="zh-TW" altLang="en-US" sz="3200" kern="1200" dirty="0">
            <a:latin typeface="標楷體" panose="03000509000000000000" pitchFamily="65" charset="-120"/>
            <a:ea typeface="標楷體" panose="03000509000000000000" pitchFamily="65" charset="-120"/>
          </a:endParaRPr>
        </a:p>
      </dsp:txBody>
      <dsp:txXfrm>
        <a:off x="5931691" y="1962531"/>
        <a:ext cx="2105148" cy="130708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517C11A-9158-44FF-9EE0-471F062DB8ED}" type="datetimeFigureOut">
              <a:rPr lang="zh-TW" altLang="en-US" smtClean="0"/>
              <a:t>2021/8/30</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F7E7687-8532-45B8-A314-0440778C0072}" type="slidenum">
              <a:rPr lang="zh-TW" altLang="en-US" smtClean="0"/>
              <a:t>‹#›</a:t>
            </a:fld>
            <a:endParaRPr lang="zh-TW" altLang="en-US"/>
          </a:p>
        </p:txBody>
      </p:sp>
    </p:spTree>
    <p:extLst>
      <p:ext uri="{BB962C8B-B14F-4D97-AF65-F5344CB8AC3E}">
        <p14:creationId xmlns:p14="http://schemas.microsoft.com/office/powerpoint/2010/main" val="1789801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659" cy="4963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3" y="0"/>
            <a:ext cx="2945659" cy="496332"/>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583"/>
            <a:ext cx="2945659" cy="49633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76561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22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34</a:t>
            </a:fld>
            <a:endParaRPr lang="zh-TW" altLang="en-US"/>
          </a:p>
        </p:txBody>
      </p:sp>
    </p:spTree>
    <p:extLst>
      <p:ext uri="{BB962C8B-B14F-4D97-AF65-F5344CB8AC3E}">
        <p14:creationId xmlns:p14="http://schemas.microsoft.com/office/powerpoint/2010/main" val="217948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35</a:t>
            </a:fld>
            <a:endParaRPr lang="zh-TW" altLang="en-US"/>
          </a:p>
        </p:txBody>
      </p:sp>
    </p:spTree>
    <p:extLst>
      <p:ext uri="{BB962C8B-B14F-4D97-AF65-F5344CB8AC3E}">
        <p14:creationId xmlns:p14="http://schemas.microsoft.com/office/powerpoint/2010/main" val="2430871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Times New Roman"/>
                <a:ea typeface="Times New Roman"/>
                <a:cs typeface="Times New Roman"/>
                <a:sym typeface="Times New Roman"/>
              </a:rPr>
              <a:t>40</a:t>
            </a:fld>
            <a:endParaRPr lang="zh-TW" alt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6352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Times New Roman"/>
                <a:ea typeface="Times New Roman"/>
                <a:cs typeface="Times New Roman"/>
                <a:sym typeface="Times New Roman"/>
              </a:rPr>
              <a:t>41</a:t>
            </a:fld>
            <a:endParaRPr lang="zh-TW" alt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5180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Times New Roman"/>
                <a:ea typeface="Times New Roman"/>
                <a:cs typeface="Times New Roman"/>
                <a:sym typeface="Times New Roman"/>
              </a:rPr>
              <a:t>43</a:t>
            </a:fld>
            <a:endParaRPr lang="zh-TW" alt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67832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Times New Roman"/>
                <a:ea typeface="Times New Roman"/>
                <a:cs typeface="Times New Roman"/>
                <a:sym typeface="Times New Roman"/>
              </a:rPr>
              <a:t>44</a:t>
            </a:fld>
            <a:endParaRPr lang="zh-TW" alt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3298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 name="Shape 151"/>
          <p:cNvSpPr txBox="1">
            <a:spLocks noGrp="1"/>
          </p:cNvSpPr>
          <p:nvPr>
            <p:ph type="sldNum" idx="12"/>
          </p:nvPr>
        </p:nvSpPr>
        <p:spPr>
          <a:xfrm>
            <a:off x="3850443" y="9428583"/>
            <a:ext cx="2945659" cy="496332"/>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ltLang="zh-TW">
                <a:latin typeface="標楷體" panose="03000509000000000000" pitchFamily="65" charset="-120"/>
                <a:ea typeface="標楷體" panose="03000509000000000000" pitchFamily="65" charset="-120"/>
              </a:rPr>
              <a:t>12</a:t>
            </a:fld>
            <a:endParaRPr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3200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24</a:t>
            </a:fld>
            <a:endParaRPr lang="zh-TW" altLang="en-US"/>
          </a:p>
        </p:txBody>
      </p:sp>
    </p:spTree>
    <p:extLst>
      <p:ext uri="{BB962C8B-B14F-4D97-AF65-F5344CB8AC3E}">
        <p14:creationId xmlns:p14="http://schemas.microsoft.com/office/powerpoint/2010/main" val="220516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25</a:t>
            </a:fld>
            <a:endParaRPr lang="zh-TW" altLang="en-US"/>
          </a:p>
        </p:txBody>
      </p:sp>
    </p:spTree>
    <p:extLst>
      <p:ext uri="{BB962C8B-B14F-4D97-AF65-F5344CB8AC3E}">
        <p14:creationId xmlns:p14="http://schemas.microsoft.com/office/powerpoint/2010/main" val="107020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26</a:t>
            </a:fld>
            <a:endParaRPr lang="zh-TW" altLang="en-US"/>
          </a:p>
        </p:txBody>
      </p:sp>
    </p:spTree>
    <p:extLst>
      <p:ext uri="{BB962C8B-B14F-4D97-AF65-F5344CB8AC3E}">
        <p14:creationId xmlns:p14="http://schemas.microsoft.com/office/powerpoint/2010/main" val="155723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27</a:t>
            </a:fld>
            <a:endParaRPr lang="zh-TW" altLang="en-US"/>
          </a:p>
        </p:txBody>
      </p:sp>
    </p:spTree>
    <p:extLst>
      <p:ext uri="{BB962C8B-B14F-4D97-AF65-F5344CB8AC3E}">
        <p14:creationId xmlns:p14="http://schemas.microsoft.com/office/powerpoint/2010/main" val="233626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28</a:t>
            </a:fld>
            <a:endParaRPr lang="zh-TW" altLang="en-US"/>
          </a:p>
        </p:txBody>
      </p:sp>
    </p:spTree>
    <p:extLst>
      <p:ext uri="{BB962C8B-B14F-4D97-AF65-F5344CB8AC3E}">
        <p14:creationId xmlns:p14="http://schemas.microsoft.com/office/powerpoint/2010/main" val="271197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29</a:t>
            </a:fld>
            <a:endParaRPr lang="zh-TW" altLang="en-US"/>
          </a:p>
        </p:txBody>
      </p:sp>
    </p:spTree>
    <p:extLst>
      <p:ext uri="{BB962C8B-B14F-4D97-AF65-F5344CB8AC3E}">
        <p14:creationId xmlns:p14="http://schemas.microsoft.com/office/powerpoint/2010/main" val="195606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B8CCCF-9C31-4CA1-837D-7F20ABC40E25}" type="slidenum">
              <a:rPr lang="zh-TW" altLang="en-US" smtClean="0"/>
              <a:t>33</a:t>
            </a:fld>
            <a:endParaRPr lang="zh-TW" altLang="en-US"/>
          </a:p>
        </p:txBody>
      </p:sp>
    </p:spTree>
    <p:extLst>
      <p:ext uri="{BB962C8B-B14F-4D97-AF65-F5344CB8AC3E}">
        <p14:creationId xmlns:p14="http://schemas.microsoft.com/office/powerpoint/2010/main" val="2023159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Times New Roman"/>
                <a:ea typeface="Times New Roman"/>
                <a:cs typeface="Times New Roman"/>
                <a:sym typeface="Times New Roman"/>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Times New Roman"/>
                <a:ea typeface="Times New Roman"/>
                <a:cs typeface="Times New Roman"/>
                <a:sym typeface="Times New Roman"/>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Times New Roman"/>
                <a:ea typeface="Times New Roman"/>
                <a:cs typeface="Times New Roman"/>
                <a:sym typeface="Times New Roma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533400" y="447675"/>
            <a:ext cx="8191500" cy="59531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TW"/>
              <a:t>www.themegallery.com</a:t>
            </a:r>
          </a:p>
        </p:txBody>
      </p:sp>
      <p:sp>
        <p:nvSpPr>
          <p:cNvPr id="4" name="Rectangle 6"/>
          <p:cNvSpPr>
            <a:spLocks noGrp="1" noChangeArrowheads="1"/>
          </p:cNvSpPr>
          <p:nvPr>
            <p:ph type="sldNum" sz="quarter" idx="11"/>
          </p:nvPr>
        </p:nvSpPr>
        <p:spPr>
          <a:xfrm>
            <a:off x="4191000" y="6505575"/>
            <a:ext cx="838200" cy="261938"/>
          </a:xfrm>
          <a:prstGeom prst="rect">
            <a:avLst/>
          </a:prstGeom>
          <a:ln/>
        </p:spPr>
        <p:txBody>
          <a:bodyPr/>
          <a:lstStyle>
            <a:lvl1pPr>
              <a:defRPr/>
            </a:lvl1pPr>
          </a:lstStyle>
          <a:p>
            <a:pPr>
              <a:defRPr/>
            </a:pPr>
            <a:fld id="{2619F333-D4A2-483D-8D77-5552DB788B24}" type="slidenum">
              <a:rPr lang="zh-TW" altLang="en-US"/>
              <a:pPr>
                <a:defRPr/>
              </a:pPr>
              <a:t>‹#›</a:t>
            </a:fld>
            <a:endParaRPr lang="en-US" altLang="zh-TW"/>
          </a:p>
        </p:txBody>
      </p:sp>
      <p:sp>
        <p:nvSpPr>
          <p:cNvPr id="5" name="Rectangle 4"/>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8994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Times New Roman"/>
              <a:buNone/>
              <a:defRPr sz="40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23186;&#26448;&#24433;&#29255;/&#65374;&#19968;&#26412;&#35920;&#23500;&#30340;&#12298;&#21508;&#31278;&#21508;&#27171;&#30340;&#23478;&#9472;&#23478;&#24237;&#22823;&#26360;&#12299;&#65374;.wmv.mp4" TargetMode="External"/><Relationship Id="rId2" Type="http://schemas.openxmlformats.org/officeDocument/2006/relationships/hyperlink" Target="&#24433;&#29255;&#23186;&#26448;/&#38738;&#23569;&#24180;&#24184;&#31119;&#23478;&#24237;&#19968;-&#23478;&#30340;&#24418;&#25104;.mp4" TargetMode="External"/><Relationship Id="rId1" Type="http://schemas.openxmlformats.org/officeDocument/2006/relationships/slideLayout" Target="../slideLayouts/slideLayout2.xml"/><Relationship Id="rId5" Type="http://schemas.openxmlformats.org/officeDocument/2006/relationships/hyperlink" Target="&#24433;&#29255;&#23186;&#26448;/&#27597;&#35242;&#30340;&#23396;&#36557;&#22894;&#25136;.mp4" TargetMode="External"/><Relationship Id="rId4" Type="http://schemas.openxmlformats.org/officeDocument/2006/relationships/hyperlink" Target="&#24433;&#29255;&#23186;&#26448;/BenQ&#32025;&#23130;.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20116;&#31278;&#24859;&#30340;&#35486;&#35328;.pptx"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vPQv_oBZLCE&amp;t=2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24433;&#29255;&#23186;&#26448;/&#12298;&#21253;&#23376;&#12299;&#22890;&#26368;&#20339;&#21205;&#30059;&#30701;&#29255;%20&#23566;&#28436;&#33258;&#36848;%20&#20013;&#22283;&#24335;&#27597;&#24859;%20-%20&#26446;&#22235;&#31471;&#30340;&#38642;&#31471;&#19990;&#30028;.mp4"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24433;&#29255;&#23186;&#26448;/&#23229;&#23229;&#30340;&#35352;&#25014;&#39636;&#24050;&#28415;.mp4"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24433;&#29255;&#23186;&#26448;/&#22238;&#23478;&#25563;&#38651;&#27744;.mp4"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24433;&#29255;&#23186;&#26448;/&#38463;&#23332;&#30340;&#34907;&#29983;&#32025;.mp4"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24433;&#29255;&#23186;&#26448;/&#12298;&#24859;&#22312;&#23478;&#31995;&#21015;&#24433;&#29255;&#20043;&#22235;&#12299;&#22823;&#20154;&#30340;&#23478;&#24237;&#20316;&#26989;.mp4"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24433;&#29255;&#23186;&#26448;/&#38738;&#23569;&#24180;&#24184;&#31119;&#23478;&#24237;&#22235;-&#35242;&#23376;&#34909;&#31361;.mp4"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24433;&#29255;&#23186;&#26448;/&#38738;&#23569;&#24180;&#24184;&#31119;&#23478;&#24237;&#20116;-&#23416;&#32722;&#21644;&#22909;.mp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35696;&#38988;&#21443;&#32771;&#36039;&#26009;/3-&#35696;&#38988;&#34701;&#20837;&#35498;&#26126;&#25163;&#20874;.pdf" TargetMode="External"/><Relationship Id="rId2" Type="http://schemas.openxmlformats.org/officeDocument/2006/relationships/hyperlink" Target="&#35696;&#38988;&#21443;&#32771;&#36039;&#26009;/108.05_&#39640;&#32026;&#20013;&#31561;&#20197;&#19979;&#23416;&#26657;&#21450;&#24188;&#20818;&#22290;&#23478;&#24237;&#25945;&#32946;&#21443;&#32771;&#22823;&#32177;_&#30446;&#21069;&#26368;&#26032;&#29256;.pdf"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24859;&#23478;&#30340;&#22855;&#24187;&#26053;&#31243;-&#31532;&#20116;&#31449;%20&#24859;&#20351;&#25105;&#20497;&#26356;&#38752;&#36817;.mp4"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news.tvbs.com.tw/focus/1378885"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tv.moe.edu.tw/co_video_content.php?p=122133"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stv.moe.edu.tw/co_video_content.php?p=288922"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cZNQLDfIvho&amp;t=99s" TargetMode="External"/><Relationship Id="rId2" Type="http://schemas.openxmlformats.org/officeDocument/2006/relationships/hyperlink" Target="&#12298;&#35242;&#23376;&#26178;&#38291;&#12299;&#21513;&#31859;&#25945;&#20320;&#29609;%20&#25105;&#24859;&#30332;&#34218;&#26085;.mp4"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hyperlink" Target="&#36817;2&#25104;&#22283;&#20154;&#28961;&#27861;&#32202;&#24613;&#31820;&#20986;10&#33836;&#20803;%203&#25104;&#24190;&#20046;&#27794;&#26377;&#20786;&#33988;.mp4" TargetMode="External"/><Relationship Id="rId7" Type="http://schemas.openxmlformats.org/officeDocument/2006/relationships/image" Target="../media/image8.png"/><Relationship Id="rId2" Type="http://schemas.openxmlformats.org/officeDocument/2006/relationships/hyperlink" Target="&#36817;2&#25104;&#28961;&#32202;&#24613;&#38928;&#20633;&#37329;%201&#21608;&#20839;&#31820;&#19981;&#21040;10&#33836;&#38750;&#20961;&#36001;&#32147;&#26032;&#32862;20201030.mp4" TargetMode="External"/><Relationship Id="rId1" Type="http://schemas.openxmlformats.org/officeDocument/2006/relationships/slideLayout" Target="../slideLayouts/slideLayout2.xml"/><Relationship Id="rId6" Type="http://schemas.openxmlformats.org/officeDocument/2006/relationships/hyperlink" Target="&#20854;&#20182;/&#23478;&#24237;&#21487;&#25903;&#37197;&#25152;&#24471;%20209&#33836;vs34&#33836;&#39640;&#20302;&#24046;6.09&#20493;.mp4" TargetMode="External"/><Relationship Id="rId5" Type="http://schemas.openxmlformats.org/officeDocument/2006/relationships/hyperlink" Target="https://tw.news.yahoo.com/%E8%AA%BF%E6%9F%A5%E5%87%BA%E7%88%90-%E5%8F%B0%E7%81%A32%E6%88%90%E6%B0%91%E7%9C%BE-%E9%80%B1%E6%8B%BF%E4%B8%8D%E5%87%BA10%E8%90%AC%E5%85%83-%E4%B8%89%E6%88%90%E5%9C%8B%E4%BA%BA%E6%B2%92%E6%9C%89%E5%84%B2%E8%93%84-081453319.htm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hyperlink" Target="http://teach.eje.edu.tw/9CC/discuss/discuss7.ph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37329;&#37666;&#35215;&#21123;%20-%20&#35352;&#24115;.mp4" TargetMode="External"/><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youtube.com/watch?v=tMVUNxV9wo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21490;&#19978;&#26368;&#24375;&#32622;&#20837;&#24615;&#34892;&#37559;.mp4" TargetMode="External"/><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watch?v=6EfMKsl-puQ" TargetMode="External"/><Relationship Id="rId5" Type="http://schemas.openxmlformats.org/officeDocument/2006/relationships/hyperlink" Target="&#38867;&#21127;&#32622;&#20837;&#28961;&#26997;&#38480;%20&#19971;&#24180;&#32047;&#35336;2&#21315;&#33836;&#32624;&#37329;&#9474;&#20013;&#35222;&#26032;&#32862;&#23560;&#38988;20171128.mp4" TargetMode="External"/><Relationship Id="rId4" Type="http://schemas.openxmlformats.org/officeDocument/2006/relationships/hyperlink" Target="https://www.youtube.com/watch?v=JKnz50Klmmk"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NGywVWraL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xY1k3Dd4wg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110&#23478;&#24237;&#25945;&#32946;&#25945;&#26696;/110&#25945;&#26696;&#24501;&#36984;&#26684;&#24335;.odt" TargetMode="External"/><Relationship Id="rId2" Type="http://schemas.openxmlformats.org/officeDocument/2006/relationships/hyperlink" Target="110&#23478;&#24237;&#25945;&#32946;&#25945;&#26696;/&#24180;&#24230;&#23478;&#24237;&#25945;&#32946;&#25945;&#26696;&#24501;&#36984;&#27963;&#21205;&#35336;&#30059;.pdf"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eb.tainan.gov.tw/family/"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ups.moe.edu.tw/mooc/index.php"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611560" y="1543695"/>
            <a:ext cx="7992888" cy="1508105"/>
          </a:xfrm>
          <a:prstGeom prst="rect">
            <a:avLst/>
          </a:prstGeom>
          <a:noFill/>
        </p:spPr>
        <p:txBody>
          <a:bodyPr wrap="square" rtlCol="0">
            <a:spAutoFit/>
          </a:bodyPr>
          <a:lstStyle/>
          <a:p>
            <a:r>
              <a:rPr lang="zh-TW" altLang="en-US" sz="4800" b="1" dirty="0" smtClean="0">
                <a:solidFill>
                  <a:srgbClr val="FF0000"/>
                </a:solidFill>
                <a:latin typeface="新細明體" panose="02020500000000000000" pitchFamily="18" charset="-120"/>
                <a:ea typeface="新細明體" panose="02020500000000000000" pitchFamily="18" charset="-120"/>
              </a:rPr>
              <a:t>          </a:t>
            </a:r>
            <a:r>
              <a:rPr lang="zh-TW" altLang="en-US" sz="4400" b="1" dirty="0">
                <a:solidFill>
                  <a:srgbClr val="FF0000"/>
                </a:solidFill>
                <a:latin typeface="新細明體" panose="02020500000000000000" pitchFamily="18" charset="-120"/>
                <a:ea typeface="新細明體" panose="02020500000000000000" pitchFamily="18" charset="-120"/>
              </a:rPr>
              <a:t>十二</a:t>
            </a:r>
            <a:r>
              <a:rPr lang="zh-TW" altLang="en-US" sz="4400" b="1" dirty="0" smtClean="0">
                <a:solidFill>
                  <a:srgbClr val="FF0000"/>
                </a:solidFill>
                <a:latin typeface="新細明體" panose="02020500000000000000" pitchFamily="18" charset="-120"/>
                <a:ea typeface="新細明體" panose="02020500000000000000" pitchFamily="18" charset="-120"/>
              </a:rPr>
              <a:t>年國教新課綱 </a:t>
            </a:r>
            <a:endParaRPr lang="en-US" altLang="zh-TW" sz="4400" b="1" dirty="0" smtClean="0">
              <a:solidFill>
                <a:srgbClr val="FF0000"/>
              </a:solidFill>
              <a:latin typeface="新細明體" panose="02020500000000000000" pitchFamily="18" charset="-120"/>
              <a:ea typeface="新細明體" panose="02020500000000000000" pitchFamily="18" charset="-120"/>
            </a:endParaRPr>
          </a:p>
          <a:p>
            <a:r>
              <a:rPr lang="zh-TW" altLang="en-US" sz="4400" b="1" dirty="0" smtClean="0">
                <a:solidFill>
                  <a:srgbClr val="0070C0"/>
                </a:solidFill>
                <a:latin typeface="新細明體" panose="02020500000000000000" pitchFamily="18" charset="-120"/>
                <a:ea typeface="新細明體" panose="02020500000000000000" pitchFamily="18" charset="-120"/>
              </a:rPr>
              <a:t>    家庭教育議題</a:t>
            </a:r>
            <a:r>
              <a:rPr lang="zh-TW" altLang="en-US" sz="4400" b="1" dirty="0">
                <a:solidFill>
                  <a:srgbClr val="0070C0"/>
                </a:solidFill>
                <a:latin typeface="新細明體" panose="02020500000000000000" pitchFamily="18" charset="-120"/>
                <a:ea typeface="新細明體" panose="02020500000000000000" pitchFamily="18" charset="-120"/>
              </a:rPr>
              <a:t>融入課程宣導</a:t>
            </a:r>
            <a:r>
              <a:rPr lang="zh-TW" altLang="en-US" sz="4400" b="1" dirty="0" smtClean="0">
                <a:solidFill>
                  <a:srgbClr val="0070C0"/>
                </a:solidFill>
                <a:latin typeface="新細明體" panose="02020500000000000000" pitchFamily="18" charset="-120"/>
                <a:ea typeface="新細明體" panose="02020500000000000000" pitchFamily="18" charset="-120"/>
              </a:rPr>
              <a:t> </a:t>
            </a:r>
            <a:endParaRPr lang="zh-TW" altLang="en-US" sz="4400" b="1" dirty="0">
              <a:solidFill>
                <a:srgbClr val="0070C0"/>
              </a:solidFill>
              <a:latin typeface="新細明體" panose="02020500000000000000" pitchFamily="18" charset="-120"/>
              <a:ea typeface="新細明體" panose="02020500000000000000" pitchFamily="18" charset="-120"/>
            </a:endParaRPr>
          </a:p>
        </p:txBody>
      </p:sp>
      <p:sp>
        <p:nvSpPr>
          <p:cNvPr id="7" name="文字方塊 6"/>
          <p:cNvSpPr txBox="1"/>
          <p:nvPr/>
        </p:nvSpPr>
        <p:spPr>
          <a:xfrm>
            <a:off x="1436305" y="4077072"/>
            <a:ext cx="7056784" cy="646331"/>
          </a:xfrm>
          <a:prstGeom prst="rect">
            <a:avLst/>
          </a:prstGeom>
          <a:noFill/>
        </p:spPr>
        <p:txBody>
          <a:bodyPr wrap="square" rtlCol="0">
            <a:spAutoFit/>
          </a:bodyPr>
          <a:lstStyle/>
          <a:p>
            <a:r>
              <a:rPr lang="zh-TW" altLang="en-US" sz="3600" dirty="0" smtClean="0">
                <a:solidFill>
                  <a:schemeClr val="tx1"/>
                </a:solidFill>
                <a:latin typeface="標楷體" panose="03000509000000000000" pitchFamily="65" charset="-120"/>
                <a:ea typeface="標楷體" panose="03000509000000000000" pitchFamily="65" charset="-120"/>
              </a:rPr>
              <a:t>臺南市家庭教育輔導團 郭人鳳</a:t>
            </a:r>
            <a:endParaRPr lang="zh-TW" altLang="en-US" sz="36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06769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sp>
        <p:nvSpPr>
          <p:cNvPr id="6" name="文字方塊 5"/>
          <p:cNvSpPr txBox="1"/>
          <p:nvPr/>
        </p:nvSpPr>
        <p:spPr>
          <a:xfrm>
            <a:off x="2843808" y="580037"/>
            <a:ext cx="2706440" cy="707886"/>
          </a:xfrm>
          <a:prstGeom prst="rect">
            <a:avLst/>
          </a:prstGeom>
          <a:noFill/>
        </p:spPr>
        <p:txBody>
          <a:bodyPr wrap="square" rtlCol="0">
            <a:spAutoFit/>
          </a:bodyPr>
          <a:lstStyle/>
          <a:p>
            <a:r>
              <a:rPr lang="zh-TW" altLang="en-US" sz="4000" b="1" dirty="0" smtClean="0">
                <a:solidFill>
                  <a:srgbClr val="0000FF"/>
                </a:solidFill>
                <a:latin typeface="微軟正黑體" panose="020B0604030504040204" pitchFamily="34" charset="-120"/>
                <a:ea typeface="微軟正黑體" panose="020B0604030504040204" pitchFamily="34" charset="-120"/>
              </a:rPr>
              <a:t>學習</a:t>
            </a:r>
            <a:r>
              <a:rPr lang="zh-TW" altLang="en-US" sz="4000" b="1" dirty="0">
                <a:solidFill>
                  <a:srgbClr val="0000FF"/>
                </a:solidFill>
                <a:latin typeface="微軟正黑體" panose="020B0604030504040204" pitchFamily="34" charset="-120"/>
                <a:ea typeface="微軟正黑體" panose="020B0604030504040204" pitchFamily="34" charset="-120"/>
              </a:rPr>
              <a:t>重點</a:t>
            </a:r>
          </a:p>
        </p:txBody>
      </p:sp>
      <p:graphicFrame>
        <p:nvGraphicFramePr>
          <p:cNvPr id="5" name="表格 4"/>
          <p:cNvGraphicFramePr>
            <a:graphicFrameLocks noGrp="1"/>
          </p:cNvGraphicFramePr>
          <p:nvPr>
            <p:extLst>
              <p:ext uri="{D42A27DB-BD31-4B8C-83A1-F6EECF244321}">
                <p14:modId xmlns:p14="http://schemas.microsoft.com/office/powerpoint/2010/main" val="1451508327"/>
              </p:ext>
            </p:extLst>
          </p:nvPr>
        </p:nvGraphicFramePr>
        <p:xfrm>
          <a:off x="569417" y="1456949"/>
          <a:ext cx="8251575" cy="5136568"/>
        </p:xfrm>
        <a:graphic>
          <a:graphicData uri="http://schemas.openxmlformats.org/drawingml/2006/table">
            <a:tbl>
              <a:tblPr firstRow="1" bandRow="1">
                <a:tableStyleId>{93296810-A885-4BE3-A3E7-6D5BEEA58F35}</a:tableStyleId>
              </a:tblPr>
              <a:tblGrid>
                <a:gridCol w="1050255">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3240880">
                  <a:extLst>
                    <a:ext uri="{9D8B030D-6E8A-4147-A177-3AD203B41FA5}">
                      <a16:colId xmlns:a16="http://schemas.microsoft.com/office/drawing/2014/main" val="20002"/>
                    </a:ext>
                  </a:extLst>
                </a:gridCol>
              </a:tblGrid>
              <a:tr h="439221">
                <a:tc>
                  <a:txBody>
                    <a:bodyPr/>
                    <a:lstStyle/>
                    <a:p>
                      <a:endParaRPr lang="zh-TW" altLang="en-US" sz="2400" dirty="0">
                        <a:latin typeface="微軟正黑體 Light" panose="020B0304030504040204" pitchFamily="34" charset="-120"/>
                        <a:ea typeface="微軟正黑體 Light" panose="020B03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Light" panose="020B0304030504040204" pitchFamily="34" charset="-120"/>
                          <a:ea typeface="微軟正黑體 Light" panose="020B0304030504040204" pitchFamily="34" charset="-120"/>
                        </a:rPr>
                        <a:t>學習表現</a:t>
                      </a:r>
                      <a:endParaRPr lang="en-US" altLang="zh-TW" sz="2400" dirty="0" smtClean="0">
                        <a:latin typeface="微軟正黑體 Light" panose="020B0304030504040204" pitchFamily="34" charset="-120"/>
                        <a:ea typeface="微軟正黑體 Light" panose="020B03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Light" panose="020B0304030504040204" pitchFamily="34" charset="-120"/>
                          <a:ea typeface="微軟正黑體 Light" panose="020B0304030504040204" pitchFamily="34" charset="-120"/>
                        </a:rPr>
                        <a:t>學習內容</a:t>
                      </a:r>
                      <a:endParaRPr lang="en-US" altLang="zh-TW" sz="2400" dirty="0" smtClean="0">
                        <a:latin typeface="微軟正黑體 Light" panose="020B0304030504040204" pitchFamily="34" charset="-120"/>
                        <a:ea typeface="微軟正黑體 Light" panose="020B0304030504040204" pitchFamily="34" charset="-120"/>
                      </a:endParaRPr>
                    </a:p>
                  </a:txBody>
                  <a:tcPr/>
                </a:tc>
                <a:extLst>
                  <a:ext uri="{0D108BD9-81ED-4DB2-BD59-A6C34878D82A}">
                    <a16:rowId xmlns:a16="http://schemas.microsoft.com/office/drawing/2014/main" val="10000"/>
                  </a:ext>
                </a:extLst>
              </a:tr>
              <a:tr h="790598">
                <a:tc>
                  <a:txBody>
                    <a:bodyPr/>
                    <a:lstStyle/>
                    <a:p>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碼</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zh-TW" altLang="en-US" sz="2400" dirty="0" smtClean="0">
                          <a:latin typeface="標楷體" panose="03000509000000000000" pitchFamily="65" charset="-120"/>
                          <a:ea typeface="標楷體" panose="03000509000000000000" pitchFamily="65" charset="-120"/>
                        </a:rPr>
                        <a:t>主題軸</a:t>
                      </a:r>
                      <a:r>
                        <a:rPr lang="en-US" altLang="zh-TW" sz="2400" dirty="0" err="1" smtClean="0">
                          <a:solidFill>
                            <a:schemeClr val="tx1"/>
                          </a:solidFill>
                          <a:latin typeface="標楷體" panose="03000509000000000000" pitchFamily="65" charset="-120"/>
                          <a:ea typeface="標楷體" panose="03000509000000000000" pitchFamily="65" charset="-120"/>
                        </a:rPr>
                        <a:t>Ⅰ~V</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用</a:t>
                      </a:r>
                      <a:r>
                        <a:rPr lang="en-US" altLang="zh-TW" sz="2400" dirty="0" smtClean="0">
                          <a:solidFill>
                            <a:schemeClr val="tx1"/>
                          </a:solidFill>
                          <a:latin typeface="標楷體" panose="03000509000000000000" pitchFamily="65" charset="-120"/>
                          <a:ea typeface="標楷體" panose="03000509000000000000" pitchFamily="65" charset="-120"/>
                        </a:rPr>
                        <a:t>1,2,3,4,5</a:t>
                      </a:r>
                      <a:r>
                        <a:rPr lang="zh-TW" altLang="en-US" sz="2400" dirty="0" smtClean="0">
                          <a:solidFill>
                            <a:schemeClr val="tx1"/>
                          </a:solidFill>
                          <a:latin typeface="標楷體" panose="03000509000000000000" pitchFamily="65" charset="-120"/>
                          <a:ea typeface="標楷體" panose="03000509000000000000" pitchFamily="65" charset="-120"/>
                        </a:rPr>
                        <a:t>表示</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zh-TW" altLang="en-US" sz="2400" dirty="0" smtClean="0">
                          <a:latin typeface="標楷體" panose="03000509000000000000" pitchFamily="65" charset="-120"/>
                          <a:ea typeface="標楷體" panose="03000509000000000000" pitchFamily="65" charset="-120"/>
                        </a:rPr>
                        <a:t>主題軸</a:t>
                      </a:r>
                      <a:r>
                        <a:rPr lang="en-US" altLang="zh-TW" sz="2400" dirty="0" err="1" smtClean="0">
                          <a:solidFill>
                            <a:schemeClr val="tx1"/>
                          </a:solidFill>
                          <a:latin typeface="標楷體" panose="03000509000000000000" pitchFamily="65" charset="-120"/>
                          <a:ea typeface="標楷體" panose="03000509000000000000" pitchFamily="65" charset="-120"/>
                        </a:rPr>
                        <a:t>Ⅰ~V</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用</a:t>
                      </a:r>
                      <a:r>
                        <a:rPr lang="en-US" altLang="zh-TW" sz="2400" dirty="0" smtClean="0">
                          <a:solidFill>
                            <a:schemeClr val="tx1"/>
                          </a:solidFill>
                          <a:latin typeface="標楷體" panose="03000509000000000000" pitchFamily="65" charset="-120"/>
                          <a:ea typeface="標楷體" panose="03000509000000000000" pitchFamily="65" charset="-120"/>
                        </a:rPr>
                        <a:t>A,B,C,D,E</a:t>
                      </a:r>
                      <a:r>
                        <a:rPr lang="zh-TW" altLang="en-US" sz="2400" dirty="0" smtClean="0">
                          <a:solidFill>
                            <a:schemeClr val="tx1"/>
                          </a:solidFill>
                          <a:latin typeface="標楷體" panose="03000509000000000000" pitchFamily="65" charset="-120"/>
                          <a:ea typeface="標楷體" panose="03000509000000000000" pitchFamily="65" charset="-120"/>
                        </a:rPr>
                        <a:t>表示</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10592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碼</a:t>
                      </a:r>
                    </a:p>
                    <a:p>
                      <a:endParaRPr lang="zh-TW" altLang="en-US" sz="2400" dirty="0">
                        <a:latin typeface="標楷體" panose="03000509000000000000" pitchFamily="65" charset="-120"/>
                        <a:ea typeface="標楷體" panose="03000509000000000000"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幼兒園至高中分為</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個階段</a:t>
                      </a:r>
                      <a:r>
                        <a:rPr lang="en-US" altLang="zh-TW" sz="2400" dirty="0" smtClean="0">
                          <a:latin typeface="標楷體" panose="03000509000000000000" pitchFamily="65" charset="-120"/>
                          <a:ea typeface="標楷體" panose="03000509000000000000" pitchFamily="65" charset="-120"/>
                        </a:rPr>
                        <a:t>(</a:t>
                      </a:r>
                      <a:r>
                        <a:rPr lang="en-US" altLang="zh-TW" sz="2400" dirty="0" err="1" smtClean="0">
                          <a:latin typeface="標楷體" panose="03000509000000000000" pitchFamily="65" charset="-120"/>
                          <a:ea typeface="標楷體" panose="03000509000000000000" pitchFamily="65" charset="-120"/>
                        </a:rPr>
                        <a:t>0,</a:t>
                      </a:r>
                      <a:r>
                        <a:rPr lang="en-US" altLang="zh-TW" sz="2400" dirty="0" err="1" smtClean="0">
                          <a:solidFill>
                            <a:schemeClr val="tx1"/>
                          </a:solidFill>
                          <a:latin typeface="標楷體" panose="03000509000000000000" pitchFamily="65" charset="-120"/>
                          <a:ea typeface="標楷體" panose="03000509000000000000" pitchFamily="65" charset="-120"/>
                        </a:rPr>
                        <a:t>Ⅰ,Ⅱ,Ⅲ,Ⅳ,V</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幼兒園至高中分為</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個階段</a:t>
                      </a:r>
                      <a:endParaRPr lang="en-US" altLang="zh-TW" sz="24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標楷體" panose="03000509000000000000" pitchFamily="65" charset="-120"/>
                          <a:ea typeface="標楷體" panose="03000509000000000000" pitchFamily="65" charset="-120"/>
                        </a:rPr>
                        <a:t>(0,</a:t>
                      </a:r>
                      <a:r>
                        <a:rPr lang="en-US" altLang="zh-TW" sz="2400" dirty="0" smtClean="0">
                          <a:solidFill>
                            <a:schemeClr val="tx1"/>
                          </a:solidFill>
                          <a:latin typeface="標楷體" panose="03000509000000000000" pitchFamily="65" charset="-120"/>
                          <a:ea typeface="標楷體" panose="03000509000000000000" pitchFamily="65" charset="-120"/>
                        </a:rPr>
                        <a:t>Ⅰ,Ⅱ,Ⅲ, </a:t>
                      </a:r>
                      <a:r>
                        <a:rPr lang="en-US" altLang="zh-TW" sz="2400" dirty="0" err="1" smtClean="0">
                          <a:solidFill>
                            <a:schemeClr val="tx1"/>
                          </a:solidFill>
                          <a:latin typeface="標楷體" panose="03000509000000000000" pitchFamily="65" charset="-120"/>
                          <a:ea typeface="標楷體" panose="03000509000000000000" pitchFamily="65" charset="-120"/>
                        </a:rPr>
                        <a:t>Ⅳ,V</a:t>
                      </a:r>
                      <a:r>
                        <a:rPr lang="en-US" altLang="zh-TW" sz="2400" dirty="0" smtClean="0">
                          <a:latin typeface="標楷體" panose="03000509000000000000" pitchFamily="65" charset="-120"/>
                          <a:ea typeface="標楷體" panose="03000509000000000000" pitchFamily="65" charset="-120"/>
                        </a:rPr>
                        <a:t>)</a:t>
                      </a:r>
                      <a:endParaRPr lang="zh-TW" altLang="en-US" sz="24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2"/>
                  </a:ext>
                </a:extLst>
              </a:tr>
              <a:tr h="790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碼</a:t>
                      </a:r>
                    </a:p>
                    <a:p>
                      <a:endParaRPr lang="zh-TW" altLang="en-US" sz="2400" dirty="0">
                        <a:latin typeface="標楷體" panose="03000509000000000000" pitchFamily="65" charset="-120"/>
                        <a:ea typeface="標楷體" panose="03000509000000000000" pitchFamily="65" charset="-120"/>
                      </a:endParaRPr>
                    </a:p>
                  </a:txBody>
                  <a:tcPr/>
                </a:tc>
                <a:tc>
                  <a:txBody>
                    <a:bodyPr/>
                    <a:lstStyle/>
                    <a:p>
                      <a:r>
                        <a:rPr lang="zh-TW" altLang="en-US" sz="2400" dirty="0" smtClean="0">
                          <a:latin typeface="標楷體" panose="03000509000000000000" pitchFamily="65" charset="-120"/>
                          <a:ea typeface="標楷體" panose="03000509000000000000" pitchFamily="65" charset="-120"/>
                        </a:rPr>
                        <a:t>流水號</a:t>
                      </a:r>
                      <a:endParaRPr lang="en-US" altLang="zh-TW" sz="2400" dirty="0" smtClean="0">
                        <a:latin typeface="標楷體" panose="03000509000000000000" pitchFamily="65" charset="-120"/>
                        <a:ea typeface="標楷體" panose="03000509000000000000"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流水號</a:t>
                      </a:r>
                      <a:endParaRPr lang="en-US" altLang="zh-TW" sz="2400" dirty="0" smtClean="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3"/>
                  </a:ext>
                </a:extLst>
              </a:tr>
              <a:tr h="1844728">
                <a:tc>
                  <a:txBody>
                    <a:bodyPr/>
                    <a:lstStyle/>
                    <a:p>
                      <a:r>
                        <a:rPr lang="zh-TW" altLang="en-US" sz="2400" dirty="0" smtClean="0">
                          <a:latin typeface="標楷體" panose="03000509000000000000" pitchFamily="65" charset="-120"/>
                          <a:ea typeface="標楷體" panose="03000509000000000000" pitchFamily="65" charset="-120"/>
                        </a:rPr>
                        <a:t>舉例</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en-US" altLang="zh-TW" sz="2400" dirty="0" smtClean="0">
                          <a:latin typeface="標楷體" panose="03000509000000000000" pitchFamily="65" charset="-120"/>
                          <a:ea typeface="標楷體" panose="03000509000000000000" pitchFamily="65" charset="-120"/>
                        </a:rPr>
                        <a:t>2-</a:t>
                      </a:r>
                      <a:r>
                        <a:rPr lang="en-US" altLang="zh-TW" sz="2400" dirty="0" smtClean="0">
                          <a:solidFill>
                            <a:schemeClr val="tx1"/>
                          </a:solidFill>
                          <a:latin typeface="標楷體" panose="03000509000000000000" pitchFamily="65" charset="-120"/>
                          <a:ea typeface="標楷體" panose="03000509000000000000" pitchFamily="65" charset="-120"/>
                        </a:rPr>
                        <a:t>Ⅱ-3</a:t>
                      </a:r>
                      <a:r>
                        <a:rPr lang="zh-TW" altLang="en-US" sz="2400" dirty="0" smtClean="0">
                          <a:solidFill>
                            <a:schemeClr val="tx1"/>
                          </a:solidFill>
                          <a:latin typeface="標楷體" panose="03000509000000000000" pitchFamily="65" charset="-120"/>
                          <a:ea typeface="標楷體" panose="03000509000000000000" pitchFamily="65" charset="-120"/>
                        </a:rPr>
                        <a:t>參與家庭活動並</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      與家人分享參與經驗      </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4-Ⅲ-2</a:t>
                      </a:r>
                      <a:r>
                        <a:rPr lang="zh-TW" altLang="en-US" sz="2400" dirty="0" smtClean="0">
                          <a:solidFill>
                            <a:schemeClr val="tx1"/>
                          </a:solidFill>
                          <a:latin typeface="標楷體" panose="03000509000000000000" pitchFamily="65" charset="-120"/>
                          <a:ea typeface="標楷體" panose="03000509000000000000" pitchFamily="65" charset="-120"/>
                        </a:rPr>
                        <a:t>熟悉個人與家庭</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      資源的運用</a:t>
                      </a:r>
                      <a:endParaRPr lang="en-US" altLang="zh-TW" sz="2400" dirty="0" smtClean="0">
                        <a:solidFill>
                          <a:schemeClr val="tx1"/>
                        </a:solidFill>
                        <a:latin typeface="標楷體" panose="03000509000000000000" pitchFamily="65" charset="-120"/>
                        <a:ea typeface="標楷體" panose="03000509000000000000" pitchFamily="65" charset="-120"/>
                      </a:endParaRPr>
                    </a:p>
                  </a:txBody>
                  <a:tcPr/>
                </a:tc>
                <a:tc>
                  <a:txBody>
                    <a:bodyPr/>
                    <a:lstStyle/>
                    <a:p>
                      <a:r>
                        <a:rPr lang="en-US" altLang="zh-TW" sz="2400" dirty="0" smtClean="0">
                          <a:latin typeface="標楷體" panose="03000509000000000000" pitchFamily="65" charset="-120"/>
                          <a:ea typeface="標楷體" panose="03000509000000000000" pitchFamily="65" charset="-120"/>
                        </a:rPr>
                        <a:t>B-0</a:t>
                      </a:r>
                      <a:r>
                        <a:rPr lang="en-US" altLang="zh-TW" sz="2400" dirty="0" smtClean="0">
                          <a:solidFill>
                            <a:schemeClr val="tx1"/>
                          </a:solidFill>
                          <a:latin typeface="標楷體" panose="03000509000000000000" pitchFamily="65" charset="-120"/>
                          <a:ea typeface="標楷體" panose="03000509000000000000" pitchFamily="65" charset="-120"/>
                        </a:rPr>
                        <a:t>-1</a:t>
                      </a:r>
                      <a:r>
                        <a:rPr lang="zh-TW" altLang="en-US" sz="2400" dirty="0" smtClean="0">
                          <a:solidFill>
                            <a:schemeClr val="tx1"/>
                          </a:solidFill>
                          <a:latin typeface="標楷體" panose="03000509000000000000" pitchFamily="65" charset="-120"/>
                          <a:ea typeface="標楷體" panose="03000509000000000000" pitchFamily="65" charset="-120"/>
                        </a:rPr>
                        <a:t> 家人的感受和</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          需要</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D-Ⅲ-3 </a:t>
                      </a:r>
                      <a:r>
                        <a:rPr lang="zh-TW" altLang="en-US" sz="2400" dirty="0" smtClean="0">
                          <a:solidFill>
                            <a:schemeClr val="tx1"/>
                          </a:solidFill>
                          <a:latin typeface="標楷體" panose="03000509000000000000" pitchFamily="65" charset="-120"/>
                          <a:ea typeface="標楷體" panose="03000509000000000000" pitchFamily="65" charset="-120"/>
                        </a:rPr>
                        <a:t>個人與家庭資</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       源的使用方式</a:t>
                      </a:r>
                      <a:endParaRPr lang="en-US" altLang="zh-TW" sz="2400" dirty="0" smtClean="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32599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138" name="Shape 138"/>
          <p:cNvGraphicFramePr/>
          <p:nvPr>
            <p:extLst>
              <p:ext uri="{D42A27DB-BD31-4B8C-83A1-F6EECF244321}">
                <p14:modId xmlns:p14="http://schemas.microsoft.com/office/powerpoint/2010/main" val="2149800101"/>
              </p:ext>
            </p:extLst>
          </p:nvPr>
        </p:nvGraphicFramePr>
        <p:xfrm>
          <a:off x="72000" y="1628800"/>
          <a:ext cx="9004775" cy="3048030"/>
        </p:xfrm>
        <a:graphic>
          <a:graphicData uri="http://schemas.openxmlformats.org/drawingml/2006/table">
            <a:tbl>
              <a:tblPr firstRow="1" bandRow="1">
                <a:noFill/>
                <a:tableStyleId>{F77AC372-F2E0-4EE1-9DA7-FA9B6414063A}</a:tableStyleId>
              </a:tblPr>
              <a:tblGrid>
                <a:gridCol w="1228775">
                  <a:extLst>
                    <a:ext uri="{9D8B030D-6E8A-4147-A177-3AD203B41FA5}">
                      <a16:colId xmlns:a16="http://schemas.microsoft.com/office/drawing/2014/main" val="20000"/>
                    </a:ext>
                  </a:extLst>
                </a:gridCol>
                <a:gridCol w="3744000">
                  <a:extLst>
                    <a:ext uri="{9D8B030D-6E8A-4147-A177-3AD203B41FA5}">
                      <a16:colId xmlns:a16="http://schemas.microsoft.com/office/drawing/2014/main" val="20001"/>
                    </a:ext>
                  </a:extLst>
                </a:gridCol>
                <a:gridCol w="4032000">
                  <a:extLst>
                    <a:ext uri="{9D8B030D-6E8A-4147-A177-3AD203B41FA5}">
                      <a16:colId xmlns:a16="http://schemas.microsoft.com/office/drawing/2014/main" val="20002"/>
                    </a:ext>
                  </a:extLst>
                </a:gridCol>
              </a:tblGrid>
              <a:tr h="316625">
                <a:tc>
                  <a:txBody>
                    <a:bodyPr/>
                    <a:lstStyle/>
                    <a:p>
                      <a:pPr marL="0" marR="0" lvl="0" indent="0" algn="l" rtl="0">
                        <a:spcBef>
                          <a:spcPts val="0"/>
                        </a:spcBef>
                        <a:spcAft>
                          <a:spcPts val="0"/>
                        </a:spcAft>
                        <a:buNone/>
                      </a:pPr>
                      <a:endParaRPr sz="26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zh-TW" sz="2600" b="0" dirty="0">
                          <a:solidFill>
                            <a:srgbClr val="0C0C0C"/>
                          </a:solidFill>
                          <a:latin typeface="標楷體" panose="03000509000000000000" pitchFamily="65" charset="-120"/>
                          <a:ea typeface="標楷體" panose="03000509000000000000" pitchFamily="65" charset="-120"/>
                          <a:cs typeface="Arial"/>
                          <a:sym typeface="Arial"/>
                        </a:rPr>
                        <a:t>原版本</a:t>
                      </a:r>
                      <a:endParaRPr sz="26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zh-TW" sz="2600" b="0" dirty="0">
                          <a:solidFill>
                            <a:srgbClr val="0C0C0C"/>
                          </a:solidFill>
                          <a:latin typeface="標楷體" panose="03000509000000000000" pitchFamily="65" charset="-120"/>
                          <a:ea typeface="標楷體" panose="03000509000000000000" pitchFamily="65" charset="-120"/>
                          <a:cs typeface="Arial"/>
                          <a:sym typeface="Arial"/>
                        </a:rPr>
                        <a:t>目前修改版</a:t>
                      </a:r>
                      <a:endParaRPr sz="26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864000">
                <a:tc>
                  <a:txBody>
                    <a:bodyPr/>
                    <a:lstStyle/>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學習</a:t>
                      </a: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指標</a:t>
                      </a:r>
                      <a:endParaRPr sz="260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能力指標</a:t>
                      </a:r>
                      <a:endParaRPr sz="260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chemeClr val="dk1"/>
                      </a:solidFill>
                      <a:prstDash val="solid"/>
                      <a:round/>
                      <a:headEnd type="none" w="sm" len="sm"/>
                      <a:tailEnd type="none" w="sm" len="sm"/>
                    </a:lnB>
                    <a:noFill/>
                  </a:tcPr>
                </a:tc>
                <a:tc>
                  <a:txBody>
                    <a:bodyPr/>
                    <a:lstStyle/>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學習</a:t>
                      </a:r>
                      <a:r>
                        <a:rPr lang="zh-TW" sz="2600" dirty="0">
                          <a:solidFill>
                            <a:srgbClr val="FF0000"/>
                          </a:solidFill>
                          <a:latin typeface="標楷體" panose="03000509000000000000" pitchFamily="65" charset="-120"/>
                          <a:ea typeface="標楷體" panose="03000509000000000000" pitchFamily="65" charset="-120"/>
                          <a:cs typeface="Arial"/>
                          <a:sym typeface="Arial"/>
                        </a:rPr>
                        <a:t>表現</a:t>
                      </a:r>
                      <a:r>
                        <a:rPr lang="zh-TW" sz="2600" dirty="0">
                          <a:solidFill>
                            <a:srgbClr val="0C0C0C"/>
                          </a:solidFill>
                          <a:latin typeface="標楷體" panose="03000509000000000000" pitchFamily="65" charset="-120"/>
                          <a:ea typeface="標楷體" panose="03000509000000000000" pitchFamily="65" charset="-120"/>
                          <a:cs typeface="Arial"/>
                          <a:sym typeface="Arial"/>
                        </a:rPr>
                        <a:t>、學習</a:t>
                      </a:r>
                      <a:r>
                        <a:rPr lang="zh-TW" sz="2600" dirty="0">
                          <a:solidFill>
                            <a:srgbClr val="FF0000"/>
                          </a:solidFill>
                          <a:latin typeface="標楷體" panose="03000509000000000000" pitchFamily="65" charset="-120"/>
                          <a:ea typeface="標楷體" panose="03000509000000000000" pitchFamily="65" charset="-120"/>
                          <a:cs typeface="Arial"/>
                          <a:sym typeface="Arial"/>
                        </a:rPr>
                        <a:t>內容</a:t>
                      </a:r>
                      <a:endParaRPr sz="2600" dirty="0">
                        <a:latin typeface="Times New Roman" panose="02020603050405020304" pitchFamily="18" charset="0"/>
                        <a:cs typeface="Times New Roman" panose="02020603050405020304" pitchFamily="18" charset="0"/>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864000">
                <a:tc>
                  <a:txBody>
                    <a:bodyPr/>
                    <a:lstStyle/>
                    <a:p>
                      <a:pPr marL="0" marR="0" lvl="0" indent="0" algn="ctr" rtl="0">
                        <a:spcBef>
                          <a:spcPts val="0"/>
                        </a:spcBef>
                        <a:spcAft>
                          <a:spcPts val="0"/>
                        </a:spcAft>
                        <a:buNone/>
                      </a:pP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指標</a:t>
                      </a: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編碼</a:t>
                      </a: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spcAft>
                          <a:spcPts val="0"/>
                        </a:spcAft>
                        <a:buNone/>
                      </a:pPr>
                      <a:endParaRPr sz="260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例：</a:t>
                      </a: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l" rtl="0">
                        <a:spcBef>
                          <a:spcPts val="0"/>
                        </a:spcBef>
                        <a:spcAft>
                          <a:spcPts val="0"/>
                        </a:spcAft>
                        <a:buNone/>
                      </a:pPr>
                      <a:r>
                        <a:rPr lang="zh-TW" sz="2600" dirty="0">
                          <a:solidFill>
                            <a:srgbClr val="0C0C0C"/>
                          </a:solidFill>
                          <a:latin typeface="標楷體" panose="03000509000000000000" pitchFamily="65" charset="-120"/>
                          <a:ea typeface="標楷體" panose="03000509000000000000" pitchFamily="65" charset="-120"/>
                          <a:cs typeface="Arial"/>
                          <a:sym typeface="Arial"/>
                        </a:rPr>
                        <a:t> 能力指標I-1-</a:t>
                      </a:r>
                      <a:r>
                        <a:rPr lang="zh-TW" sz="2600" dirty="0">
                          <a:solidFill>
                            <a:srgbClr val="FF0000"/>
                          </a:solidFill>
                          <a:latin typeface="標楷體" panose="03000509000000000000" pitchFamily="65" charset="-120"/>
                          <a:ea typeface="標楷體" panose="03000509000000000000" pitchFamily="65" charset="-120"/>
                          <a:cs typeface="Arial"/>
                          <a:sym typeface="Arial"/>
                        </a:rPr>
                        <a:t>1</a:t>
                      </a:r>
                      <a:r>
                        <a:rPr lang="zh-TW" sz="2600" dirty="0">
                          <a:solidFill>
                            <a:srgbClr val="0C0C0C"/>
                          </a:solidFill>
                          <a:latin typeface="標楷體" panose="03000509000000000000" pitchFamily="65" charset="-120"/>
                          <a:ea typeface="標楷體" panose="03000509000000000000" pitchFamily="65" charset="-120"/>
                          <a:cs typeface="Arial"/>
                          <a:sym typeface="Arial"/>
                        </a:rPr>
                        <a:t>-1</a:t>
                      </a:r>
                      <a:endParaRPr sz="26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2600" dirty="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l" rtl="0">
                        <a:spcBef>
                          <a:spcPts val="0"/>
                        </a:spcBef>
                        <a:spcAft>
                          <a:spcPts val="0"/>
                        </a:spcAft>
                        <a:buNone/>
                      </a:pPr>
                      <a:endParaRPr sz="260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zh-TW" sz="2600" dirty="0">
                          <a:solidFill>
                            <a:schemeClr val="dk1"/>
                          </a:solidFill>
                          <a:latin typeface="標楷體" panose="03000509000000000000" pitchFamily="65" charset="-120"/>
                          <a:ea typeface="標楷體" panose="03000509000000000000" pitchFamily="65" charset="-120"/>
                          <a:cs typeface="Arial"/>
                          <a:sym typeface="Arial"/>
                        </a:rPr>
                        <a:t>例：</a:t>
                      </a:r>
                      <a:endParaRPr sz="2600" dirty="0">
                        <a:solidFill>
                          <a:schemeClr val="dk1"/>
                        </a:solidFill>
                        <a:latin typeface="標楷體" panose="03000509000000000000" pitchFamily="65" charset="-120"/>
                        <a:ea typeface="標楷體" panose="03000509000000000000" pitchFamily="65" charset="-120"/>
                        <a:cs typeface="Arial"/>
                        <a:sym typeface="Arial"/>
                      </a:endParaRPr>
                    </a:p>
                    <a:p>
                      <a:pPr marL="0" marR="0" lvl="0" indent="0" algn="l" rtl="0">
                        <a:spcBef>
                          <a:spcPts val="0"/>
                        </a:spcBef>
                        <a:spcAft>
                          <a:spcPts val="0"/>
                        </a:spcAft>
                        <a:buNone/>
                      </a:pPr>
                      <a:r>
                        <a:rPr lang="zh-TW" sz="2600" dirty="0">
                          <a:solidFill>
                            <a:schemeClr val="dk1"/>
                          </a:solidFill>
                          <a:latin typeface="標楷體" panose="03000509000000000000" pitchFamily="65" charset="-120"/>
                          <a:ea typeface="標楷體" panose="03000509000000000000" pitchFamily="65" charset="-120"/>
                          <a:cs typeface="Arial"/>
                          <a:sym typeface="Arial"/>
                        </a:rPr>
                        <a:t> 學習表現 / 學習內容</a:t>
                      </a:r>
                      <a:endParaRPr sz="2600" dirty="0">
                        <a:solidFill>
                          <a:schemeClr val="dk1"/>
                        </a:solidFill>
                        <a:latin typeface="標楷體" panose="03000509000000000000" pitchFamily="65" charset="-120"/>
                        <a:ea typeface="標楷體" panose="03000509000000000000" pitchFamily="65" charset="-120"/>
                        <a:cs typeface="Arial"/>
                        <a:sym typeface="Arial"/>
                      </a:endParaRPr>
                    </a:p>
                    <a:p>
                      <a:pPr marL="0" marR="0" lvl="0" indent="0" algn="l" rtl="0">
                        <a:spcBef>
                          <a:spcPts val="0"/>
                        </a:spcBef>
                        <a:spcAft>
                          <a:spcPts val="0"/>
                        </a:spcAft>
                        <a:buNone/>
                      </a:pPr>
                      <a:r>
                        <a:rPr lang="zh-TW" sz="2600" dirty="0">
                          <a:solidFill>
                            <a:schemeClr val="dk1"/>
                          </a:solidFill>
                          <a:latin typeface="標楷體" panose="03000509000000000000" pitchFamily="65" charset="-120"/>
                          <a:ea typeface="標楷體" panose="03000509000000000000" pitchFamily="65" charset="-120"/>
                          <a:cs typeface="Arial"/>
                          <a:sym typeface="Arial"/>
                        </a:rPr>
                        <a:t>   1-</a:t>
                      </a:r>
                      <a:r>
                        <a:rPr lang="zh-TW" sz="2600" dirty="0">
                          <a:solidFill>
                            <a:srgbClr val="FF0000"/>
                          </a:solidFill>
                          <a:latin typeface="標楷體" panose="03000509000000000000" pitchFamily="65" charset="-120"/>
                          <a:ea typeface="標楷體" panose="03000509000000000000" pitchFamily="65" charset="-120"/>
                          <a:cs typeface="Arial"/>
                          <a:sym typeface="Arial"/>
                        </a:rPr>
                        <a:t>I</a:t>
                      </a:r>
                      <a:r>
                        <a:rPr lang="zh-TW" sz="2600" dirty="0">
                          <a:solidFill>
                            <a:schemeClr val="dk1"/>
                          </a:solidFill>
                          <a:latin typeface="標楷體" panose="03000509000000000000" pitchFamily="65" charset="-120"/>
                          <a:ea typeface="標楷體" panose="03000509000000000000" pitchFamily="65" charset="-120"/>
                          <a:cs typeface="Arial"/>
                          <a:sym typeface="Arial"/>
                        </a:rPr>
                        <a:t>-1  /  A-</a:t>
                      </a:r>
                      <a:r>
                        <a:rPr lang="zh-TW" sz="2600" dirty="0">
                          <a:solidFill>
                            <a:srgbClr val="FF0000"/>
                          </a:solidFill>
                          <a:latin typeface="標楷體" panose="03000509000000000000" pitchFamily="65" charset="-120"/>
                          <a:ea typeface="標楷體" panose="03000509000000000000" pitchFamily="65" charset="-120"/>
                          <a:cs typeface="Arial"/>
                          <a:sym typeface="Arial"/>
                        </a:rPr>
                        <a:t>I</a:t>
                      </a:r>
                      <a:r>
                        <a:rPr lang="zh-TW" sz="2600" dirty="0">
                          <a:solidFill>
                            <a:schemeClr val="dk1"/>
                          </a:solidFill>
                          <a:latin typeface="標楷體" panose="03000509000000000000" pitchFamily="65" charset="-120"/>
                          <a:ea typeface="標楷體" panose="03000509000000000000" pitchFamily="65" charset="-120"/>
                          <a:cs typeface="Arial"/>
                          <a:sym typeface="Arial"/>
                        </a:rPr>
                        <a:t>-1</a:t>
                      </a:r>
                      <a:endParaRPr sz="26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2600"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139" name="Shape 139"/>
          <p:cNvSpPr txBox="1">
            <a:spLocks noGrp="1"/>
          </p:cNvSpPr>
          <p:nvPr>
            <p:ph type="title"/>
          </p:nvPr>
        </p:nvSpPr>
        <p:spPr>
          <a:xfrm>
            <a:off x="457200" y="274638"/>
            <a:ext cx="8229600" cy="1143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lvl="0">
              <a:buSzPts val="5400"/>
            </a:pPr>
            <a:r>
              <a:rPr lang="zh-TW" altLang="en-US" sz="4800" dirty="0" smtClean="0">
                <a:solidFill>
                  <a:srgbClr val="FF0000"/>
                </a:solidFill>
                <a:latin typeface="標楷體" panose="03000509000000000000" pitchFamily="65" charset="-120"/>
                <a:ea typeface="標楷體" panose="03000509000000000000" pitchFamily="65" charset="-120"/>
                <a:cs typeface="Arial"/>
                <a:sym typeface="Arial"/>
              </a:rPr>
              <a:t>修正</a:t>
            </a:r>
            <a:r>
              <a:rPr lang="zh-TW" altLang="en-US" sz="4800" dirty="0">
                <a:solidFill>
                  <a:srgbClr val="FF0000"/>
                </a:solidFill>
                <a:latin typeface="標楷體" panose="03000509000000000000" pitchFamily="65" charset="-120"/>
                <a:ea typeface="標楷體" panose="03000509000000000000" pitchFamily="65" charset="-120"/>
                <a:cs typeface="Arial"/>
                <a:sym typeface="Arial"/>
              </a:rPr>
              <a:t>重點</a:t>
            </a:r>
            <a:endParaRPr sz="4800" b="0" i="0" u="none" strike="noStrike" cap="none" dirty="0">
              <a:solidFill>
                <a:srgbClr val="FF0000"/>
              </a:solidFill>
              <a:latin typeface="標楷體" panose="03000509000000000000" pitchFamily="65" charset="-120"/>
              <a:ea typeface="標楷體" panose="03000509000000000000" pitchFamily="65" charset="-120"/>
              <a:cs typeface="Arial"/>
              <a:sym typeface="Arial"/>
            </a:endParaRPr>
          </a:p>
        </p:txBody>
      </p:sp>
      <p:cxnSp>
        <p:nvCxnSpPr>
          <p:cNvPr id="140" name="Shape 140"/>
          <p:cNvCxnSpPr/>
          <p:nvPr/>
        </p:nvCxnSpPr>
        <p:spPr>
          <a:xfrm>
            <a:off x="3779912" y="1916832"/>
            <a:ext cx="2448272" cy="0"/>
          </a:xfrm>
          <a:prstGeom prst="straightConnector1">
            <a:avLst/>
          </a:prstGeom>
          <a:noFill/>
          <a:ln w="57150" cap="flat" cmpd="sng">
            <a:solidFill>
              <a:srgbClr val="FF0000"/>
            </a:solidFill>
            <a:prstDash val="solid"/>
            <a:round/>
            <a:headEnd type="none" w="sm" len="sm"/>
            <a:tailEnd type="stealth" w="med" len="med"/>
          </a:ln>
        </p:spPr>
      </p:cxnSp>
    </p:spTree>
    <p:extLst>
      <p:ext uri="{BB962C8B-B14F-4D97-AF65-F5344CB8AC3E}">
        <p14:creationId xmlns:p14="http://schemas.microsoft.com/office/powerpoint/2010/main" val="4234009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txBox="1">
            <a:spLocks noGrp="1"/>
          </p:cNvSpPr>
          <p:nvPr>
            <p:ph type="title"/>
          </p:nvPr>
        </p:nvSpPr>
        <p:spPr>
          <a:xfrm>
            <a:off x="457200" y="274638"/>
            <a:ext cx="8229600" cy="1143000"/>
          </a:xfrm>
          <a:prstGeom prst="rect">
            <a:avLst/>
          </a:prstGeom>
          <a:solidFill>
            <a:schemeClr val="accent5">
              <a:lumMod val="20000"/>
              <a:lumOff val="80000"/>
            </a:schemeClr>
          </a:solidFill>
          <a:ln>
            <a:solidFill>
              <a:schemeClr val="bg1">
                <a:lumMod val="50000"/>
              </a:schemeClr>
            </a:solidFill>
          </a:ln>
        </p:spPr>
        <p:txBody>
          <a:bodyPr spcFirstLastPara="1" wrap="square" lIns="91425" tIns="45700" rIns="91425" bIns="45700" anchor="ctr" anchorCtr="0">
            <a:noAutofit/>
          </a:bodyPr>
          <a:lstStyle/>
          <a:p>
            <a:pPr lvl="0">
              <a:buSzPts val="5400"/>
            </a:pPr>
            <a:r>
              <a:rPr lang="zh-TW" altLang="en-US" sz="4800" dirty="0" smtClean="0">
                <a:solidFill>
                  <a:srgbClr val="FF0000"/>
                </a:solidFill>
                <a:latin typeface="標楷體" panose="03000509000000000000" pitchFamily="65" charset="-120"/>
                <a:ea typeface="標楷體" panose="03000509000000000000" pitchFamily="65" charset="-120"/>
                <a:cs typeface="Arial"/>
                <a:sym typeface="Arial"/>
              </a:rPr>
              <a:t>修正</a:t>
            </a:r>
            <a:r>
              <a:rPr lang="zh-TW" altLang="en-US" sz="4800" dirty="0">
                <a:solidFill>
                  <a:srgbClr val="FF0000"/>
                </a:solidFill>
                <a:latin typeface="標楷體" panose="03000509000000000000" pitchFamily="65" charset="-120"/>
                <a:ea typeface="標楷體" panose="03000509000000000000" pitchFamily="65" charset="-120"/>
                <a:cs typeface="Arial"/>
                <a:sym typeface="Arial"/>
              </a:rPr>
              <a:t>重點</a:t>
            </a:r>
            <a:endParaRPr sz="4800" b="0" i="0" u="none" strike="noStrike" cap="none" dirty="0">
              <a:solidFill>
                <a:srgbClr val="FF0000"/>
              </a:solidFill>
              <a:latin typeface="標楷體" panose="03000509000000000000" pitchFamily="65" charset="-120"/>
              <a:ea typeface="標楷體" panose="03000509000000000000" pitchFamily="65" charset="-120"/>
              <a:cs typeface="Arial"/>
              <a:sym typeface="Arial"/>
            </a:endParaRPr>
          </a:p>
        </p:txBody>
      </p:sp>
      <p:graphicFrame>
        <p:nvGraphicFramePr>
          <p:cNvPr id="6" name="Shape 138"/>
          <p:cNvGraphicFramePr/>
          <p:nvPr>
            <p:extLst>
              <p:ext uri="{D42A27DB-BD31-4B8C-83A1-F6EECF244321}">
                <p14:modId xmlns:p14="http://schemas.microsoft.com/office/powerpoint/2010/main" val="3262137645"/>
              </p:ext>
            </p:extLst>
          </p:nvPr>
        </p:nvGraphicFramePr>
        <p:xfrm>
          <a:off x="70200" y="2019034"/>
          <a:ext cx="8822279" cy="4522402"/>
        </p:xfrm>
        <a:graphic>
          <a:graphicData uri="http://schemas.openxmlformats.org/drawingml/2006/table">
            <a:tbl>
              <a:tblPr firstRow="1" bandRow="1">
                <a:noFill/>
                <a:tableStyleId>{F77AC372-F2E0-4EE1-9DA7-FA9B6414063A}</a:tableStyleId>
              </a:tblPr>
              <a:tblGrid>
                <a:gridCol w="903393">
                  <a:extLst>
                    <a:ext uri="{9D8B030D-6E8A-4147-A177-3AD203B41FA5}">
                      <a16:colId xmlns:a16="http://schemas.microsoft.com/office/drawing/2014/main" val="20000"/>
                    </a:ext>
                  </a:extLst>
                </a:gridCol>
                <a:gridCol w="3959443">
                  <a:extLst>
                    <a:ext uri="{9D8B030D-6E8A-4147-A177-3AD203B41FA5}">
                      <a16:colId xmlns:a16="http://schemas.microsoft.com/office/drawing/2014/main" val="20001"/>
                    </a:ext>
                  </a:extLst>
                </a:gridCol>
                <a:gridCol w="3959443">
                  <a:extLst>
                    <a:ext uri="{9D8B030D-6E8A-4147-A177-3AD203B41FA5}">
                      <a16:colId xmlns:a16="http://schemas.microsoft.com/office/drawing/2014/main" val="20002"/>
                    </a:ext>
                  </a:extLst>
                </a:gridCol>
              </a:tblGrid>
              <a:tr h="945268">
                <a:tc>
                  <a:txBody>
                    <a:bodyPr/>
                    <a:lstStyle/>
                    <a:p>
                      <a:pPr marL="0" marR="0" lvl="0" indent="0" algn="ctr" rtl="0">
                        <a:lnSpc>
                          <a:spcPct val="100000"/>
                        </a:lnSpc>
                        <a:spcBef>
                          <a:spcPts val="600"/>
                        </a:spcBef>
                        <a:spcAft>
                          <a:spcPts val="600"/>
                        </a:spcAft>
                        <a:buNone/>
                      </a:pPr>
                      <a:r>
                        <a:rPr lang="zh-TW" altLang="en-US" sz="2200" b="0" dirty="0" smtClean="0">
                          <a:solidFill>
                            <a:srgbClr val="0C0C0C"/>
                          </a:solidFill>
                          <a:latin typeface="標楷體" panose="03000509000000000000" pitchFamily="65" charset="-120"/>
                          <a:ea typeface="標楷體" panose="03000509000000000000" pitchFamily="65" charset="-120"/>
                          <a:cs typeface="Arial"/>
                          <a:sym typeface="Arial"/>
                        </a:rPr>
                        <a:t>學習</a:t>
                      </a:r>
                      <a:endParaRPr lang="en-US" altLang="zh-TW" sz="2200" b="0" dirty="0" smtClean="0">
                        <a:solidFill>
                          <a:srgbClr val="0C0C0C"/>
                        </a:solidFill>
                        <a:latin typeface="標楷體" panose="03000509000000000000" pitchFamily="65" charset="-120"/>
                        <a:ea typeface="標楷體" panose="03000509000000000000" pitchFamily="65" charset="-120"/>
                        <a:cs typeface="Arial"/>
                        <a:sym typeface="Arial"/>
                      </a:endParaRPr>
                    </a:p>
                    <a:p>
                      <a:pPr marL="0" marR="0" lvl="0" indent="0" algn="ctr" rtl="0">
                        <a:lnSpc>
                          <a:spcPct val="100000"/>
                        </a:lnSpc>
                        <a:spcBef>
                          <a:spcPts val="600"/>
                        </a:spcBef>
                        <a:spcAft>
                          <a:spcPts val="600"/>
                        </a:spcAft>
                        <a:buNone/>
                      </a:pPr>
                      <a:r>
                        <a:rPr lang="zh-TW" altLang="en-US" sz="2200" b="0" dirty="0" smtClean="0">
                          <a:solidFill>
                            <a:srgbClr val="0C0C0C"/>
                          </a:solidFill>
                          <a:latin typeface="標楷體" panose="03000509000000000000" pitchFamily="65" charset="-120"/>
                          <a:ea typeface="標楷體" panose="03000509000000000000" pitchFamily="65" charset="-120"/>
                          <a:cs typeface="Arial"/>
                          <a:sym typeface="Arial"/>
                        </a:rPr>
                        <a:t>階段</a:t>
                      </a:r>
                      <a:endParaRPr sz="22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600"/>
                        </a:spcBef>
                        <a:spcAft>
                          <a:spcPts val="600"/>
                        </a:spcAft>
                        <a:buNone/>
                      </a:pPr>
                      <a:r>
                        <a:rPr lang="zh-TW" altLang="en-US" sz="2200" b="0" dirty="0" smtClean="0">
                          <a:solidFill>
                            <a:srgbClr val="0C0C0C"/>
                          </a:solidFill>
                          <a:latin typeface="標楷體" panose="03000509000000000000" pitchFamily="65" charset="-120"/>
                          <a:ea typeface="標楷體" panose="03000509000000000000" pitchFamily="65" charset="-120"/>
                          <a:cs typeface="Arial"/>
                          <a:sym typeface="Arial"/>
                        </a:rPr>
                        <a:t>學習表現</a:t>
                      </a:r>
                      <a:endParaRPr sz="22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600"/>
                        </a:spcBef>
                        <a:spcAft>
                          <a:spcPts val="600"/>
                        </a:spcAft>
                        <a:buNone/>
                      </a:pPr>
                      <a:r>
                        <a:rPr lang="zh-TW" altLang="en-US" sz="2200" b="0" dirty="0" smtClean="0">
                          <a:solidFill>
                            <a:srgbClr val="0C0C0C"/>
                          </a:solidFill>
                          <a:latin typeface="標楷體" panose="03000509000000000000" pitchFamily="65" charset="-120"/>
                          <a:ea typeface="標楷體" panose="03000509000000000000" pitchFamily="65" charset="-120"/>
                          <a:cs typeface="Arial"/>
                          <a:sym typeface="Arial"/>
                        </a:rPr>
                        <a:t>學習內容</a:t>
                      </a:r>
                      <a:endParaRPr sz="2200" b="0" dirty="0">
                        <a:solidFill>
                          <a:srgbClr val="0C0C0C"/>
                        </a:solidFill>
                        <a:latin typeface="標楷體" panose="03000509000000000000" pitchFamily="65" charset="-120"/>
                        <a:ea typeface="標楷體" panose="03000509000000000000" pitchFamily="65" charset="-120"/>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063416">
                <a:tc>
                  <a:txBody>
                    <a:bodyPr/>
                    <a:lstStyle/>
                    <a:p>
                      <a:pPr marL="567055" indent="-567055" algn="ctr">
                        <a:lnSpc>
                          <a:spcPct val="100000"/>
                        </a:lnSpc>
                        <a:spcBef>
                          <a:spcPts val="600"/>
                        </a:spcBef>
                        <a:spcAft>
                          <a:spcPts val="600"/>
                        </a:spcAft>
                      </a:pPr>
                      <a:r>
                        <a:rPr lang="en-US" altLang="zh-TW" sz="2200" b="0" kern="100" dirty="0" smtClean="0">
                          <a:effectLst/>
                          <a:latin typeface="標楷體" pitchFamily="65" charset="-120"/>
                          <a:ea typeface="標楷體" pitchFamily="65" charset="-120"/>
                          <a:cs typeface="Times New Roman" panose="02020603050405020304" pitchFamily="18" charset="0"/>
                        </a:rPr>
                        <a:t>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67055" indent="-567055">
                        <a:lnSpc>
                          <a:spcPct val="100000"/>
                        </a:lnSpc>
                        <a:spcBef>
                          <a:spcPts val="600"/>
                        </a:spcBef>
                        <a:spcAft>
                          <a:spcPts val="600"/>
                        </a:spcAft>
                      </a:pPr>
                      <a:r>
                        <a:rPr lang="en-US" sz="2200" b="0" kern="0" dirty="0">
                          <a:solidFill>
                            <a:srgbClr val="000000"/>
                          </a:solidFill>
                          <a:effectLst/>
                          <a:latin typeface="標楷體" pitchFamily="65" charset="-120"/>
                          <a:ea typeface="標楷體" pitchFamily="65" charset="-120"/>
                          <a:cs typeface="Times New Roman"/>
                        </a:rPr>
                        <a:t>3-I-1</a:t>
                      </a:r>
                      <a:r>
                        <a:rPr lang="zh-TW" sz="2200" b="0" kern="0" dirty="0">
                          <a:solidFill>
                            <a:srgbClr val="000000"/>
                          </a:solidFill>
                          <a:effectLst/>
                          <a:latin typeface="標楷體" pitchFamily="65" charset="-120"/>
                          <a:ea typeface="標楷體" pitchFamily="65" charset="-120"/>
                          <a:cs typeface="Times New Roman"/>
                        </a:rPr>
                        <a:t>覺察自己的</a:t>
                      </a:r>
                      <a:r>
                        <a:rPr lang="zh-TW" sz="2200" b="0" kern="0" dirty="0">
                          <a:solidFill>
                            <a:schemeClr val="tx1"/>
                          </a:solidFill>
                          <a:effectLst/>
                          <a:latin typeface="標楷體" pitchFamily="65" charset="-120"/>
                          <a:ea typeface="標楷體" pitchFamily="65" charset="-120"/>
                          <a:cs typeface="Times New Roman"/>
                        </a:rPr>
                        <a:t>情緒</a:t>
                      </a:r>
                      <a:r>
                        <a:rPr lang="zh-TW" sz="2200" b="0" kern="0" dirty="0">
                          <a:solidFill>
                            <a:srgbClr val="000000"/>
                          </a:solidFill>
                          <a:effectLst/>
                          <a:latin typeface="標楷體" pitchFamily="65" charset="-120"/>
                          <a:ea typeface="標楷體" pitchFamily="65" charset="-120"/>
                          <a:cs typeface="Times New Roman"/>
                        </a:rPr>
                        <a:t>可能對他人產生的影響，並學習合宜的</a:t>
                      </a:r>
                      <a:r>
                        <a:rPr lang="zh-TW" sz="2200" b="0" kern="0" dirty="0">
                          <a:solidFill>
                            <a:srgbClr val="FF0000"/>
                          </a:solidFill>
                          <a:effectLst/>
                          <a:latin typeface="標楷體" pitchFamily="65" charset="-120"/>
                          <a:ea typeface="標楷體" pitchFamily="65" charset="-120"/>
                          <a:cs typeface="Times New Roman"/>
                        </a:rPr>
                        <a:t>人際禮儀</a:t>
                      </a:r>
                      <a:r>
                        <a:rPr lang="zh-TW" sz="2200" b="0" kern="0" dirty="0" smtClean="0">
                          <a:solidFill>
                            <a:srgbClr val="000000"/>
                          </a:solidFill>
                          <a:effectLst/>
                          <a:latin typeface="標楷體" pitchFamily="65" charset="-120"/>
                          <a:ea typeface="標楷體" pitchFamily="65" charset="-120"/>
                          <a:cs typeface="Times New Roman"/>
                        </a:rPr>
                        <a:t>。</a:t>
                      </a:r>
                      <a:endParaRPr lang="zh-TW" sz="2200" b="0" kern="1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0" indent="-654050">
                        <a:lnSpc>
                          <a:spcPct val="100000"/>
                        </a:lnSpc>
                        <a:spcBef>
                          <a:spcPts val="600"/>
                        </a:spcBef>
                        <a:spcAft>
                          <a:spcPts val="600"/>
                        </a:spcAft>
                      </a:pPr>
                      <a:r>
                        <a:rPr lang="en-US" sz="2200" b="0" kern="100" dirty="0">
                          <a:solidFill>
                            <a:srgbClr val="000000"/>
                          </a:solidFill>
                          <a:effectLst/>
                          <a:latin typeface="標楷體" pitchFamily="65" charset="-120"/>
                          <a:ea typeface="標楷體" pitchFamily="65" charset="-120"/>
                          <a:cs typeface="Times New Roman"/>
                        </a:rPr>
                        <a:t>C-</a:t>
                      </a:r>
                      <a:r>
                        <a:rPr lang="zh-TW" sz="2200" b="0" kern="100" dirty="0">
                          <a:solidFill>
                            <a:srgbClr val="000000"/>
                          </a:solidFill>
                          <a:effectLst/>
                          <a:latin typeface="標楷體" pitchFamily="65" charset="-120"/>
                          <a:ea typeface="標楷體" pitchFamily="65" charset="-120"/>
                          <a:cs typeface="新細明體"/>
                        </a:rPr>
                        <a:t>Ⅰ</a:t>
                      </a:r>
                      <a:r>
                        <a:rPr lang="en-US" sz="2200" b="0" kern="100" dirty="0">
                          <a:solidFill>
                            <a:srgbClr val="000000"/>
                          </a:solidFill>
                          <a:effectLst/>
                          <a:latin typeface="標楷體" pitchFamily="65" charset="-120"/>
                          <a:ea typeface="標楷體" pitchFamily="65" charset="-120"/>
                          <a:cs typeface="Times New Roman"/>
                        </a:rPr>
                        <a:t>-1</a:t>
                      </a:r>
                      <a:r>
                        <a:rPr lang="zh-TW" sz="2200" b="0" kern="100" dirty="0">
                          <a:solidFill>
                            <a:srgbClr val="000000"/>
                          </a:solidFill>
                          <a:effectLst/>
                          <a:latin typeface="標楷體" pitchFamily="65" charset="-120"/>
                          <a:ea typeface="標楷體" pitchFamily="65" charset="-120"/>
                          <a:cs typeface="Times New Roman"/>
                        </a:rPr>
                        <a:t>情緒對他人的影響。</a:t>
                      </a:r>
                      <a:endParaRPr lang="zh-TW" sz="2200" b="0" kern="100" dirty="0">
                        <a:effectLst/>
                        <a:latin typeface="標楷體" pitchFamily="65" charset="-120"/>
                        <a:ea typeface="標楷體" pitchFamily="65" charset="-120"/>
                        <a:cs typeface="Times New Roman"/>
                      </a:endParaRPr>
                    </a:p>
                    <a:p>
                      <a:pPr marL="654050" indent="-654050">
                        <a:lnSpc>
                          <a:spcPct val="100000"/>
                        </a:lnSpc>
                        <a:spcBef>
                          <a:spcPts val="600"/>
                        </a:spcBef>
                        <a:spcAft>
                          <a:spcPts val="600"/>
                        </a:spcAft>
                      </a:pPr>
                      <a:r>
                        <a:rPr lang="en-US" sz="2200" b="0" kern="100" dirty="0">
                          <a:solidFill>
                            <a:srgbClr val="000000"/>
                          </a:solidFill>
                          <a:effectLst/>
                          <a:latin typeface="標楷體" pitchFamily="65" charset="-120"/>
                          <a:ea typeface="標楷體" pitchFamily="65" charset="-120"/>
                          <a:cs typeface="Times New Roman"/>
                        </a:rPr>
                        <a:t>C-</a:t>
                      </a:r>
                      <a:r>
                        <a:rPr lang="zh-TW" sz="2200" b="0" kern="100" dirty="0">
                          <a:solidFill>
                            <a:srgbClr val="000000"/>
                          </a:solidFill>
                          <a:effectLst/>
                          <a:latin typeface="標楷體" pitchFamily="65" charset="-120"/>
                          <a:ea typeface="標楷體" pitchFamily="65" charset="-120"/>
                          <a:cs typeface="新細明體"/>
                        </a:rPr>
                        <a:t>Ⅰ</a:t>
                      </a:r>
                      <a:r>
                        <a:rPr lang="en-US" sz="2200" b="0" kern="100" dirty="0">
                          <a:solidFill>
                            <a:srgbClr val="000000"/>
                          </a:solidFill>
                          <a:effectLst/>
                          <a:latin typeface="標楷體" pitchFamily="65" charset="-120"/>
                          <a:ea typeface="標楷體" pitchFamily="65" charset="-120"/>
                          <a:cs typeface="Times New Roman"/>
                        </a:rPr>
                        <a:t>-2</a:t>
                      </a:r>
                      <a:r>
                        <a:rPr lang="zh-TW" sz="2200" b="0" kern="100" dirty="0">
                          <a:solidFill>
                            <a:srgbClr val="000000"/>
                          </a:solidFill>
                          <a:effectLst/>
                          <a:latin typeface="標楷體" pitchFamily="65" charset="-120"/>
                          <a:ea typeface="標楷體" pitchFamily="65" charset="-120"/>
                          <a:cs typeface="Times New Roman"/>
                        </a:rPr>
                        <a:t>合宜的人際互動禮儀</a:t>
                      </a:r>
                      <a:r>
                        <a:rPr lang="zh-TW" sz="2200" b="0" kern="100" dirty="0" smtClean="0">
                          <a:solidFill>
                            <a:srgbClr val="000000"/>
                          </a:solidFill>
                          <a:effectLst/>
                          <a:latin typeface="標楷體" pitchFamily="65" charset="-120"/>
                          <a:ea typeface="標楷體" pitchFamily="65" charset="-120"/>
                          <a:cs typeface="Times New Roman"/>
                        </a:rPr>
                        <a:t>。</a:t>
                      </a:r>
                      <a:endParaRPr lang="zh-TW" sz="2200" b="0" kern="1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8134">
                <a:tc>
                  <a:txBody>
                    <a:bodyPr/>
                    <a:lstStyle/>
                    <a:p>
                      <a:pPr marL="566420" indent="-577215" algn="ctr">
                        <a:lnSpc>
                          <a:spcPct val="100000"/>
                        </a:lnSpc>
                        <a:spcBef>
                          <a:spcPts val="600"/>
                        </a:spcBef>
                        <a:spcAft>
                          <a:spcPts val="600"/>
                        </a:spcAft>
                      </a:pPr>
                      <a:r>
                        <a:rPr lang="en-US" altLang="zh-TW" sz="2200" b="0" kern="100" dirty="0" smtClean="0">
                          <a:effectLst/>
                          <a:latin typeface="標楷體" pitchFamily="65" charset="-120"/>
                          <a:ea typeface="標楷體" pitchFamily="65" charset="-120"/>
                          <a:cs typeface="Times New Roman" panose="02020603050405020304" pitchFamily="18" charset="0"/>
                        </a:rPr>
                        <a:t>II</a:t>
                      </a:r>
                      <a:endParaRPr lang="zh-TW" sz="2200" b="0" kern="100" dirty="0">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66420" indent="-577215">
                        <a:lnSpc>
                          <a:spcPct val="100000"/>
                        </a:lnSpc>
                        <a:spcBef>
                          <a:spcPts val="600"/>
                        </a:spcBef>
                        <a:spcAft>
                          <a:spcPts val="600"/>
                        </a:spcAft>
                      </a:pPr>
                      <a:r>
                        <a:rPr lang="en-US" sz="2200" b="0" kern="0" dirty="0">
                          <a:solidFill>
                            <a:srgbClr val="000000"/>
                          </a:solidFill>
                          <a:effectLst/>
                          <a:latin typeface="標楷體" pitchFamily="65" charset="-120"/>
                          <a:ea typeface="標楷體" pitchFamily="65" charset="-120"/>
                          <a:cs typeface="Times New Roman"/>
                        </a:rPr>
                        <a:t>3-II-1</a:t>
                      </a:r>
                      <a:r>
                        <a:rPr lang="zh-TW" sz="2200" b="0" kern="0" dirty="0">
                          <a:solidFill>
                            <a:srgbClr val="000000"/>
                          </a:solidFill>
                          <a:effectLst/>
                          <a:latin typeface="標楷體" pitchFamily="65" charset="-120"/>
                          <a:ea typeface="標楷體" pitchFamily="65" charset="-120"/>
                          <a:cs typeface="Times New Roman"/>
                        </a:rPr>
                        <a:t>覺察個人的正負向</a:t>
                      </a:r>
                      <a:r>
                        <a:rPr lang="zh-TW" sz="2200" b="0" kern="0" dirty="0">
                          <a:solidFill>
                            <a:srgbClr val="FF0000"/>
                          </a:solidFill>
                          <a:effectLst/>
                          <a:latin typeface="標楷體" pitchFamily="65" charset="-120"/>
                          <a:ea typeface="標楷體" pitchFamily="65" charset="-120"/>
                          <a:cs typeface="Times New Roman"/>
                        </a:rPr>
                        <a:t>情緒</a:t>
                      </a:r>
                      <a:r>
                        <a:rPr lang="zh-TW" sz="2200" b="0" kern="0" dirty="0">
                          <a:solidFill>
                            <a:srgbClr val="000000"/>
                          </a:solidFill>
                          <a:effectLst/>
                          <a:latin typeface="標楷體" pitchFamily="65" charset="-120"/>
                          <a:ea typeface="標楷體" pitchFamily="65" charset="-120"/>
                          <a:cs typeface="Times New Roman"/>
                        </a:rPr>
                        <a:t>，並適切的因應與調整</a:t>
                      </a:r>
                      <a:r>
                        <a:rPr lang="zh-TW" sz="2200" b="0" kern="0" dirty="0" smtClean="0">
                          <a:solidFill>
                            <a:srgbClr val="000000"/>
                          </a:solidFill>
                          <a:effectLst/>
                          <a:latin typeface="標楷體" pitchFamily="65" charset="-120"/>
                          <a:ea typeface="標楷體" pitchFamily="65" charset="-120"/>
                          <a:cs typeface="Times New Roman"/>
                        </a:rPr>
                        <a:t>。</a:t>
                      </a:r>
                      <a:endParaRPr lang="zh-TW" sz="2200" b="0" kern="1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0" indent="-654050">
                        <a:lnSpc>
                          <a:spcPct val="100000"/>
                        </a:lnSpc>
                        <a:spcBef>
                          <a:spcPts val="600"/>
                        </a:spcBef>
                        <a:spcAft>
                          <a:spcPts val="600"/>
                        </a:spcAft>
                      </a:pPr>
                      <a:r>
                        <a:rPr lang="en-US" sz="2200" b="0" kern="100" dirty="0">
                          <a:solidFill>
                            <a:srgbClr val="000000"/>
                          </a:solidFill>
                          <a:effectLst/>
                          <a:latin typeface="標楷體" pitchFamily="65" charset="-120"/>
                          <a:ea typeface="標楷體" pitchFamily="65" charset="-120"/>
                          <a:cs typeface="Times New Roman"/>
                        </a:rPr>
                        <a:t>C-</a:t>
                      </a:r>
                      <a:r>
                        <a:rPr lang="en-US" sz="2200" b="0" kern="0" dirty="0">
                          <a:solidFill>
                            <a:srgbClr val="000000"/>
                          </a:solidFill>
                          <a:effectLst/>
                          <a:latin typeface="標楷體" pitchFamily="65" charset="-120"/>
                          <a:ea typeface="標楷體" pitchFamily="65" charset="-120"/>
                          <a:cs typeface="Times New Roman"/>
                        </a:rPr>
                        <a:t>II-1</a:t>
                      </a:r>
                      <a:r>
                        <a:rPr lang="zh-TW" sz="2200" b="0" kern="0" spc="-300" dirty="0">
                          <a:solidFill>
                            <a:srgbClr val="000000"/>
                          </a:solidFill>
                          <a:effectLst/>
                          <a:latin typeface="標楷體" pitchFamily="65" charset="-120"/>
                          <a:ea typeface="標楷體" pitchFamily="65" charset="-120"/>
                          <a:cs typeface="Times New Roman"/>
                        </a:rPr>
                        <a:t>正負向情緒的認識與覺察。</a:t>
                      </a:r>
                      <a:endParaRPr lang="zh-TW" sz="2200" b="0" kern="100" spc="-300" dirty="0">
                        <a:effectLst/>
                        <a:latin typeface="標楷體" pitchFamily="65" charset="-120"/>
                        <a:ea typeface="標楷體" pitchFamily="65" charset="-120"/>
                        <a:cs typeface="Times New Roman"/>
                      </a:endParaRPr>
                    </a:p>
                    <a:p>
                      <a:pPr marL="655955" indent="-666750">
                        <a:lnSpc>
                          <a:spcPct val="100000"/>
                        </a:lnSpc>
                        <a:spcBef>
                          <a:spcPts val="600"/>
                        </a:spcBef>
                        <a:spcAft>
                          <a:spcPts val="600"/>
                        </a:spcAft>
                      </a:pPr>
                      <a:r>
                        <a:rPr lang="en-US" sz="2200" b="0" kern="100" dirty="0">
                          <a:solidFill>
                            <a:srgbClr val="000000"/>
                          </a:solidFill>
                          <a:effectLst/>
                          <a:latin typeface="標楷體" pitchFamily="65" charset="-120"/>
                          <a:ea typeface="標楷體" pitchFamily="65" charset="-120"/>
                          <a:cs typeface="Times New Roman"/>
                        </a:rPr>
                        <a:t>C-</a:t>
                      </a:r>
                      <a:r>
                        <a:rPr lang="en-US" sz="2200" b="0" kern="0" dirty="0">
                          <a:solidFill>
                            <a:srgbClr val="000000"/>
                          </a:solidFill>
                          <a:effectLst/>
                          <a:latin typeface="標楷體" pitchFamily="65" charset="-120"/>
                          <a:ea typeface="標楷體" pitchFamily="65" charset="-120"/>
                          <a:cs typeface="Times New Roman"/>
                        </a:rPr>
                        <a:t>II-2</a:t>
                      </a:r>
                      <a:r>
                        <a:rPr lang="zh-TW" sz="2200" b="0" kern="0" spc="-300" dirty="0">
                          <a:solidFill>
                            <a:srgbClr val="000000"/>
                          </a:solidFill>
                          <a:effectLst/>
                          <a:latin typeface="標楷體" pitchFamily="65" charset="-120"/>
                          <a:ea typeface="標楷體" pitchFamily="65" charset="-120"/>
                          <a:cs typeface="Times New Roman"/>
                        </a:rPr>
                        <a:t>正負向情緒的因應與調整</a:t>
                      </a:r>
                      <a:r>
                        <a:rPr lang="zh-TW" sz="2200" b="0" kern="0" spc="-300" dirty="0" smtClean="0">
                          <a:solidFill>
                            <a:srgbClr val="000000"/>
                          </a:solidFill>
                          <a:effectLst/>
                          <a:latin typeface="標楷體" pitchFamily="65" charset="-120"/>
                          <a:ea typeface="標楷體" pitchFamily="65" charset="-120"/>
                          <a:cs typeface="Times New Roman"/>
                        </a:rPr>
                        <a:t>。</a:t>
                      </a:r>
                      <a:endParaRPr lang="zh-TW" sz="2200" b="0" kern="100" spc="-3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65584">
                <a:tc>
                  <a:txBody>
                    <a:bodyPr/>
                    <a:lstStyle/>
                    <a:p>
                      <a:pPr marL="747395" indent="-758190" algn="ctr">
                        <a:lnSpc>
                          <a:spcPct val="100000"/>
                        </a:lnSpc>
                        <a:spcBef>
                          <a:spcPts val="600"/>
                        </a:spcBef>
                        <a:spcAft>
                          <a:spcPts val="600"/>
                        </a:spcAft>
                      </a:pPr>
                      <a:r>
                        <a:rPr lang="en-US" altLang="zh-TW" sz="2200" b="0" kern="100" dirty="0" smtClean="0">
                          <a:effectLst/>
                          <a:latin typeface="標楷體" pitchFamily="65" charset="-120"/>
                          <a:ea typeface="標楷體" pitchFamily="65" charset="-120"/>
                          <a:cs typeface="Times New Roman" panose="02020603050405020304" pitchFamily="18" charset="0"/>
                        </a:rPr>
                        <a:t>III</a:t>
                      </a:r>
                      <a:endParaRPr lang="zh-TW" sz="2200" b="0" kern="100" dirty="0">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47395" indent="-758190">
                        <a:lnSpc>
                          <a:spcPct val="100000"/>
                        </a:lnSpc>
                        <a:spcBef>
                          <a:spcPts val="600"/>
                        </a:spcBef>
                        <a:spcAft>
                          <a:spcPts val="600"/>
                        </a:spcAft>
                      </a:pPr>
                      <a:r>
                        <a:rPr lang="en-US" sz="2200" b="0" kern="0" dirty="0">
                          <a:solidFill>
                            <a:srgbClr val="000000"/>
                          </a:solidFill>
                          <a:effectLst/>
                          <a:latin typeface="標楷體" pitchFamily="65" charset="-120"/>
                          <a:ea typeface="標楷體" pitchFamily="65" charset="-120"/>
                          <a:cs typeface="Times New Roman"/>
                        </a:rPr>
                        <a:t>3-III-1</a:t>
                      </a:r>
                      <a:r>
                        <a:rPr lang="zh-TW" sz="2200" b="0" kern="0" dirty="0">
                          <a:solidFill>
                            <a:srgbClr val="000000"/>
                          </a:solidFill>
                          <a:effectLst/>
                          <a:latin typeface="標楷體" pitchFamily="65" charset="-120"/>
                          <a:ea typeface="標楷體" pitchFamily="65" charset="-120"/>
                          <a:cs typeface="Times New Roman"/>
                        </a:rPr>
                        <a:t>了解不同文化的人際互動禮儀，並展現</a:t>
                      </a:r>
                      <a:r>
                        <a:rPr lang="zh-TW" sz="2200" b="0" kern="0" dirty="0">
                          <a:solidFill>
                            <a:srgbClr val="FF0000"/>
                          </a:solidFill>
                          <a:effectLst/>
                          <a:latin typeface="標楷體" pitchFamily="65" charset="-120"/>
                          <a:ea typeface="標楷體" pitchFamily="65" charset="-120"/>
                          <a:cs typeface="Times New Roman"/>
                        </a:rPr>
                        <a:t>正向人際</a:t>
                      </a:r>
                      <a:r>
                        <a:rPr lang="zh-TW" sz="2200" b="0" kern="0" dirty="0" smtClean="0">
                          <a:solidFill>
                            <a:srgbClr val="FF0000"/>
                          </a:solidFill>
                          <a:effectLst/>
                          <a:latin typeface="標楷體" pitchFamily="65" charset="-120"/>
                          <a:ea typeface="標楷體" pitchFamily="65" charset="-120"/>
                          <a:cs typeface="Times New Roman"/>
                        </a:rPr>
                        <a:t>互動</a:t>
                      </a:r>
                      <a:r>
                        <a:rPr lang="zh-TW" altLang="en-US" sz="2200" b="0" kern="0" dirty="0" smtClean="0">
                          <a:solidFill>
                            <a:srgbClr val="000000"/>
                          </a:solidFill>
                          <a:effectLst/>
                          <a:latin typeface="標楷體" pitchFamily="65" charset="-120"/>
                          <a:ea typeface="標楷體" pitchFamily="65" charset="-120"/>
                          <a:cs typeface="Times New Roman"/>
                        </a:rPr>
                        <a:t>。</a:t>
                      </a:r>
                      <a:endParaRPr lang="zh-TW" sz="2200" b="0" kern="1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45490" indent="-745490">
                        <a:lnSpc>
                          <a:spcPct val="100000"/>
                        </a:lnSpc>
                        <a:spcBef>
                          <a:spcPts val="600"/>
                        </a:spcBef>
                        <a:spcAft>
                          <a:spcPts val="600"/>
                        </a:spcAft>
                      </a:pPr>
                      <a:r>
                        <a:rPr lang="en-US" sz="2200" b="0" kern="100" dirty="0">
                          <a:solidFill>
                            <a:srgbClr val="000000"/>
                          </a:solidFill>
                          <a:effectLst/>
                          <a:latin typeface="標楷體" pitchFamily="65" charset="-120"/>
                          <a:ea typeface="標楷體" pitchFamily="65" charset="-120"/>
                          <a:cs typeface="Times New Roman"/>
                        </a:rPr>
                        <a:t>C-III-1</a:t>
                      </a:r>
                      <a:r>
                        <a:rPr lang="zh-TW" sz="2200" b="0" kern="100" dirty="0">
                          <a:solidFill>
                            <a:srgbClr val="000000"/>
                          </a:solidFill>
                          <a:effectLst/>
                          <a:latin typeface="標楷體" pitchFamily="65" charset="-120"/>
                          <a:ea typeface="標楷體" pitchFamily="65" charset="-120"/>
                          <a:cs typeface="Times New Roman"/>
                        </a:rPr>
                        <a:t>不同文化的人際互動禮儀、同理與尊重</a:t>
                      </a:r>
                      <a:r>
                        <a:rPr lang="zh-TW" sz="2200" b="0" kern="100" dirty="0" smtClean="0">
                          <a:solidFill>
                            <a:srgbClr val="000000"/>
                          </a:solidFill>
                          <a:effectLst/>
                          <a:latin typeface="標楷體" pitchFamily="65" charset="-120"/>
                          <a:ea typeface="標楷體" pitchFamily="65" charset="-120"/>
                          <a:cs typeface="Times New Roman"/>
                        </a:rPr>
                        <a:t>。</a:t>
                      </a:r>
                      <a:endParaRPr lang="en-US" altLang="zh-TW" sz="2200" b="0" kern="100" dirty="0" smtClean="0">
                        <a:solidFill>
                          <a:srgbClr val="000000"/>
                        </a:solidFill>
                        <a:effectLst/>
                        <a:latin typeface="標楷體" pitchFamily="65" charset="-120"/>
                        <a:ea typeface="標楷體" pitchFamily="65" charset="-120"/>
                        <a:cs typeface="Times New Roman"/>
                      </a:endParaRPr>
                    </a:p>
                    <a:p>
                      <a:pPr marL="745490" indent="-745490">
                        <a:lnSpc>
                          <a:spcPct val="100000"/>
                        </a:lnSpc>
                        <a:spcBef>
                          <a:spcPts val="600"/>
                        </a:spcBef>
                        <a:spcAft>
                          <a:spcPts val="600"/>
                        </a:spcAft>
                      </a:pPr>
                      <a:r>
                        <a:rPr lang="en-US" sz="2200" b="0" kern="100" dirty="0" smtClean="0">
                          <a:solidFill>
                            <a:srgbClr val="000000"/>
                          </a:solidFill>
                          <a:effectLst/>
                          <a:latin typeface="標楷體" pitchFamily="65" charset="-120"/>
                          <a:ea typeface="標楷體" pitchFamily="65" charset="-120"/>
                          <a:cs typeface="Times New Roman"/>
                        </a:rPr>
                        <a:t>C-III-2</a:t>
                      </a:r>
                      <a:r>
                        <a:rPr lang="zh-TW" sz="2200" b="0" kern="100" dirty="0">
                          <a:solidFill>
                            <a:srgbClr val="000000"/>
                          </a:solidFill>
                          <a:effectLst/>
                          <a:latin typeface="標楷體" pitchFamily="65" charset="-120"/>
                          <a:ea typeface="標楷體" pitchFamily="65" charset="-120"/>
                          <a:cs typeface="Times New Roman"/>
                        </a:rPr>
                        <a:t>正向人際互動關係的</a:t>
                      </a:r>
                      <a:r>
                        <a:rPr lang="zh-TW" sz="2200" b="0" kern="100" dirty="0" smtClean="0">
                          <a:solidFill>
                            <a:srgbClr val="000000"/>
                          </a:solidFill>
                          <a:effectLst/>
                          <a:latin typeface="標楷體" pitchFamily="65" charset="-120"/>
                          <a:ea typeface="標楷體" pitchFamily="65" charset="-120"/>
                          <a:cs typeface="Times New Roman"/>
                        </a:rPr>
                        <a:t>建立</a:t>
                      </a:r>
                      <a:r>
                        <a:rPr lang="zh-TW" altLang="en-US" sz="2200" b="0" kern="100" dirty="0" smtClean="0">
                          <a:solidFill>
                            <a:srgbClr val="000000"/>
                          </a:solidFill>
                          <a:effectLst/>
                          <a:latin typeface="標楷體" pitchFamily="65" charset="-120"/>
                          <a:ea typeface="標楷體" pitchFamily="65" charset="-120"/>
                          <a:cs typeface="Times New Roman"/>
                        </a:rPr>
                        <a:t>。</a:t>
                      </a:r>
                      <a:endParaRPr lang="zh-TW" sz="2200" b="0" kern="100" dirty="0">
                        <a:effectLst/>
                        <a:latin typeface="標楷體" pitchFamily="65" charset="-120"/>
                        <a:ea typeface="標楷體" pitchFamily="65" charset="-12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4" name="文字方塊 3"/>
          <p:cNvSpPr txBox="1"/>
          <p:nvPr/>
        </p:nvSpPr>
        <p:spPr>
          <a:xfrm>
            <a:off x="107504" y="1499872"/>
            <a:ext cx="8784976" cy="492443"/>
          </a:xfrm>
          <a:prstGeom prst="rect">
            <a:avLst/>
          </a:prstGeom>
          <a:noFill/>
        </p:spPr>
        <p:txBody>
          <a:bodyPr wrap="square" rtlCol="0">
            <a:spAutoFit/>
          </a:bodyPr>
          <a:lstStyle/>
          <a:p>
            <a:r>
              <a:rPr lang="zh-TW" altLang="en-US"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主題軸「人際互動與親密關係發展」增</a:t>
            </a:r>
            <a:r>
              <a:rPr lang="en-US" altLang="zh-TW"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a:t>
            </a:r>
            <a:r>
              <a:rPr lang="zh-TW" altLang="en-US"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III</a:t>
            </a:r>
            <a:r>
              <a:rPr lang="zh-TW" altLang="en-US" sz="2600"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學習</a:t>
            </a:r>
            <a:r>
              <a:rPr lang="zh-TW" altLang="en-US" sz="2600" spc="-15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階段</a:t>
            </a:r>
            <a:endParaRPr lang="zh-TW" altLang="en-US" sz="2600"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4010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502002213"/>
              </p:ext>
            </p:extLst>
          </p:nvPr>
        </p:nvGraphicFramePr>
        <p:xfrm>
          <a:off x="539552" y="991994"/>
          <a:ext cx="7992888" cy="5323783"/>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6408712">
                  <a:extLst>
                    <a:ext uri="{9D8B030D-6E8A-4147-A177-3AD203B41FA5}">
                      <a16:colId xmlns:a16="http://schemas.microsoft.com/office/drawing/2014/main" val="20001"/>
                    </a:ext>
                  </a:extLst>
                </a:gridCol>
              </a:tblGrid>
              <a:tr h="322299">
                <a:tc rowSpan="2">
                  <a:txBody>
                    <a:bodyPr/>
                    <a:lstStyle/>
                    <a:p>
                      <a:pPr algn="r"/>
                      <a:r>
                        <a:rPr lang="zh-TW" altLang="en-US" sz="2000" dirty="0" smtClean="0">
                          <a:latin typeface="標楷體" pitchFamily="65" charset="-120"/>
                          <a:ea typeface="標楷體" pitchFamily="65" charset="-120"/>
                        </a:rPr>
                        <a:t>教育階段</a:t>
                      </a:r>
                      <a:endParaRPr lang="en-US" altLang="zh-TW" sz="2000" dirty="0" smtClean="0">
                        <a:latin typeface="標楷體" pitchFamily="65" charset="-120"/>
                        <a:ea typeface="標楷體" pitchFamily="65" charset="-120"/>
                      </a:endParaRPr>
                    </a:p>
                    <a:p>
                      <a:pPr algn="l"/>
                      <a:r>
                        <a:rPr lang="zh-TW" altLang="en-US" sz="2000" dirty="0" smtClean="0">
                          <a:latin typeface="標楷體" pitchFamily="65" charset="-120"/>
                          <a:ea typeface="標楷體" pitchFamily="65" charset="-120"/>
                        </a:rPr>
                        <a:t>學習主題</a:t>
                      </a:r>
                      <a:endParaRPr lang="zh-TW" altLang="en-US" sz="2000" dirty="0">
                        <a:latin typeface="標楷體" pitchFamily="65" charset="-120"/>
                        <a:ea typeface="標楷體" pitchFamily="65" charset="-120"/>
                      </a:endParaRPr>
                    </a:p>
                  </a:txBody>
                  <a:tcPr marT="45716" marB="45716"/>
                </a:tc>
                <a:tc>
                  <a:txBody>
                    <a:bodyPr/>
                    <a:lstStyle/>
                    <a:p>
                      <a:pPr algn="ctr"/>
                      <a:r>
                        <a:rPr lang="zh-TW" altLang="en-US" sz="2000" dirty="0" smtClean="0">
                          <a:latin typeface="標楷體" pitchFamily="65" charset="-120"/>
                          <a:ea typeface="標楷體" pitchFamily="65" charset="-120"/>
                        </a:rPr>
                        <a:t>議題實質內涵</a:t>
                      </a:r>
                      <a:endParaRPr lang="zh-TW" altLang="en-US" sz="2000" dirty="0">
                        <a:latin typeface="標楷體" pitchFamily="65" charset="-120"/>
                        <a:ea typeface="標楷體" pitchFamily="65" charset="-120"/>
                      </a:endParaRPr>
                    </a:p>
                  </a:txBody>
                  <a:tcPr marT="45716" marB="45716"/>
                </a:tc>
                <a:extLst>
                  <a:ext uri="{0D108BD9-81ED-4DB2-BD59-A6C34878D82A}">
                    <a16:rowId xmlns:a16="http://schemas.microsoft.com/office/drawing/2014/main" val="10000"/>
                  </a:ext>
                </a:extLst>
              </a:tr>
              <a:tr h="322299">
                <a:tc vMerge="1">
                  <a:txBody>
                    <a:bodyPr/>
                    <a:lstStyle/>
                    <a:p>
                      <a:endParaRPr lang="zh-TW" altLang="en-US"/>
                    </a:p>
                  </a:txBody>
                  <a:tcPr/>
                </a:tc>
                <a:tc>
                  <a:txBody>
                    <a:bodyPr/>
                    <a:lstStyle/>
                    <a:p>
                      <a:pPr algn="ctr"/>
                      <a:r>
                        <a:rPr lang="zh-TW" altLang="en-US" sz="2000" dirty="0" smtClean="0">
                          <a:solidFill>
                            <a:srgbClr val="FF0000"/>
                          </a:solidFill>
                          <a:latin typeface="標楷體" pitchFamily="65" charset="-120"/>
                          <a:ea typeface="標楷體" pitchFamily="65" charset="-120"/>
                        </a:rPr>
                        <a:t>國民中學</a:t>
                      </a:r>
                      <a:endParaRPr lang="zh-TW" altLang="en-US" sz="2000" dirty="0">
                        <a:solidFill>
                          <a:srgbClr val="FF0000"/>
                        </a:solidFill>
                        <a:latin typeface="標楷體" pitchFamily="65" charset="-120"/>
                        <a:ea typeface="標楷體" pitchFamily="65" charset="-120"/>
                      </a:endParaRPr>
                    </a:p>
                  </a:txBody>
                  <a:tcPr marT="45716" marB="45716"/>
                </a:tc>
                <a:extLst>
                  <a:ext uri="{0D108BD9-81ED-4DB2-BD59-A6C34878D82A}">
                    <a16:rowId xmlns:a16="http://schemas.microsoft.com/office/drawing/2014/main" val="10001"/>
                  </a:ext>
                </a:extLst>
              </a:tr>
              <a:tr h="1118390">
                <a:tc>
                  <a:txBody>
                    <a:bodyPr/>
                    <a:lstStyle/>
                    <a:p>
                      <a:endParaRPr lang="en-US" altLang="zh-TW" sz="2000" dirty="0" smtClean="0">
                        <a:latin typeface="標楷體" pitchFamily="65" charset="-120"/>
                        <a:ea typeface="標楷體" pitchFamily="65" charset="-120"/>
                      </a:endParaRPr>
                    </a:p>
                    <a:p>
                      <a:r>
                        <a:rPr lang="zh-TW" altLang="en-US" sz="2000" dirty="0" smtClean="0">
                          <a:latin typeface="標楷體" pitchFamily="65" charset="-120"/>
                          <a:ea typeface="標楷體" pitchFamily="65" charset="-120"/>
                        </a:rPr>
                        <a:t>家庭的組成、發展與變化</a:t>
                      </a:r>
                      <a:r>
                        <a:rPr lang="en-US" altLang="zh-TW" sz="2000" dirty="0" smtClean="0">
                          <a:solidFill>
                            <a:srgbClr val="FF0000"/>
                          </a:solidFill>
                          <a:latin typeface="標楷體" pitchFamily="65" charset="-120"/>
                          <a:ea typeface="標楷體" pitchFamily="65" charset="-120"/>
                        </a:rPr>
                        <a:t>   </a:t>
                      </a:r>
                      <a:endParaRPr lang="zh-TW" altLang="en-US" sz="2000" dirty="0">
                        <a:solidFill>
                          <a:srgbClr val="FF0000"/>
                        </a:solidFill>
                        <a:latin typeface="標楷體" pitchFamily="65" charset="-120"/>
                        <a:ea typeface="標楷體" pitchFamily="65" charset="-120"/>
                      </a:endParaRPr>
                    </a:p>
                  </a:txBody>
                  <a:tcPr marT="45716" marB="45716"/>
                </a:tc>
                <a:tc>
                  <a:txBody>
                    <a:bodyPr/>
                    <a:lstStyle/>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J1 </a:t>
                      </a:r>
                      <a:r>
                        <a:rPr lang="zh-TW" altLang="en-US" sz="2000" dirty="0" smtClean="0">
                          <a:solidFill>
                            <a:schemeClr val="bg2"/>
                          </a:solidFill>
                          <a:latin typeface="標楷體" pitchFamily="65" charset="-120"/>
                          <a:ea typeface="標楷體" pitchFamily="65" charset="-120"/>
                        </a:rPr>
                        <a:t>分析家庭的發展歷程。 </a:t>
                      </a:r>
                      <a:endParaRPr lang="en-US" altLang="zh-TW" sz="2000" dirty="0" smtClean="0">
                        <a:solidFill>
                          <a:schemeClr val="bg2"/>
                        </a:solidFill>
                        <a:latin typeface="標楷體" pitchFamily="65" charset="-120"/>
                        <a:ea typeface="標楷體" pitchFamily="65" charset="-120"/>
                      </a:endParaRPr>
                    </a:p>
                    <a:p>
                      <a:endParaRPr lang="zh-TW" altLang="en-US"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J2 </a:t>
                      </a:r>
                      <a:r>
                        <a:rPr lang="zh-TW" altLang="en-US" sz="2000" dirty="0" smtClean="0">
                          <a:solidFill>
                            <a:schemeClr val="bg2"/>
                          </a:solidFill>
                          <a:latin typeface="標楷體" pitchFamily="65" charset="-120"/>
                          <a:ea typeface="標楷體" pitchFamily="65" charset="-120"/>
                        </a:rPr>
                        <a:t>探討社會與自然環境對個人及家庭的影響。 </a:t>
                      </a:r>
                    </a:p>
                  </a:txBody>
                  <a:tcPr marT="45716" marB="45716"/>
                </a:tc>
                <a:extLst>
                  <a:ext uri="{0D108BD9-81ED-4DB2-BD59-A6C34878D82A}">
                    <a16:rowId xmlns:a16="http://schemas.microsoft.com/office/drawing/2014/main" val="10002"/>
                  </a:ext>
                </a:extLst>
              </a:tr>
              <a:tr h="1678280">
                <a:tc>
                  <a:txBody>
                    <a:bodyPr/>
                    <a:lstStyle/>
                    <a:p>
                      <a:endParaRPr lang="en-US" altLang="zh-TW" sz="2000" dirty="0" smtClean="0">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dirty="0" smtClean="0">
                          <a:latin typeface="標楷體" pitchFamily="65" charset="-120"/>
                          <a:ea typeface="標楷體" pitchFamily="65" charset="-120"/>
                        </a:rPr>
                        <a:t>人際互動與親密關係發展 </a:t>
                      </a:r>
                      <a:endParaRPr lang="zh-TW" altLang="en-US" sz="2000" dirty="0" smtClean="0">
                        <a:solidFill>
                          <a:srgbClr val="FF0000"/>
                        </a:solidFill>
                        <a:latin typeface="標楷體" pitchFamily="65" charset="-120"/>
                        <a:ea typeface="標楷體" pitchFamily="65" charset="-120"/>
                      </a:endParaRPr>
                    </a:p>
                  </a:txBody>
                  <a:tcPr marT="45716" marB="45716"/>
                </a:tc>
                <a:tc>
                  <a:txBody>
                    <a:bodyPr/>
                    <a:lstStyle/>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J3 </a:t>
                      </a:r>
                      <a:r>
                        <a:rPr lang="zh-TW" altLang="en-US" sz="2000" dirty="0" smtClean="0">
                          <a:solidFill>
                            <a:schemeClr val="bg2"/>
                          </a:solidFill>
                          <a:latin typeface="標楷體" pitchFamily="65" charset="-120"/>
                          <a:ea typeface="標楷體" pitchFamily="65" charset="-120"/>
                        </a:rPr>
                        <a:t>了解人際交往、親密關係的發展，以及溝通 與衝 突處理。 </a:t>
                      </a:r>
                      <a:endParaRPr lang="en-US" altLang="zh-TW" sz="2000" dirty="0" smtClean="0">
                        <a:solidFill>
                          <a:schemeClr val="bg2"/>
                        </a:solidFill>
                        <a:latin typeface="標楷體" pitchFamily="65" charset="-120"/>
                        <a:ea typeface="標楷體" pitchFamily="65" charset="-120"/>
                      </a:endParaRPr>
                    </a:p>
                    <a:p>
                      <a:endParaRPr lang="zh-TW" altLang="en-US"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J4 </a:t>
                      </a:r>
                      <a:r>
                        <a:rPr lang="zh-TW" altLang="en-US" sz="2000" dirty="0" smtClean="0">
                          <a:solidFill>
                            <a:schemeClr val="bg2"/>
                          </a:solidFill>
                          <a:latin typeface="標楷體" pitchFamily="65" charset="-120"/>
                          <a:ea typeface="標楷體" pitchFamily="65" charset="-120"/>
                        </a:rPr>
                        <a:t>探討約會、婚姻與家庭建立的歷程。</a:t>
                      </a:r>
                    </a:p>
                  </a:txBody>
                  <a:tcPr marT="45716" marB="45716"/>
                </a:tc>
                <a:extLst>
                  <a:ext uri="{0D108BD9-81ED-4DB2-BD59-A6C34878D82A}">
                    <a16:rowId xmlns:a16="http://schemas.microsoft.com/office/drawing/2014/main" val="10003"/>
                  </a:ext>
                </a:extLst>
              </a:tr>
              <a:tr h="1734649">
                <a:tc>
                  <a:txBody>
                    <a:bodyPr/>
                    <a:lstStyle/>
                    <a:p>
                      <a:r>
                        <a:rPr lang="zh-TW" altLang="en-US" sz="2000" dirty="0" smtClean="0">
                          <a:latin typeface="標楷體" pitchFamily="65" charset="-120"/>
                          <a:ea typeface="標楷體" pitchFamily="65" charset="-120"/>
                        </a:rPr>
                        <a:t> </a:t>
                      </a:r>
                      <a:endParaRPr lang="en-US" altLang="zh-TW" sz="2000" dirty="0" smtClean="0">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zh-TW" sz="2000" dirty="0" smtClean="0">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dirty="0" smtClean="0">
                          <a:latin typeface="標楷體" pitchFamily="65" charset="-120"/>
                          <a:ea typeface="標楷體" pitchFamily="65" charset="-120"/>
                        </a:rPr>
                        <a:t>家人關係與互動 </a:t>
                      </a:r>
                      <a:endParaRPr lang="zh-TW" altLang="en-US" sz="2000" dirty="0" smtClean="0">
                        <a:solidFill>
                          <a:srgbClr val="FF0000"/>
                        </a:solidFill>
                        <a:latin typeface="標楷體" pitchFamily="65" charset="-120"/>
                        <a:ea typeface="標楷體" pitchFamily="65" charset="-120"/>
                      </a:endParaRPr>
                    </a:p>
                    <a:p>
                      <a:endParaRPr lang="zh-TW" altLang="en-US" sz="2000" dirty="0">
                        <a:solidFill>
                          <a:srgbClr val="FF0000"/>
                        </a:solidFill>
                        <a:latin typeface="標楷體" pitchFamily="65" charset="-120"/>
                        <a:ea typeface="標楷體" pitchFamily="65" charset="-120"/>
                      </a:endParaRPr>
                    </a:p>
                  </a:txBody>
                  <a:tcPr marT="45716" marB="45716"/>
                </a:tc>
                <a:tc>
                  <a:txBody>
                    <a:bodyPr/>
                    <a:lstStyle/>
                    <a:p>
                      <a:endParaRPr lang="en-US" altLang="zh-TW"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J5 </a:t>
                      </a:r>
                      <a:r>
                        <a:rPr lang="zh-TW" altLang="en-US" sz="2000" dirty="0" smtClean="0">
                          <a:solidFill>
                            <a:schemeClr val="bg2"/>
                          </a:solidFill>
                          <a:latin typeface="標楷體" pitchFamily="65" charset="-120"/>
                          <a:ea typeface="標楷體" pitchFamily="65" charset="-120"/>
                        </a:rPr>
                        <a:t>了解與家人溝通互動及相互支持的適切方式。</a:t>
                      </a:r>
                      <a:endParaRPr lang="en-US" altLang="zh-TW"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 </a:t>
                      </a: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J6 </a:t>
                      </a:r>
                      <a:r>
                        <a:rPr lang="zh-TW" altLang="en-US" sz="2000" dirty="0" smtClean="0">
                          <a:solidFill>
                            <a:schemeClr val="bg2"/>
                          </a:solidFill>
                          <a:latin typeface="標楷體" pitchFamily="65" charset="-120"/>
                          <a:ea typeface="標楷體" pitchFamily="65" charset="-120"/>
                        </a:rPr>
                        <a:t>覺察與實踐青少年在家庭中的角色責任。 </a:t>
                      </a:r>
                    </a:p>
                  </a:txBody>
                  <a:tcPr marT="45716" marB="45716"/>
                </a:tc>
                <a:extLst>
                  <a:ext uri="{0D108BD9-81ED-4DB2-BD59-A6C34878D82A}">
                    <a16:rowId xmlns:a16="http://schemas.microsoft.com/office/drawing/2014/main" val="10004"/>
                  </a:ext>
                </a:extLst>
              </a:tr>
            </a:tbl>
          </a:graphicData>
        </a:graphic>
      </p:graphicFrame>
      <p:sp>
        <p:nvSpPr>
          <p:cNvPr id="2" name="矩形 1"/>
          <p:cNvSpPr/>
          <p:nvPr/>
        </p:nvSpPr>
        <p:spPr>
          <a:xfrm>
            <a:off x="683568" y="332656"/>
            <a:ext cx="7344816" cy="584775"/>
          </a:xfrm>
          <a:prstGeom prst="rect">
            <a:avLst/>
          </a:prstGeom>
        </p:spPr>
        <p:txBody>
          <a:bodyPr wrap="square">
            <a:spAutoFit/>
          </a:bodyPr>
          <a:lstStyle/>
          <a:p>
            <a:pPr algn="ctr"/>
            <a:r>
              <a:rPr lang="zh-TW" altLang="en-US" sz="3200" dirty="0">
                <a:solidFill>
                  <a:srgbClr val="FF00FF"/>
                </a:solidFill>
                <a:latin typeface="標楷體" pitchFamily="65" charset="-120"/>
                <a:ea typeface="標楷體" pitchFamily="65" charset="-120"/>
                <a:cs typeface="Times New Roman"/>
                <a:sym typeface="Times New Roman"/>
              </a:rPr>
              <a:t>家庭教育議題實質內涵</a:t>
            </a:r>
            <a:endParaRPr lang="zh-TW" altLang="en-US" dirty="0"/>
          </a:p>
        </p:txBody>
      </p:sp>
    </p:spTree>
    <p:extLst>
      <p:ext uri="{BB962C8B-B14F-4D97-AF65-F5344CB8AC3E}">
        <p14:creationId xmlns:p14="http://schemas.microsoft.com/office/powerpoint/2010/main" val="1931766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48720440"/>
              </p:ext>
            </p:extLst>
          </p:nvPr>
        </p:nvGraphicFramePr>
        <p:xfrm>
          <a:off x="539552" y="980728"/>
          <a:ext cx="8064896" cy="510532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336704">
                  <a:extLst>
                    <a:ext uri="{9D8B030D-6E8A-4147-A177-3AD203B41FA5}">
                      <a16:colId xmlns:a16="http://schemas.microsoft.com/office/drawing/2014/main" val="20001"/>
                    </a:ext>
                  </a:extLst>
                </a:gridCol>
              </a:tblGrid>
              <a:tr h="335207">
                <a:tc rowSpan="2">
                  <a:txBody>
                    <a:bodyPr/>
                    <a:lstStyle/>
                    <a:p>
                      <a:pPr algn="r"/>
                      <a:r>
                        <a:rPr lang="zh-TW" altLang="en-US" sz="2000" dirty="0" smtClean="0">
                          <a:latin typeface="標楷體" pitchFamily="65" charset="-120"/>
                          <a:ea typeface="標楷體" pitchFamily="65" charset="-120"/>
                        </a:rPr>
                        <a:t>教育階段</a:t>
                      </a:r>
                      <a:endParaRPr lang="en-US" altLang="zh-TW" sz="2000" dirty="0" smtClean="0">
                        <a:latin typeface="標楷體" pitchFamily="65" charset="-120"/>
                        <a:ea typeface="標楷體" pitchFamily="65" charset="-120"/>
                      </a:endParaRPr>
                    </a:p>
                    <a:p>
                      <a:pPr algn="l"/>
                      <a:r>
                        <a:rPr lang="zh-TW" altLang="en-US" sz="2000" dirty="0" smtClean="0">
                          <a:latin typeface="標楷體" pitchFamily="65" charset="-120"/>
                          <a:ea typeface="標楷體" pitchFamily="65" charset="-120"/>
                        </a:rPr>
                        <a:t>學習主題</a:t>
                      </a:r>
                      <a:endParaRPr lang="zh-TW" altLang="en-US" sz="2000" dirty="0">
                        <a:latin typeface="標楷體" pitchFamily="65" charset="-120"/>
                        <a:ea typeface="標楷體" pitchFamily="65" charset="-120"/>
                      </a:endParaRPr>
                    </a:p>
                  </a:txBody>
                  <a:tcPr marT="45700" marB="45700"/>
                </a:tc>
                <a:tc>
                  <a:txBody>
                    <a:bodyPr/>
                    <a:lstStyle/>
                    <a:p>
                      <a:pPr algn="ctr"/>
                      <a:r>
                        <a:rPr lang="zh-TW" altLang="en-US" sz="2000" dirty="0" smtClean="0">
                          <a:latin typeface="標楷體" pitchFamily="65" charset="-120"/>
                          <a:ea typeface="標楷體" pitchFamily="65" charset="-120"/>
                        </a:rPr>
                        <a:t>議題實質內涵</a:t>
                      </a:r>
                      <a:endParaRPr lang="zh-TW" altLang="en-US" sz="2000" dirty="0">
                        <a:latin typeface="標楷體" pitchFamily="65" charset="-120"/>
                        <a:ea typeface="標楷體" pitchFamily="65" charset="-120"/>
                      </a:endParaRPr>
                    </a:p>
                  </a:txBody>
                  <a:tcPr marT="45700" marB="45700"/>
                </a:tc>
                <a:extLst>
                  <a:ext uri="{0D108BD9-81ED-4DB2-BD59-A6C34878D82A}">
                    <a16:rowId xmlns:a16="http://schemas.microsoft.com/office/drawing/2014/main" val="10000"/>
                  </a:ext>
                </a:extLst>
              </a:tr>
              <a:tr h="366473">
                <a:tc vMerge="1">
                  <a:txBody>
                    <a:bodyPr/>
                    <a:lstStyle/>
                    <a:p>
                      <a:endParaRPr lang="zh-TW" altLang="en-US"/>
                    </a:p>
                  </a:txBody>
                  <a:tcPr/>
                </a:tc>
                <a:tc>
                  <a:txBody>
                    <a:bodyPr/>
                    <a:lstStyle/>
                    <a:p>
                      <a:pPr algn="ctr"/>
                      <a:r>
                        <a:rPr lang="zh-TW" altLang="en-US" sz="2000" dirty="0" smtClean="0">
                          <a:solidFill>
                            <a:srgbClr val="C00000"/>
                          </a:solidFill>
                          <a:latin typeface="標楷體" pitchFamily="65" charset="-120"/>
                          <a:ea typeface="標楷體" pitchFamily="65" charset="-120"/>
                        </a:rPr>
                        <a:t>國民中學</a:t>
                      </a:r>
                      <a:endParaRPr lang="zh-TW" altLang="en-US" sz="2000" dirty="0">
                        <a:solidFill>
                          <a:srgbClr val="C00000"/>
                        </a:solidFill>
                        <a:latin typeface="標楷體" pitchFamily="65" charset="-120"/>
                        <a:ea typeface="標楷體" pitchFamily="65" charset="-120"/>
                      </a:endParaRPr>
                    </a:p>
                  </a:txBody>
                  <a:tcPr marT="45700" marB="45700"/>
                </a:tc>
                <a:extLst>
                  <a:ext uri="{0D108BD9-81ED-4DB2-BD59-A6C34878D82A}">
                    <a16:rowId xmlns:a16="http://schemas.microsoft.com/office/drawing/2014/main" val="10001"/>
                  </a:ext>
                </a:extLst>
              </a:tr>
              <a:tr h="2087920">
                <a:tc>
                  <a:txBody>
                    <a:bodyPr/>
                    <a:lstStyle/>
                    <a:p>
                      <a:endParaRPr lang="en-US" altLang="zh-TW" sz="2000" dirty="0" smtClean="0">
                        <a:latin typeface="標楷體" pitchFamily="65" charset="-120"/>
                        <a:ea typeface="標楷體" pitchFamily="65" charset="-120"/>
                      </a:endParaRPr>
                    </a:p>
                    <a:p>
                      <a:r>
                        <a:rPr lang="zh-TW" altLang="en-US" sz="2000" dirty="0" smtClean="0">
                          <a:latin typeface="標楷體" pitchFamily="65" charset="-120"/>
                          <a:ea typeface="標楷體" pitchFamily="65" charset="-120"/>
                        </a:rPr>
                        <a:t>家庭資源管理與消費決策</a:t>
                      </a:r>
                      <a:endParaRPr lang="en-US" altLang="zh-TW" sz="2000" dirty="0" smtClean="0">
                        <a:latin typeface="標楷體" pitchFamily="65" charset="-120"/>
                        <a:ea typeface="標楷體" pitchFamily="65" charset="-120"/>
                      </a:endParaRPr>
                    </a:p>
                    <a:p>
                      <a:endParaRPr lang="en-US" altLang="zh-TW" sz="2000" dirty="0" smtClean="0">
                        <a:latin typeface="標楷體" pitchFamily="65" charset="-120"/>
                        <a:ea typeface="標楷體" pitchFamily="65" charset="-120"/>
                      </a:endParaRPr>
                    </a:p>
                    <a:p>
                      <a:r>
                        <a:rPr lang="en-US" altLang="zh-TW" sz="2000" dirty="0" smtClean="0">
                          <a:solidFill>
                            <a:srgbClr val="FF0000"/>
                          </a:solidFill>
                          <a:latin typeface="標楷體" pitchFamily="65" charset="-120"/>
                          <a:ea typeface="標楷體" pitchFamily="65" charset="-120"/>
                        </a:rPr>
                        <a:t>    </a:t>
                      </a:r>
                      <a:endParaRPr lang="zh-TW" altLang="en-US" sz="2000" dirty="0">
                        <a:solidFill>
                          <a:srgbClr val="FF0000"/>
                        </a:solidFill>
                        <a:latin typeface="標楷體" pitchFamily="65" charset="-120"/>
                        <a:ea typeface="標楷體" pitchFamily="65" charset="-120"/>
                      </a:endParaRPr>
                    </a:p>
                  </a:txBody>
                  <a:tcPr marT="45700" marB="45700"/>
                </a:tc>
                <a:tc>
                  <a:txBody>
                    <a:bodyPr/>
                    <a:lstStyle/>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J7 </a:t>
                      </a:r>
                      <a:r>
                        <a:rPr lang="zh-TW" altLang="en-US" sz="2000" dirty="0" smtClean="0">
                          <a:solidFill>
                            <a:schemeClr val="bg2"/>
                          </a:solidFill>
                          <a:latin typeface="標楷體" pitchFamily="65" charset="-120"/>
                          <a:ea typeface="標楷體" pitchFamily="65" charset="-120"/>
                        </a:rPr>
                        <a:t>運用家庭資源，規劃個人生活目標。</a:t>
                      </a:r>
                      <a:endParaRPr lang="en-US" altLang="zh-TW"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 </a:t>
                      </a: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J8 </a:t>
                      </a:r>
                      <a:r>
                        <a:rPr lang="zh-TW" altLang="en-US" sz="2000" dirty="0" smtClean="0">
                          <a:solidFill>
                            <a:schemeClr val="bg2"/>
                          </a:solidFill>
                          <a:latin typeface="標楷體" pitchFamily="65" charset="-120"/>
                          <a:ea typeface="標楷體" pitchFamily="65" charset="-120"/>
                        </a:rPr>
                        <a:t>探討家庭消費與財物管理策略。</a:t>
                      </a:r>
                      <a:endParaRPr lang="en-US" altLang="zh-TW"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 </a:t>
                      </a: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J9 </a:t>
                      </a:r>
                      <a:r>
                        <a:rPr lang="zh-TW" altLang="en-US" sz="2000" dirty="0" smtClean="0">
                          <a:solidFill>
                            <a:schemeClr val="bg2"/>
                          </a:solidFill>
                          <a:latin typeface="標楷體" pitchFamily="65" charset="-120"/>
                          <a:ea typeface="標楷體" pitchFamily="65" charset="-120"/>
                        </a:rPr>
                        <a:t>分析法規、公共政策對家庭資源與消費的影響。 </a:t>
                      </a:r>
                    </a:p>
                  </a:txBody>
                  <a:tcPr marT="45700" marB="45700"/>
                </a:tc>
                <a:extLst>
                  <a:ext uri="{0D108BD9-81ED-4DB2-BD59-A6C34878D82A}">
                    <a16:rowId xmlns:a16="http://schemas.microsoft.com/office/drawing/2014/main" val="10002"/>
                  </a:ext>
                </a:extLst>
              </a:tr>
              <a:tr h="2041857">
                <a:tc>
                  <a:txBody>
                    <a:bodyPr/>
                    <a:lstStyle/>
                    <a:p>
                      <a:endParaRPr lang="en-US" altLang="zh-TW" sz="2000" dirty="0" smtClean="0">
                        <a:latin typeface="標楷體" pitchFamily="65" charset="-120"/>
                        <a:ea typeface="標楷體" pitchFamily="65" charset="-120"/>
                      </a:endParaRPr>
                    </a:p>
                    <a:p>
                      <a:endParaRPr lang="en-US" altLang="zh-TW" sz="2000" dirty="0" smtClean="0">
                        <a:latin typeface="標楷體" pitchFamily="65" charset="-120"/>
                        <a:ea typeface="標楷體" pitchFamily="65" charset="-120"/>
                      </a:endParaRPr>
                    </a:p>
                    <a:p>
                      <a:r>
                        <a:rPr lang="zh-TW" altLang="en-US" sz="2000" dirty="0" smtClean="0">
                          <a:latin typeface="標楷體" pitchFamily="65" charset="-120"/>
                          <a:ea typeface="標楷體" pitchFamily="65" charset="-120"/>
                        </a:rPr>
                        <a:t>家庭活動與</a:t>
                      </a:r>
                    </a:p>
                    <a:p>
                      <a:r>
                        <a:rPr lang="zh-TW" altLang="en-US" sz="2000" dirty="0" smtClean="0">
                          <a:latin typeface="標楷體" pitchFamily="65" charset="-120"/>
                          <a:ea typeface="標楷體" pitchFamily="65" charset="-120"/>
                        </a:rPr>
                        <a:t>社區參與</a:t>
                      </a:r>
                      <a:endParaRPr lang="en-US" altLang="zh-TW" sz="2000" dirty="0" smtClean="0">
                        <a:latin typeface="標楷體" pitchFamily="65" charset="-120"/>
                        <a:ea typeface="標楷體" pitchFamily="65" charset="-120"/>
                      </a:endParaRPr>
                    </a:p>
                    <a:p>
                      <a:endParaRPr lang="en-US" altLang="zh-TW" sz="2000" dirty="0" smtClean="0">
                        <a:solidFill>
                          <a:srgbClr val="FF0000"/>
                        </a:solidFill>
                        <a:latin typeface="標楷體" pitchFamily="65" charset="-120"/>
                        <a:ea typeface="標楷體" pitchFamily="65" charset="-120"/>
                      </a:endParaRPr>
                    </a:p>
                    <a:p>
                      <a:r>
                        <a:rPr lang="en-US" altLang="zh-TW" sz="2000" dirty="0" smtClean="0">
                          <a:solidFill>
                            <a:srgbClr val="FF0000"/>
                          </a:solidFill>
                          <a:latin typeface="標楷體" pitchFamily="65" charset="-120"/>
                          <a:ea typeface="標楷體" pitchFamily="65" charset="-120"/>
                        </a:rPr>
                        <a:t>    </a:t>
                      </a:r>
                      <a:endParaRPr lang="zh-TW" altLang="en-US" sz="2000" dirty="0" smtClean="0">
                        <a:solidFill>
                          <a:srgbClr val="FF0000"/>
                        </a:solidFill>
                        <a:latin typeface="標楷體" pitchFamily="65" charset="-120"/>
                        <a:ea typeface="標楷體" pitchFamily="65" charset="-120"/>
                      </a:endParaRPr>
                    </a:p>
                    <a:p>
                      <a:endParaRPr lang="zh-TW" altLang="en-US" sz="2000" dirty="0">
                        <a:latin typeface="標楷體" pitchFamily="65" charset="-120"/>
                        <a:ea typeface="標楷體" pitchFamily="65" charset="-120"/>
                      </a:endParaRPr>
                    </a:p>
                  </a:txBody>
                  <a:tcPr marT="45700" marB="45700"/>
                </a:tc>
                <a:tc>
                  <a:txBody>
                    <a:bodyPr/>
                    <a:lstStyle/>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J10 </a:t>
                      </a:r>
                      <a:r>
                        <a:rPr lang="zh-TW" altLang="en-US" sz="2000" dirty="0" smtClean="0">
                          <a:solidFill>
                            <a:schemeClr val="bg2"/>
                          </a:solidFill>
                          <a:latin typeface="標楷體" pitchFamily="65" charset="-120"/>
                          <a:ea typeface="標楷體" pitchFamily="65" charset="-120"/>
                        </a:rPr>
                        <a:t>參與家庭與社區的相關活動。 </a:t>
                      </a:r>
                      <a:endParaRPr lang="en-US" altLang="zh-TW" sz="2000" dirty="0" smtClean="0">
                        <a:solidFill>
                          <a:schemeClr val="bg2"/>
                        </a:solidFill>
                        <a:latin typeface="標楷體" pitchFamily="65" charset="-120"/>
                        <a:ea typeface="標楷體" pitchFamily="65" charset="-120"/>
                      </a:endParaRPr>
                    </a:p>
                    <a:p>
                      <a:endParaRPr lang="zh-TW" altLang="en-US"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J11 </a:t>
                      </a:r>
                      <a:r>
                        <a:rPr lang="zh-TW" altLang="en-US" sz="2000" dirty="0" smtClean="0">
                          <a:solidFill>
                            <a:schemeClr val="bg2"/>
                          </a:solidFill>
                          <a:latin typeface="標楷體" pitchFamily="65" charset="-120"/>
                          <a:ea typeface="標楷體" pitchFamily="65" charset="-120"/>
                        </a:rPr>
                        <a:t>規劃與執行家庭的各種活動</a:t>
                      </a:r>
                      <a:r>
                        <a:rPr lang="en-US" altLang="zh-TW" sz="2000" dirty="0" smtClean="0">
                          <a:solidFill>
                            <a:schemeClr val="bg2"/>
                          </a:solidFill>
                          <a:latin typeface="標楷體" pitchFamily="65" charset="-120"/>
                          <a:ea typeface="標楷體" pitchFamily="65" charset="-120"/>
                        </a:rPr>
                        <a:t>(</a:t>
                      </a:r>
                      <a:r>
                        <a:rPr lang="zh-TW" altLang="en-US" sz="2000" dirty="0" smtClean="0">
                          <a:solidFill>
                            <a:schemeClr val="bg2"/>
                          </a:solidFill>
                          <a:latin typeface="標楷體" pitchFamily="65" charset="-120"/>
                          <a:ea typeface="標楷體" pitchFamily="65" charset="-120"/>
                        </a:rPr>
                        <a:t>休閒、節慶等</a:t>
                      </a:r>
                      <a:r>
                        <a:rPr lang="en-US" altLang="zh-TW" sz="2000" dirty="0" smtClean="0">
                          <a:solidFill>
                            <a:schemeClr val="bg2"/>
                          </a:solidFill>
                          <a:latin typeface="標楷體" pitchFamily="65" charset="-120"/>
                          <a:ea typeface="標楷體" pitchFamily="65" charset="-120"/>
                        </a:rPr>
                        <a:t>)</a:t>
                      </a:r>
                      <a:r>
                        <a:rPr lang="zh-TW" altLang="en-US" sz="2000" dirty="0" smtClean="0">
                          <a:solidFill>
                            <a:schemeClr val="bg2"/>
                          </a:solidFill>
                          <a:latin typeface="標楷體" pitchFamily="65" charset="-120"/>
                          <a:ea typeface="標楷體" pitchFamily="65" charset="-120"/>
                        </a:rPr>
                        <a:t>。</a:t>
                      </a:r>
                      <a:endParaRPr lang="en-US" altLang="zh-TW" sz="2000" dirty="0" smtClean="0">
                        <a:solidFill>
                          <a:schemeClr val="bg2"/>
                        </a:solidFill>
                        <a:latin typeface="標楷體" pitchFamily="65" charset="-120"/>
                        <a:ea typeface="標楷體" pitchFamily="65" charset="-120"/>
                      </a:endParaRPr>
                    </a:p>
                    <a:p>
                      <a:r>
                        <a:rPr lang="zh-TW" altLang="en-US" sz="2000" dirty="0" smtClean="0">
                          <a:solidFill>
                            <a:schemeClr val="bg2"/>
                          </a:solidFill>
                          <a:latin typeface="標楷體" pitchFamily="65" charset="-120"/>
                          <a:ea typeface="標楷體" pitchFamily="65" charset="-120"/>
                        </a:rPr>
                        <a:t> </a:t>
                      </a:r>
                    </a:p>
                    <a:p>
                      <a:r>
                        <a:rPr lang="zh-TW" altLang="en-US" sz="2000" dirty="0" smtClean="0">
                          <a:solidFill>
                            <a:schemeClr val="bg2"/>
                          </a:solidFill>
                          <a:latin typeface="標楷體" pitchFamily="65" charset="-120"/>
                          <a:ea typeface="標楷體" pitchFamily="65" charset="-120"/>
                        </a:rPr>
                        <a:t>家 </a:t>
                      </a:r>
                      <a:r>
                        <a:rPr lang="en-US" altLang="zh-TW" sz="2000" dirty="0" smtClean="0">
                          <a:solidFill>
                            <a:schemeClr val="bg2"/>
                          </a:solidFill>
                          <a:latin typeface="標楷體" pitchFamily="65" charset="-120"/>
                          <a:ea typeface="標楷體" pitchFamily="65" charset="-120"/>
                        </a:rPr>
                        <a:t>J12 </a:t>
                      </a:r>
                      <a:r>
                        <a:rPr lang="zh-TW" altLang="en-US" sz="2000" dirty="0" smtClean="0">
                          <a:solidFill>
                            <a:schemeClr val="bg2"/>
                          </a:solidFill>
                          <a:latin typeface="標楷體" pitchFamily="65" charset="-120"/>
                          <a:ea typeface="標楷體" pitchFamily="65" charset="-120"/>
                        </a:rPr>
                        <a:t>分析家庭生活與社區的關係，並善用社區資源。</a:t>
                      </a:r>
                    </a:p>
                  </a:txBody>
                  <a:tcPr marT="45700" marB="45700"/>
                </a:tc>
                <a:extLst>
                  <a:ext uri="{0D108BD9-81ED-4DB2-BD59-A6C34878D82A}">
                    <a16:rowId xmlns:a16="http://schemas.microsoft.com/office/drawing/2014/main" val="10003"/>
                  </a:ext>
                </a:extLst>
              </a:tr>
            </a:tbl>
          </a:graphicData>
        </a:graphic>
      </p:graphicFrame>
      <p:sp>
        <p:nvSpPr>
          <p:cNvPr id="2" name="標題 1"/>
          <p:cNvSpPr>
            <a:spLocks noGrp="1"/>
          </p:cNvSpPr>
          <p:nvPr>
            <p:ph type="title"/>
          </p:nvPr>
        </p:nvSpPr>
        <p:spPr>
          <a:xfrm>
            <a:off x="457200" y="274638"/>
            <a:ext cx="8229600" cy="634082"/>
          </a:xfrm>
        </p:spPr>
        <p:txBody>
          <a:bodyPr/>
          <a:lstStyle/>
          <a:p>
            <a:r>
              <a:rPr lang="zh-TW" altLang="en-US" sz="3200" dirty="0" smtClean="0">
                <a:solidFill>
                  <a:srgbClr val="FF00FF"/>
                </a:solidFill>
                <a:latin typeface="標楷體" pitchFamily="65" charset="-120"/>
                <a:ea typeface="標楷體" pitchFamily="65" charset="-120"/>
              </a:rPr>
              <a:t>家庭教育議題實質內涵</a:t>
            </a:r>
            <a:endParaRPr lang="zh-TW" altLang="en-US" sz="3200" dirty="0">
              <a:solidFill>
                <a:srgbClr val="FF00FF"/>
              </a:solidFill>
              <a:latin typeface="標楷體" pitchFamily="65" charset="-120"/>
              <a:ea typeface="標楷體" pitchFamily="65" charset="-120"/>
            </a:endParaRPr>
          </a:p>
        </p:txBody>
      </p:sp>
    </p:spTree>
    <p:extLst>
      <p:ext uri="{BB962C8B-B14F-4D97-AF65-F5344CB8AC3E}">
        <p14:creationId xmlns:p14="http://schemas.microsoft.com/office/powerpoint/2010/main" val="4149657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6"/>
            <a:ext cx="8229600" cy="1143000"/>
          </a:xfrm>
        </p:spPr>
        <p:txBody>
          <a:bodyPr/>
          <a:lstStyle/>
          <a:p>
            <a:r>
              <a:rPr lang="zh-TW" altLang="en-US" sz="4000" dirty="0" smtClean="0">
                <a:solidFill>
                  <a:srgbClr val="C00000"/>
                </a:solidFill>
                <a:latin typeface="標楷體" panose="03000509000000000000" pitchFamily="65" charset="-120"/>
                <a:ea typeface="標楷體" panose="03000509000000000000" pitchFamily="65" charset="-120"/>
              </a:rPr>
              <a:t>家庭教育</a:t>
            </a:r>
            <a:r>
              <a:rPr lang="zh-TW" altLang="en-US" sz="4000" dirty="0">
                <a:solidFill>
                  <a:srgbClr val="C00000"/>
                </a:solidFill>
                <a:latin typeface="標楷體" panose="03000509000000000000" pitchFamily="65" charset="-120"/>
                <a:ea typeface="標楷體" panose="03000509000000000000" pitchFamily="65" charset="-120"/>
              </a:rPr>
              <a:t>議題</a:t>
            </a:r>
            <a:r>
              <a:rPr lang="zh-TW" altLang="en-US" sz="4000" dirty="0" smtClean="0">
                <a:solidFill>
                  <a:srgbClr val="C00000"/>
                </a:solidFill>
                <a:latin typeface="標楷體" panose="03000509000000000000" pitchFamily="65" charset="-120"/>
                <a:ea typeface="標楷體" panose="03000509000000000000" pitchFamily="65" charset="-120"/>
              </a:rPr>
              <a:t>融入</a:t>
            </a:r>
            <a:r>
              <a:rPr lang="zh-TW" altLang="en-US" sz="4000" dirty="0">
                <a:solidFill>
                  <a:srgbClr val="C00000"/>
                </a:solidFill>
                <a:latin typeface="標楷體" panose="03000509000000000000" pitchFamily="65" charset="-120"/>
                <a:ea typeface="標楷體" panose="03000509000000000000" pitchFamily="65" charset="-120"/>
              </a:rPr>
              <a:t>各領域</a:t>
            </a:r>
            <a:r>
              <a:rPr lang="zh-TW" altLang="en-US" sz="4000" dirty="0" smtClean="0">
                <a:solidFill>
                  <a:srgbClr val="C00000"/>
                </a:solidFill>
                <a:latin typeface="標楷體" panose="03000509000000000000" pitchFamily="65" charset="-120"/>
                <a:ea typeface="標楷體" panose="03000509000000000000" pitchFamily="65" charset="-120"/>
              </a:rPr>
              <a:t>的策略</a:t>
            </a:r>
            <a:endParaRPr lang="zh-TW" altLang="en-US" sz="4000" dirty="0">
              <a:solidFill>
                <a:srgbClr val="C00000"/>
              </a:solidFill>
              <a:latin typeface="標楷體" panose="03000509000000000000" pitchFamily="65" charset="-120"/>
              <a:ea typeface="標楷體" panose="03000509000000000000" pitchFamily="65" charset="-120"/>
            </a:endParaRPr>
          </a:p>
        </p:txBody>
      </p:sp>
      <p:graphicFrame>
        <p:nvGraphicFramePr>
          <p:cNvPr id="4" name="表格 3"/>
          <p:cNvGraphicFramePr>
            <a:graphicFrameLocks noGrp="1"/>
          </p:cNvGraphicFramePr>
          <p:nvPr>
            <p:extLst/>
          </p:nvPr>
        </p:nvGraphicFramePr>
        <p:xfrm>
          <a:off x="611560" y="1484785"/>
          <a:ext cx="8136904" cy="4482175"/>
        </p:xfrm>
        <a:graphic>
          <a:graphicData uri="http://schemas.openxmlformats.org/drawingml/2006/table">
            <a:tbl>
              <a:tblPr firstRow="1" bandRow="1">
                <a:tableStyleId>{3D9B33F5-435F-4445-8210-D9DF8635B5A9}</a:tableStyleId>
              </a:tblPr>
              <a:tblGrid>
                <a:gridCol w="1800200">
                  <a:extLst>
                    <a:ext uri="{9D8B030D-6E8A-4147-A177-3AD203B41FA5}">
                      <a16:colId xmlns:a16="http://schemas.microsoft.com/office/drawing/2014/main" val="20000"/>
                    </a:ext>
                  </a:extLst>
                </a:gridCol>
                <a:gridCol w="6336704">
                  <a:extLst>
                    <a:ext uri="{9D8B030D-6E8A-4147-A177-3AD203B41FA5}">
                      <a16:colId xmlns:a16="http://schemas.microsoft.com/office/drawing/2014/main" val="20001"/>
                    </a:ext>
                  </a:extLst>
                </a:gridCol>
              </a:tblGrid>
              <a:tr h="1373215">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語文領域</a:t>
                      </a:r>
                      <a:endParaRPr lang="zh-TW" altLang="en-US" sz="2400" b="1" dirty="0">
                        <a:latin typeface="標楷體" panose="03000509000000000000" pitchFamily="65" charset="-120"/>
                        <a:ea typeface="標楷體" panose="03000509000000000000" pitchFamily="65" charset="-120"/>
                      </a:endParaRPr>
                    </a:p>
                  </a:txBody>
                  <a:tcP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語文領域中涉及</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家庭相關議題為選文主題時</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，可將家人關係與互動學習主題融入。</a:t>
                      </a:r>
                    </a:p>
                    <a:p>
                      <a:endParaRPr lang="zh-TW" altLang="en-US" sz="2400" dirty="0">
                        <a:latin typeface="標楷體" panose="03000509000000000000" pitchFamily="65" charset="-120"/>
                        <a:ea typeface="標楷體" panose="03000509000000000000" pitchFamily="65" charset="-120"/>
                      </a:endParaRPr>
                    </a:p>
                  </a:txBody>
                  <a:tcPr>
                    <a:solidFill>
                      <a:schemeClr val="accent5">
                        <a:lumMod val="40000"/>
                        <a:lumOff val="60000"/>
                      </a:schemeClr>
                    </a:solidFill>
                  </a:tcPr>
                </a:tc>
                <a:extLst>
                  <a:ext uri="{0D108BD9-81ED-4DB2-BD59-A6C34878D82A}">
                    <a16:rowId xmlns:a16="http://schemas.microsoft.com/office/drawing/2014/main" val="10000"/>
                  </a:ext>
                </a:extLst>
              </a:tr>
              <a:tr h="1507104">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數學領域</a:t>
                      </a:r>
                      <a:endParaRPr lang="zh-TW" altLang="en-US" sz="2400" b="1" dirty="0">
                        <a:latin typeface="標楷體" panose="03000509000000000000" pitchFamily="65" charset="-120"/>
                        <a:ea typeface="標楷體" panose="03000509000000000000" pitchFamily="65" charset="-120"/>
                      </a:endParaRPr>
                    </a:p>
                  </a:txBody>
                  <a:tcPr/>
                </a:tc>
                <a:tc>
                  <a:txBody>
                    <a:bodyPr/>
                    <a:lstStyle/>
                    <a:p>
                      <a:endParaRPr lang="en-US"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數學領域中涉及</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收入、利率、成本等議題</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時，可將</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家庭儲蓄、記帳等家庭資源管理與消費決策</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學習主題融入。</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1373215">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藝術領域</a:t>
                      </a:r>
                      <a:endParaRPr lang="zh-TW" altLang="en-US" sz="2400" b="1" dirty="0">
                        <a:latin typeface="標楷體" panose="03000509000000000000" pitchFamily="65" charset="-120"/>
                        <a:ea typeface="標楷體" panose="03000509000000000000" pitchFamily="65" charset="-12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藝術領域中涉及藝術相關活動的參與及生活應用，可將</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家庭活動與社區參與</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學習主題融入。</a:t>
                      </a:r>
                      <a:endParaRPr lang="zh-TW" altLang="en-US" sz="2400" dirty="0">
                        <a:latin typeface="標楷體" panose="03000509000000000000" pitchFamily="65" charset="-120"/>
                        <a:ea typeface="標楷體" panose="03000509000000000000" pitchFamily="65" charset="-120"/>
                      </a:endParaRPr>
                    </a:p>
                  </a:txBody>
                  <a:tcP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16447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zh-TW" altLang="en-US" sz="4000" dirty="0">
                <a:solidFill>
                  <a:srgbClr val="C00000"/>
                </a:solidFill>
                <a:latin typeface="標楷體" panose="03000509000000000000" pitchFamily="65" charset="-120"/>
                <a:ea typeface="標楷體" panose="03000509000000000000" pitchFamily="65" charset="-120"/>
              </a:rPr>
              <a:t>家庭教育議題融入各領域的策略</a:t>
            </a:r>
            <a:endParaRPr lang="zh-TW" altLang="en-US" sz="4000" dirty="0">
              <a:solidFill>
                <a:srgbClr val="C00000"/>
              </a:solidFill>
            </a:endParaRPr>
          </a:p>
        </p:txBody>
      </p:sp>
      <p:graphicFrame>
        <p:nvGraphicFramePr>
          <p:cNvPr id="4" name="表格 3"/>
          <p:cNvGraphicFramePr>
            <a:graphicFrameLocks noGrp="1"/>
          </p:cNvGraphicFramePr>
          <p:nvPr>
            <p:extLst/>
          </p:nvPr>
        </p:nvGraphicFramePr>
        <p:xfrm>
          <a:off x="611560" y="1340769"/>
          <a:ext cx="8136904" cy="4976823"/>
        </p:xfrm>
        <a:graphic>
          <a:graphicData uri="http://schemas.openxmlformats.org/drawingml/2006/table">
            <a:tbl>
              <a:tblPr firstRow="1" bandRow="1">
                <a:tableStyleId>{3D9B33F5-435F-4445-8210-D9DF8635B5A9}</a:tableStyleId>
              </a:tblPr>
              <a:tblGrid>
                <a:gridCol w="1872208">
                  <a:extLst>
                    <a:ext uri="{9D8B030D-6E8A-4147-A177-3AD203B41FA5}">
                      <a16:colId xmlns:a16="http://schemas.microsoft.com/office/drawing/2014/main" val="20000"/>
                    </a:ext>
                  </a:extLst>
                </a:gridCol>
                <a:gridCol w="6264696">
                  <a:extLst>
                    <a:ext uri="{9D8B030D-6E8A-4147-A177-3AD203B41FA5}">
                      <a16:colId xmlns:a16="http://schemas.microsoft.com/office/drawing/2014/main" val="20001"/>
                    </a:ext>
                  </a:extLst>
                </a:gridCol>
              </a:tblGrid>
              <a:tr h="2088231">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800" b="1" i="0" u="none" strike="noStrike" cap="none" dirty="0" smtClean="0">
                          <a:solidFill>
                            <a:srgbClr val="000000"/>
                          </a:solidFill>
                          <a:effectLst/>
                          <a:latin typeface="標楷體" pitchFamily="65" charset="-120"/>
                          <a:ea typeface="標楷體" pitchFamily="65" charset="-120"/>
                          <a:cs typeface="Arial"/>
                          <a:sym typeface="Arial"/>
                        </a:rPr>
                        <a:t>生活</a:t>
                      </a:r>
                      <a:endParaRPr lang="en-US" altLang="zh-TW" sz="28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領域</a:t>
                      </a:r>
                      <a:endParaRPr lang="zh-TW" altLang="en-US" sz="2400" b="1" dirty="0">
                        <a:latin typeface="標楷體" panose="03000509000000000000" pitchFamily="65" charset="-120"/>
                        <a:ea typeface="標楷體" panose="03000509000000000000" pitchFamily="65" charset="-120"/>
                      </a:endParaRPr>
                    </a:p>
                  </a:txBody>
                  <a:tcP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生活</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領域中的運用資源</a:t>
                      </a:r>
                      <a:r>
                        <a:rPr lang="zh-TW" altLang="en-US"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個人與家庭生活、家人互動關係、愛家</a:t>
                      </a:r>
                      <a:r>
                        <a:rPr lang="zh-TW" altLang="zh-TW" sz="2400" b="0" i="0" u="none" strike="noStrike" cap="none" smtClean="0">
                          <a:solidFill>
                            <a:srgbClr val="FF00FF"/>
                          </a:solidFill>
                          <a:effectLst/>
                          <a:latin typeface="標楷體" panose="03000509000000000000" pitchFamily="65" charset="-120"/>
                          <a:ea typeface="標楷體" panose="03000509000000000000" pitchFamily="65" charset="-120"/>
                          <a:cs typeface="Arial"/>
                          <a:sym typeface="Arial"/>
                        </a:rPr>
                        <a:t>行動、</a:t>
                      </a:r>
                      <a:r>
                        <a:rPr lang="zh-TW" altLang="zh-TW" sz="2400" b="0" i="0" u="none" strike="noStrike" cap="none" smtClean="0">
                          <a:solidFill>
                            <a:srgbClr val="000000"/>
                          </a:solidFill>
                          <a:effectLst/>
                          <a:latin typeface="標楷體" panose="03000509000000000000" pitchFamily="65" charset="-120"/>
                          <a:ea typeface="標楷體" panose="03000509000000000000" pitchFamily="65" charset="-120"/>
                          <a:cs typeface="Arial"/>
                          <a:sym typeface="Arial"/>
                        </a:rPr>
                        <a:t>相關</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內容時，可將</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人際互動與親密關係發展、家人關係與互動、家庭資源管理與消費決策</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等學習主題融入。</a:t>
                      </a:r>
                      <a:endParaRPr lang="zh-TW" altLang="en-US" sz="2400" dirty="0">
                        <a:latin typeface="標楷體" panose="03000509000000000000" pitchFamily="65" charset="-120"/>
                        <a:ea typeface="標楷體" panose="03000509000000000000" pitchFamily="65" charset="-120"/>
                      </a:endParaRPr>
                    </a:p>
                  </a:txBody>
                  <a:tcPr>
                    <a:solidFill>
                      <a:schemeClr val="accent5">
                        <a:lumMod val="40000"/>
                        <a:lumOff val="60000"/>
                      </a:schemeClr>
                    </a:solidFill>
                  </a:tcPr>
                </a:tc>
                <a:extLst>
                  <a:ext uri="{0D108BD9-81ED-4DB2-BD59-A6C34878D82A}">
                    <a16:rowId xmlns:a16="http://schemas.microsoft.com/office/drawing/2014/main" val="10000"/>
                  </a:ext>
                </a:extLst>
              </a:tr>
              <a:tr h="1444296">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社會領域</a:t>
                      </a:r>
                      <a:endParaRPr lang="zh-TW" altLang="en-US" sz="2400" b="1" dirty="0">
                        <a:latin typeface="標楷體" panose="03000509000000000000" pitchFamily="65" charset="-120"/>
                        <a:ea typeface="標楷體" panose="03000509000000000000" pitchFamily="65" charset="-120"/>
                      </a:endParaRPr>
                    </a:p>
                  </a:txBody>
                  <a:tcPr/>
                </a:tc>
                <a:tc>
                  <a:txBody>
                    <a:bodyPr/>
                    <a:lstStyle/>
                    <a:p>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社會領域中的</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經濟、法律等政策及人口結構</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等，可將</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家庭的組成、發展與變化，以及家庭資源管理與消費決策</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等學習主題融入。</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1444296">
                <a:tc>
                  <a:txBody>
                    <a:bodyPr/>
                    <a:lstStyle/>
                    <a:p>
                      <a:pPr algn="ct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健康與體育</a:t>
                      </a:r>
                      <a:endParaRPr lang="en-US"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endParaRPr>
                    </a:p>
                    <a:p>
                      <a:pPr algn="ctr"/>
                      <a:r>
                        <a:rPr lang="zh-TW" altLang="zh-TW" sz="2400" b="1"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領域</a:t>
                      </a:r>
                      <a:endParaRPr lang="zh-TW" altLang="en-US" sz="2400" b="1" dirty="0">
                        <a:latin typeface="標楷體" panose="03000509000000000000" pitchFamily="65" charset="-120"/>
                        <a:ea typeface="標楷體" panose="03000509000000000000" pitchFamily="65" charset="-120"/>
                      </a:endParaRPr>
                    </a:p>
                  </a:txBody>
                  <a:tcPr>
                    <a:solidFill>
                      <a:srgbClr val="FCDBC0"/>
                    </a:solidFill>
                  </a:tcPr>
                </a:tc>
                <a:tc>
                  <a:txBody>
                    <a:bodyPr/>
                    <a:lstStyle/>
                    <a:p>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健康與體育領域的個體發展可將</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家庭的組成、發展與變化學習主題</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融入；涉及</a:t>
                      </a:r>
                      <a:r>
                        <a:rPr lang="zh-TW" altLang="zh-TW" sz="2400" b="0" i="0" u="none" strike="noStrike" cap="none" dirty="0" smtClean="0">
                          <a:solidFill>
                            <a:srgbClr val="FF00FF"/>
                          </a:solidFill>
                          <a:effectLst/>
                          <a:latin typeface="標楷體" panose="03000509000000000000" pitchFamily="65" charset="-120"/>
                          <a:ea typeface="標楷體" panose="03000509000000000000" pitchFamily="65" charset="-120"/>
                          <a:cs typeface="Arial"/>
                          <a:sym typeface="Arial"/>
                        </a:rPr>
                        <a:t>社區議題時，可將家庭活動與社區參與</a:t>
                      </a:r>
                      <a:r>
                        <a:rPr lang="zh-TW" altLang="zh-TW" sz="24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學習主題融入。</a:t>
                      </a:r>
                      <a:endParaRPr lang="zh-TW" altLang="en-US" sz="2400" dirty="0">
                        <a:latin typeface="標楷體" panose="03000509000000000000" pitchFamily="65" charset="-120"/>
                        <a:ea typeface="標楷體" panose="03000509000000000000" pitchFamily="65" charset="-120"/>
                      </a:endParaRPr>
                    </a:p>
                  </a:txBody>
                  <a:tcPr>
                    <a:solidFill>
                      <a:srgbClr val="FCDBC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5716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31195"/>
            <a:ext cx="8136904" cy="1426031"/>
          </a:xfrm>
          <a:prstGeom prst="rect">
            <a:avLst/>
          </a:prstGeom>
        </p:spPr>
        <p:txBody>
          <a:bodyPr wrap="square">
            <a:spAutoFit/>
          </a:bodyPr>
          <a:lstStyle/>
          <a:p>
            <a:pPr marL="1430338" indent="-1430338" algn="ctr">
              <a:lnSpc>
                <a:spcPts val="5200"/>
              </a:lnSpc>
            </a:pPr>
            <a:r>
              <a:rPr lang="zh-TW" altLang="en-US" sz="2800" b="1" dirty="0">
                <a:solidFill>
                  <a:srgbClr val="002060"/>
                </a:solidFill>
                <a:latin typeface="標楷體" panose="03000509000000000000" pitchFamily="65" charset="-120"/>
                <a:ea typeface="標楷體" panose="03000509000000000000" pitchFamily="65" charset="-120"/>
              </a:rPr>
              <a:t>主題軸一：家庭的組成、發展與變化</a:t>
            </a:r>
            <a:endParaRPr lang="en-US" altLang="zh-TW" sz="2800" b="1" dirty="0">
              <a:solidFill>
                <a:srgbClr val="002060"/>
              </a:solidFill>
              <a:latin typeface="標楷體" panose="03000509000000000000" pitchFamily="65" charset="-120"/>
              <a:ea typeface="標楷體" panose="03000509000000000000" pitchFamily="65" charset="-120"/>
            </a:endParaRPr>
          </a:p>
          <a:p>
            <a:pPr marL="1430338" indent="-1430338" algn="ctr">
              <a:lnSpc>
                <a:spcPts val="5200"/>
              </a:lnSpc>
            </a:pPr>
            <a:r>
              <a:rPr lang="en-US" altLang="zh-TW" sz="2800" dirty="0">
                <a:solidFill>
                  <a:srgbClr val="7030A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不一樣的家庭，一樣的幸福</a:t>
            </a:r>
            <a:r>
              <a:rPr lang="en-US" altLang="zh-TW" sz="2800" dirty="0">
                <a:solidFill>
                  <a:srgbClr val="FF0000"/>
                </a:solidFill>
                <a:latin typeface="標楷體" panose="03000509000000000000" pitchFamily="65" charset="-120"/>
                <a:ea typeface="標楷體" panose="03000509000000000000" pitchFamily="65" charset="-120"/>
              </a:rPr>
              <a:t>”</a:t>
            </a:r>
            <a:endParaRPr lang="zh-TW" altLang="en-US" sz="2800" dirty="0">
              <a:solidFill>
                <a:srgbClr val="FF0000"/>
              </a:solidFill>
              <a:latin typeface="標楷體" panose="03000509000000000000" pitchFamily="65" charset="-120"/>
              <a:ea typeface="標楷體" panose="03000509000000000000" pitchFamily="65" charset="-120"/>
            </a:endParaRPr>
          </a:p>
        </p:txBody>
      </p:sp>
      <p:graphicFrame>
        <p:nvGraphicFramePr>
          <p:cNvPr id="3" name="資料庫圖表 2"/>
          <p:cNvGraphicFramePr/>
          <p:nvPr>
            <p:extLst/>
          </p:nvPr>
        </p:nvGraphicFramePr>
        <p:xfrm>
          <a:off x="539552" y="1457226"/>
          <a:ext cx="8496944" cy="5240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795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標楷體" panose="03000509000000000000" pitchFamily="65" charset="-120"/>
                <a:ea typeface="標楷體" panose="03000509000000000000" pitchFamily="65" charset="-120"/>
              </a:rPr>
              <a:t>1/A </a:t>
            </a:r>
            <a:r>
              <a:rPr lang="zh-TW" altLang="en-US" dirty="0">
                <a:latin typeface="標楷體" panose="03000509000000000000" pitchFamily="65" charset="-120"/>
                <a:ea typeface="標楷體" panose="03000509000000000000" pitchFamily="65" charset="-120"/>
              </a:rPr>
              <a:t>家庭的組成、發展與變化</a:t>
            </a:r>
          </a:p>
        </p:txBody>
      </p:sp>
      <p:graphicFrame>
        <p:nvGraphicFramePr>
          <p:cNvPr id="4" name="表格 3"/>
          <p:cNvGraphicFramePr>
            <a:graphicFrameLocks noGrp="1"/>
          </p:cNvGraphicFramePr>
          <p:nvPr>
            <p:extLst>
              <p:ext uri="{D42A27DB-BD31-4B8C-83A1-F6EECF244321}">
                <p14:modId xmlns:p14="http://schemas.microsoft.com/office/powerpoint/2010/main" val="3907611509"/>
              </p:ext>
            </p:extLst>
          </p:nvPr>
        </p:nvGraphicFramePr>
        <p:xfrm>
          <a:off x="564276" y="1600200"/>
          <a:ext cx="8040172" cy="3917032"/>
        </p:xfrm>
        <a:graphic>
          <a:graphicData uri="http://schemas.openxmlformats.org/drawingml/2006/table">
            <a:tbl>
              <a:tblPr firstRow="1" firstCol="1" bandRow="1"/>
              <a:tblGrid>
                <a:gridCol w="3970678">
                  <a:extLst>
                    <a:ext uri="{9D8B030D-6E8A-4147-A177-3AD203B41FA5}">
                      <a16:colId xmlns:a16="http://schemas.microsoft.com/office/drawing/2014/main" val="2916440838"/>
                    </a:ext>
                  </a:extLst>
                </a:gridCol>
                <a:gridCol w="4069494">
                  <a:extLst>
                    <a:ext uri="{9D8B030D-6E8A-4147-A177-3AD203B41FA5}">
                      <a16:colId xmlns:a16="http://schemas.microsoft.com/office/drawing/2014/main" val="770492016"/>
                    </a:ext>
                  </a:extLst>
                </a:gridCol>
              </a:tblGrid>
              <a:tr h="454295">
                <a:tc gridSpan="2">
                  <a:txBody>
                    <a:bodyPr/>
                    <a:lstStyle/>
                    <a:p>
                      <a:pPr algn="ctr">
                        <a:lnSpc>
                          <a:spcPts val="1800"/>
                        </a:lnSpc>
                        <a:spcAft>
                          <a:spcPts val="0"/>
                        </a:spcAft>
                      </a:pPr>
                      <a:r>
                        <a:rPr lang="zh-TW" sz="20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學習重點</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zh-TW" altLang="en-US"/>
                    </a:p>
                  </a:txBody>
                  <a:tcPr/>
                </a:tc>
                <a:extLst>
                  <a:ext uri="{0D108BD9-81ED-4DB2-BD59-A6C34878D82A}">
                    <a16:rowId xmlns:a16="http://schemas.microsoft.com/office/drawing/2014/main" val="349880025"/>
                  </a:ext>
                </a:extLst>
              </a:tr>
              <a:tr h="454295">
                <a:tc>
                  <a:txBody>
                    <a:bodyPr/>
                    <a:lstStyle/>
                    <a:p>
                      <a:pPr algn="ctr">
                        <a:lnSpc>
                          <a:spcPts val="1800"/>
                        </a:lnSpc>
                        <a:spcAft>
                          <a:spcPts val="0"/>
                        </a:spcAft>
                      </a:pPr>
                      <a:r>
                        <a:rPr lang="zh-TW" sz="20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學習表現</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800"/>
                        </a:lnSpc>
                        <a:spcAft>
                          <a:spcPts val="0"/>
                        </a:spcAft>
                      </a:pPr>
                      <a:r>
                        <a:rPr lang="zh-TW" sz="20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學習內容</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59389199"/>
                  </a:ext>
                </a:extLst>
              </a:tr>
              <a:tr h="1191262">
                <a:tc>
                  <a:txBody>
                    <a:bodyPr/>
                    <a:lstStyle/>
                    <a:p>
                      <a:pPr marL="457200" indent="-457200">
                        <a:lnSpc>
                          <a:spcPts val="1800"/>
                        </a:lnSpc>
                        <a:spcAft>
                          <a:spcPts val="0"/>
                        </a:spcAft>
                      </a:pPr>
                      <a:endPar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1800"/>
                        </a:lnSpc>
                        <a:spcAft>
                          <a:spcPts val="0"/>
                        </a:spcAft>
                      </a:pPr>
                      <a:r>
                        <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0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了解家庭發展歷程，並能解析各發展階段的分期。</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0" indent="-488950">
                        <a:lnSpc>
                          <a:spcPts val="1800"/>
                        </a:lnSpc>
                        <a:spcAft>
                          <a:spcPts val="0"/>
                        </a:spcAft>
                      </a:pPr>
                      <a:endPar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88950" indent="-488950">
                        <a:lnSpc>
                          <a:spcPts val="1800"/>
                        </a:lnSpc>
                        <a:spcAft>
                          <a:spcPts val="0"/>
                        </a:spcAft>
                      </a:pPr>
                      <a:r>
                        <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家庭發展階段的區分。</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88950" indent="-488950">
                        <a:lnSpc>
                          <a:spcPts val="1800"/>
                        </a:lnSpc>
                        <a:spcAft>
                          <a:spcPts val="0"/>
                        </a:spcAft>
                      </a:pPr>
                      <a:r>
                        <a:rPr lang="en-US"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家庭各發展階段的內涵與歷程。</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7671838"/>
                  </a:ext>
                </a:extLst>
              </a:tr>
              <a:tr h="1817180">
                <a:tc>
                  <a:txBody>
                    <a:bodyPr/>
                    <a:lstStyle/>
                    <a:p>
                      <a:pPr marL="457200" indent="-457200">
                        <a:lnSpc>
                          <a:spcPts val="1800"/>
                        </a:lnSpc>
                        <a:spcAft>
                          <a:spcPts val="0"/>
                        </a:spcAft>
                      </a:pPr>
                      <a:endPar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1800"/>
                        </a:lnSpc>
                        <a:spcAft>
                          <a:spcPts val="0"/>
                        </a:spcAft>
                      </a:pPr>
                      <a:r>
                        <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0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了解社會與自然環境，及其對個人及家庭的影響。</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ts val="1800"/>
                        </a:lnSpc>
                        <a:spcAft>
                          <a:spcPts val="0"/>
                        </a:spcAft>
                      </a:pPr>
                      <a:endPar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1800"/>
                        </a:lnSpc>
                        <a:spcAft>
                          <a:spcPts val="0"/>
                        </a:spcAft>
                      </a:pPr>
                      <a:r>
                        <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en-US"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個人及家庭生活脈絡中的社會環境、自然環境。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ts val="1800"/>
                        </a:lnSpc>
                        <a:spcAft>
                          <a:spcPts val="0"/>
                        </a:spcAft>
                      </a:pPr>
                      <a:r>
                        <a:rPr lang="en-US"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20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社會環境、自然環境對個人及家庭的影響。</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547142"/>
                  </a:ext>
                </a:extLst>
              </a:tr>
            </a:tbl>
          </a:graphicData>
        </a:graphic>
      </p:graphicFrame>
    </p:spTree>
    <p:extLst>
      <p:ext uri="{BB962C8B-B14F-4D97-AF65-F5344CB8AC3E}">
        <p14:creationId xmlns:p14="http://schemas.microsoft.com/office/powerpoint/2010/main" val="976071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solidFill>
                  <a:srgbClr val="FF0000"/>
                </a:solidFill>
                <a:latin typeface="標楷體" panose="03000509000000000000" pitchFamily="65" charset="-120"/>
                <a:ea typeface="標楷體" panose="03000509000000000000" pitchFamily="65" charset="-120"/>
              </a:rPr>
              <a:t>家庭的組成、發展與</a:t>
            </a:r>
            <a:r>
              <a:rPr lang="zh-TW" altLang="en-US" sz="3600" dirty="0" smtClean="0">
                <a:solidFill>
                  <a:srgbClr val="FF0000"/>
                </a:solidFill>
                <a:latin typeface="標楷體" panose="03000509000000000000" pitchFamily="65" charset="-120"/>
                <a:ea typeface="標楷體" panose="03000509000000000000" pitchFamily="65" charset="-120"/>
              </a:rPr>
              <a:t>變化</a:t>
            </a:r>
            <a:endParaRPr lang="zh-TW" altLang="en-US" sz="3600" dirty="0"/>
          </a:p>
        </p:txBody>
      </p:sp>
      <p:sp>
        <p:nvSpPr>
          <p:cNvPr id="3" name="文字版面配置區 2"/>
          <p:cNvSpPr>
            <a:spLocks noGrp="1"/>
          </p:cNvSpPr>
          <p:nvPr>
            <p:ph type="body" idx="1"/>
          </p:nvPr>
        </p:nvSpPr>
        <p:spPr/>
        <p:txBody>
          <a:bodyPr/>
          <a:lstStyle/>
          <a:p>
            <a:r>
              <a:rPr lang="zh-TW"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了解家庭發展</a:t>
            </a:r>
            <a:r>
              <a:rPr lang="zh-TW"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歷程</a:t>
            </a:r>
            <a:endPar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smtClean="0">
              <a:latin typeface="標楷體" pitchFamily="65" charset="-120"/>
              <a:ea typeface="標楷體" pitchFamily="65" charset="-120"/>
            </a:endParaRPr>
          </a:p>
          <a:p>
            <a:r>
              <a:rPr lang="zh-TW" altLang="en-US" sz="2800" dirty="0" smtClean="0">
                <a:latin typeface="標楷體" pitchFamily="65" charset="-120"/>
                <a:ea typeface="標楷體" pitchFamily="65" charset="-120"/>
              </a:rPr>
              <a:t>影片</a:t>
            </a:r>
            <a:r>
              <a:rPr lang="zh-TW" altLang="en-US" sz="2800" dirty="0">
                <a:latin typeface="標楷體" pitchFamily="65" charset="-120"/>
                <a:ea typeface="標楷體" pitchFamily="65" charset="-120"/>
              </a:rPr>
              <a:t>：</a:t>
            </a:r>
            <a:r>
              <a:rPr lang="zh-TW" altLang="en-US" sz="2800" dirty="0">
                <a:latin typeface="標楷體" pitchFamily="65" charset="-120"/>
                <a:ea typeface="標楷體" pitchFamily="65" charset="-120"/>
                <a:hlinkClick r:id="rId2" action="ppaction://hlinkfile"/>
              </a:rPr>
              <a:t>青少年幸福</a:t>
            </a:r>
            <a:r>
              <a:rPr lang="zh-TW" altLang="en-US" sz="2800" dirty="0" smtClean="0">
                <a:latin typeface="標楷體" pitchFamily="65" charset="-120"/>
                <a:ea typeface="標楷體" pitchFamily="65" charset="-120"/>
                <a:hlinkClick r:id="rId2" action="ppaction://hlinkfile"/>
              </a:rPr>
              <a:t>家庭一</a:t>
            </a:r>
            <a:r>
              <a:rPr lang="en-US" altLang="zh-TW" sz="2800" dirty="0" smtClean="0">
                <a:latin typeface="標楷體" pitchFamily="65" charset="-120"/>
                <a:ea typeface="標楷體" pitchFamily="65" charset="-120"/>
                <a:hlinkClick r:id="rId2" action="ppaction://hlinkfile"/>
              </a:rPr>
              <a:t>-</a:t>
            </a:r>
            <a:r>
              <a:rPr lang="zh-TW" altLang="en-US" sz="2800" dirty="0">
                <a:latin typeface="標楷體" pitchFamily="65" charset="-120"/>
                <a:ea typeface="標楷體" pitchFamily="65" charset="-120"/>
                <a:hlinkClick r:id="rId2" action="ppaction://hlinkfile"/>
              </a:rPr>
              <a:t>家的</a:t>
            </a:r>
            <a:r>
              <a:rPr lang="zh-TW" altLang="en-US" sz="2800" dirty="0" smtClean="0">
                <a:latin typeface="標楷體" pitchFamily="65" charset="-120"/>
                <a:ea typeface="標楷體" pitchFamily="65" charset="-120"/>
                <a:hlinkClick r:id="rId2" action="ppaction://hlinkfile"/>
              </a:rPr>
              <a:t>形成</a:t>
            </a:r>
            <a:endParaRPr lang="en-US" altLang="zh-TW" sz="2800" dirty="0" smtClean="0">
              <a:latin typeface="標楷體" pitchFamily="65" charset="-120"/>
              <a:ea typeface="標楷體" pitchFamily="65" charset="-120"/>
            </a:endParaRPr>
          </a:p>
          <a:p>
            <a:r>
              <a:rPr lang="zh-TW" altLang="en-US" sz="2800" dirty="0">
                <a:latin typeface="標楷體" pitchFamily="65" charset="-120"/>
                <a:ea typeface="標楷體" pitchFamily="65" charset="-120"/>
              </a:rPr>
              <a:t>影片：</a:t>
            </a:r>
            <a:r>
              <a:rPr lang="zh-TW" altLang="en-US" sz="2800" dirty="0">
                <a:latin typeface="標楷體" pitchFamily="65" charset="-120"/>
                <a:ea typeface="標楷體" pitchFamily="65" charset="-120"/>
                <a:hlinkClick r:id="rId3" action="ppaction://hlinkfile"/>
              </a:rPr>
              <a:t>各種各樣的家：家庭大</a:t>
            </a:r>
            <a:r>
              <a:rPr lang="zh-TW" altLang="en-US" sz="2800" dirty="0" smtClean="0">
                <a:latin typeface="標楷體" pitchFamily="65" charset="-120"/>
                <a:ea typeface="標楷體" pitchFamily="65" charset="-120"/>
                <a:hlinkClick r:id="rId3" action="ppaction://hlinkfile"/>
              </a:rPr>
              <a:t>書</a:t>
            </a:r>
            <a:endParaRPr lang="en-US" altLang="zh-TW" sz="2800" dirty="0" smtClean="0">
              <a:latin typeface="標楷體" pitchFamily="65" charset="-120"/>
              <a:ea typeface="標楷體" pitchFamily="65" charset="-120"/>
            </a:endParaRPr>
          </a:p>
          <a:p>
            <a:r>
              <a:rPr lang="zh-TW" altLang="en-US" sz="2800" dirty="0">
                <a:latin typeface="標楷體" pitchFamily="65" charset="-120"/>
                <a:ea typeface="標楷體" pitchFamily="65" charset="-120"/>
              </a:rPr>
              <a:t>影片：</a:t>
            </a:r>
            <a:r>
              <a:rPr lang="zh-TW" altLang="en-US" sz="2800" dirty="0">
                <a:latin typeface="標楷體" pitchFamily="65" charset="-120"/>
                <a:ea typeface="標楷體" pitchFamily="65" charset="-120"/>
                <a:hlinkClick r:id="rId4" action="ppaction://hlinkfile"/>
              </a:rPr>
              <a:t>愛很簡單 從投開始</a:t>
            </a:r>
            <a:r>
              <a:rPr lang="en-US" altLang="zh-TW" sz="2800" dirty="0">
                <a:latin typeface="標楷體" pitchFamily="65" charset="-120"/>
                <a:ea typeface="標楷體" pitchFamily="65" charset="-120"/>
                <a:hlinkClick r:id="rId4" action="ppaction://hlinkfile"/>
              </a:rPr>
              <a:t>– </a:t>
            </a:r>
            <a:r>
              <a:rPr lang="zh-TW" altLang="en-US" sz="2800" dirty="0">
                <a:latin typeface="標楷體" pitchFamily="65" charset="-120"/>
                <a:ea typeface="標楷體" pitchFamily="65" charset="-120"/>
                <a:hlinkClick r:id="rId4" action="ppaction://hlinkfile"/>
              </a:rPr>
              <a:t>紙婚</a:t>
            </a:r>
            <a:r>
              <a:rPr lang="zh-TW" altLang="en-US" sz="2800" dirty="0" smtClean="0">
                <a:latin typeface="標楷體" pitchFamily="65" charset="-120"/>
                <a:ea typeface="標楷體" pitchFamily="65" charset="-120"/>
                <a:hlinkClick r:id="rId4" action="ppaction://hlinkfile"/>
              </a:rPr>
              <a:t>篇</a:t>
            </a:r>
            <a:endParaRPr lang="en-US" altLang="zh-TW" sz="2800" dirty="0" smtClean="0">
              <a:latin typeface="標楷體" pitchFamily="65" charset="-120"/>
              <a:ea typeface="標楷體" pitchFamily="65" charset="-120"/>
            </a:endParaRPr>
          </a:p>
          <a:p>
            <a:r>
              <a:rPr lang="zh-TW" altLang="en-US" sz="2800" dirty="0">
                <a:latin typeface="標楷體" pitchFamily="65" charset="-120"/>
                <a:ea typeface="標楷體" pitchFamily="65" charset="-120"/>
              </a:rPr>
              <a:t>影片：</a:t>
            </a:r>
            <a:r>
              <a:rPr lang="zh-TW" altLang="en-US" sz="2800" dirty="0">
                <a:latin typeface="標楷體" pitchFamily="65" charset="-120"/>
                <a:ea typeface="標楷體" pitchFamily="65" charset="-120"/>
                <a:hlinkClick r:id="rId5" action="ppaction://hlinkfile"/>
              </a:rPr>
              <a:t>母親的孤軍奮戰 </a:t>
            </a:r>
            <a:r>
              <a:rPr lang="en-US" altLang="zh-TW" sz="2800" dirty="0">
                <a:latin typeface="標楷體" pitchFamily="65" charset="-120"/>
                <a:ea typeface="標楷體" pitchFamily="65" charset="-120"/>
              </a:rPr>
              <a:t>(7</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04</a:t>
            </a:r>
            <a:r>
              <a:rPr lang="zh-TW" altLang="en-US" sz="2800" dirty="0">
                <a:latin typeface="標楷體" pitchFamily="65" charset="-120"/>
                <a:ea typeface="標楷體" pitchFamily="65" charset="-120"/>
              </a:rPr>
              <a:t>秒</a:t>
            </a:r>
            <a:r>
              <a:rPr lang="en-US" altLang="zh-TW" sz="2800" dirty="0">
                <a:latin typeface="標楷體" pitchFamily="65" charset="-120"/>
                <a:ea typeface="標楷體" pitchFamily="65" charset="-120"/>
              </a:rPr>
              <a:t>-11</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秒</a:t>
            </a:r>
            <a:r>
              <a:rPr lang="en-US" altLang="zh-TW" sz="2800" dirty="0">
                <a:latin typeface="標楷體" pitchFamily="65" charset="-120"/>
                <a:ea typeface="標楷體" pitchFamily="65" charset="-120"/>
              </a:rPr>
              <a:t>)</a:t>
            </a:r>
          </a:p>
          <a:p>
            <a:endParaRPr lang="zh-TW" altLang="en-US" sz="2800" dirty="0">
              <a:latin typeface="標楷體" pitchFamily="65" charset="-120"/>
              <a:ea typeface="標楷體" pitchFamily="65" charset="-120"/>
            </a:endParaRPr>
          </a:p>
        </p:txBody>
      </p:sp>
    </p:spTree>
    <p:extLst>
      <p:ext uri="{BB962C8B-B14F-4D97-AF65-F5344CB8AC3E}">
        <p14:creationId xmlns:p14="http://schemas.microsoft.com/office/powerpoint/2010/main" val="2910555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229600" cy="1143000"/>
          </a:xfrm>
        </p:spPr>
        <p:txBody>
          <a:bodyPr/>
          <a:lstStyle/>
          <a:p>
            <a:r>
              <a:rPr lang="zh-TW" altLang="en-US" dirty="0" smtClean="0">
                <a:latin typeface="標楷體" panose="03000509000000000000" pitchFamily="65" charset="-120"/>
                <a:ea typeface="標楷體" panose="03000509000000000000" pitchFamily="65" charset="-120"/>
              </a:rPr>
              <a:t>想一想</a:t>
            </a:r>
            <a:endParaRPr lang="zh-TW" altLang="en-US" dirty="0">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046178527"/>
              </p:ext>
            </p:extLst>
          </p:nvPr>
        </p:nvGraphicFramePr>
        <p:xfrm>
          <a:off x="0" y="1059552"/>
          <a:ext cx="9252520" cy="3017520"/>
        </p:xfrm>
        <a:graphic>
          <a:graphicData uri="http://schemas.openxmlformats.org/drawingml/2006/table">
            <a:tbl>
              <a:tblPr firstRow="1" bandRow="1">
                <a:effectLst>
                  <a:innerShdw blurRad="63500" dist="50800" dir="2700000">
                    <a:prstClr val="black">
                      <a:alpha val="50000"/>
                    </a:prstClr>
                  </a:innerShdw>
                </a:effectLst>
                <a:tableStyleId>{3D9B33F5-435F-4445-8210-D9DF8635B5A9}</a:tableStyleId>
              </a:tblPr>
              <a:tblGrid>
                <a:gridCol w="4626260">
                  <a:extLst>
                    <a:ext uri="{9D8B030D-6E8A-4147-A177-3AD203B41FA5}">
                      <a16:colId xmlns:a16="http://schemas.microsoft.com/office/drawing/2014/main" val="3801151670"/>
                    </a:ext>
                  </a:extLst>
                </a:gridCol>
                <a:gridCol w="4626260">
                  <a:extLst>
                    <a:ext uri="{9D8B030D-6E8A-4147-A177-3AD203B41FA5}">
                      <a16:colId xmlns:a16="http://schemas.microsoft.com/office/drawing/2014/main" val="3888402835"/>
                    </a:ext>
                  </a:extLst>
                </a:gridCol>
              </a:tblGrid>
              <a:tr h="2736304">
                <a:tc>
                  <a:txBody>
                    <a:bodyPr/>
                    <a:lstStyle/>
                    <a:p>
                      <a:r>
                        <a:rPr lang="zh-TW" altLang="en-US" sz="4800" b="1" dirty="0" smtClean="0">
                          <a:latin typeface="標楷體" panose="03000509000000000000" pitchFamily="65" charset="-120"/>
                          <a:ea typeface="標楷體" panose="03000509000000000000" pitchFamily="65" charset="-120"/>
                        </a:rPr>
                        <a:t>為什麼要在</a:t>
                      </a:r>
                      <a:r>
                        <a:rPr lang="zh-TW" altLang="en-US" sz="4800" b="1" dirty="0" smtClean="0">
                          <a:solidFill>
                            <a:srgbClr val="FF0000"/>
                          </a:solidFill>
                          <a:latin typeface="標楷體" panose="03000509000000000000" pitchFamily="65" charset="-120"/>
                          <a:ea typeface="標楷體" panose="03000509000000000000" pitchFamily="65" charset="-120"/>
                        </a:rPr>
                        <a:t>學校</a:t>
                      </a:r>
                      <a:r>
                        <a:rPr lang="zh-TW" altLang="en-US" sz="4800" b="1" dirty="0" smtClean="0">
                          <a:latin typeface="標楷體" panose="03000509000000000000" pitchFamily="65" charset="-120"/>
                          <a:ea typeface="標楷體" panose="03000509000000000000" pitchFamily="65" charset="-120"/>
                        </a:rPr>
                        <a:t>實施</a:t>
                      </a:r>
                      <a:r>
                        <a:rPr lang="zh-TW" altLang="en-US" sz="4800" b="1" dirty="0" smtClean="0">
                          <a:solidFill>
                            <a:srgbClr val="FF0000"/>
                          </a:solidFill>
                          <a:latin typeface="標楷體" panose="03000509000000000000" pitchFamily="65" charset="-120"/>
                          <a:ea typeface="標楷體" panose="03000509000000000000" pitchFamily="65" charset="-120"/>
                        </a:rPr>
                        <a:t>家庭教育</a:t>
                      </a:r>
                      <a:r>
                        <a:rPr lang="en-US" altLang="zh-TW" sz="4800" b="1" dirty="0" smtClean="0">
                          <a:latin typeface="標楷體" panose="03000509000000000000" pitchFamily="65" charset="-120"/>
                          <a:ea typeface="標楷體" panose="03000509000000000000" pitchFamily="65" charset="-120"/>
                        </a:rPr>
                        <a:t>?</a:t>
                      </a:r>
                      <a:endParaRPr lang="zh-TW" altLang="en-US" sz="4800" b="1" dirty="0">
                        <a:latin typeface="標楷體" panose="03000509000000000000" pitchFamily="65" charset="-120"/>
                        <a:ea typeface="標楷體" panose="03000509000000000000" pitchFamily="65" charset="-120"/>
                      </a:endParaRPr>
                    </a:p>
                  </a:txBody>
                  <a:tcPr>
                    <a:cell3D prstMaterial="dkEdge">
                      <a:bevel w="77470" h="12700" prst="softRound"/>
                      <a:lightRig rig="flood" dir="t"/>
                    </a:cell3D>
                  </a:tcPr>
                </a:tc>
                <a:tc>
                  <a:txBody>
                    <a:bodyPr/>
                    <a:lstStyle/>
                    <a:p>
                      <a:r>
                        <a:rPr lang="zh-TW" altLang="en-US" sz="4800" b="1" dirty="0" smtClean="0">
                          <a:latin typeface="標楷體" panose="03000509000000000000" pitchFamily="65" charset="-120"/>
                          <a:ea typeface="標楷體" panose="03000509000000000000" pitchFamily="65" charset="-120"/>
                        </a:rPr>
                        <a:t>在實施家庭教育的過程，令您</a:t>
                      </a:r>
                      <a:r>
                        <a:rPr lang="zh-TW" altLang="en-US" sz="4800" b="1" dirty="0" smtClean="0">
                          <a:solidFill>
                            <a:srgbClr val="FF0000"/>
                          </a:solidFill>
                          <a:latin typeface="標楷體" panose="03000509000000000000" pitchFamily="65" charset="-120"/>
                          <a:ea typeface="標楷體" panose="03000509000000000000" pitchFamily="65" charset="-120"/>
                        </a:rPr>
                        <a:t>印象深刻</a:t>
                      </a:r>
                      <a:r>
                        <a:rPr lang="zh-TW" altLang="en-US" sz="4800" b="1" dirty="0" smtClean="0">
                          <a:latin typeface="標楷體" panose="03000509000000000000" pitchFamily="65" charset="-120"/>
                          <a:ea typeface="標楷體" panose="03000509000000000000" pitchFamily="65" charset="-120"/>
                        </a:rPr>
                        <a:t>的事</a:t>
                      </a:r>
                      <a:r>
                        <a:rPr lang="en-US" altLang="zh-TW" sz="4800" b="1" dirty="0" smtClean="0">
                          <a:latin typeface="標楷體" panose="03000509000000000000" pitchFamily="65" charset="-120"/>
                          <a:ea typeface="標楷體" panose="03000509000000000000" pitchFamily="65" charset="-120"/>
                        </a:rPr>
                        <a:t>?</a:t>
                      </a:r>
                    </a:p>
                    <a:p>
                      <a:endParaRPr lang="zh-TW" altLang="en-US" sz="4800" b="1" dirty="0">
                        <a:latin typeface="標楷體" panose="03000509000000000000" pitchFamily="65" charset="-120"/>
                        <a:ea typeface="標楷體" panose="03000509000000000000" pitchFamily="65" charset="-120"/>
                      </a:endParaRPr>
                    </a:p>
                  </a:txBody>
                  <a:tcPr>
                    <a:cell3D prstMaterial="dkEdge">
                      <a:bevel prst="slope"/>
                      <a:lightRig rig="flood" dir="t"/>
                    </a:cell3D>
                  </a:tcPr>
                </a:tc>
                <a:extLst>
                  <a:ext uri="{0D108BD9-81ED-4DB2-BD59-A6C34878D82A}">
                    <a16:rowId xmlns:a16="http://schemas.microsoft.com/office/drawing/2014/main" val="1163333085"/>
                  </a:ext>
                </a:extLst>
              </a:tr>
            </a:tbl>
          </a:graphicData>
        </a:graphic>
      </p:graphicFrame>
    </p:spTree>
    <p:extLst>
      <p:ext uri="{BB962C8B-B14F-4D97-AF65-F5344CB8AC3E}">
        <p14:creationId xmlns:p14="http://schemas.microsoft.com/office/powerpoint/2010/main" val="1253181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nvPr>
        </p:nvGraphicFramePr>
        <p:xfrm>
          <a:off x="251520" y="1772816"/>
          <a:ext cx="8568952" cy="5085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683568" y="260648"/>
            <a:ext cx="8136904" cy="1426031"/>
          </a:xfrm>
          <a:prstGeom prst="rect">
            <a:avLst/>
          </a:prstGeom>
        </p:spPr>
        <p:txBody>
          <a:bodyPr wrap="square">
            <a:spAutoFit/>
          </a:bodyPr>
          <a:lstStyle/>
          <a:p>
            <a:pPr marL="1430338" indent="-1430338" algn="ctr">
              <a:lnSpc>
                <a:spcPts val="5200"/>
              </a:lnSpc>
            </a:pPr>
            <a:r>
              <a:rPr lang="zh-TW" altLang="en-US" sz="3200" dirty="0">
                <a:latin typeface="標楷體" panose="03000509000000000000" pitchFamily="65" charset="-120"/>
                <a:ea typeface="標楷體" panose="03000509000000000000" pitchFamily="65" charset="-120"/>
              </a:rPr>
              <a:t>主題軸二：家人關係與互動</a:t>
            </a:r>
            <a:endParaRPr lang="en-US" altLang="zh-TW" sz="3200" dirty="0">
              <a:latin typeface="標楷體" panose="03000509000000000000" pitchFamily="65" charset="-120"/>
              <a:ea typeface="標楷體" panose="03000509000000000000" pitchFamily="65" charset="-120"/>
            </a:endParaRPr>
          </a:p>
          <a:p>
            <a:pPr marL="1430338" indent="-1430338" algn="ctr">
              <a:lnSpc>
                <a:spcPts val="5200"/>
              </a:lnSpc>
            </a:pPr>
            <a:r>
              <a:rPr lang="en-US" altLang="zh-TW" sz="3200" dirty="0">
                <a:solidFill>
                  <a:srgbClr val="7030A0"/>
                </a:solidFill>
                <a:latin typeface="標楷體" panose="03000509000000000000" pitchFamily="65" charset="-120"/>
                <a:ea typeface="標楷體" panose="03000509000000000000" pitchFamily="65" charset="-120"/>
              </a:rPr>
              <a:t>“</a:t>
            </a:r>
            <a:r>
              <a:rPr lang="zh-TW" altLang="en-US" sz="3200" dirty="0">
                <a:solidFill>
                  <a:srgbClr val="7030A0"/>
                </a:solidFill>
                <a:latin typeface="標楷體" panose="03000509000000000000" pitchFamily="65" charset="-120"/>
                <a:ea typeface="標楷體" panose="03000509000000000000" pitchFamily="65" charset="-120"/>
              </a:rPr>
              <a:t>手牽手～心連心</a:t>
            </a:r>
            <a:r>
              <a:rPr lang="en-US" altLang="zh-TW" sz="3200" dirty="0">
                <a:solidFill>
                  <a:srgbClr val="7030A0"/>
                </a:solidFill>
                <a:latin typeface="標楷體" panose="03000509000000000000" pitchFamily="65" charset="-120"/>
                <a:ea typeface="標楷體" panose="03000509000000000000" pitchFamily="65" charset="-120"/>
              </a:rPr>
              <a:t>”</a:t>
            </a:r>
            <a:endParaRPr lang="zh-TW" altLang="en-US" sz="3200"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75759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99392"/>
            <a:ext cx="8229600" cy="778098"/>
          </a:xfrm>
        </p:spPr>
        <p:txBody>
          <a:bodyPr/>
          <a:lstStyle/>
          <a:p>
            <a:r>
              <a:rPr lang="en-US" altLang="zh-TW" sz="3600" dirty="0" smtClean="0">
                <a:solidFill>
                  <a:srgbClr val="0070C0"/>
                </a:solidFill>
                <a:latin typeface="標楷體" pitchFamily="65" charset="-120"/>
                <a:ea typeface="標楷體" pitchFamily="65" charset="-120"/>
              </a:rPr>
              <a:t>2/B</a:t>
            </a:r>
            <a:r>
              <a:rPr lang="zh-TW" altLang="zh-TW" sz="3600" dirty="0" smtClean="0">
                <a:solidFill>
                  <a:srgbClr val="0070C0"/>
                </a:solidFill>
                <a:latin typeface="標楷體" pitchFamily="65" charset="-120"/>
                <a:ea typeface="標楷體" pitchFamily="65" charset="-120"/>
              </a:rPr>
              <a:t>家人</a:t>
            </a:r>
            <a:r>
              <a:rPr lang="zh-TW" altLang="zh-TW" sz="3600" dirty="0">
                <a:solidFill>
                  <a:srgbClr val="0070C0"/>
                </a:solidFill>
                <a:latin typeface="標楷體" pitchFamily="65" charset="-120"/>
                <a:ea typeface="標楷體" pitchFamily="65" charset="-120"/>
              </a:rPr>
              <a:t>關係與互動</a:t>
            </a:r>
            <a:endParaRPr lang="zh-TW" altLang="en-US" sz="3600" dirty="0">
              <a:solidFill>
                <a:srgbClr val="0070C0"/>
              </a:solidFill>
              <a:latin typeface="標楷體" pitchFamily="65" charset="-120"/>
              <a:ea typeface="標楷體"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591639262"/>
              </p:ext>
            </p:extLst>
          </p:nvPr>
        </p:nvGraphicFramePr>
        <p:xfrm>
          <a:off x="323528" y="678706"/>
          <a:ext cx="8712967" cy="5987397"/>
        </p:xfrm>
        <a:graphic>
          <a:graphicData uri="http://schemas.openxmlformats.org/drawingml/2006/table">
            <a:tbl>
              <a:tblPr firstRow="1" firstCol="1" bandRow="1"/>
              <a:tblGrid>
                <a:gridCol w="3816424">
                  <a:extLst>
                    <a:ext uri="{9D8B030D-6E8A-4147-A177-3AD203B41FA5}">
                      <a16:colId xmlns:a16="http://schemas.microsoft.com/office/drawing/2014/main" val="1085175882"/>
                    </a:ext>
                  </a:extLst>
                </a:gridCol>
                <a:gridCol w="4896543">
                  <a:extLst>
                    <a:ext uri="{9D8B030D-6E8A-4147-A177-3AD203B41FA5}">
                      <a16:colId xmlns:a16="http://schemas.microsoft.com/office/drawing/2014/main" val="3957560845"/>
                    </a:ext>
                  </a:extLst>
                </a:gridCol>
              </a:tblGrid>
              <a:tr h="343306">
                <a:tc gridSpan="2">
                  <a:txBody>
                    <a:bodyPr/>
                    <a:lstStyle/>
                    <a:p>
                      <a:pPr algn="ctr">
                        <a:lnSpc>
                          <a:spcPts val="18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學習重點</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zh-TW" altLang="en-US"/>
                    </a:p>
                  </a:txBody>
                  <a:tcPr/>
                </a:tc>
                <a:extLst>
                  <a:ext uri="{0D108BD9-81ED-4DB2-BD59-A6C34878D82A}">
                    <a16:rowId xmlns:a16="http://schemas.microsoft.com/office/drawing/2014/main" val="3180799488"/>
                  </a:ext>
                </a:extLst>
              </a:tr>
              <a:tr h="343306">
                <a:tc>
                  <a:txBody>
                    <a:bodyPr/>
                    <a:lstStyle/>
                    <a:p>
                      <a:pPr algn="ctr">
                        <a:lnSpc>
                          <a:spcPts val="18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學習表現</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8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學習內容</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53765173"/>
                  </a:ext>
                </a:extLst>
              </a:tr>
              <a:tr h="1365453">
                <a:tc>
                  <a:txBody>
                    <a:bodyPr/>
                    <a:lstStyle/>
                    <a:p>
                      <a:pPr marL="452755" indent="-452755">
                        <a:lnSpc>
                          <a:spcPct val="100000"/>
                        </a:lnSpc>
                        <a:spcAft>
                          <a:spcPts val="0"/>
                        </a:spcAft>
                      </a:pP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實踐青少年在家庭中的角色與責任，並適時關懷父母及長輩。</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青少年的家庭責任。</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青少年家庭角色與責任的實踐方法。</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2755" indent="-452755">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青少年對父母及長輩的關懷行動。</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134583"/>
                  </a:ext>
                </a:extLst>
              </a:tr>
              <a:tr h="835375">
                <a:tc>
                  <a:txBody>
                    <a:bodyPr/>
                    <a:lstStyle/>
                    <a:p>
                      <a:pPr marL="452755" indent="-452755">
                        <a:lnSpc>
                          <a:spcPct val="100000"/>
                        </a:lnSpc>
                        <a:spcAft>
                          <a:spcPts val="0"/>
                        </a:spcAft>
                      </a:pP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4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了解並關懷家庭成員的需求與期待。</a:t>
                      </a:r>
                      <a:r>
                        <a:rPr lang="zh-TW"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5135" indent="-452755">
                        <a:lnSpc>
                          <a:spcPct val="100000"/>
                        </a:lnSpc>
                        <a:spcAft>
                          <a:spcPts val="0"/>
                        </a:spcAft>
                      </a:pP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家庭成員的需求與期待。</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家庭成員需求與期待的覺察與關懷。</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856469"/>
                  </a:ext>
                </a:extLst>
              </a:tr>
              <a:tr h="1097440">
                <a:tc>
                  <a:txBody>
                    <a:bodyPr/>
                    <a:lstStyle/>
                    <a:p>
                      <a:pPr marL="445135" indent="-452755">
                        <a:lnSpc>
                          <a:spcPct val="100000"/>
                        </a:lnSpc>
                        <a:spcAft>
                          <a:spcPts val="0"/>
                        </a:spcAft>
                      </a:pP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24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了解青少年與父母的溝通、衝突與因應方式。</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0000"/>
                        </a:lnSpc>
                        <a:spcAft>
                          <a:spcPts val="0"/>
                        </a:spcAft>
                      </a:pP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青少年階段常見的生活困擾成因及影響。</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B-IV-7</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青少年階段的親子衝突成因與因應方式。</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685444"/>
                  </a:ext>
                </a:extLst>
              </a:tr>
              <a:tr h="911665">
                <a:tc>
                  <a:txBody>
                    <a:bodyPr/>
                    <a:lstStyle/>
                    <a:p>
                      <a:pPr marL="445135" indent="-452755">
                        <a:lnSpc>
                          <a:spcPct val="100000"/>
                        </a:lnSpc>
                        <a:spcAft>
                          <a:spcPts val="0"/>
                        </a:spcAft>
                      </a:pP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24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營造與家人分享的家庭生活。</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家人分享的意涵。</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營造家人分享的策略。</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148992"/>
                  </a:ext>
                </a:extLst>
              </a:tr>
            </a:tbl>
          </a:graphicData>
        </a:graphic>
      </p:graphicFrame>
    </p:spTree>
    <p:extLst>
      <p:ext uri="{BB962C8B-B14F-4D97-AF65-F5344CB8AC3E}">
        <p14:creationId xmlns:p14="http://schemas.microsoft.com/office/powerpoint/2010/main" val="276925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p:txBody>
          <a:bodyPr/>
          <a:lstStyle/>
          <a:p>
            <a:pPr eaLnBrk="1" hangingPunct="1">
              <a:spcBef>
                <a:spcPts val="700"/>
              </a:spcBef>
            </a:pPr>
            <a:r>
              <a:rPr lang="zh-TW" altLang="zh-TW" sz="2600" dirty="0">
                <a:solidFill>
                  <a:srgbClr val="000000"/>
                </a:solidFill>
                <a:ea typeface="標楷體" pitchFamily="65" charset="-120"/>
              </a:rPr>
              <a:t>說出對家人的感謝讚美、寫卡片、留字條、問候</a:t>
            </a:r>
            <a:r>
              <a:rPr lang="zh-TW" altLang="zh-TW" sz="2600" dirty="0" smtClean="0">
                <a:solidFill>
                  <a:srgbClr val="000000"/>
                </a:solidFill>
                <a:ea typeface="標楷體" pitchFamily="65" charset="-120"/>
              </a:rPr>
              <a:t>、</a:t>
            </a:r>
            <a:r>
              <a:rPr lang="en-US" altLang="zh-TW" sz="2600" dirty="0" smtClean="0">
                <a:solidFill>
                  <a:srgbClr val="000000"/>
                </a:solidFill>
                <a:ea typeface="標楷體" pitchFamily="65" charset="-120"/>
              </a:rPr>
              <a:t> </a:t>
            </a:r>
            <a:r>
              <a:rPr lang="zh-TW" altLang="zh-TW" sz="2600" dirty="0">
                <a:solidFill>
                  <a:srgbClr val="000000"/>
                </a:solidFill>
                <a:ea typeface="標楷體" pitchFamily="65" charset="-120"/>
              </a:rPr>
              <a:t>觀察家人的作息或身體狀況、看到並說出家人的</a:t>
            </a:r>
            <a:r>
              <a:rPr lang="zh-TW" altLang="zh-TW" sz="2600" dirty="0" smtClean="0">
                <a:solidFill>
                  <a:srgbClr val="000000"/>
                </a:solidFill>
                <a:ea typeface="標楷體" pitchFamily="65" charset="-120"/>
              </a:rPr>
              <a:t>特點等</a:t>
            </a:r>
            <a:r>
              <a:rPr lang="zh-TW" altLang="zh-TW" sz="2600" dirty="0">
                <a:solidFill>
                  <a:srgbClr val="000000"/>
                </a:solidFill>
                <a:ea typeface="標楷體" pitchFamily="65" charset="-120"/>
              </a:rPr>
              <a:t>。</a:t>
            </a:r>
          </a:p>
          <a:p>
            <a:endParaRPr lang="zh-TW" altLang="en-US" dirty="0"/>
          </a:p>
        </p:txBody>
      </p:sp>
      <p:sp>
        <p:nvSpPr>
          <p:cNvPr id="4" name="Shape 100"/>
          <p:cNvSpPr txBox="1">
            <a:spLocks noGrp="1"/>
          </p:cNvSpPr>
          <p:nvPr>
            <p:ph type="title"/>
          </p:nvPr>
        </p:nvSpPr>
        <p:spPr>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zh-TW" altLang="en-US" dirty="0">
                <a:solidFill>
                  <a:srgbClr val="FF0000"/>
                </a:solidFill>
                <a:latin typeface="標楷體" panose="03000509000000000000" pitchFamily="65" charset="-120"/>
                <a:ea typeface="標楷體" panose="03000509000000000000" pitchFamily="65" charset="-120"/>
              </a:rPr>
              <a:t>家人的關係與互動</a:t>
            </a:r>
            <a:endParaRPr lang="zh-TW" altLang="en-US" dirty="0">
              <a:latin typeface="標楷體" panose="03000509000000000000" pitchFamily="65" charset="-120"/>
              <a:ea typeface="標楷體" panose="03000509000000000000" pitchFamily="65" charset="-120"/>
              <a:cs typeface="Arial"/>
              <a:sym typeface="Arial"/>
            </a:endParaRPr>
          </a:p>
        </p:txBody>
      </p:sp>
      <p:pic>
        <p:nvPicPr>
          <p:cNvPr id="5" name="Picture 7" descr="The%205%20Love%20Languages%20of%20Teenagers%20The%20Secret%20to%20Loving%20Teens%20Effectively%20Dr"/>
          <p:cNvPicPr>
            <a:picLocks noChangeAspect="1"/>
          </p:cNvPicPr>
          <p:nvPr/>
        </p:nvPicPr>
        <p:blipFill>
          <a:blip r:embed="rId2"/>
          <a:srcRect/>
          <a:stretch>
            <a:fillRect/>
          </a:stretch>
        </p:blipFill>
        <p:spPr bwMode="auto">
          <a:xfrm>
            <a:off x="1253420" y="3140968"/>
            <a:ext cx="2058987" cy="3024187"/>
          </a:xfrm>
          <a:prstGeom prst="rect">
            <a:avLst/>
          </a:prstGeom>
          <a:noFill/>
          <a:ln w="9525">
            <a:noFill/>
            <a:miter lim="800000"/>
            <a:headEnd/>
            <a:tailEnd/>
          </a:ln>
          <a:effectLst>
            <a:outerShdw dist="107757" dir="2700000" algn="tl" rotWithShape="0">
              <a:srgbClr val="808080">
                <a:alpha val="50000"/>
              </a:srgbClr>
            </a:outerShdw>
          </a:effectLst>
        </p:spPr>
      </p:pic>
      <p:sp>
        <p:nvSpPr>
          <p:cNvPr id="6" name="矩形 4"/>
          <p:cNvSpPr>
            <a:spLocks noChangeArrowheads="1"/>
          </p:cNvSpPr>
          <p:nvPr/>
        </p:nvSpPr>
        <p:spPr bwMode="auto">
          <a:xfrm>
            <a:off x="3851920" y="2840930"/>
            <a:ext cx="46799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a:lnSpc>
                <a:spcPct val="125000"/>
              </a:lnSpc>
            </a:pPr>
            <a:r>
              <a:rPr kumimoji="0" lang="zh-TW" altLang="zh-TW" sz="2400" b="1" dirty="0">
                <a:solidFill>
                  <a:srgbClr val="000000"/>
                </a:solidFill>
                <a:latin typeface="標楷體" pitchFamily="65" charset="-120"/>
                <a:ea typeface="標楷體" pitchFamily="65" charset="-120"/>
              </a:rPr>
              <a:t>由</a:t>
            </a:r>
            <a:r>
              <a:rPr kumimoji="0" lang="en-US" altLang="zh-TW" sz="2400" b="1" dirty="0">
                <a:solidFill>
                  <a:srgbClr val="000000"/>
                </a:solidFill>
                <a:latin typeface="標楷體" pitchFamily="65" charset="-120"/>
                <a:ea typeface="標楷體" pitchFamily="65" charset="-120"/>
              </a:rPr>
              <a:t>Dr. Gary Chapman</a:t>
            </a:r>
            <a:r>
              <a:rPr kumimoji="0" lang="zh-TW" altLang="zh-TW" sz="2400" b="1" dirty="0">
                <a:solidFill>
                  <a:srgbClr val="000000"/>
                </a:solidFill>
                <a:latin typeface="標楷體" pitchFamily="65" charset="-120"/>
                <a:ea typeface="標楷體" pitchFamily="65" charset="-120"/>
              </a:rPr>
              <a:t>研發</a:t>
            </a:r>
          </a:p>
          <a:p>
            <a:pPr eaLnBrk="1">
              <a:lnSpc>
                <a:spcPct val="125000"/>
              </a:lnSpc>
            </a:pPr>
            <a:r>
              <a:rPr kumimoji="0" lang="zh-TW" altLang="zh-TW" sz="2400" b="1" dirty="0">
                <a:solidFill>
                  <a:srgbClr val="000000"/>
                </a:solidFill>
                <a:latin typeface="標楷體" pitchFamily="65" charset="-120"/>
                <a:ea typeface="標楷體" pitchFamily="65" charset="-120"/>
                <a:hlinkClick r:id="rId3" action="ppaction://hlinkpres?slideindex=1&amp;slidetitle="/>
              </a:rPr>
              <a:t>「</a:t>
            </a:r>
            <a:r>
              <a:rPr kumimoji="0" lang="en-US" altLang="zh-TW" sz="2400" b="1" dirty="0">
                <a:solidFill>
                  <a:srgbClr val="000000"/>
                </a:solidFill>
                <a:latin typeface="標楷體" pitchFamily="65" charset="-120"/>
                <a:ea typeface="標楷體" pitchFamily="65" charset="-120"/>
                <a:hlinkClick r:id="rId3" action="ppaction://hlinkpres?slideindex=1&amp;slidetitle="/>
              </a:rPr>
              <a:t>Five Love Languages</a:t>
            </a:r>
            <a:r>
              <a:rPr kumimoji="0" lang="zh-TW" altLang="zh-TW" sz="2400" b="1" dirty="0">
                <a:solidFill>
                  <a:srgbClr val="000000"/>
                </a:solidFill>
                <a:latin typeface="標楷體" pitchFamily="65" charset="-120"/>
                <a:ea typeface="標楷體" pitchFamily="65" charset="-120"/>
                <a:hlinkClick r:id="rId3" action="ppaction://hlinkpres?slideindex=1&amp;slidetitle="/>
              </a:rPr>
              <a:t>」</a:t>
            </a:r>
            <a:endParaRPr kumimoji="0" lang="en-US" altLang="zh-TW" sz="2400" b="1" dirty="0">
              <a:solidFill>
                <a:srgbClr val="000000"/>
              </a:solidFill>
              <a:latin typeface="標楷體" pitchFamily="65" charset="-120"/>
              <a:ea typeface="標楷體" pitchFamily="65" charset="-120"/>
            </a:endParaRPr>
          </a:p>
          <a:p>
            <a:pPr eaLnBrk="1">
              <a:lnSpc>
                <a:spcPct val="125000"/>
              </a:lnSpc>
            </a:pPr>
            <a:r>
              <a:rPr kumimoji="0" lang="en-US" altLang="zh-TW" sz="2400" b="1" dirty="0">
                <a:solidFill>
                  <a:srgbClr val="000000"/>
                </a:solidFill>
                <a:latin typeface="標楷體" pitchFamily="65" charset="-120"/>
                <a:ea typeface="標楷體" pitchFamily="65" charset="-120"/>
              </a:rPr>
              <a:t>1.</a:t>
            </a:r>
            <a:r>
              <a:rPr kumimoji="0" lang="zh-TW" altLang="en-US" sz="2400" b="1" dirty="0">
                <a:solidFill>
                  <a:srgbClr val="000000"/>
                </a:solidFill>
                <a:latin typeface="標楷體" pitchFamily="65" charset="-120"/>
                <a:ea typeface="標楷體" pitchFamily="65" charset="-120"/>
              </a:rPr>
              <a:t>肯定的語言</a:t>
            </a:r>
            <a:endParaRPr kumimoji="0" lang="en-US" altLang="zh-TW" sz="2400" b="1" dirty="0">
              <a:solidFill>
                <a:srgbClr val="000000"/>
              </a:solidFill>
              <a:latin typeface="標楷體" pitchFamily="65" charset="-120"/>
              <a:ea typeface="標楷體" pitchFamily="65" charset="-120"/>
            </a:endParaRPr>
          </a:p>
          <a:p>
            <a:pPr eaLnBrk="1">
              <a:lnSpc>
                <a:spcPct val="125000"/>
              </a:lnSpc>
            </a:pPr>
            <a:r>
              <a:rPr kumimoji="0" lang="en-US" altLang="zh-TW" sz="2400" b="1" dirty="0">
                <a:solidFill>
                  <a:srgbClr val="000000"/>
                </a:solidFill>
                <a:latin typeface="標楷體" pitchFamily="65" charset="-120"/>
                <a:ea typeface="標楷體" pitchFamily="65" charset="-120"/>
              </a:rPr>
              <a:t>2.</a:t>
            </a:r>
            <a:r>
              <a:rPr kumimoji="0" lang="zh-TW" altLang="en-US" sz="2400" b="1" dirty="0">
                <a:solidFill>
                  <a:srgbClr val="000000"/>
                </a:solidFill>
                <a:latin typeface="標楷體" pitchFamily="65" charset="-120"/>
                <a:ea typeface="標楷體" pitchFamily="65" charset="-120"/>
              </a:rPr>
              <a:t>精心的時刻</a:t>
            </a:r>
            <a:endParaRPr kumimoji="0" lang="en-US" altLang="zh-TW" sz="2400" b="1" dirty="0">
              <a:solidFill>
                <a:srgbClr val="000000"/>
              </a:solidFill>
              <a:latin typeface="標楷體" pitchFamily="65" charset="-120"/>
              <a:ea typeface="標楷體" pitchFamily="65" charset="-120"/>
            </a:endParaRPr>
          </a:p>
          <a:p>
            <a:pPr eaLnBrk="1">
              <a:lnSpc>
                <a:spcPct val="125000"/>
              </a:lnSpc>
            </a:pPr>
            <a:r>
              <a:rPr kumimoji="0" lang="en-US" altLang="zh-TW" sz="2400" b="1" dirty="0">
                <a:solidFill>
                  <a:srgbClr val="000000"/>
                </a:solidFill>
                <a:latin typeface="標楷體" pitchFamily="65" charset="-120"/>
                <a:ea typeface="標楷體" pitchFamily="65" charset="-120"/>
              </a:rPr>
              <a:t>3.</a:t>
            </a:r>
            <a:r>
              <a:rPr kumimoji="0" lang="zh-TW" altLang="en-US" sz="2400" b="1" dirty="0">
                <a:solidFill>
                  <a:srgbClr val="000000"/>
                </a:solidFill>
                <a:latin typeface="標楷體" pitchFamily="65" charset="-120"/>
                <a:ea typeface="標楷體" pitchFamily="65" charset="-120"/>
              </a:rPr>
              <a:t>精心的禮物</a:t>
            </a:r>
            <a:endParaRPr kumimoji="0" lang="en-US" altLang="zh-TW" sz="2400" b="1" dirty="0">
              <a:solidFill>
                <a:srgbClr val="000000"/>
              </a:solidFill>
              <a:latin typeface="標楷體" pitchFamily="65" charset="-120"/>
              <a:ea typeface="標楷體" pitchFamily="65" charset="-120"/>
            </a:endParaRPr>
          </a:p>
          <a:p>
            <a:pPr eaLnBrk="1">
              <a:lnSpc>
                <a:spcPct val="125000"/>
              </a:lnSpc>
            </a:pPr>
            <a:r>
              <a:rPr kumimoji="0" lang="en-US" altLang="zh-TW" sz="2400" b="1" dirty="0">
                <a:solidFill>
                  <a:srgbClr val="000000"/>
                </a:solidFill>
                <a:latin typeface="標楷體" pitchFamily="65" charset="-120"/>
                <a:ea typeface="標楷體" pitchFamily="65" charset="-120"/>
              </a:rPr>
              <a:t>4.</a:t>
            </a:r>
            <a:r>
              <a:rPr kumimoji="0" lang="zh-TW" altLang="en-US" sz="2400" b="1" dirty="0">
                <a:solidFill>
                  <a:srgbClr val="000000"/>
                </a:solidFill>
                <a:latin typeface="標楷體" pitchFamily="65" charset="-120"/>
                <a:ea typeface="標楷體" pitchFamily="65" charset="-120"/>
              </a:rPr>
              <a:t>服務的行動</a:t>
            </a:r>
            <a:endParaRPr kumimoji="0" lang="en-US" altLang="zh-TW" sz="2400" b="1" dirty="0">
              <a:solidFill>
                <a:srgbClr val="000000"/>
              </a:solidFill>
              <a:latin typeface="標楷體" pitchFamily="65" charset="-120"/>
              <a:ea typeface="標楷體" pitchFamily="65" charset="-120"/>
            </a:endParaRPr>
          </a:p>
          <a:p>
            <a:pPr eaLnBrk="1">
              <a:lnSpc>
                <a:spcPct val="125000"/>
              </a:lnSpc>
            </a:pPr>
            <a:r>
              <a:rPr kumimoji="0" lang="en-US" altLang="zh-TW" sz="2400" b="1" dirty="0">
                <a:solidFill>
                  <a:srgbClr val="000000"/>
                </a:solidFill>
                <a:latin typeface="標楷體" pitchFamily="65" charset="-120"/>
                <a:ea typeface="標楷體" pitchFamily="65" charset="-120"/>
              </a:rPr>
              <a:t>5.</a:t>
            </a:r>
            <a:r>
              <a:rPr kumimoji="0" lang="zh-TW" altLang="en-US" sz="2400" b="1" dirty="0">
                <a:solidFill>
                  <a:srgbClr val="000000"/>
                </a:solidFill>
                <a:latin typeface="標楷體" pitchFamily="65" charset="-120"/>
                <a:ea typeface="標楷體" pitchFamily="65" charset="-120"/>
              </a:rPr>
              <a:t>身體的接觸</a:t>
            </a:r>
            <a:endParaRPr kumimoji="0" lang="zh-TW" altLang="zh-TW" sz="24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244961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hlinkClick r:id="rId2"/>
              </a:rPr>
              <a:t>父女情</a:t>
            </a:r>
            <a:r>
              <a:rPr lang="zh-TW" altLang="en-US" dirty="0" smtClean="0">
                <a:latin typeface="標楷體" panose="03000509000000000000" pitchFamily="65" charset="-120"/>
                <a:ea typeface="標楷體" panose="03000509000000000000" pitchFamily="65" charset="-120"/>
                <a:hlinkClick r:id="rId2"/>
              </a:rPr>
              <a:t>緣 一年一拍</a:t>
            </a:r>
            <a:endParaRPr lang="zh-TW" altLang="en-US" dirty="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p:txBody>
          <a:bodyPr/>
          <a:lstStyle/>
          <a:p>
            <a:endParaRPr lang="zh-TW" altLang="en-US" dirty="0"/>
          </a:p>
        </p:txBody>
      </p:sp>
      <p:pic>
        <p:nvPicPr>
          <p:cNvPr id="5" name="圖片 4"/>
          <p:cNvPicPr/>
          <p:nvPr/>
        </p:nvPicPr>
        <p:blipFill>
          <a:blip r:embed="rId3"/>
          <a:stretch>
            <a:fillRect/>
          </a:stretch>
        </p:blipFill>
        <p:spPr>
          <a:xfrm>
            <a:off x="323528" y="1484784"/>
            <a:ext cx="8352928" cy="4752528"/>
          </a:xfrm>
          <a:prstGeom prst="rect">
            <a:avLst/>
          </a:prstGeom>
        </p:spPr>
      </p:pic>
    </p:spTree>
    <p:extLst>
      <p:ext uri="{BB962C8B-B14F-4D97-AF65-F5344CB8AC3E}">
        <p14:creationId xmlns:p14="http://schemas.microsoft.com/office/powerpoint/2010/main" val="2275421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527564521"/>
              </p:ext>
            </p:extLst>
          </p:nvPr>
        </p:nvGraphicFramePr>
        <p:xfrm>
          <a:off x="773264" y="1412776"/>
          <a:ext cx="8191224" cy="4448778"/>
        </p:xfrm>
        <a:graphic>
          <a:graphicData uri="http://schemas.openxmlformats.org/drawingml/2006/table">
            <a:tbl>
              <a:tblPr firstRow="1" firstCol="1" bandRow="1">
                <a:tableStyleId>{5C22544A-7EE6-4342-B048-85BDC9FD1C3A}</a:tableStyleId>
              </a:tblPr>
              <a:tblGrid>
                <a:gridCol w="622650">
                  <a:extLst>
                    <a:ext uri="{9D8B030D-6E8A-4147-A177-3AD203B41FA5}">
                      <a16:colId xmlns:a16="http://schemas.microsoft.com/office/drawing/2014/main" val="3077777338"/>
                    </a:ext>
                  </a:extLst>
                </a:gridCol>
                <a:gridCol w="830883">
                  <a:extLst>
                    <a:ext uri="{9D8B030D-6E8A-4147-A177-3AD203B41FA5}">
                      <a16:colId xmlns:a16="http://schemas.microsoft.com/office/drawing/2014/main" val="1901284603"/>
                    </a:ext>
                  </a:extLst>
                </a:gridCol>
                <a:gridCol w="1205698">
                  <a:extLst>
                    <a:ext uri="{9D8B030D-6E8A-4147-A177-3AD203B41FA5}">
                      <a16:colId xmlns:a16="http://schemas.microsoft.com/office/drawing/2014/main" val="1171123024"/>
                    </a:ext>
                  </a:extLst>
                </a:gridCol>
                <a:gridCol w="2436588">
                  <a:extLst>
                    <a:ext uri="{9D8B030D-6E8A-4147-A177-3AD203B41FA5}">
                      <a16:colId xmlns:a16="http://schemas.microsoft.com/office/drawing/2014/main" val="3531933967"/>
                    </a:ext>
                  </a:extLst>
                </a:gridCol>
                <a:gridCol w="3095405">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增進家人互動關係</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包子</a:t>
                      </a:r>
                      <a:r>
                        <a:rPr lang="en-US" altLang="zh-TW" sz="2400" kern="1200" dirty="0" err="1"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Bao</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描寫華裔移民的親子關係。以包子來詮釋母親對孩子血濃於水的親子關係及面臨關係衝突時的良性溝通及愛的行動</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老師引導影片中</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1.</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媽媽的感受如何</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a:t>
                      </a:r>
                    </a:p>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2.</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兒子的感受如何</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a:t>
                      </a:r>
                    </a:p>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3.</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自己或家人是否有隱藏的情緒沒對家人說</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6" name="矩形 5"/>
          <p:cNvSpPr/>
          <p:nvPr/>
        </p:nvSpPr>
        <p:spPr>
          <a:xfrm>
            <a:off x="2987824" y="548680"/>
            <a:ext cx="3057247" cy="584775"/>
          </a:xfrm>
          <a:prstGeom prst="rect">
            <a:avLst/>
          </a:prstGeom>
        </p:spPr>
        <p:txBody>
          <a:bodyPr wrap="none">
            <a:spAutoFit/>
          </a:bodyPr>
          <a:lstStyle/>
          <a:p>
            <a:r>
              <a:rPr lang="zh-TW" altLang="en-US" sz="3200" dirty="0" smtClean="0">
                <a:solidFill>
                  <a:srgbClr val="FF0000"/>
                </a:solidFill>
                <a:latin typeface="標楷體" panose="03000509000000000000" pitchFamily="65" charset="-120"/>
                <a:ea typeface="標楷體" panose="03000509000000000000" pitchFamily="65" charset="-120"/>
              </a:rPr>
              <a:t>家人關係</a:t>
            </a:r>
            <a:r>
              <a:rPr lang="zh-TW" altLang="en-US" sz="3200" dirty="0">
                <a:solidFill>
                  <a:srgbClr val="FF0000"/>
                </a:solidFill>
                <a:latin typeface="標楷體" panose="03000509000000000000" pitchFamily="65" charset="-120"/>
                <a:ea typeface="標楷體" panose="03000509000000000000" pitchFamily="65" charset="-120"/>
              </a:rPr>
              <a:t>與互動</a:t>
            </a:r>
            <a:endPar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129572158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45704312"/>
              </p:ext>
            </p:extLst>
          </p:nvPr>
        </p:nvGraphicFramePr>
        <p:xfrm>
          <a:off x="773264" y="1412776"/>
          <a:ext cx="8191224" cy="4448778"/>
        </p:xfrm>
        <a:graphic>
          <a:graphicData uri="http://schemas.openxmlformats.org/drawingml/2006/table">
            <a:tbl>
              <a:tblPr firstRow="1" firstCol="1" bandRow="1">
                <a:tableStyleId>{5C22544A-7EE6-4342-B048-85BDC9FD1C3A}</a:tableStyleId>
              </a:tblPr>
              <a:tblGrid>
                <a:gridCol w="622650">
                  <a:extLst>
                    <a:ext uri="{9D8B030D-6E8A-4147-A177-3AD203B41FA5}">
                      <a16:colId xmlns:a16="http://schemas.microsoft.com/office/drawing/2014/main" val="3077777338"/>
                    </a:ext>
                  </a:extLst>
                </a:gridCol>
                <a:gridCol w="830883">
                  <a:extLst>
                    <a:ext uri="{9D8B030D-6E8A-4147-A177-3AD203B41FA5}">
                      <a16:colId xmlns:a16="http://schemas.microsoft.com/office/drawing/2014/main" val="1901284603"/>
                    </a:ext>
                  </a:extLst>
                </a:gridCol>
                <a:gridCol w="1205698">
                  <a:extLst>
                    <a:ext uri="{9D8B030D-6E8A-4147-A177-3AD203B41FA5}">
                      <a16:colId xmlns:a16="http://schemas.microsoft.com/office/drawing/2014/main" val="1171123024"/>
                    </a:ext>
                  </a:extLst>
                </a:gridCol>
                <a:gridCol w="2436588">
                  <a:extLst>
                    <a:ext uri="{9D8B030D-6E8A-4147-A177-3AD203B41FA5}">
                      <a16:colId xmlns:a16="http://schemas.microsoft.com/office/drawing/2014/main" val="3531933967"/>
                    </a:ext>
                  </a:extLst>
                </a:gridCol>
                <a:gridCol w="3095405">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增進家人互動關係</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b="1" kern="1200" dirty="0"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媽媽的記憶體已滿</a:t>
                      </a:r>
                      <a:endParaRPr lang="en-US" altLang="zh-TW" sz="2400" b="1"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兒子從上海回來發現父母年紀都大了</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而且母親還有失智的症狀</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因此兒子後來決定留下來陪伴父母。</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老師引導學生思考及覺察家人的需求</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並提供相關的協助。</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6" name="矩形 5"/>
          <p:cNvSpPr/>
          <p:nvPr/>
        </p:nvSpPr>
        <p:spPr>
          <a:xfrm>
            <a:off x="2987824" y="548680"/>
            <a:ext cx="3057247" cy="584775"/>
          </a:xfrm>
          <a:prstGeom prst="rect">
            <a:avLst/>
          </a:prstGeom>
        </p:spPr>
        <p:txBody>
          <a:bodyPr wrap="none">
            <a:spAutoFit/>
          </a:bodyPr>
          <a:lstStyle/>
          <a:p>
            <a:r>
              <a:rPr lang="zh-TW" altLang="en-US" sz="3200" dirty="0" smtClean="0">
                <a:solidFill>
                  <a:srgbClr val="FF0000"/>
                </a:solidFill>
                <a:latin typeface="標楷體" panose="03000509000000000000" pitchFamily="65" charset="-120"/>
                <a:ea typeface="標楷體" panose="03000509000000000000" pitchFamily="65" charset="-120"/>
              </a:rPr>
              <a:t>家人關係</a:t>
            </a:r>
            <a:r>
              <a:rPr lang="zh-TW" altLang="en-US" sz="3200" dirty="0">
                <a:solidFill>
                  <a:srgbClr val="FF0000"/>
                </a:solidFill>
                <a:latin typeface="標楷體" panose="03000509000000000000" pitchFamily="65" charset="-120"/>
                <a:ea typeface="標楷體" panose="03000509000000000000" pitchFamily="65" charset="-120"/>
              </a:rPr>
              <a:t>與互動</a:t>
            </a:r>
            <a:endPar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58650376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510413979"/>
              </p:ext>
            </p:extLst>
          </p:nvPr>
        </p:nvGraphicFramePr>
        <p:xfrm>
          <a:off x="773264" y="1412776"/>
          <a:ext cx="8191224" cy="4448778"/>
        </p:xfrm>
        <a:graphic>
          <a:graphicData uri="http://schemas.openxmlformats.org/drawingml/2006/table">
            <a:tbl>
              <a:tblPr firstRow="1" firstCol="1" bandRow="1">
                <a:tableStyleId>{5C22544A-7EE6-4342-B048-85BDC9FD1C3A}</a:tableStyleId>
              </a:tblPr>
              <a:tblGrid>
                <a:gridCol w="622650">
                  <a:extLst>
                    <a:ext uri="{9D8B030D-6E8A-4147-A177-3AD203B41FA5}">
                      <a16:colId xmlns:a16="http://schemas.microsoft.com/office/drawing/2014/main" val="3077777338"/>
                    </a:ext>
                  </a:extLst>
                </a:gridCol>
                <a:gridCol w="830883">
                  <a:extLst>
                    <a:ext uri="{9D8B030D-6E8A-4147-A177-3AD203B41FA5}">
                      <a16:colId xmlns:a16="http://schemas.microsoft.com/office/drawing/2014/main" val="1901284603"/>
                    </a:ext>
                  </a:extLst>
                </a:gridCol>
                <a:gridCol w="1205698">
                  <a:extLst>
                    <a:ext uri="{9D8B030D-6E8A-4147-A177-3AD203B41FA5}">
                      <a16:colId xmlns:a16="http://schemas.microsoft.com/office/drawing/2014/main" val="1171123024"/>
                    </a:ext>
                  </a:extLst>
                </a:gridCol>
                <a:gridCol w="2436588">
                  <a:extLst>
                    <a:ext uri="{9D8B030D-6E8A-4147-A177-3AD203B41FA5}">
                      <a16:colId xmlns:a16="http://schemas.microsoft.com/office/drawing/2014/main" val="3531933967"/>
                    </a:ext>
                  </a:extLst>
                </a:gridCol>
                <a:gridCol w="3095405">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增進家人互動關係</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b="1" kern="1200" dirty="0"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回家換電池</a:t>
                      </a:r>
                      <a:endParaRPr lang="en-US" altLang="zh-TW" sz="2400" b="1"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孩子無法陪老太太過年</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寄回一個機器人來陪伴老婆婆。</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老師引導學生思考阿公阿嬤需要家人陪伴的心情</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4" name="矩形 3"/>
          <p:cNvSpPr/>
          <p:nvPr/>
        </p:nvSpPr>
        <p:spPr>
          <a:xfrm>
            <a:off x="3347864" y="476672"/>
            <a:ext cx="3528392" cy="523220"/>
          </a:xfrm>
          <a:prstGeom prst="rect">
            <a:avLst/>
          </a:prstGeom>
        </p:spPr>
        <p:txBody>
          <a:bodyPr wrap="square">
            <a:spAutoFit/>
          </a:bodyPr>
          <a:lstStyle/>
          <a:p>
            <a:r>
              <a:rPr lang="zh-TW" altLang="en-US" sz="2800" dirty="0" smtClean="0">
                <a:solidFill>
                  <a:srgbClr val="FF0000"/>
                </a:solidFill>
                <a:latin typeface="標楷體" panose="03000509000000000000" pitchFamily="65" charset="-120"/>
                <a:ea typeface="標楷體" panose="03000509000000000000" pitchFamily="65" charset="-120"/>
              </a:rPr>
              <a:t>家人關係</a:t>
            </a:r>
            <a:r>
              <a:rPr lang="zh-TW" altLang="en-US" sz="2800" dirty="0">
                <a:solidFill>
                  <a:srgbClr val="FF0000"/>
                </a:solidFill>
                <a:latin typeface="標楷體" panose="03000509000000000000" pitchFamily="65" charset="-120"/>
                <a:ea typeface="標楷體" panose="03000509000000000000" pitchFamily="65" charset="-120"/>
              </a:rPr>
              <a:t>與互動</a:t>
            </a:r>
            <a:endParaRPr lang="zh-TW" altLang="en-US" sz="2800" dirty="0"/>
          </a:p>
        </p:txBody>
      </p:sp>
    </p:spTree>
    <p:extLst>
      <p:ext uri="{BB962C8B-B14F-4D97-AF65-F5344CB8AC3E}">
        <p14:creationId xmlns:p14="http://schemas.microsoft.com/office/powerpoint/2010/main" val="108232399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829780599"/>
              </p:ext>
            </p:extLst>
          </p:nvPr>
        </p:nvGraphicFramePr>
        <p:xfrm>
          <a:off x="773264" y="1412776"/>
          <a:ext cx="8191224" cy="4448778"/>
        </p:xfrm>
        <a:graphic>
          <a:graphicData uri="http://schemas.openxmlformats.org/drawingml/2006/table">
            <a:tbl>
              <a:tblPr firstRow="1" firstCol="1" bandRow="1">
                <a:tableStyleId>{5C22544A-7EE6-4342-B048-85BDC9FD1C3A}</a:tableStyleId>
              </a:tblPr>
              <a:tblGrid>
                <a:gridCol w="622650">
                  <a:extLst>
                    <a:ext uri="{9D8B030D-6E8A-4147-A177-3AD203B41FA5}">
                      <a16:colId xmlns:a16="http://schemas.microsoft.com/office/drawing/2014/main" val="3077777338"/>
                    </a:ext>
                  </a:extLst>
                </a:gridCol>
                <a:gridCol w="830883">
                  <a:extLst>
                    <a:ext uri="{9D8B030D-6E8A-4147-A177-3AD203B41FA5}">
                      <a16:colId xmlns:a16="http://schemas.microsoft.com/office/drawing/2014/main" val="1901284603"/>
                    </a:ext>
                  </a:extLst>
                </a:gridCol>
                <a:gridCol w="1205698">
                  <a:extLst>
                    <a:ext uri="{9D8B030D-6E8A-4147-A177-3AD203B41FA5}">
                      <a16:colId xmlns:a16="http://schemas.microsoft.com/office/drawing/2014/main" val="1171123024"/>
                    </a:ext>
                  </a:extLst>
                </a:gridCol>
                <a:gridCol w="2436588">
                  <a:extLst>
                    <a:ext uri="{9D8B030D-6E8A-4147-A177-3AD203B41FA5}">
                      <a16:colId xmlns:a16="http://schemas.microsoft.com/office/drawing/2014/main" val="3531933967"/>
                    </a:ext>
                  </a:extLst>
                </a:gridCol>
                <a:gridCol w="3095405">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增進家人互動關係</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阿嬤的衛生紙</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從小阿嬤都會塞給孫子衛生紙</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每次包的東西都不一樣</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代表對孫子的關心與呵護</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1.</a:t>
                      </a:r>
                      <a:r>
                        <a:rPr lang="zh-TW" altLang="en-US" sz="2400" kern="1200" dirty="0" smtClean="0">
                          <a:solidFill>
                            <a:srgbClr val="FF0000"/>
                          </a:solidFill>
                          <a:effectLst/>
                          <a:latin typeface="標楷體" pitchFamily="65" charset="-120"/>
                          <a:ea typeface="標楷體" pitchFamily="65" charset="-120"/>
                          <a:cs typeface="Times New Roman" panose="02020603050405020304" pitchFamily="18" charset="0"/>
                        </a:rPr>
                        <a:t>阿嬤的衛生紙包了什麼給小男孩</a:t>
                      </a:r>
                      <a:r>
                        <a:rPr lang="en-US" altLang="zh-TW" sz="2400" kern="1200" dirty="0" smtClean="0">
                          <a:solidFill>
                            <a:srgbClr val="FF0000"/>
                          </a:solidFill>
                          <a:effectLst/>
                          <a:latin typeface="標楷體" pitchFamily="65" charset="-120"/>
                          <a:ea typeface="標楷體" pitchFamily="65" charset="-120"/>
                          <a:cs typeface="Times New Roman" panose="02020603050405020304" pitchFamily="18" charset="0"/>
                        </a:rPr>
                        <a:t>?</a:t>
                      </a:r>
                    </a:p>
                    <a:p>
                      <a:pPr marL="76200">
                        <a:spcAft>
                          <a:spcPts val="0"/>
                        </a:spcAft>
                      </a:pPr>
                      <a:endParaRPr lang="en-US" altLang="zh-TW" sz="2400" kern="1200" dirty="0" smtClean="0">
                        <a:solidFill>
                          <a:srgbClr val="FF0000"/>
                        </a:solidFill>
                        <a:effectLst/>
                        <a:latin typeface="標楷體" pitchFamily="65" charset="-120"/>
                        <a:ea typeface="標楷體" pitchFamily="65" charset="-120"/>
                        <a:cs typeface="Times New Roman" panose="02020603050405020304" pitchFamily="18" charset="0"/>
                      </a:endParaRPr>
                    </a:p>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2.</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小男孩是以什麼樣的心情打開衛生紙</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a:t>
                      </a:r>
                    </a:p>
                    <a:p>
                      <a:pPr marL="76200">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76200">
                        <a:spcAft>
                          <a:spcPts val="0"/>
                        </a:spcAft>
                      </a:pP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3.</a:t>
                      </a:r>
                      <a:r>
                        <a:rPr lang="zh-TW" altLang="en-US" sz="2400" kern="1200" dirty="0" smtClean="0">
                          <a:solidFill>
                            <a:srgbClr val="FF0000"/>
                          </a:solidFill>
                          <a:effectLst/>
                          <a:latin typeface="標楷體" pitchFamily="65" charset="-120"/>
                          <a:ea typeface="標楷體" pitchFamily="65" charset="-120"/>
                          <a:cs typeface="Times New Roman" panose="02020603050405020304" pitchFamily="18" charset="0"/>
                        </a:rPr>
                        <a:t>長大的男孩阿嬤的衛生紙包的是什麼</a:t>
                      </a:r>
                      <a:r>
                        <a:rPr lang="en-US" altLang="zh-TW" sz="2400" kern="1200" dirty="0" smtClean="0">
                          <a:solidFill>
                            <a:srgbClr val="FF0000"/>
                          </a:solidFill>
                          <a:effectLst/>
                          <a:latin typeface="標楷體" pitchFamily="65" charset="-120"/>
                          <a:ea typeface="標楷體" pitchFamily="65" charset="-120"/>
                          <a:cs typeface="Times New Roman" panose="02020603050405020304" pitchFamily="18" charset="0"/>
                        </a:rPr>
                        <a:t>?</a:t>
                      </a:r>
                      <a:endParaRPr lang="zh-TW" sz="2400" kern="1200" dirty="0">
                        <a:solidFill>
                          <a:srgbClr val="FF0000"/>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4" name="矩形 3"/>
          <p:cNvSpPr/>
          <p:nvPr/>
        </p:nvSpPr>
        <p:spPr>
          <a:xfrm>
            <a:off x="3104680" y="620688"/>
            <a:ext cx="3528392" cy="523220"/>
          </a:xfrm>
          <a:prstGeom prst="rect">
            <a:avLst/>
          </a:prstGeom>
        </p:spPr>
        <p:txBody>
          <a:bodyPr wrap="square">
            <a:spAutoFit/>
          </a:bodyPr>
          <a:lstStyle/>
          <a:p>
            <a:r>
              <a:rPr lang="zh-TW" altLang="en-US" sz="2800" dirty="0" smtClean="0">
                <a:solidFill>
                  <a:srgbClr val="FF0000"/>
                </a:solidFill>
                <a:latin typeface="標楷體" panose="03000509000000000000" pitchFamily="65" charset="-120"/>
                <a:ea typeface="標楷體" panose="03000509000000000000" pitchFamily="65" charset="-120"/>
              </a:rPr>
              <a:t>家人關係</a:t>
            </a:r>
            <a:r>
              <a:rPr lang="zh-TW" altLang="en-US" sz="2800" dirty="0">
                <a:solidFill>
                  <a:srgbClr val="FF0000"/>
                </a:solidFill>
                <a:latin typeface="標楷體" panose="03000509000000000000" pitchFamily="65" charset="-120"/>
                <a:ea typeface="標楷體" panose="03000509000000000000" pitchFamily="65" charset="-120"/>
              </a:rPr>
              <a:t>與互動</a:t>
            </a:r>
            <a:endParaRPr lang="zh-TW" altLang="en-US" sz="2800" dirty="0"/>
          </a:p>
        </p:txBody>
      </p:sp>
    </p:spTree>
    <p:extLst>
      <p:ext uri="{BB962C8B-B14F-4D97-AF65-F5344CB8AC3E}">
        <p14:creationId xmlns:p14="http://schemas.microsoft.com/office/powerpoint/2010/main" val="29797055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593910476"/>
              </p:ext>
            </p:extLst>
          </p:nvPr>
        </p:nvGraphicFramePr>
        <p:xfrm>
          <a:off x="539552" y="1052736"/>
          <a:ext cx="8263231" cy="5424138"/>
        </p:xfrm>
        <a:graphic>
          <a:graphicData uri="http://schemas.openxmlformats.org/drawingml/2006/table">
            <a:tbl>
              <a:tblPr firstRow="1" firstCol="1" bandRow="1">
                <a:tableStyleId>{5C22544A-7EE6-4342-B048-85BDC9FD1C3A}</a:tableStyleId>
              </a:tblPr>
              <a:tblGrid>
                <a:gridCol w="628123">
                  <a:extLst>
                    <a:ext uri="{9D8B030D-6E8A-4147-A177-3AD203B41FA5}">
                      <a16:colId xmlns:a16="http://schemas.microsoft.com/office/drawing/2014/main" val="3077777338"/>
                    </a:ext>
                  </a:extLst>
                </a:gridCol>
                <a:gridCol w="838187">
                  <a:extLst>
                    <a:ext uri="{9D8B030D-6E8A-4147-A177-3AD203B41FA5}">
                      <a16:colId xmlns:a16="http://schemas.microsoft.com/office/drawing/2014/main" val="1901284603"/>
                    </a:ext>
                  </a:extLst>
                </a:gridCol>
                <a:gridCol w="1518082">
                  <a:extLst>
                    <a:ext uri="{9D8B030D-6E8A-4147-A177-3AD203B41FA5}">
                      <a16:colId xmlns:a16="http://schemas.microsoft.com/office/drawing/2014/main" val="1171123024"/>
                    </a:ext>
                  </a:extLst>
                </a:gridCol>
                <a:gridCol w="2156222">
                  <a:extLst>
                    <a:ext uri="{9D8B030D-6E8A-4147-A177-3AD203B41FA5}">
                      <a16:colId xmlns:a16="http://schemas.microsoft.com/office/drawing/2014/main" val="3531933967"/>
                    </a:ext>
                  </a:extLst>
                </a:gridCol>
                <a:gridCol w="3122617">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家庭衝突暴力與因應</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影片</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latin typeface="標楷體" panose="03000509000000000000" pitchFamily="65" charset="-120"/>
                          <a:ea typeface="標楷體" panose="03000509000000000000" pitchFamily="65" charset="-120"/>
                          <a:hlinkClick r:id="rId3" action="ppaction://hlinkfile"/>
                        </a:rPr>
                        <a:t>大人的家庭作業</a:t>
                      </a:r>
                      <a:endParaRPr lang="en-US" altLang="zh-TW" sz="2400" b="1" dirty="0" smtClean="0">
                        <a:latin typeface="標楷體" panose="03000509000000000000" pitchFamily="65" charset="-120"/>
                        <a:ea typeface="標楷體" panose="03000509000000000000" pitchFamily="65" charset="-12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zh-TW" altLang="en-US" sz="2400" dirty="0" smtClean="0">
                          <a:latin typeface="標楷體" panose="03000509000000000000" pitchFamily="65" charset="-120"/>
                          <a:ea typeface="標楷體" panose="03000509000000000000" pitchFamily="65" charset="-120"/>
                        </a:rPr>
                        <a:t>爸媽吵架，小男孩在房間裡偷聽他們吵架的內容，伴隨著不安與焦慮、恐懼的情緒，小男孩半掩著房門，時而探頭。</a:t>
                      </a:r>
                      <a:endParaRPr lang="en-US" altLang="zh-TW" sz="2400" dirty="0" smtClean="0">
                        <a:latin typeface="標楷體" panose="03000509000000000000" pitchFamily="65" charset="-120"/>
                        <a:ea typeface="標楷體" panose="03000509000000000000" pitchFamily="65" charset="-12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buNone/>
                      </a:pP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當父母吵架時，你知道可能的原因嗎？</a:t>
                      </a:r>
                      <a:endParaRPr lang="en-US" altLang="zh-TW" sz="2400" dirty="0" smtClean="0">
                        <a:latin typeface="標楷體" panose="03000509000000000000" pitchFamily="65" charset="-120"/>
                        <a:ea typeface="標楷體" panose="03000509000000000000" pitchFamily="65" charset="-120"/>
                      </a:endParaRPr>
                    </a:p>
                    <a:p>
                      <a:pPr marL="457200" indent="-457200">
                        <a:buAutoNum type="arabicPeriod"/>
                      </a:pPr>
                      <a:endParaRPr lang="zh-TW" altLang="en-US" sz="2400" dirty="0" smtClean="0">
                        <a:latin typeface="標楷體" panose="03000509000000000000" pitchFamily="65" charset="-120"/>
                        <a:ea typeface="標楷體" panose="03000509000000000000" pitchFamily="65" charset="-120"/>
                      </a:endParaRPr>
                    </a:p>
                    <a:p>
                      <a:r>
                        <a:rPr lang="en-US" altLang="zh-TW" sz="2400" dirty="0" smtClean="0">
                          <a:solidFill>
                            <a:srgbClr val="C00000"/>
                          </a:solidFill>
                          <a:latin typeface="標楷體" panose="03000509000000000000" pitchFamily="65" charset="-120"/>
                          <a:ea typeface="標楷體" panose="03000509000000000000" pitchFamily="65" charset="-120"/>
                        </a:rPr>
                        <a:t>2.</a:t>
                      </a:r>
                      <a:r>
                        <a:rPr lang="zh-TW" altLang="en-US" sz="2400" dirty="0" smtClean="0">
                          <a:solidFill>
                            <a:srgbClr val="C00000"/>
                          </a:solidFill>
                          <a:latin typeface="標楷體" panose="03000509000000000000" pitchFamily="65" charset="-120"/>
                          <a:ea typeface="標楷體" panose="03000509000000000000" pitchFamily="65" charset="-120"/>
                        </a:rPr>
                        <a:t>若你知道他們吵架的原因，你會怎麼做？</a:t>
                      </a:r>
                      <a:endParaRPr lang="en-US" altLang="zh-TW" sz="2400" dirty="0" smtClean="0">
                        <a:solidFill>
                          <a:srgbClr val="C00000"/>
                        </a:solidFill>
                        <a:latin typeface="標楷體" panose="03000509000000000000" pitchFamily="65" charset="-120"/>
                        <a:ea typeface="標楷體" panose="03000509000000000000" pitchFamily="65" charset="-120"/>
                      </a:endParaRPr>
                    </a:p>
                    <a:p>
                      <a:endParaRPr lang="zh-TW" altLang="en-US" sz="2400" dirty="0" smtClean="0">
                        <a:solidFill>
                          <a:srgbClr val="C00000"/>
                        </a:solidFill>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你覺得可以做些什麼來預防爸爸媽媽吵架？</a:t>
                      </a:r>
                    </a:p>
                    <a:p>
                      <a:endParaRPr lang="en-US" altLang="zh-TW" sz="2400" dirty="0" smtClean="0">
                        <a:solidFill>
                          <a:srgbClr val="C00000"/>
                        </a:solidFill>
                        <a:latin typeface="標楷體" panose="03000509000000000000" pitchFamily="65" charset="-120"/>
                        <a:ea typeface="標楷體" panose="03000509000000000000" pitchFamily="65" charset="-120"/>
                      </a:endParaRPr>
                    </a:p>
                    <a:p>
                      <a:r>
                        <a:rPr lang="en-US" altLang="zh-TW" sz="2400" dirty="0" smtClean="0">
                          <a:solidFill>
                            <a:srgbClr val="C00000"/>
                          </a:solidFill>
                          <a:latin typeface="標楷體" panose="03000509000000000000" pitchFamily="65" charset="-120"/>
                          <a:ea typeface="標楷體" panose="03000509000000000000" pitchFamily="65" charset="-120"/>
                        </a:rPr>
                        <a:t>4.</a:t>
                      </a:r>
                      <a:r>
                        <a:rPr lang="zh-TW" altLang="en-US" sz="2400" dirty="0" smtClean="0">
                          <a:solidFill>
                            <a:srgbClr val="C00000"/>
                          </a:solidFill>
                          <a:latin typeface="標楷體" panose="03000509000000000000" pitchFamily="65" charset="-120"/>
                          <a:ea typeface="標楷體" panose="03000509000000000000" pitchFamily="65" charset="-120"/>
                        </a:rPr>
                        <a:t>家人爭吵，有哪些方法可以解決衝突？</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6" name="矩形 5"/>
          <p:cNvSpPr/>
          <p:nvPr/>
        </p:nvSpPr>
        <p:spPr>
          <a:xfrm>
            <a:off x="2411760" y="332656"/>
            <a:ext cx="4698722" cy="584775"/>
          </a:xfrm>
          <a:prstGeom prst="rect">
            <a:avLst/>
          </a:prstGeom>
        </p:spPr>
        <p:txBody>
          <a:bodyPr wrap="none">
            <a:spAutoFit/>
          </a:bodyPr>
          <a:lstStyle/>
          <a:p>
            <a:r>
              <a:rPr lang="en-US" altLang="zh-TW"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Part</a:t>
            </a:r>
            <a:r>
              <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 </a:t>
            </a:r>
            <a:r>
              <a:rPr lang="en-US" altLang="zh-TW" sz="3200" b="1" dirty="0" smtClean="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3  </a:t>
            </a:r>
            <a:r>
              <a:rPr lang="zh-TW" altLang="en-US" sz="3200" b="1" dirty="0" smtClean="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家庭壓力與韌性</a:t>
            </a:r>
            <a:endPar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4183944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71020867"/>
              </p:ext>
            </p:extLst>
          </p:nvPr>
        </p:nvGraphicFramePr>
        <p:xfrm>
          <a:off x="539552" y="1052736"/>
          <a:ext cx="8263231" cy="5159978"/>
        </p:xfrm>
        <a:graphic>
          <a:graphicData uri="http://schemas.openxmlformats.org/drawingml/2006/table">
            <a:tbl>
              <a:tblPr firstRow="1" firstCol="1" bandRow="1">
                <a:tableStyleId>{5C22544A-7EE6-4342-B048-85BDC9FD1C3A}</a:tableStyleId>
              </a:tblPr>
              <a:tblGrid>
                <a:gridCol w="628123">
                  <a:extLst>
                    <a:ext uri="{9D8B030D-6E8A-4147-A177-3AD203B41FA5}">
                      <a16:colId xmlns:a16="http://schemas.microsoft.com/office/drawing/2014/main" val="3077777338"/>
                    </a:ext>
                  </a:extLst>
                </a:gridCol>
                <a:gridCol w="838187">
                  <a:extLst>
                    <a:ext uri="{9D8B030D-6E8A-4147-A177-3AD203B41FA5}">
                      <a16:colId xmlns:a16="http://schemas.microsoft.com/office/drawing/2014/main" val="1901284603"/>
                    </a:ext>
                  </a:extLst>
                </a:gridCol>
                <a:gridCol w="1518082">
                  <a:extLst>
                    <a:ext uri="{9D8B030D-6E8A-4147-A177-3AD203B41FA5}">
                      <a16:colId xmlns:a16="http://schemas.microsoft.com/office/drawing/2014/main" val="1171123024"/>
                    </a:ext>
                  </a:extLst>
                </a:gridCol>
                <a:gridCol w="2156222">
                  <a:extLst>
                    <a:ext uri="{9D8B030D-6E8A-4147-A177-3AD203B41FA5}">
                      <a16:colId xmlns:a16="http://schemas.microsoft.com/office/drawing/2014/main" val="3531933967"/>
                    </a:ext>
                  </a:extLst>
                </a:gridCol>
                <a:gridCol w="3122617">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家庭衝突暴力與因應</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影片</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rPr>
                        <a:t>青少年愛家教育課程</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hlinkClick r:id="rId3" action="ppaction://hlinkfile"/>
                        </a:rPr>
                        <a:t>親子衝突</a:t>
                      </a:r>
                      <a:r>
                        <a:rPr lang="zh-TW" altLang="en-US"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hlinkClick r:id="rId4" action="ppaction://hlinkfile"/>
                        </a:rPr>
                        <a:t>學習和好</a:t>
                      </a:r>
                      <a:endParaRPr lang="en-US" altLang="zh-TW" sz="24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24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24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24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2400" dirty="0" smtClean="0">
                        <a:latin typeface="標楷體" panose="03000509000000000000" pitchFamily="65" charset="-120"/>
                        <a:ea typeface="標楷體" panose="03000509000000000000" pitchFamily="65" charset="-12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70C0"/>
                          </a:solidFill>
                          <a:latin typeface="標楷體" panose="03000509000000000000" pitchFamily="65" charset="-120"/>
                          <a:ea typeface="標楷體" panose="03000509000000000000" pitchFamily="65" charset="-120"/>
                        </a:rPr>
                        <a:t>佳佳因為爸爸命令她在規定的時間回家，使她覺得自己在朋友面前丟臉，忍不住對爸爸惡言相向；如何運用溝通化解僵局呢</a:t>
                      </a:r>
                      <a:r>
                        <a:rPr lang="en-US" altLang="zh-TW" sz="2400" dirty="0" smtClean="0">
                          <a:solidFill>
                            <a:srgbClr val="0070C0"/>
                          </a:solidFill>
                          <a:latin typeface="標楷體" panose="03000509000000000000" pitchFamily="65" charset="-120"/>
                          <a:ea typeface="標楷體" panose="03000509000000000000" pitchFamily="65" charset="-120"/>
                        </a:rPr>
                        <a:t>?</a:t>
                      </a:r>
                    </a:p>
                    <a:p>
                      <a:endParaRPr lang="en-US" altLang="zh-TW" sz="2400" dirty="0" smtClean="0">
                        <a:latin typeface="標楷體" panose="03000509000000000000" pitchFamily="65" charset="-120"/>
                        <a:ea typeface="標楷體" panose="03000509000000000000" pitchFamily="65" charset="-12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buNone/>
                      </a:pPr>
                      <a:r>
                        <a:rPr lang="zh-TW" altLang="en-US" sz="2400" dirty="0" smtClean="0">
                          <a:latin typeface="標楷體" panose="03000509000000000000" pitchFamily="65" charset="-120"/>
                          <a:ea typeface="標楷體" panose="03000509000000000000" pitchFamily="65" charset="-120"/>
                        </a:rPr>
                        <a:t>如果你是佳佳，當你面對相同情況時你會怎麼做？</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
        <p:nvSpPr>
          <p:cNvPr id="6" name="矩形 5"/>
          <p:cNvSpPr/>
          <p:nvPr/>
        </p:nvSpPr>
        <p:spPr>
          <a:xfrm>
            <a:off x="2411760" y="332656"/>
            <a:ext cx="4698722" cy="584775"/>
          </a:xfrm>
          <a:prstGeom prst="rect">
            <a:avLst/>
          </a:prstGeom>
        </p:spPr>
        <p:txBody>
          <a:bodyPr wrap="none">
            <a:spAutoFit/>
          </a:bodyPr>
          <a:lstStyle/>
          <a:p>
            <a:r>
              <a:rPr lang="en-US" altLang="zh-TW"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Part</a:t>
            </a:r>
            <a:r>
              <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 </a:t>
            </a:r>
            <a:r>
              <a:rPr lang="en-US" altLang="zh-TW" sz="3200" b="1" dirty="0" smtClean="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3  </a:t>
            </a:r>
            <a:r>
              <a:rPr lang="zh-TW" altLang="en-US" sz="3200" b="1" dirty="0" smtClean="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家庭壓力與韌性</a:t>
            </a:r>
            <a:endParaRPr lang="zh-TW" altLang="en-US" sz="3200" b="1" dirty="0">
              <a:solidFill>
                <a:srgbClr val="005A5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7060849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1580" y="1772816"/>
            <a:ext cx="7416824" cy="1292662"/>
          </a:xfrm>
          <a:prstGeom prst="rect">
            <a:avLst/>
          </a:prstGeom>
        </p:spPr>
        <p:txBody>
          <a:bodyPr wrap="square">
            <a:spAutoFit/>
          </a:bodyPr>
          <a:lstStyle/>
          <a:p>
            <a:r>
              <a:rPr lang="zh-TW" altLang="en-US" sz="2600" dirty="0">
                <a:latin typeface="標楷體" panose="03000509000000000000" pitchFamily="65" charset="-120"/>
                <a:ea typeface="標楷體" panose="03000509000000000000" pitchFamily="65" charset="-120"/>
              </a:rPr>
              <a:t>家庭教育法第</a:t>
            </a:r>
            <a:r>
              <a:rPr lang="en-US" altLang="zh-TW" sz="2600" dirty="0">
                <a:latin typeface="標楷體" panose="03000509000000000000" pitchFamily="65" charset="-120"/>
                <a:ea typeface="標楷體" panose="03000509000000000000" pitchFamily="65" charset="-120"/>
              </a:rPr>
              <a:t>12</a:t>
            </a:r>
            <a:r>
              <a:rPr lang="zh-TW" altLang="en-US" sz="2600" dirty="0">
                <a:latin typeface="標楷體" panose="03000509000000000000" pitchFamily="65" charset="-120"/>
                <a:ea typeface="標楷體" panose="03000509000000000000" pitchFamily="65" charset="-120"/>
              </a:rPr>
              <a:t>條「高級中等以下學校</a:t>
            </a:r>
            <a:r>
              <a:rPr lang="zh-TW" altLang="en-US" sz="2600" dirty="0">
                <a:solidFill>
                  <a:srgbClr val="FF0000"/>
                </a:solidFill>
                <a:latin typeface="標楷體" panose="03000509000000000000" pitchFamily="65" charset="-120"/>
                <a:ea typeface="標楷體" panose="03000509000000000000" pitchFamily="65" charset="-120"/>
              </a:rPr>
              <a:t>每學年</a:t>
            </a:r>
            <a:r>
              <a:rPr lang="zh-TW" altLang="en-US" sz="2600" dirty="0">
                <a:latin typeface="標楷體" panose="03000509000000000000" pitchFamily="65" charset="-120"/>
                <a:ea typeface="標楷體" panose="03000509000000000000" pitchFamily="65" charset="-120"/>
              </a:rPr>
              <a:t>應在</a:t>
            </a:r>
            <a:r>
              <a:rPr lang="zh-TW" altLang="en-US" sz="2600" dirty="0">
                <a:solidFill>
                  <a:srgbClr val="FF0000"/>
                </a:solidFill>
                <a:latin typeface="標楷體" panose="03000509000000000000" pitchFamily="65" charset="-120"/>
                <a:ea typeface="標楷體" panose="03000509000000000000" pitchFamily="65" charset="-120"/>
              </a:rPr>
              <a:t>正式課程外</a:t>
            </a:r>
            <a:r>
              <a:rPr lang="zh-TW" altLang="en-US" sz="2600" dirty="0">
                <a:latin typeface="標楷體" panose="03000509000000000000" pitchFamily="65" charset="-120"/>
                <a:ea typeface="標楷體" panose="03000509000000000000" pitchFamily="65" charset="-120"/>
              </a:rPr>
              <a:t>實施</a:t>
            </a:r>
            <a:r>
              <a:rPr lang="en-US" altLang="zh-TW" sz="2600" dirty="0">
                <a:solidFill>
                  <a:srgbClr val="FF0000"/>
                </a:solidFill>
                <a:latin typeface="標楷體" panose="03000509000000000000" pitchFamily="65" charset="-120"/>
                <a:ea typeface="標楷體" panose="03000509000000000000" pitchFamily="65" charset="-120"/>
              </a:rPr>
              <a:t>4</a:t>
            </a:r>
            <a:r>
              <a:rPr lang="zh-TW" altLang="en-US" sz="2600" dirty="0">
                <a:solidFill>
                  <a:srgbClr val="FF0000"/>
                </a:solidFill>
                <a:latin typeface="標楷體" panose="03000509000000000000" pitchFamily="65" charset="-120"/>
                <a:ea typeface="標楷體" panose="03000509000000000000" pitchFamily="65" charset="-120"/>
              </a:rPr>
              <a:t>小時以上</a:t>
            </a:r>
            <a:r>
              <a:rPr lang="zh-TW" altLang="en-US" sz="2600" dirty="0">
                <a:latin typeface="標楷體" panose="03000509000000000000" pitchFamily="65" charset="-120"/>
                <a:ea typeface="標楷體" panose="03000509000000000000" pitchFamily="65" charset="-120"/>
              </a:rPr>
              <a:t>家庭教育課程及活動，並應會同家長會辦理親職教育。」</a:t>
            </a:r>
            <a:endParaRPr lang="zh-TW" altLang="en-US" sz="2600" dirty="0"/>
          </a:p>
        </p:txBody>
      </p:sp>
      <p:sp>
        <p:nvSpPr>
          <p:cNvPr id="10" name="文字方塊 9"/>
          <p:cNvSpPr txBox="1"/>
          <p:nvPr/>
        </p:nvSpPr>
        <p:spPr>
          <a:xfrm>
            <a:off x="467544" y="3645024"/>
            <a:ext cx="3600400" cy="2339102"/>
          </a:xfrm>
          <a:prstGeom prst="rect">
            <a:avLst/>
          </a:prstGeom>
          <a:solidFill>
            <a:schemeClr val="accent2">
              <a:lumMod val="20000"/>
              <a:lumOff val="80000"/>
            </a:schemeClr>
          </a:solidFill>
          <a:ln>
            <a:noFill/>
          </a:ln>
        </p:spPr>
        <p:txBody>
          <a:bodyPr wrap="square" rtlCol="0">
            <a:spAutoFit/>
          </a:bodyPr>
          <a:lstStyle/>
          <a:p>
            <a:endParaRPr lang="en-US" altLang="zh-TW" sz="2600" dirty="0" smtClean="0">
              <a:latin typeface="標楷體" panose="03000509000000000000" pitchFamily="65" charset="-120"/>
              <a:ea typeface="標楷體" panose="03000509000000000000" pitchFamily="65" charset="-120"/>
            </a:endParaRPr>
          </a:p>
          <a:p>
            <a:r>
              <a:rPr lang="zh-TW" altLang="en-US" sz="2600" dirty="0" smtClean="0">
                <a:latin typeface="標楷體" panose="03000509000000000000" pitchFamily="65" charset="-120"/>
                <a:ea typeface="標楷體" panose="03000509000000000000" pitchFamily="65" charset="-120"/>
              </a:rPr>
              <a:t>教育部</a:t>
            </a:r>
            <a:r>
              <a:rPr lang="zh-TW" altLang="en-US" sz="2600" dirty="0">
                <a:latin typeface="標楷體" panose="03000509000000000000" pitchFamily="65" charset="-120"/>
                <a:ea typeface="標楷體" panose="03000509000000000000" pitchFamily="65" charset="-120"/>
              </a:rPr>
              <a:t>民國</a:t>
            </a:r>
            <a:r>
              <a:rPr lang="en-US" altLang="zh-TW" sz="2600" dirty="0">
                <a:latin typeface="標楷體" panose="03000509000000000000" pitchFamily="65" charset="-120"/>
                <a:ea typeface="標楷體" panose="03000509000000000000" pitchFamily="65" charset="-120"/>
              </a:rPr>
              <a:t>99</a:t>
            </a:r>
            <a:r>
              <a:rPr lang="zh-TW" altLang="en-US" sz="2600" dirty="0">
                <a:latin typeface="標楷體" panose="03000509000000000000" pitchFamily="65" charset="-120"/>
                <a:ea typeface="標楷體" panose="03000509000000000000" pitchFamily="65" charset="-120"/>
              </a:rPr>
              <a:t>年研擬</a:t>
            </a:r>
            <a:r>
              <a:rPr lang="zh-TW" altLang="en-US" sz="2600" dirty="0">
                <a:latin typeface="標楷體" panose="03000509000000000000" pitchFamily="65" charset="-120"/>
                <a:ea typeface="標楷體" panose="03000509000000000000" pitchFamily="65" charset="-120"/>
                <a:hlinkClick r:id="rId2" action="ppaction://hlinkfile"/>
              </a:rPr>
              <a:t>「高級中等以下學校家庭教育參考大綱</a:t>
            </a:r>
            <a:r>
              <a:rPr lang="zh-TW" altLang="en-US" sz="2600" dirty="0" smtClean="0">
                <a:latin typeface="標楷體" panose="03000509000000000000" pitchFamily="65" charset="-120"/>
                <a:ea typeface="標楷體" panose="03000509000000000000" pitchFamily="65" charset="-120"/>
                <a:hlinkClick r:id="rId2" action="ppaction://hlinkfile"/>
              </a:rPr>
              <a:t>」</a:t>
            </a:r>
            <a:endParaRPr lang="en-US" altLang="zh-TW" sz="2600" dirty="0" smtClean="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endParaRPr lang="zh-TW" altLang="en-US" dirty="0"/>
          </a:p>
        </p:txBody>
      </p:sp>
      <p:sp>
        <p:nvSpPr>
          <p:cNvPr id="11" name="加號 10"/>
          <p:cNvSpPr/>
          <p:nvPr/>
        </p:nvSpPr>
        <p:spPr>
          <a:xfrm>
            <a:off x="4283968" y="4799186"/>
            <a:ext cx="432048" cy="358006"/>
          </a:xfrm>
          <a:prstGeom prst="mathPlu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4867732" y="3645024"/>
            <a:ext cx="3466728" cy="2339102"/>
          </a:xfrm>
          <a:prstGeom prst="rect">
            <a:avLst/>
          </a:prstGeom>
          <a:solidFill>
            <a:schemeClr val="accent2">
              <a:lumMod val="20000"/>
              <a:lumOff val="80000"/>
            </a:schemeClr>
          </a:solidFill>
          <a:ln w="38100">
            <a:solidFill>
              <a:schemeClr val="accent2"/>
            </a:solidFill>
          </a:ln>
        </p:spPr>
        <p:txBody>
          <a:bodyPr wrap="square" rtlCol="0">
            <a:spAutoFit/>
          </a:bodyPr>
          <a:lstStyle/>
          <a:p>
            <a:endParaRPr lang="en-US" altLang="zh-TW" sz="2600" dirty="0" smtClean="0">
              <a:latin typeface="標楷體" panose="03000509000000000000" pitchFamily="65" charset="-120"/>
              <a:ea typeface="標楷體" panose="03000509000000000000" pitchFamily="65" charset="-120"/>
            </a:endParaRPr>
          </a:p>
          <a:p>
            <a:r>
              <a:rPr lang="en-US" altLang="zh-TW" sz="2600" dirty="0" smtClean="0">
                <a:latin typeface="標楷體" panose="03000509000000000000" pitchFamily="65" charset="-120"/>
                <a:ea typeface="標楷體" panose="03000509000000000000" pitchFamily="65" charset="-120"/>
              </a:rPr>
              <a:t>108</a:t>
            </a:r>
            <a:r>
              <a:rPr lang="zh-TW" altLang="en-US" sz="2600" dirty="0" smtClean="0">
                <a:latin typeface="標楷體" panose="03000509000000000000" pitchFamily="65" charset="-120"/>
                <a:ea typeface="標楷體" panose="03000509000000000000" pitchFamily="65" charset="-120"/>
              </a:rPr>
              <a:t>學年度「十二年國民基本教育課程綱要」「</a:t>
            </a:r>
            <a:r>
              <a:rPr lang="zh-TW" altLang="en-US" sz="2600" dirty="0" smtClean="0">
                <a:solidFill>
                  <a:srgbClr val="FF0000"/>
                </a:solidFill>
                <a:latin typeface="標楷體" panose="03000509000000000000" pitchFamily="65" charset="-120"/>
                <a:ea typeface="標楷體" panose="03000509000000000000" pitchFamily="65" charset="-120"/>
                <a:hlinkClick r:id="rId3" action="ppaction://hlinkfile"/>
              </a:rPr>
              <a:t>家庭教育議題</a:t>
            </a:r>
            <a:r>
              <a:rPr lang="zh-TW" altLang="en-US" sz="2600" dirty="0" smtClean="0">
                <a:latin typeface="標楷體" panose="03000509000000000000" pitchFamily="65" charset="-120"/>
                <a:ea typeface="標楷體" panose="03000509000000000000" pitchFamily="65" charset="-120"/>
              </a:rPr>
              <a:t>」</a:t>
            </a:r>
            <a:endParaRPr lang="en-US" altLang="zh-TW" sz="2600" dirty="0" smtClean="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endParaRPr lang="zh-TW" altLang="en-US" dirty="0"/>
          </a:p>
        </p:txBody>
      </p:sp>
      <p:grpSp>
        <p:nvGrpSpPr>
          <p:cNvPr id="13" name="群組 12"/>
          <p:cNvGrpSpPr/>
          <p:nvPr/>
        </p:nvGrpSpPr>
        <p:grpSpPr>
          <a:xfrm>
            <a:off x="6012160" y="2441711"/>
            <a:ext cx="2869799" cy="3046988"/>
            <a:chOff x="5984986" y="2441711"/>
            <a:chExt cx="2869799" cy="3046988"/>
          </a:xfrm>
        </p:grpSpPr>
        <p:sp>
          <p:nvSpPr>
            <p:cNvPr id="14" name="文字方塊 13"/>
            <p:cNvSpPr txBox="1"/>
            <p:nvPr/>
          </p:nvSpPr>
          <p:spPr>
            <a:xfrm>
              <a:off x="8289242" y="2441711"/>
              <a:ext cx="565543" cy="3046988"/>
            </a:xfrm>
            <a:prstGeom prst="rect">
              <a:avLst/>
            </a:prstGeom>
            <a:solidFill>
              <a:srgbClr val="FF0000"/>
            </a:solidFill>
            <a:ln w="76200">
              <a:solidFill>
                <a:srgbClr val="FF0000"/>
              </a:solidFill>
            </a:ln>
          </p:spPr>
          <p:txBody>
            <a:bodyPr wrap="square" rtlCol="0">
              <a:spAutoFit/>
            </a:bodyPr>
            <a:lstStyle/>
            <a:p>
              <a:r>
                <a:rPr lang="zh-TW" altLang="en-US" sz="3200" dirty="0" smtClean="0">
                  <a:solidFill>
                    <a:schemeClr val="bg1"/>
                  </a:solidFill>
                  <a:latin typeface="標楷體" panose="03000509000000000000" pitchFamily="65" charset="-120"/>
                  <a:ea typeface="標楷體" panose="03000509000000000000" pitchFamily="65" charset="-120"/>
                </a:rPr>
                <a:t>全面重新修訂</a:t>
              </a:r>
              <a:endParaRPr lang="zh-TW" altLang="en-US" sz="3200" dirty="0">
                <a:solidFill>
                  <a:schemeClr val="bg1"/>
                </a:solidFill>
                <a:latin typeface="標楷體" panose="03000509000000000000" pitchFamily="65" charset="-120"/>
                <a:ea typeface="標楷體" panose="03000509000000000000" pitchFamily="65" charset="-120"/>
              </a:endParaRPr>
            </a:p>
          </p:txBody>
        </p:sp>
        <p:cxnSp>
          <p:nvCxnSpPr>
            <p:cNvPr id="15" name="直線單箭頭接點 14"/>
            <p:cNvCxnSpPr/>
            <p:nvPr/>
          </p:nvCxnSpPr>
          <p:spPr>
            <a:xfrm>
              <a:off x="5984986" y="3429000"/>
              <a:ext cx="2242592"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文字方塊 15"/>
          <p:cNvSpPr txBox="1"/>
          <p:nvPr/>
        </p:nvSpPr>
        <p:spPr>
          <a:xfrm>
            <a:off x="539552" y="583221"/>
            <a:ext cx="7794908" cy="830997"/>
          </a:xfrm>
          <a:prstGeom prst="rect">
            <a:avLst/>
          </a:prstGeom>
          <a:noFill/>
        </p:spPr>
        <p:txBody>
          <a:bodyPr wrap="square" rtlCol="0">
            <a:spAutoFit/>
          </a:bodyPr>
          <a:lstStyle/>
          <a:p>
            <a:pPr algn="ctr"/>
            <a:r>
              <a:rPr lang="zh-TW" altLang="en-US" sz="4800" b="1" dirty="0" smtClean="0">
                <a:solidFill>
                  <a:srgbClr val="0000FF"/>
                </a:solidFill>
                <a:latin typeface="微軟正黑體" pitchFamily="34" charset="-120"/>
                <a:ea typeface="微軟正黑體" pitchFamily="34" charset="-120"/>
              </a:rPr>
              <a:t>一、前言</a:t>
            </a:r>
            <a:endParaRPr lang="zh-TW" altLang="en-US" sz="4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1453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rot="16200000">
            <a:off x="3456450" y="1592630"/>
            <a:ext cx="5759823" cy="3240691"/>
          </a:xfrm>
        </p:spPr>
      </p:pic>
      <p:sp>
        <p:nvSpPr>
          <p:cNvPr id="4" name="矩形 3"/>
          <p:cNvSpPr/>
          <p:nvPr/>
        </p:nvSpPr>
        <p:spPr>
          <a:xfrm flipH="1">
            <a:off x="1069570" y="2525138"/>
            <a:ext cx="3096344" cy="523220"/>
          </a:xfrm>
          <a:prstGeom prst="rect">
            <a:avLst/>
          </a:prstGeom>
        </p:spPr>
        <p:txBody>
          <a:bodyPr wrap="square">
            <a:spAutoFit/>
          </a:bodyPr>
          <a:lstStyle/>
          <a:p>
            <a:r>
              <a:rPr lang="zh-TW" altLang="en-US" sz="2800" dirty="0">
                <a:solidFill>
                  <a:srgbClr val="FF0000"/>
                </a:solidFill>
                <a:latin typeface="標楷體" panose="03000509000000000000" pitchFamily="65" charset="-120"/>
                <a:ea typeface="標楷體" panose="03000509000000000000" pitchFamily="65" charset="-120"/>
              </a:rPr>
              <a:t>家人的</a:t>
            </a:r>
            <a:r>
              <a:rPr lang="zh-TW" altLang="en-US" sz="2800" dirty="0" smtClean="0">
                <a:solidFill>
                  <a:srgbClr val="FF0000"/>
                </a:solidFill>
                <a:latin typeface="標楷體" panose="03000509000000000000" pitchFamily="65" charset="-120"/>
                <a:ea typeface="標楷體" panose="03000509000000000000" pitchFamily="65" charset="-120"/>
              </a:rPr>
              <a:t>關係互動</a:t>
            </a:r>
            <a:endParaRPr lang="zh-TW" altLang="en-US" sz="2800" dirty="0"/>
          </a:p>
        </p:txBody>
      </p:sp>
      <p:sp>
        <p:nvSpPr>
          <p:cNvPr id="5" name="矩形 4"/>
          <p:cNvSpPr/>
          <p:nvPr/>
        </p:nvSpPr>
        <p:spPr>
          <a:xfrm flipH="1">
            <a:off x="1079612" y="3933056"/>
            <a:ext cx="3312368" cy="523220"/>
          </a:xfrm>
          <a:prstGeom prst="rect">
            <a:avLst/>
          </a:prstGeom>
        </p:spPr>
        <p:txBody>
          <a:bodyPr wrap="square">
            <a:spAutoFit/>
          </a:bodyPr>
          <a:lstStyle/>
          <a:p>
            <a:r>
              <a:rPr lang="zh-TW" altLang="en-US" sz="2800" b="1" dirty="0">
                <a:solidFill>
                  <a:schemeClr val="tx1"/>
                </a:solidFill>
                <a:latin typeface="標楷體" panose="03000509000000000000" pitchFamily="65" charset="-120"/>
                <a:ea typeface="標楷體" panose="03000509000000000000" pitchFamily="65" charset="-120"/>
              </a:rPr>
              <a:t>桌</a:t>
            </a:r>
            <a:r>
              <a:rPr lang="zh-TW" altLang="en-US" sz="2800" b="1" dirty="0" smtClean="0">
                <a:solidFill>
                  <a:schemeClr val="tx1"/>
                </a:solidFill>
                <a:latin typeface="標楷體" panose="03000509000000000000" pitchFamily="65" charset="-120"/>
                <a:ea typeface="標楷體" panose="03000509000000000000" pitchFamily="65" charset="-120"/>
              </a:rPr>
              <a:t>遊</a:t>
            </a:r>
            <a:r>
              <a:rPr lang="en-US" altLang="zh-TW" sz="2800" b="1" dirty="0" smtClean="0">
                <a:solidFill>
                  <a:schemeClr val="tx1"/>
                </a:solidFill>
                <a:latin typeface="標楷體" panose="03000509000000000000" pitchFamily="65" charset="-120"/>
                <a:ea typeface="標楷體" panose="03000509000000000000" pitchFamily="65" charset="-120"/>
              </a:rPr>
              <a:t>《</a:t>
            </a:r>
            <a:r>
              <a:rPr lang="zh-TW" altLang="en-US" sz="2800" b="1" dirty="0" smtClean="0">
                <a:solidFill>
                  <a:schemeClr val="tx1"/>
                </a:solidFill>
                <a:latin typeface="標楷體" panose="03000509000000000000" pitchFamily="65" charset="-120"/>
                <a:ea typeface="標楷體" panose="03000509000000000000" pitchFamily="65" charset="-120"/>
              </a:rPr>
              <a:t>區區小事</a:t>
            </a:r>
            <a:r>
              <a:rPr lang="en-US" altLang="zh-TW" sz="2800" b="1" dirty="0" smtClean="0">
                <a:solidFill>
                  <a:schemeClr val="tx1"/>
                </a:solidFill>
                <a:latin typeface="標楷體" panose="03000509000000000000" pitchFamily="65" charset="-120"/>
                <a:ea typeface="標楷體" panose="03000509000000000000" pitchFamily="65" charset="-120"/>
              </a:rPr>
              <a:t>》</a:t>
            </a:r>
            <a:endParaRPr lang="zh-TW" altLang="en-US" sz="2800" b="1" dirty="0">
              <a:solidFill>
                <a:schemeClr val="tx1"/>
              </a:solidFill>
            </a:endParaRPr>
          </a:p>
        </p:txBody>
      </p:sp>
      <p:sp>
        <p:nvSpPr>
          <p:cNvPr id="7" name="矩形 6"/>
          <p:cNvSpPr/>
          <p:nvPr/>
        </p:nvSpPr>
        <p:spPr>
          <a:xfrm>
            <a:off x="467543" y="1640440"/>
            <a:ext cx="4248472" cy="523220"/>
          </a:xfrm>
          <a:prstGeom prst="rect">
            <a:avLst/>
          </a:prstGeom>
        </p:spPr>
        <p:txBody>
          <a:bodyPr wrap="square">
            <a:spAutoFit/>
          </a:bodyPr>
          <a:lstStyle/>
          <a:p>
            <a:r>
              <a:rPr lang="zh-TW" altLang="en-US" sz="2800" dirty="0">
                <a:solidFill>
                  <a:srgbClr val="FF0000"/>
                </a:solidFill>
                <a:latin typeface="標楷體" panose="03000509000000000000" pitchFamily="65" charset="-120"/>
                <a:ea typeface="標楷體" panose="03000509000000000000" pitchFamily="65" charset="-120"/>
              </a:rPr>
              <a:t>家庭的組成、發展與變化</a:t>
            </a:r>
            <a:endParaRPr lang="zh-TW" altLang="en-US" sz="2800" dirty="0"/>
          </a:p>
        </p:txBody>
      </p:sp>
    </p:spTree>
    <p:extLst>
      <p:ext uri="{BB962C8B-B14F-4D97-AF65-F5344CB8AC3E}">
        <p14:creationId xmlns:p14="http://schemas.microsoft.com/office/powerpoint/2010/main" val="4231215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nvPr>
        </p:nvGraphicFramePr>
        <p:xfrm>
          <a:off x="395536" y="1717764"/>
          <a:ext cx="8424936" cy="487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683568" y="260648"/>
            <a:ext cx="8136904" cy="1426031"/>
          </a:xfrm>
          <a:prstGeom prst="rect">
            <a:avLst/>
          </a:prstGeom>
        </p:spPr>
        <p:txBody>
          <a:bodyPr wrap="square">
            <a:spAutoFit/>
          </a:bodyPr>
          <a:lstStyle/>
          <a:p>
            <a:pPr marL="1430338" indent="-1430338" algn="ctr">
              <a:lnSpc>
                <a:spcPts val="5200"/>
              </a:lnSpc>
            </a:pPr>
            <a:r>
              <a:rPr lang="zh-TW" altLang="en-US" sz="3200" dirty="0">
                <a:latin typeface="標楷體" panose="03000509000000000000" pitchFamily="65" charset="-120"/>
                <a:ea typeface="標楷體" panose="03000509000000000000" pitchFamily="65" charset="-120"/>
              </a:rPr>
              <a:t>主題軸三：人際互動與親密關係發展</a:t>
            </a:r>
            <a:endParaRPr lang="en-US" altLang="zh-TW" sz="3200" dirty="0">
              <a:latin typeface="標楷體" panose="03000509000000000000" pitchFamily="65" charset="-120"/>
              <a:ea typeface="標楷體" panose="03000509000000000000" pitchFamily="65" charset="-120"/>
            </a:endParaRPr>
          </a:p>
          <a:p>
            <a:pPr marL="1430338" indent="-1430338" algn="ctr">
              <a:lnSpc>
                <a:spcPts val="5200"/>
              </a:lnSpc>
            </a:pPr>
            <a:r>
              <a:rPr lang="en-US" altLang="zh-TW" sz="3200" dirty="0">
                <a:solidFill>
                  <a:srgbClr val="7030A0"/>
                </a:solidFill>
                <a:latin typeface="標楷體" panose="03000509000000000000" pitchFamily="65" charset="-120"/>
                <a:ea typeface="標楷體" panose="03000509000000000000" pitchFamily="65" charset="-120"/>
              </a:rPr>
              <a:t>“</a:t>
            </a:r>
            <a:r>
              <a:rPr lang="zh-TW" altLang="en-US" sz="3200" b="1" dirty="0">
                <a:solidFill>
                  <a:srgbClr val="7030A0"/>
                </a:solidFill>
                <a:latin typeface="標楷體" panose="03000509000000000000" pitchFamily="65" charset="-120"/>
                <a:ea typeface="標楷體" panose="03000509000000000000" pitchFamily="65" charset="-120"/>
              </a:rPr>
              <a:t>有你有我，攜手相伴</a:t>
            </a:r>
            <a:r>
              <a:rPr lang="en-US" altLang="zh-TW" sz="3200" dirty="0">
                <a:solidFill>
                  <a:srgbClr val="7030A0"/>
                </a:solidFill>
                <a:latin typeface="標楷體" panose="03000509000000000000" pitchFamily="65" charset="-120"/>
                <a:ea typeface="標楷體" panose="03000509000000000000" pitchFamily="65" charset="-120"/>
              </a:rPr>
              <a:t>”</a:t>
            </a:r>
            <a:endParaRPr lang="zh-TW" altLang="en-US" sz="3200"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47096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solidFill>
                  <a:srgbClr val="C00000"/>
                </a:solidFill>
                <a:latin typeface="標楷體" pitchFamily="65" charset="-120"/>
                <a:ea typeface="標楷體" pitchFamily="65" charset="-120"/>
              </a:rPr>
              <a:t>3/C </a:t>
            </a:r>
            <a:r>
              <a:rPr lang="zh-TW" altLang="zh-TW" sz="3600" dirty="0" smtClean="0">
                <a:solidFill>
                  <a:srgbClr val="C00000"/>
                </a:solidFill>
                <a:latin typeface="標楷體" pitchFamily="65" charset="-120"/>
                <a:ea typeface="標楷體" pitchFamily="65" charset="-120"/>
              </a:rPr>
              <a:t>人際</a:t>
            </a:r>
            <a:r>
              <a:rPr lang="zh-TW" altLang="zh-TW" sz="3600" dirty="0">
                <a:solidFill>
                  <a:srgbClr val="C00000"/>
                </a:solidFill>
                <a:latin typeface="標楷體" pitchFamily="65" charset="-120"/>
                <a:ea typeface="標楷體" pitchFamily="65" charset="-120"/>
              </a:rPr>
              <a:t>互動與親密關係發展</a:t>
            </a:r>
            <a:endParaRPr lang="zh-TW" altLang="en-US" sz="3600" dirty="0">
              <a:solidFill>
                <a:srgbClr val="C00000"/>
              </a:solidFill>
              <a:latin typeface="標楷體" pitchFamily="65" charset="-120"/>
              <a:ea typeface="標楷體"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4220705550"/>
              </p:ext>
            </p:extLst>
          </p:nvPr>
        </p:nvGraphicFramePr>
        <p:xfrm>
          <a:off x="503548" y="1340768"/>
          <a:ext cx="8316924" cy="4752529"/>
        </p:xfrm>
        <a:graphic>
          <a:graphicData uri="http://schemas.openxmlformats.org/drawingml/2006/table">
            <a:tbl>
              <a:tblPr firstRow="1" firstCol="1" bandRow="1"/>
              <a:tblGrid>
                <a:gridCol w="3348850">
                  <a:extLst>
                    <a:ext uri="{9D8B030D-6E8A-4147-A177-3AD203B41FA5}">
                      <a16:colId xmlns:a16="http://schemas.microsoft.com/office/drawing/2014/main" val="3150408183"/>
                    </a:ext>
                  </a:extLst>
                </a:gridCol>
                <a:gridCol w="4968074">
                  <a:extLst>
                    <a:ext uri="{9D8B030D-6E8A-4147-A177-3AD203B41FA5}">
                      <a16:colId xmlns:a16="http://schemas.microsoft.com/office/drawing/2014/main" val="3943954190"/>
                    </a:ext>
                  </a:extLst>
                </a:gridCol>
              </a:tblGrid>
              <a:tr h="686870">
                <a:tc gridSpan="2">
                  <a:txBody>
                    <a:bodyPr/>
                    <a:lstStyle/>
                    <a:p>
                      <a:pPr algn="ctr">
                        <a:lnSpc>
                          <a:spcPct val="100000"/>
                        </a:lnSpc>
                        <a:spcAft>
                          <a:spcPts val="0"/>
                        </a:spcAft>
                      </a:pPr>
                      <a:r>
                        <a:rPr lang="zh-TW" sz="28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學習重點</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zh-TW" altLang="en-US"/>
                    </a:p>
                  </a:txBody>
                  <a:tcPr/>
                </a:tc>
                <a:extLst>
                  <a:ext uri="{0D108BD9-81ED-4DB2-BD59-A6C34878D82A}">
                    <a16:rowId xmlns:a16="http://schemas.microsoft.com/office/drawing/2014/main" val="2205708548"/>
                  </a:ext>
                </a:extLst>
              </a:tr>
              <a:tr h="686870">
                <a:tc>
                  <a:txBody>
                    <a:bodyPr/>
                    <a:lstStyle/>
                    <a:p>
                      <a:pPr algn="ctr">
                        <a:lnSpc>
                          <a:spcPct val="100000"/>
                        </a:lnSpc>
                        <a:spcAft>
                          <a:spcPts val="0"/>
                        </a:spcAft>
                      </a:pPr>
                      <a:r>
                        <a:rPr lang="zh-TW" sz="28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學習表現</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Aft>
                          <a:spcPts val="0"/>
                        </a:spcAft>
                      </a:pPr>
                      <a:r>
                        <a:rPr lang="zh-TW" sz="28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學習內容</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53991526"/>
                  </a:ext>
                </a:extLst>
              </a:tr>
              <a:tr h="1935600">
                <a:tc>
                  <a:txBody>
                    <a:bodyPr/>
                    <a:lstStyle/>
                    <a:p>
                      <a:pPr marL="426720" indent="-426720">
                        <a:lnSpc>
                          <a:spcPct val="100000"/>
                        </a:lnSpc>
                        <a:spcAft>
                          <a:spcPts val="0"/>
                        </a:spcAft>
                      </a:pP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en-US" sz="2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a:t>
                      </a:r>
                      <a:r>
                        <a:rPr lang="zh-TW" sz="2800" u="sng"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人際交往</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、親密關係，以及婚姻與家庭等關係的發展。</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0000"/>
                        </a:lnSpc>
                        <a:spcAft>
                          <a:spcPts val="0"/>
                        </a:spcAft>
                      </a:pPr>
                      <a:r>
                        <a:rPr lang="en-US" sz="28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sz="2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28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人際交往的態度與知能。</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00000"/>
                        </a:lnSpc>
                        <a:spcAft>
                          <a:spcPts val="0"/>
                        </a:spcAft>
                      </a:pPr>
                      <a:r>
                        <a:rPr lang="en-US"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8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親密關係的發展歷程。</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533400" indent="-533400">
                        <a:lnSpc>
                          <a:spcPct val="100000"/>
                        </a:lnSpc>
                        <a:spcAft>
                          <a:spcPts val="0"/>
                        </a:spcAft>
                      </a:pPr>
                      <a:r>
                        <a:rPr lang="en-US" sz="28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婚姻與家庭建立的預備。</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224569"/>
                  </a:ext>
                </a:extLst>
              </a:tr>
              <a:tr h="1443189">
                <a:tc>
                  <a:txBody>
                    <a:bodyPr/>
                    <a:lstStyle/>
                    <a:p>
                      <a:pPr marL="457200" indent="-457200">
                        <a:lnSpc>
                          <a:spcPct val="100000"/>
                        </a:lnSpc>
                        <a:spcAft>
                          <a:spcPts val="0"/>
                        </a:spcAft>
                      </a:pP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en-US" sz="2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主動與父母或家人討論愛戀關係。</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0" indent="-381000">
                        <a:lnSpc>
                          <a:spcPct val="100000"/>
                        </a:lnSpc>
                        <a:spcAft>
                          <a:spcPts val="0"/>
                        </a:spcAft>
                      </a:pPr>
                      <a:r>
                        <a:rPr lang="en-US" sz="2800" kern="1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sz="2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28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合宜的愛戀關係互動。</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533400" indent="-533400">
                        <a:lnSpc>
                          <a:spcPct val="100000"/>
                        </a:lnSpc>
                        <a:spcAft>
                          <a:spcPts val="0"/>
                        </a:spcAft>
                      </a:pPr>
                      <a:r>
                        <a:rPr lang="en-US" sz="28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-IV-</a:t>
                      </a:r>
                      <a:r>
                        <a:rPr lang="en-US" sz="28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28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在家庭中，愛戀關係的揭露與討論。</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083665"/>
                  </a:ext>
                </a:extLst>
              </a:tr>
            </a:tbl>
          </a:graphicData>
        </a:graphic>
      </p:graphicFrame>
    </p:spTree>
    <p:extLst>
      <p:ext uri="{BB962C8B-B14F-4D97-AF65-F5344CB8AC3E}">
        <p14:creationId xmlns:p14="http://schemas.microsoft.com/office/powerpoint/2010/main" val="1364284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505081382"/>
              </p:ext>
            </p:extLst>
          </p:nvPr>
        </p:nvGraphicFramePr>
        <p:xfrm>
          <a:off x="539552" y="764704"/>
          <a:ext cx="8263231" cy="5424138"/>
        </p:xfrm>
        <a:graphic>
          <a:graphicData uri="http://schemas.openxmlformats.org/drawingml/2006/table">
            <a:tbl>
              <a:tblPr firstRow="1" firstCol="1" bandRow="1">
                <a:tableStyleId>{5C22544A-7EE6-4342-B048-85BDC9FD1C3A}</a:tableStyleId>
              </a:tblPr>
              <a:tblGrid>
                <a:gridCol w="628123">
                  <a:extLst>
                    <a:ext uri="{9D8B030D-6E8A-4147-A177-3AD203B41FA5}">
                      <a16:colId xmlns:a16="http://schemas.microsoft.com/office/drawing/2014/main" val="3077777338"/>
                    </a:ext>
                  </a:extLst>
                </a:gridCol>
                <a:gridCol w="838187">
                  <a:extLst>
                    <a:ext uri="{9D8B030D-6E8A-4147-A177-3AD203B41FA5}">
                      <a16:colId xmlns:a16="http://schemas.microsoft.com/office/drawing/2014/main" val="1901284603"/>
                    </a:ext>
                  </a:extLst>
                </a:gridCol>
                <a:gridCol w="1468330">
                  <a:extLst>
                    <a:ext uri="{9D8B030D-6E8A-4147-A177-3AD203B41FA5}">
                      <a16:colId xmlns:a16="http://schemas.microsoft.com/office/drawing/2014/main" val="1171123024"/>
                    </a:ext>
                  </a:extLst>
                </a:gridCol>
                <a:gridCol w="2376264">
                  <a:extLst>
                    <a:ext uri="{9D8B030D-6E8A-4147-A177-3AD203B41FA5}">
                      <a16:colId xmlns:a16="http://schemas.microsoft.com/office/drawing/2014/main" val="3531933967"/>
                    </a:ext>
                  </a:extLst>
                </a:gridCol>
                <a:gridCol w="2952327">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愛戀關係探索與發展</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ction="ppaction://hlinkfile"/>
                        </a:rPr>
                        <a:t>愛使我們更靠近</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新聞報導</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rgbClr val="FF0000"/>
                          </a:solidFill>
                          <a:effectLst/>
                          <a:latin typeface="標楷體" pitchFamily="65" charset="-120"/>
                          <a:ea typeface="標楷體" pitchFamily="65" charset="-120"/>
                          <a:cs typeface="+mn-cs"/>
                          <a:hlinkClick r:id="rId4"/>
                        </a:rPr>
                        <a:t>驚魂</a:t>
                      </a:r>
                      <a:r>
                        <a:rPr lang="en-US" altLang="zh-TW" sz="1800" b="0" i="0" kern="1200" dirty="0" smtClean="0">
                          <a:solidFill>
                            <a:srgbClr val="FF0000"/>
                          </a:solidFill>
                          <a:effectLst/>
                          <a:latin typeface="標楷體" pitchFamily="65" charset="-120"/>
                          <a:ea typeface="標楷體" pitchFamily="65" charset="-120"/>
                          <a:cs typeface="+mn-cs"/>
                          <a:hlinkClick r:id="rId4"/>
                        </a:rPr>
                        <a:t>66</a:t>
                      </a:r>
                      <a:r>
                        <a:rPr lang="zh-TW" altLang="en-US" sz="1800" b="0" i="0" kern="1200" dirty="0" smtClean="0">
                          <a:solidFill>
                            <a:srgbClr val="FF0000"/>
                          </a:solidFill>
                          <a:effectLst/>
                          <a:latin typeface="標楷體" pitchFamily="65" charset="-120"/>
                          <a:ea typeface="標楷體" pitchFamily="65" charset="-120"/>
                          <a:cs typeface="+mn-cs"/>
                          <a:hlinkClick r:id="rId4"/>
                        </a:rPr>
                        <a:t>小時</a:t>
                      </a:r>
                      <a:r>
                        <a:rPr lang="en-US" altLang="zh-TW" sz="1800" b="0" i="0" kern="1200" dirty="0" smtClean="0">
                          <a:solidFill>
                            <a:srgbClr val="FF0000"/>
                          </a:solidFill>
                          <a:effectLst/>
                          <a:latin typeface="標楷體" pitchFamily="65" charset="-120"/>
                          <a:ea typeface="標楷體" pitchFamily="65" charset="-120"/>
                          <a:cs typeface="+mn-cs"/>
                          <a:hlinkClick r:id="rId4"/>
                        </a:rPr>
                        <a:t>…</a:t>
                      </a:r>
                      <a:r>
                        <a:rPr lang="zh-TW" altLang="en-US" sz="1800" b="0" i="0" kern="1200" dirty="0" smtClean="0">
                          <a:solidFill>
                            <a:srgbClr val="FF0000"/>
                          </a:solidFill>
                          <a:effectLst/>
                          <a:latin typeface="標楷體" pitchFamily="65" charset="-120"/>
                          <a:ea typeface="標楷體" pitchFamily="65" charset="-120"/>
                          <a:cs typeface="+mn-cs"/>
                          <a:hlinkClick r:id="rId4"/>
                        </a:rPr>
                        <a:t>高雄少女遭囚密室</a:t>
                      </a:r>
                      <a:endParaRPr lang="zh-TW" altLang="en-US" sz="1800" b="0" i="0" kern="1200" dirty="0" smtClean="0">
                        <a:solidFill>
                          <a:srgbClr val="FF0000"/>
                        </a:solidFill>
                        <a:effectLst/>
                        <a:latin typeface="標楷體" pitchFamily="65" charset="-120"/>
                        <a:ea typeface="標楷體" pitchFamily="65" charset="-120"/>
                        <a:cs typeface="+mn-cs"/>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zh-TW" altLang="en-US" sz="2400" dirty="0" smtClean="0">
                          <a:solidFill>
                            <a:srgbClr val="0070C0"/>
                          </a:solidFill>
                          <a:latin typeface="標楷體" panose="03000509000000000000" pitchFamily="65" charset="-120"/>
                          <a:ea typeface="標楷體" panose="03000509000000000000" pitchFamily="65" charset="-120"/>
                        </a:rPr>
                        <a:t>佳佳要和朋友一起和網友見面</a:t>
                      </a:r>
                      <a:r>
                        <a:rPr lang="zh-TW" altLang="en-US" sz="2400" dirty="0" smtClean="0">
                          <a:solidFill>
                            <a:srgbClr val="0070C0"/>
                          </a:solidFill>
                          <a:latin typeface="新細明體"/>
                          <a:ea typeface="+mn-ea"/>
                        </a:rPr>
                        <a:t>，</a:t>
                      </a:r>
                      <a:r>
                        <a:rPr lang="zh-TW" altLang="en-US" sz="2400" dirty="0" smtClean="0">
                          <a:solidFill>
                            <a:srgbClr val="0070C0"/>
                          </a:solidFill>
                          <a:latin typeface="標楷體" panose="03000509000000000000" pitchFamily="65" charset="-120"/>
                          <a:ea typeface="標楷體" panose="03000509000000000000" pitchFamily="65" charset="-120"/>
                        </a:rPr>
                        <a:t>母親不同意</a:t>
                      </a:r>
                      <a:r>
                        <a:rPr lang="zh-TW" altLang="en-US" sz="2400" dirty="0" smtClean="0">
                          <a:solidFill>
                            <a:srgbClr val="0070C0"/>
                          </a:solidFill>
                          <a:latin typeface="新細明體"/>
                          <a:ea typeface="+mn-ea"/>
                        </a:rPr>
                        <a:t>，</a:t>
                      </a:r>
                      <a:r>
                        <a:rPr lang="zh-TW" altLang="en-US" sz="2400" dirty="0" smtClean="0">
                          <a:solidFill>
                            <a:srgbClr val="0070C0"/>
                          </a:solidFill>
                          <a:latin typeface="標楷體" panose="03000509000000000000" pitchFamily="65" charset="-120"/>
                          <a:ea typeface="標楷體" panose="03000509000000000000" pitchFamily="65" charset="-120"/>
                        </a:rPr>
                        <a:t>因此與母女有些衝突</a:t>
                      </a:r>
                      <a:r>
                        <a:rPr lang="zh-TW" altLang="en-US" sz="2400" dirty="0" smtClean="0">
                          <a:solidFill>
                            <a:srgbClr val="0070C0"/>
                          </a:solidFill>
                          <a:latin typeface="標楷體"/>
                          <a:ea typeface="標楷體"/>
                        </a:rPr>
                        <a:t>。後來</a:t>
                      </a:r>
                      <a:r>
                        <a:rPr lang="en-US" altLang="zh-TW" sz="2400" dirty="0" smtClean="0">
                          <a:solidFill>
                            <a:srgbClr val="0070C0"/>
                          </a:solidFill>
                          <a:latin typeface="標楷體"/>
                          <a:ea typeface="標楷體"/>
                        </a:rPr>
                        <a:t>……</a:t>
                      </a:r>
                    </a:p>
                    <a:p>
                      <a:endParaRPr lang="en-US" altLang="zh-TW" sz="2400" dirty="0" smtClean="0">
                        <a:solidFill>
                          <a:srgbClr val="0070C0"/>
                        </a:solidFill>
                        <a:latin typeface="標楷體"/>
                        <a:ea typeface="標楷體"/>
                      </a:endParaRPr>
                    </a:p>
                    <a:p>
                      <a:endParaRPr lang="en-US" altLang="zh-TW" sz="2400" dirty="0" smtClean="0">
                        <a:latin typeface="標楷體" panose="03000509000000000000" pitchFamily="65" charset="-120"/>
                        <a:ea typeface="標楷體" panose="03000509000000000000" pitchFamily="65" charset="-12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與學生討論</a:t>
                      </a:r>
                      <a:r>
                        <a:rPr lang="zh-TW" altLang="en-US" sz="2400" kern="1200" dirty="0" smtClean="0">
                          <a:solidFill>
                            <a:schemeClr val="tx1"/>
                          </a:solidFill>
                          <a:effectLst/>
                          <a:latin typeface="新細明體"/>
                          <a:ea typeface="新細明體"/>
                          <a:cs typeface="Times New Roman" panose="02020603050405020304" pitchFamily="18" charset="0"/>
                        </a:rPr>
                        <a:t>：</a:t>
                      </a:r>
                      <a:endParaRPr lang="en-US" altLang="zh-TW" sz="2400" kern="1200" dirty="0" smtClean="0">
                        <a:solidFill>
                          <a:schemeClr val="tx1"/>
                        </a:solidFill>
                        <a:effectLst/>
                        <a:latin typeface="新細明體"/>
                        <a:ea typeface="新細明體"/>
                        <a:cs typeface="Times New Roman" panose="02020603050405020304" pitchFamily="18" charset="0"/>
                      </a:endParaRPr>
                    </a:p>
                    <a:p>
                      <a:r>
                        <a:rPr lang="en-US" altLang="zh-TW" sz="2400" dirty="0" smtClean="0">
                          <a:latin typeface="標楷體" panose="03000509000000000000" pitchFamily="65" charset="-120"/>
                          <a:ea typeface="標楷體" panose="03000509000000000000" pitchFamily="65" charset="-120"/>
                        </a:rPr>
                        <a:t>1.</a:t>
                      </a:r>
                      <a:r>
                        <a:rPr lang="zh-TW" altLang="en-US" sz="2400" dirty="0" smtClean="0">
                          <a:solidFill>
                            <a:srgbClr val="FF0000"/>
                          </a:solidFill>
                          <a:latin typeface="標楷體" panose="03000509000000000000" pitchFamily="65" charset="-120"/>
                          <a:ea typeface="標楷體" panose="03000509000000000000" pitchFamily="65" charset="-120"/>
                        </a:rPr>
                        <a:t>當你的朋友邀約</a:t>
                      </a:r>
                      <a:r>
                        <a:rPr lang="zh-TW" altLang="en-US" sz="2400" dirty="0" smtClean="0">
                          <a:solidFill>
                            <a:srgbClr val="FF0000"/>
                          </a:solidFill>
                          <a:latin typeface="新細明體"/>
                          <a:ea typeface="+mn-ea"/>
                        </a:rPr>
                        <a:t>，</a:t>
                      </a:r>
                      <a:r>
                        <a:rPr lang="zh-TW" altLang="en-US" sz="2400" dirty="0" smtClean="0">
                          <a:solidFill>
                            <a:srgbClr val="FF0000"/>
                          </a:solidFill>
                          <a:latin typeface="標楷體" panose="03000509000000000000" pitchFamily="65" charset="-120"/>
                          <a:ea typeface="標楷體" panose="03000509000000000000" pitchFamily="65" charset="-120"/>
                        </a:rPr>
                        <a:t>父母不同意時</a:t>
                      </a:r>
                      <a:r>
                        <a:rPr lang="zh-TW" altLang="en-US" sz="2400" dirty="0" smtClean="0">
                          <a:solidFill>
                            <a:srgbClr val="FF0000"/>
                          </a:solidFill>
                          <a:latin typeface="新細明體"/>
                          <a:ea typeface="+mn-ea"/>
                        </a:rPr>
                        <a:t>，</a:t>
                      </a:r>
                      <a:r>
                        <a:rPr lang="zh-TW" altLang="en-US" sz="2400" dirty="0" smtClean="0">
                          <a:solidFill>
                            <a:srgbClr val="FF0000"/>
                          </a:solidFill>
                          <a:latin typeface="標楷體" panose="03000509000000000000" pitchFamily="65" charset="-120"/>
                          <a:ea typeface="標楷體" panose="03000509000000000000" pitchFamily="65" charset="-120"/>
                        </a:rPr>
                        <a:t>你可以怎麼做</a:t>
                      </a:r>
                      <a:r>
                        <a:rPr lang="en-US" altLang="zh-TW" sz="2400" dirty="0" smtClean="0">
                          <a:solidFill>
                            <a:srgbClr val="FF0000"/>
                          </a:solidFill>
                          <a:latin typeface="標楷體" panose="03000509000000000000" pitchFamily="65" charset="-120"/>
                          <a:ea typeface="標楷體" panose="03000509000000000000" pitchFamily="65" charset="-120"/>
                        </a:rPr>
                        <a:t>?</a:t>
                      </a:r>
                      <a:r>
                        <a:rPr lang="zh-TW" altLang="en-US" sz="2400" dirty="0" smtClean="0">
                          <a:solidFill>
                            <a:srgbClr val="FF0000"/>
                          </a:solidFill>
                          <a:latin typeface="標楷體" panose="03000509000000000000" pitchFamily="65" charset="-120"/>
                          <a:ea typeface="標楷體" panose="03000509000000000000" pitchFamily="65" charset="-120"/>
                        </a:rPr>
                        <a:t> </a:t>
                      </a:r>
                      <a:endParaRPr lang="en-US" altLang="zh-TW" sz="2400" dirty="0" smtClean="0">
                        <a:solidFill>
                          <a:srgbClr val="FF0000"/>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2.</a:t>
                      </a:r>
                      <a:r>
                        <a:rPr lang="zh-TW" altLang="en-US" sz="2400" dirty="0" smtClean="0">
                          <a:solidFill>
                            <a:schemeClr val="tx1"/>
                          </a:solidFill>
                          <a:latin typeface="標楷體" panose="03000509000000000000" pitchFamily="65" charset="-120"/>
                          <a:ea typeface="標楷體" panose="03000509000000000000" pitchFamily="65" charset="-120"/>
                        </a:rPr>
                        <a:t>當你與異性朋友交往或一起活動時</a:t>
                      </a:r>
                      <a:r>
                        <a:rPr lang="zh-TW" altLang="en-US" sz="2400" dirty="0" smtClean="0">
                          <a:solidFill>
                            <a:schemeClr val="tx1"/>
                          </a:solidFill>
                          <a:latin typeface="新細明體"/>
                          <a:ea typeface="+mn-ea"/>
                        </a:rPr>
                        <a:t>，</a:t>
                      </a:r>
                      <a:r>
                        <a:rPr lang="zh-TW" altLang="en-US" sz="2400" dirty="0" smtClean="0">
                          <a:solidFill>
                            <a:schemeClr val="tx1"/>
                          </a:solidFill>
                          <a:latin typeface="標楷體" panose="03000509000000000000" pitchFamily="65" charset="-120"/>
                          <a:ea typeface="標楷體" panose="03000509000000000000" pitchFamily="65" charset="-120"/>
                        </a:rPr>
                        <a:t>你會先與父母討論嗎？為什麼？</a:t>
                      </a:r>
                      <a:r>
                        <a:rPr lang="zh-TW" altLang="en-US" sz="2000" dirty="0" smtClean="0">
                          <a:solidFill>
                            <a:srgbClr val="C00000"/>
                          </a:solidFill>
                          <a:latin typeface="標楷體" panose="03000509000000000000" pitchFamily="65" charset="-120"/>
                          <a:ea typeface="標楷體" panose="03000509000000000000" pitchFamily="65" charset="-120"/>
                        </a:rPr>
                        <a:t> </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76200">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76200">
                        <a:spcAft>
                          <a:spcPts val="0"/>
                        </a:spcAft>
                      </a:pP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marL="76200">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Tree>
    <p:extLst>
      <p:ext uri="{BB962C8B-B14F-4D97-AF65-F5344CB8AC3E}">
        <p14:creationId xmlns:p14="http://schemas.microsoft.com/office/powerpoint/2010/main" val="348993634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457280441"/>
              </p:ext>
            </p:extLst>
          </p:nvPr>
        </p:nvGraphicFramePr>
        <p:xfrm>
          <a:off x="539552" y="908720"/>
          <a:ext cx="8263231" cy="4817078"/>
        </p:xfrm>
        <a:graphic>
          <a:graphicData uri="http://schemas.openxmlformats.org/drawingml/2006/table">
            <a:tbl>
              <a:tblPr firstRow="1" firstCol="1" bandRow="1">
                <a:tableStyleId>{5C22544A-7EE6-4342-B048-85BDC9FD1C3A}</a:tableStyleId>
              </a:tblPr>
              <a:tblGrid>
                <a:gridCol w="628123">
                  <a:extLst>
                    <a:ext uri="{9D8B030D-6E8A-4147-A177-3AD203B41FA5}">
                      <a16:colId xmlns:a16="http://schemas.microsoft.com/office/drawing/2014/main" val="3077777338"/>
                    </a:ext>
                  </a:extLst>
                </a:gridCol>
                <a:gridCol w="838187">
                  <a:extLst>
                    <a:ext uri="{9D8B030D-6E8A-4147-A177-3AD203B41FA5}">
                      <a16:colId xmlns:a16="http://schemas.microsoft.com/office/drawing/2014/main" val="1901284603"/>
                    </a:ext>
                  </a:extLst>
                </a:gridCol>
                <a:gridCol w="1216297">
                  <a:extLst>
                    <a:ext uri="{9D8B030D-6E8A-4147-A177-3AD203B41FA5}">
                      <a16:colId xmlns:a16="http://schemas.microsoft.com/office/drawing/2014/main" val="1171123024"/>
                    </a:ext>
                  </a:extLst>
                </a:gridCol>
                <a:gridCol w="2458007">
                  <a:extLst>
                    <a:ext uri="{9D8B030D-6E8A-4147-A177-3AD203B41FA5}">
                      <a16:colId xmlns:a16="http://schemas.microsoft.com/office/drawing/2014/main" val="3531933967"/>
                    </a:ext>
                  </a:extLst>
                </a:gridCol>
                <a:gridCol w="3122617">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愛戀關係探索與發展</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標楷體" panose="03000509000000000000" pitchFamily="65" charset="-120"/>
                          <a:ea typeface="標楷體" panose="03000509000000000000" pitchFamily="65" charset="-120"/>
                          <a:hlinkClick r:id="rId3"/>
                        </a:rPr>
                        <a:t>我的這一班「友達以上」</a:t>
                      </a:r>
                      <a:endParaRPr lang="en-US" altLang="zh-TW" sz="2400" dirty="0" smtClean="0">
                        <a:latin typeface="標楷體" panose="03000509000000000000" pitchFamily="65" charset="-120"/>
                        <a:ea typeface="標楷體" panose="03000509000000000000" pitchFamily="65" charset="-12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zh-TW" altLang="en-US" sz="2400" dirty="0" smtClean="0">
                          <a:solidFill>
                            <a:srgbClr val="0070C0"/>
                          </a:solidFill>
                          <a:latin typeface="標楷體" panose="03000509000000000000" pitchFamily="65" charset="-120"/>
                          <a:ea typeface="標楷體" panose="03000509000000000000" pitchFamily="65" charset="-120"/>
                        </a:rPr>
                        <a:t>國中階段是懵懂的青春年少，對於愛情既期待又怕受傷害。影片中，讓學生了解想像和現實的落差，畢竟愛情並不如想像中的浪漫。</a:t>
                      </a:r>
                      <a:endParaRPr lang="en-US" altLang="zh-TW" sz="2400" dirty="0" smtClean="0">
                        <a:solidFill>
                          <a:srgbClr val="0070C0"/>
                        </a:solidFill>
                        <a:latin typeface="標楷體" panose="03000509000000000000" pitchFamily="65" charset="-120"/>
                        <a:ea typeface="標楷體" panose="03000509000000000000" pitchFamily="65" charset="-12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男生喜歡女生，女生也喜歡男生是不是就可以當男女朋友？ 還需要什麼條件？ </a:t>
                      </a:r>
                      <a:endParaRPr lang="en-US" altLang="zh-TW" sz="2400" dirty="0" smtClean="0">
                        <a:latin typeface="標楷體" panose="03000509000000000000" pitchFamily="65" charset="-120"/>
                        <a:ea typeface="標楷體" panose="03000509000000000000" pitchFamily="65" charset="-120"/>
                      </a:endParaRPr>
                    </a:p>
                    <a:p>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你覺得什麼時間交男女朋友比較適合？理由是什麼？ </a:t>
                      </a:r>
                    </a:p>
                    <a:p>
                      <a:pPr marL="76200">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Tree>
    <p:extLst>
      <p:ext uri="{BB962C8B-B14F-4D97-AF65-F5344CB8AC3E}">
        <p14:creationId xmlns:p14="http://schemas.microsoft.com/office/powerpoint/2010/main" val="28392004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02750364"/>
              </p:ext>
            </p:extLst>
          </p:nvPr>
        </p:nvGraphicFramePr>
        <p:xfrm>
          <a:off x="611560" y="1196752"/>
          <a:ext cx="8263231" cy="4817078"/>
        </p:xfrm>
        <a:graphic>
          <a:graphicData uri="http://schemas.openxmlformats.org/drawingml/2006/table">
            <a:tbl>
              <a:tblPr firstRow="1" firstCol="1" bandRow="1">
                <a:tableStyleId>{5C22544A-7EE6-4342-B048-85BDC9FD1C3A}</a:tableStyleId>
              </a:tblPr>
              <a:tblGrid>
                <a:gridCol w="628123">
                  <a:extLst>
                    <a:ext uri="{9D8B030D-6E8A-4147-A177-3AD203B41FA5}">
                      <a16:colId xmlns:a16="http://schemas.microsoft.com/office/drawing/2014/main" val="3077777338"/>
                    </a:ext>
                  </a:extLst>
                </a:gridCol>
                <a:gridCol w="838187">
                  <a:extLst>
                    <a:ext uri="{9D8B030D-6E8A-4147-A177-3AD203B41FA5}">
                      <a16:colId xmlns:a16="http://schemas.microsoft.com/office/drawing/2014/main" val="1901284603"/>
                    </a:ext>
                  </a:extLst>
                </a:gridCol>
                <a:gridCol w="1468330">
                  <a:extLst>
                    <a:ext uri="{9D8B030D-6E8A-4147-A177-3AD203B41FA5}">
                      <a16:colId xmlns:a16="http://schemas.microsoft.com/office/drawing/2014/main" val="1171123024"/>
                    </a:ext>
                  </a:extLst>
                </a:gridCol>
                <a:gridCol w="2376264">
                  <a:extLst>
                    <a:ext uri="{9D8B030D-6E8A-4147-A177-3AD203B41FA5}">
                      <a16:colId xmlns:a16="http://schemas.microsoft.com/office/drawing/2014/main" val="3531933967"/>
                    </a:ext>
                  </a:extLst>
                </a:gridCol>
                <a:gridCol w="2952327">
                  <a:extLst>
                    <a:ext uri="{9D8B030D-6E8A-4147-A177-3AD203B41FA5}">
                      <a16:colId xmlns:a16="http://schemas.microsoft.com/office/drawing/2014/main" val="1742754481"/>
                    </a:ext>
                  </a:extLst>
                </a:gridCol>
              </a:tblGrid>
              <a:tr h="1375378">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內涵</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資源類別</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資源名稱</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內容簡述</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800"/>
                        </a:lnSpc>
                        <a:spcAft>
                          <a:spcPts val="0"/>
                        </a:spcAft>
                      </a:pPr>
                      <a:r>
                        <a:rPr lang="zh-TW" sz="2400" dirty="0">
                          <a:solidFill>
                            <a:schemeClr val="tx1"/>
                          </a:solidFill>
                          <a:effectLst/>
                          <a:latin typeface="標楷體" pitchFamily="65" charset="-120"/>
                          <a:ea typeface="標楷體" pitchFamily="65" charset="-120"/>
                        </a:rPr>
                        <a:t>運用方式</a:t>
                      </a:r>
                      <a:endParaRPr lang="zh-TW" sz="2400" dirty="0">
                        <a:solidFill>
                          <a:schemeClr val="tx1"/>
                        </a:solidFill>
                        <a:effectLst/>
                        <a:latin typeface="標楷體" pitchFamily="65" charset="-120"/>
                        <a:ea typeface="標楷體"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8540969"/>
                  </a:ext>
                </a:extLst>
              </a:tr>
              <a:tr h="2441046">
                <a:tc>
                  <a:txBody>
                    <a:bodyPr/>
                    <a:lstStyle/>
                    <a:p>
                      <a:pPr algn="just">
                        <a:lnSpc>
                          <a:spcPts val="2880"/>
                        </a:lnSpc>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愛戀關係探索與發展</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2880"/>
                        </a:lnSpc>
                        <a:spcAft>
                          <a:spcPts val="0"/>
                        </a:spcAft>
                      </a:pPr>
                      <a:r>
                        <a:rPr lang="zh-TW" sz="2400" kern="1200" dirty="0">
                          <a:solidFill>
                            <a:schemeClr val="tx1"/>
                          </a:solidFill>
                          <a:effectLst/>
                          <a:latin typeface="標楷體" pitchFamily="65" charset="-120"/>
                          <a:ea typeface="標楷體" pitchFamily="65" charset="-120"/>
                          <a:cs typeface="Times New Roman" panose="02020603050405020304" pitchFamily="18" charset="0"/>
                        </a:rPr>
                        <a:t>影片</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rPr>
                        <a:t>遇見愛情</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hlinkClick r:id="rId3"/>
                        </a:rPr>
                        <a:t>成長的愛</a:t>
                      </a:r>
                      <a:endPar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endParaRPr>
                    </a:p>
                    <a:p>
                      <a:pPr>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國中時談戀愛受傷的經驗</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讓她一直害怕再愛</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直到遇到適合她的人</a:t>
                      </a:r>
                      <a:r>
                        <a:rPr lang="zh-TW" altLang="en-US" sz="2400" kern="1200" dirty="0" smtClean="0">
                          <a:solidFill>
                            <a:schemeClr val="tx1"/>
                          </a:solidFill>
                          <a:effectLst/>
                          <a:latin typeface="新細明體"/>
                          <a:ea typeface="新細明體"/>
                          <a:cs typeface="Times New Roman" panose="02020603050405020304" pitchFamily="18" charset="0"/>
                        </a:rPr>
                        <a:t>，</a:t>
                      </a: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才打開心房！</a:t>
                      </a: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a:spcAft>
                          <a:spcPts val="0"/>
                        </a:spcAft>
                      </a:pPr>
                      <a:r>
                        <a:rPr lang="zh-TW" altLang="en-US" sz="2400" kern="1200" dirty="0" smtClean="0">
                          <a:solidFill>
                            <a:schemeClr val="tx1"/>
                          </a:solidFill>
                          <a:effectLst/>
                          <a:latin typeface="標楷體" pitchFamily="65" charset="-120"/>
                          <a:ea typeface="標楷體" pitchFamily="65" charset="-120"/>
                          <a:cs typeface="Times New Roman" panose="02020603050405020304" pitchFamily="18" charset="0"/>
                        </a:rPr>
                        <a:t>與學生討論親密關係的發展過程及須面對的問題</a:t>
                      </a:r>
                      <a:r>
                        <a:rPr lang="en-US" altLang="zh-TW" sz="2400" kern="1200" dirty="0" smtClean="0">
                          <a:solidFill>
                            <a:schemeClr val="tx1"/>
                          </a:solidFill>
                          <a:effectLst/>
                          <a:latin typeface="標楷體" pitchFamily="65" charset="-120"/>
                          <a:ea typeface="標楷體" pitchFamily="65" charset="-120"/>
                          <a:cs typeface="Times New Roman" panose="02020603050405020304" pitchFamily="18" charset="0"/>
                        </a:rPr>
                        <a:t>?</a:t>
                      </a:r>
                    </a:p>
                    <a:p>
                      <a:pPr marL="76200">
                        <a:spcAft>
                          <a:spcPts val="0"/>
                        </a:spcAft>
                      </a:pPr>
                      <a:endParaRPr lang="zh-TW" sz="2400" kern="1200" dirty="0">
                        <a:solidFill>
                          <a:schemeClr val="tx1"/>
                        </a:solidFill>
                        <a:effectLst/>
                        <a:latin typeface="標楷體" pitchFamily="65" charset="-120"/>
                        <a:ea typeface="標楷體" pitchFamily="65" charset="-120"/>
                        <a:cs typeface="Times New Roman" panose="02020603050405020304" pitchFamily="18" charset="0"/>
                      </a:endParaRPr>
                    </a:p>
                  </a:txBody>
                  <a:tcPr marL="12700" marR="12700" marT="12700" marB="12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4314731"/>
                  </a:ext>
                </a:extLst>
              </a:tr>
            </a:tbl>
          </a:graphicData>
        </a:graphic>
      </p:graphicFrame>
    </p:spTree>
    <p:extLst>
      <p:ext uri="{BB962C8B-B14F-4D97-AF65-F5344CB8AC3E}">
        <p14:creationId xmlns:p14="http://schemas.microsoft.com/office/powerpoint/2010/main" val="29511153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nvPr>
        </p:nvGraphicFramePr>
        <p:xfrm>
          <a:off x="611560" y="1340768"/>
          <a:ext cx="820891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323528" y="-20528"/>
            <a:ext cx="8568952" cy="1426031"/>
          </a:xfrm>
          <a:prstGeom prst="rect">
            <a:avLst/>
          </a:prstGeom>
        </p:spPr>
        <p:txBody>
          <a:bodyPr wrap="square">
            <a:spAutoFit/>
          </a:bodyPr>
          <a:lstStyle/>
          <a:p>
            <a:pPr marL="1430338" indent="-1430338" algn="ctr">
              <a:lnSpc>
                <a:spcPts val="5200"/>
              </a:lnSpc>
            </a:pPr>
            <a:r>
              <a:rPr lang="zh-TW" altLang="en-US" sz="3200" b="1" dirty="0">
                <a:latin typeface="標楷體" panose="03000509000000000000" pitchFamily="65" charset="-120"/>
                <a:ea typeface="標楷體" panose="03000509000000000000" pitchFamily="65" charset="-120"/>
              </a:rPr>
              <a:t>主題軸四：家庭資源管理與消費決策</a:t>
            </a:r>
            <a:endParaRPr lang="en-US" altLang="zh-TW" sz="3200" b="1" dirty="0">
              <a:latin typeface="標楷體" panose="03000509000000000000" pitchFamily="65" charset="-120"/>
              <a:ea typeface="標楷體" panose="03000509000000000000" pitchFamily="65" charset="-120"/>
            </a:endParaRPr>
          </a:p>
          <a:p>
            <a:pPr marL="1430338" indent="-1430338" algn="ctr">
              <a:lnSpc>
                <a:spcPts val="5200"/>
              </a:lnSpc>
            </a:pPr>
            <a:r>
              <a:rPr lang="en-US" altLang="zh-TW" sz="3200" b="1" dirty="0">
                <a:solidFill>
                  <a:srgbClr val="7030A0"/>
                </a:solidFill>
                <a:latin typeface="標楷體" panose="03000509000000000000" pitchFamily="65" charset="-120"/>
                <a:ea typeface="標楷體" panose="03000509000000000000" pitchFamily="65" charset="-120"/>
              </a:rPr>
              <a:t>“</a:t>
            </a:r>
            <a:r>
              <a:rPr lang="zh-TW" altLang="en-US" sz="3200" b="1" dirty="0">
                <a:solidFill>
                  <a:srgbClr val="7030A0"/>
                </a:solidFill>
                <a:latin typeface="標楷體" panose="03000509000000000000" pitchFamily="65" charset="-120"/>
                <a:ea typeface="標楷體" panose="03000509000000000000" pitchFamily="65" charset="-120"/>
              </a:rPr>
              <a:t>福臨天下，幸福降臨！</a:t>
            </a:r>
            <a:r>
              <a:rPr lang="en-US" altLang="zh-TW" sz="3200" b="1" dirty="0">
                <a:solidFill>
                  <a:srgbClr val="7030A0"/>
                </a:solidFill>
                <a:latin typeface="標楷體" panose="03000509000000000000" pitchFamily="65" charset="-120"/>
                <a:ea typeface="標楷體" panose="03000509000000000000" pitchFamily="65" charset="-120"/>
              </a:rPr>
              <a:t>”</a:t>
            </a:r>
            <a:endParaRPr lang="zh-TW" altLang="en-US" sz="3200"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77984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en-US" altLang="zh-TW" sz="3600" b="1" dirty="0" smtClean="0">
                <a:solidFill>
                  <a:srgbClr val="0070C0"/>
                </a:solidFill>
                <a:latin typeface="標楷體" pitchFamily="65" charset="-120"/>
                <a:ea typeface="標楷體" pitchFamily="65" charset="-120"/>
              </a:rPr>
              <a:t>4/D </a:t>
            </a:r>
            <a:r>
              <a:rPr lang="zh-TW" altLang="zh-TW" sz="3600" b="1" dirty="0" smtClean="0">
                <a:solidFill>
                  <a:srgbClr val="0070C0"/>
                </a:solidFill>
                <a:latin typeface="標楷體" pitchFamily="65" charset="-120"/>
                <a:ea typeface="標楷體" pitchFamily="65" charset="-120"/>
              </a:rPr>
              <a:t>家庭</a:t>
            </a:r>
            <a:r>
              <a:rPr lang="zh-TW" altLang="zh-TW" sz="3600" b="1" dirty="0">
                <a:solidFill>
                  <a:srgbClr val="0070C0"/>
                </a:solidFill>
                <a:latin typeface="標楷體" pitchFamily="65" charset="-120"/>
                <a:ea typeface="標楷體" pitchFamily="65" charset="-120"/>
              </a:rPr>
              <a:t>資源管理與消費決策</a:t>
            </a:r>
            <a:endParaRPr lang="zh-TW" altLang="en-US" sz="3600" b="1" dirty="0">
              <a:solidFill>
                <a:srgbClr val="0070C0"/>
              </a:solidFill>
              <a:latin typeface="標楷體" pitchFamily="65" charset="-120"/>
              <a:ea typeface="標楷體"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2878461372"/>
              </p:ext>
            </p:extLst>
          </p:nvPr>
        </p:nvGraphicFramePr>
        <p:xfrm>
          <a:off x="539552" y="1052736"/>
          <a:ext cx="7992888" cy="5118334"/>
        </p:xfrm>
        <a:graphic>
          <a:graphicData uri="http://schemas.openxmlformats.org/drawingml/2006/table">
            <a:tbl>
              <a:tblPr firstRow="1" firstCol="1" bandRow="1"/>
              <a:tblGrid>
                <a:gridCol w="3672408">
                  <a:extLst>
                    <a:ext uri="{9D8B030D-6E8A-4147-A177-3AD203B41FA5}">
                      <a16:colId xmlns:a16="http://schemas.microsoft.com/office/drawing/2014/main" val="3269607787"/>
                    </a:ext>
                  </a:extLst>
                </a:gridCol>
                <a:gridCol w="4320480">
                  <a:extLst>
                    <a:ext uri="{9D8B030D-6E8A-4147-A177-3AD203B41FA5}">
                      <a16:colId xmlns:a16="http://schemas.microsoft.com/office/drawing/2014/main" val="3784602077"/>
                    </a:ext>
                  </a:extLst>
                </a:gridCol>
              </a:tblGrid>
              <a:tr h="365183">
                <a:tc gridSpan="2">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學習重點</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zh-TW" altLang="en-US"/>
                    </a:p>
                  </a:txBody>
                  <a:tcPr/>
                </a:tc>
                <a:extLst>
                  <a:ext uri="{0D108BD9-81ED-4DB2-BD59-A6C34878D82A}">
                    <a16:rowId xmlns:a16="http://schemas.microsoft.com/office/drawing/2014/main" val="245207272"/>
                  </a:ext>
                </a:extLst>
              </a:tr>
              <a:tr h="365183">
                <a:tc>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學習表現</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學習內容</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8446270"/>
                  </a:ext>
                </a:extLst>
              </a:tr>
              <a:tr h="1460734">
                <a:tc>
                  <a:txBody>
                    <a:bodyPr/>
                    <a:lstStyle/>
                    <a:p>
                      <a:pPr marL="457200" indent="-457200">
                        <a:lnSpc>
                          <a:spcPct val="100000"/>
                        </a:lnSpc>
                        <a:spcAft>
                          <a:spcPts val="0"/>
                        </a:spcAft>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4-IV-1</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運用家庭資源訂定個人的合理生活目標。</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p>
                      <a:pPr marL="290830">
                        <a:lnSpc>
                          <a:spcPct val="100000"/>
                        </a:lnSpc>
                        <a:spcAft>
                          <a:spcPts val="0"/>
                        </a:spcAft>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4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0" indent="-5334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D-IV-1</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個人生活目標的訂定。</a:t>
                      </a:r>
                      <a:endParaRPr lang="zh-TW" sz="2400" kern="100" dirty="0">
                        <a:effectLst/>
                        <a:latin typeface="Calibri" panose="020F0502020204030204" pitchFamily="34" charset="0"/>
                        <a:cs typeface="Times New Roman" panose="02020603050405020304" pitchFamily="18" charset="0"/>
                      </a:endParaRPr>
                    </a:p>
                    <a:p>
                      <a:pPr marL="515620" indent="-52451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D-IV-2</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個人生活目標與家庭資源的運用。</a:t>
                      </a:r>
                      <a:r>
                        <a:rPr lang="zh-TW" sz="24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689753"/>
                  </a:ext>
                </a:extLst>
              </a:tr>
              <a:tr h="1095550">
                <a:tc>
                  <a:txBody>
                    <a:bodyPr/>
                    <a:lstStyle/>
                    <a:p>
                      <a:pPr marL="471170" indent="-471170">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4-IV-2</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探討家庭消費與財物管理策略。</a:t>
                      </a:r>
                      <a:endParaRPr lang="zh-TW" sz="24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0" indent="-5334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D-IV-3</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家庭消費與財務管理的內涵。</a:t>
                      </a:r>
                      <a:endParaRPr lang="zh-TW" sz="2400" kern="100" dirty="0">
                        <a:effectLst/>
                        <a:latin typeface="Calibri" panose="020F0502020204030204" pitchFamily="34" charset="0"/>
                        <a:cs typeface="Times New Roman" panose="02020603050405020304" pitchFamily="18" charset="0"/>
                      </a:endParaRPr>
                    </a:p>
                    <a:p>
                      <a:pPr marL="471170" indent="-47117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D-IV-4</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家庭財務管理策略。</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21538"/>
                  </a:ext>
                </a:extLst>
              </a:tr>
              <a:tr h="1825917">
                <a:tc>
                  <a:txBody>
                    <a:bodyPr/>
                    <a:lstStyle/>
                    <a:p>
                      <a:pPr marL="471170" indent="-471170">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4-IV-3</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了解家庭資源與運用的相關法規與政策，及其對家庭生活的影響。</a:t>
                      </a:r>
                      <a:endParaRPr lang="zh-TW" sz="24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D-IV-5</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家庭資源與運用的相關法規與政策。</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D-IV-6</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個人和家庭資源的相關法規與公共政策對家庭生活的影響。</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641437"/>
                  </a:ext>
                </a:extLst>
              </a:tr>
            </a:tbl>
          </a:graphicData>
        </a:graphic>
      </p:graphicFrame>
    </p:spTree>
    <p:extLst>
      <p:ext uri="{BB962C8B-B14F-4D97-AF65-F5344CB8AC3E}">
        <p14:creationId xmlns:p14="http://schemas.microsoft.com/office/powerpoint/2010/main" val="119576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887" y="53410"/>
            <a:ext cx="8568952" cy="663918"/>
          </a:xfrm>
        </p:spPr>
        <p:txBody>
          <a:bodyPr/>
          <a:lstStyle/>
          <a:p>
            <a:r>
              <a:rPr lang="zh-TW" altLang="en-US" dirty="0">
                <a:solidFill>
                  <a:srgbClr val="FF0000"/>
                </a:solidFill>
                <a:latin typeface="標楷體" panose="03000509000000000000" pitchFamily="65" charset="-120"/>
                <a:ea typeface="標楷體" panose="03000509000000000000" pitchFamily="65" charset="-120"/>
              </a:rPr>
              <a:t>家庭資源</a:t>
            </a:r>
            <a:r>
              <a:rPr lang="zh-TW" altLang="en-US" dirty="0" smtClean="0">
                <a:solidFill>
                  <a:srgbClr val="FF0000"/>
                </a:solidFill>
                <a:latin typeface="標楷體" panose="03000509000000000000" pitchFamily="65" charset="-120"/>
                <a:ea typeface="標楷體" panose="03000509000000000000" pitchFamily="65" charset="-120"/>
              </a:rPr>
              <a:t>管理</a:t>
            </a:r>
            <a:r>
              <a:rPr lang="zh-TW" altLang="en-US" dirty="0">
                <a:solidFill>
                  <a:srgbClr val="FF0000"/>
                </a:solidFill>
                <a:latin typeface="標楷體" panose="03000509000000000000" pitchFamily="65" charset="-120"/>
                <a:ea typeface="標楷體" panose="03000509000000000000" pitchFamily="65" charset="-120"/>
              </a:rPr>
              <a:t>與消費</a:t>
            </a:r>
            <a:r>
              <a:rPr lang="zh-TW" altLang="en-US" dirty="0" smtClean="0">
                <a:solidFill>
                  <a:srgbClr val="FF0000"/>
                </a:solidFill>
                <a:latin typeface="標楷體" panose="03000509000000000000" pitchFamily="65" charset="-120"/>
                <a:ea typeface="標楷體" panose="03000509000000000000" pitchFamily="65" charset="-120"/>
              </a:rPr>
              <a:t>決策</a:t>
            </a:r>
            <a:endParaRPr lang="zh-TW" altLang="en-US" dirty="0"/>
          </a:p>
        </p:txBody>
      </p:sp>
      <p:sp>
        <p:nvSpPr>
          <p:cNvPr id="3" name="文字版面配置區 2"/>
          <p:cNvSpPr>
            <a:spLocks noGrp="1"/>
          </p:cNvSpPr>
          <p:nvPr>
            <p:ph type="body" idx="1"/>
          </p:nvPr>
        </p:nvSpPr>
        <p:spPr>
          <a:xfrm>
            <a:off x="105272" y="717328"/>
            <a:ext cx="5906887" cy="3719784"/>
          </a:xfrm>
        </p:spPr>
        <p:txBody>
          <a:bodyPr/>
          <a:lstStyle/>
          <a:p>
            <a:r>
              <a:rPr lang="zh-TW" altLang="en-US" sz="2000" dirty="0" smtClean="0">
                <a:solidFill>
                  <a:srgbClr val="000000"/>
                </a:solidFill>
                <a:latin typeface="標楷體" panose="03000509000000000000" pitchFamily="65" charset="-120"/>
                <a:ea typeface="標楷體" panose="03000509000000000000" pitchFamily="65" charset="-120"/>
              </a:rPr>
              <a:t>媒</a:t>
            </a:r>
            <a:r>
              <a:rPr lang="zh-TW" altLang="en-US" sz="2000" dirty="0">
                <a:solidFill>
                  <a:srgbClr val="000000"/>
                </a:solidFill>
                <a:latin typeface="標楷體" panose="03000509000000000000" pitchFamily="65" charset="-120"/>
                <a:ea typeface="標楷體" panose="03000509000000000000" pitchFamily="65" charset="-120"/>
              </a:rPr>
              <a:t>材</a:t>
            </a:r>
            <a:r>
              <a:rPr lang="zh-TW" altLang="en-US" sz="2000" dirty="0" smtClean="0">
                <a:solidFill>
                  <a:srgbClr val="000000"/>
                </a:solidFill>
                <a:latin typeface="標楷體" panose="03000509000000000000" pitchFamily="65" charset="-120"/>
                <a:ea typeface="標楷體" panose="03000509000000000000" pitchFamily="65" charset="-120"/>
              </a:rPr>
              <a:t>：</a:t>
            </a:r>
            <a:r>
              <a:rPr lang="zh-TW" altLang="en-US" sz="2000" dirty="0" smtClean="0">
                <a:solidFill>
                  <a:srgbClr val="000000"/>
                </a:solidFill>
                <a:latin typeface="標楷體" panose="03000509000000000000" pitchFamily="65" charset="-120"/>
                <a:ea typeface="標楷體" panose="03000509000000000000" pitchFamily="65" charset="-120"/>
                <a:hlinkClick r:id="rId2" action="ppaction://hlinkfile"/>
              </a:rPr>
              <a:t>我愛發薪日</a:t>
            </a:r>
            <a:r>
              <a:rPr lang="zh-TW" altLang="en-US" sz="2000" dirty="0" smtClean="0">
                <a:solidFill>
                  <a:srgbClr val="000000"/>
                </a:solidFill>
                <a:latin typeface="標楷體" panose="03000509000000000000" pitchFamily="65" charset="-120"/>
                <a:ea typeface="標楷體" panose="03000509000000000000" pitchFamily="65" charset="-120"/>
              </a:rPr>
              <a:t> </a:t>
            </a:r>
            <a:r>
              <a:rPr lang="en-US" altLang="zh-TW" sz="2000" dirty="0" smtClean="0">
                <a:solidFill>
                  <a:srgbClr val="000000"/>
                </a:solidFill>
                <a:latin typeface="標楷體" panose="03000509000000000000" pitchFamily="65" charset="-120"/>
                <a:ea typeface="標楷體" panose="03000509000000000000" pitchFamily="65" charset="-120"/>
                <a:hlinkClick r:id="rId3"/>
              </a:rPr>
              <a:t>https://www.youtube.com/watch?v=cZNQLDfIvho&amp;t=99s</a:t>
            </a:r>
            <a:endParaRPr lang="en-US" altLang="zh-TW" sz="2000" dirty="0" smtClean="0">
              <a:solidFill>
                <a:srgbClr val="000000"/>
              </a:solidFill>
              <a:latin typeface="標楷體" panose="03000509000000000000" pitchFamily="65" charset="-120"/>
              <a:ea typeface="標楷體" panose="03000509000000000000" pitchFamily="65" charset="-120"/>
            </a:endParaRPr>
          </a:p>
          <a:p>
            <a:pPr lvl="0">
              <a:buClr>
                <a:srgbClr val="000000"/>
              </a:buClr>
            </a:pPr>
            <a:r>
              <a:rPr lang="zh-TW" altLang="en-US" sz="2000" dirty="0" smtClean="0">
                <a:solidFill>
                  <a:srgbClr val="C00000"/>
                </a:solidFill>
                <a:latin typeface="標楷體" panose="03000509000000000000" pitchFamily="65" charset="-120"/>
                <a:ea typeface="標楷體" panose="03000509000000000000" pitchFamily="65" charset="-120"/>
              </a:rPr>
              <a:t>媒</a:t>
            </a:r>
            <a:r>
              <a:rPr lang="zh-TW" altLang="en-US" sz="2000" dirty="0">
                <a:solidFill>
                  <a:srgbClr val="C00000"/>
                </a:solidFill>
                <a:latin typeface="標楷體" panose="03000509000000000000" pitchFamily="65" charset="-120"/>
                <a:ea typeface="標楷體" panose="03000509000000000000" pitchFamily="65" charset="-120"/>
              </a:rPr>
              <a:t>材</a:t>
            </a:r>
            <a:r>
              <a:rPr lang="zh-TW" altLang="en-US" sz="2000" dirty="0" smtClean="0">
                <a:solidFill>
                  <a:srgbClr val="C00000"/>
                </a:solidFill>
                <a:latin typeface="標楷體" panose="03000509000000000000" pitchFamily="65" charset="-120"/>
                <a:ea typeface="標楷體" panose="03000509000000000000" pitchFamily="65" charset="-120"/>
              </a:rPr>
              <a:t>內容</a:t>
            </a:r>
            <a:r>
              <a:rPr lang="zh-TW" altLang="en-US"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以</a:t>
            </a:r>
            <a:r>
              <a:rPr lang="zh-TW" altLang="en-US" sz="2000" dirty="0">
                <a:latin typeface="標楷體" panose="03000509000000000000" pitchFamily="65" charset="-120"/>
                <a:ea typeface="標楷體" panose="03000509000000000000" pitchFamily="65" charset="-120"/>
              </a:rPr>
              <a:t>「貼地」的方式，利用日常生活最民生的大小事，來引導玩家思考如何理財，更特別</a:t>
            </a:r>
            <a:r>
              <a:rPr lang="zh-TW" altLang="en-US" sz="2000" dirty="0" smtClean="0">
                <a:latin typeface="標楷體" panose="03000509000000000000" pitchFamily="65" charset="-120"/>
                <a:ea typeface="標楷體" panose="03000509000000000000" pitchFamily="65" charset="-120"/>
              </a:rPr>
              <a:t>適合學生建立</a:t>
            </a:r>
            <a:r>
              <a:rPr lang="zh-TW" altLang="en-US" sz="2000" dirty="0">
                <a:latin typeface="標楷體" panose="03000509000000000000" pitchFamily="65" charset="-120"/>
                <a:ea typeface="標楷體" panose="03000509000000000000" pitchFamily="65" charset="-120"/>
              </a:rPr>
              <a:t>正確的理財觀念。究竟每個月出糧後，有多少錢用來繳付帳單？有多少保險費要交？除了固定薪金外，又如何增加自己的資產</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25400" indent="0">
              <a:buNone/>
            </a:pPr>
            <a:endParaRPr lang="zh-TW" altLang="en-US" sz="20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4"/>
          <a:srcRect l="1" t="15720" r="1443" b="17262"/>
          <a:stretch/>
        </p:blipFill>
        <p:spPr>
          <a:xfrm>
            <a:off x="5929259" y="895130"/>
            <a:ext cx="3070930" cy="2088232"/>
          </a:xfrm>
          <a:prstGeom prst="rect">
            <a:avLst/>
          </a:prstGeom>
        </p:spPr>
      </p:pic>
    </p:spTree>
    <p:extLst>
      <p:ext uri="{BB962C8B-B14F-4D97-AF65-F5344CB8AC3E}">
        <p14:creationId xmlns:p14="http://schemas.microsoft.com/office/powerpoint/2010/main" val="186481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0384" y="259369"/>
            <a:ext cx="8229600" cy="1143000"/>
          </a:xfrm>
        </p:spPr>
        <p:txBody>
          <a:bodyPr/>
          <a:lstStyle/>
          <a:p>
            <a:r>
              <a:rPr lang="zh-TW" altLang="en-US" dirty="0">
                <a:solidFill>
                  <a:srgbClr val="FF0000"/>
                </a:solidFill>
                <a:latin typeface="標楷體" panose="03000509000000000000" pitchFamily="65" charset="-120"/>
                <a:ea typeface="標楷體" panose="03000509000000000000" pitchFamily="65" charset="-120"/>
                <a:hlinkClick r:id="rId2" action="ppaction://hlinkfile"/>
              </a:rPr>
              <a:t>家庭資源管理與消費決策</a:t>
            </a:r>
            <a:endParaRPr lang="zh-TW" altLang="en-US" dirty="0"/>
          </a:p>
        </p:txBody>
      </p:sp>
      <p:pic>
        <p:nvPicPr>
          <p:cNvPr id="4" name="圖片 3">
            <a:hlinkClick r:id="rId3" action="ppaction://hlinkfile"/>
          </p:cNvPr>
          <p:cNvPicPr>
            <a:picLocks noChangeAspect="1"/>
          </p:cNvPicPr>
          <p:nvPr/>
        </p:nvPicPr>
        <p:blipFill rotWithShape="1">
          <a:blip r:embed="rId4"/>
          <a:srcRect l="20312" t="24504" r="39397" b="13291"/>
          <a:stretch/>
        </p:blipFill>
        <p:spPr>
          <a:xfrm>
            <a:off x="33265" y="2132856"/>
            <a:ext cx="3955909" cy="3435394"/>
          </a:xfrm>
          <a:prstGeom prst="rect">
            <a:avLst/>
          </a:prstGeom>
        </p:spPr>
      </p:pic>
      <p:sp>
        <p:nvSpPr>
          <p:cNvPr id="3" name="文字版面配置區 2"/>
          <p:cNvSpPr>
            <a:spLocks noGrp="1"/>
          </p:cNvSpPr>
          <p:nvPr>
            <p:ph type="body" idx="1"/>
          </p:nvPr>
        </p:nvSpPr>
        <p:spPr>
          <a:xfrm>
            <a:off x="2524944" y="1268760"/>
            <a:ext cx="4320480" cy="720080"/>
          </a:xfrm>
        </p:spPr>
        <p:txBody>
          <a:bodyPr/>
          <a:lstStyle/>
          <a:p>
            <a:r>
              <a:rPr lang="zh-TW" altLang="en-US" dirty="0">
                <a:solidFill>
                  <a:srgbClr val="000000"/>
                </a:solidFill>
                <a:latin typeface="標楷體" panose="03000509000000000000" pitchFamily="65" charset="-120"/>
                <a:ea typeface="標楷體" panose="03000509000000000000" pitchFamily="65" charset="-120"/>
                <a:hlinkClick r:id="rId5"/>
              </a:rPr>
              <a:t>媒材</a:t>
            </a:r>
            <a:r>
              <a:rPr lang="zh-TW" altLang="en-US" dirty="0" smtClean="0">
                <a:solidFill>
                  <a:srgbClr val="000000"/>
                </a:solidFill>
                <a:latin typeface="標楷體" panose="03000509000000000000" pitchFamily="65" charset="-120"/>
                <a:ea typeface="標楷體" panose="03000509000000000000" pitchFamily="65" charset="-120"/>
                <a:hlinkClick r:id="rId5"/>
              </a:rPr>
              <a:t>：新聞報導</a:t>
            </a:r>
            <a:endParaRPr lang="zh-TW" altLang="en-US" dirty="0"/>
          </a:p>
        </p:txBody>
      </p:sp>
      <p:pic>
        <p:nvPicPr>
          <p:cNvPr id="1026" name="Picture 2">
            <a:hlinkClick r:id="rId6" action="ppaction://hlinkfi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40" t="19799" r="36061" b="11927"/>
          <a:stretch/>
        </p:blipFill>
        <p:spPr bwMode="auto">
          <a:xfrm>
            <a:off x="4283968" y="2574301"/>
            <a:ext cx="4482468" cy="299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506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683568" y="1540578"/>
            <a:ext cx="2675494" cy="624063"/>
            <a:chOff x="15167" y="1"/>
            <a:chExt cx="1431776" cy="624063"/>
          </a:xfrm>
          <a:scene3d>
            <a:camera prst="orthographicFront"/>
            <a:lightRig rig="threePt" dir="t">
              <a:rot lat="0" lon="0" rev="7500000"/>
            </a:lightRig>
          </a:scene3d>
        </p:grpSpPr>
        <p:sp>
          <p:nvSpPr>
            <p:cNvPr id="10" name="圓角矩形 9"/>
            <p:cNvSpPr/>
            <p:nvPr/>
          </p:nvSpPr>
          <p:spPr>
            <a:xfrm>
              <a:off x="15167" y="1"/>
              <a:ext cx="1431776" cy="624063"/>
            </a:xfrm>
            <a:prstGeom prst="roundRect">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1" name="圓角矩形 4"/>
            <p:cNvSpPr/>
            <p:nvPr/>
          </p:nvSpPr>
          <p:spPr>
            <a:xfrm>
              <a:off x="30464" y="30465"/>
              <a:ext cx="1416479" cy="5631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600" b="1" kern="100" dirty="0" smtClean="0">
                  <a:solidFill>
                    <a:srgbClr val="6600FF"/>
                  </a:solidFill>
                  <a:latin typeface="Arial"/>
                  <a:ea typeface="微軟正黑體"/>
                  <a:cs typeface="Times New Roman"/>
                </a:rPr>
                <a:t>九年一貫</a:t>
              </a:r>
              <a:endParaRPr lang="zh-TW" altLang="en-US" sz="3600" b="1" kern="100" dirty="0">
                <a:solidFill>
                  <a:srgbClr val="6600FF"/>
                </a:solidFill>
                <a:latin typeface="Arial"/>
                <a:ea typeface="微軟正黑體"/>
                <a:cs typeface="Times New Roman"/>
              </a:endParaRPr>
            </a:p>
          </p:txBody>
        </p:sp>
      </p:grpSp>
      <p:sp>
        <p:nvSpPr>
          <p:cNvPr id="14" name="圓角矩形 13"/>
          <p:cNvSpPr/>
          <p:nvPr/>
        </p:nvSpPr>
        <p:spPr>
          <a:xfrm>
            <a:off x="683568" y="2433404"/>
            <a:ext cx="2675494" cy="624063"/>
          </a:xfrm>
          <a:prstGeom prst="roundRect">
            <a:avLst/>
          </a:prstGeom>
          <a:solidFill>
            <a:srgbClr val="65F452"/>
          </a:solidFill>
          <a:ln>
            <a:solidFill>
              <a:srgbClr val="92D05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r>
              <a:rPr lang="zh-TW" altLang="en-US" sz="3600" b="1" kern="100" dirty="0" smtClean="0">
                <a:solidFill>
                  <a:srgbClr val="6600FF"/>
                </a:solidFill>
                <a:latin typeface="Arial"/>
                <a:ea typeface="微軟正黑體"/>
                <a:cs typeface="Times New Roman"/>
              </a:rPr>
              <a:t>  </a:t>
            </a:r>
            <a:r>
              <a:rPr lang="en-US" altLang="zh-TW" sz="3600" b="1" kern="100" dirty="0" smtClean="0">
                <a:solidFill>
                  <a:srgbClr val="6600FF"/>
                </a:solidFill>
                <a:latin typeface="Arial"/>
                <a:ea typeface="微軟正黑體"/>
                <a:cs typeface="Times New Roman"/>
              </a:rPr>
              <a:t>7</a:t>
            </a:r>
            <a:r>
              <a:rPr lang="zh-TW" altLang="en-US" sz="3600" b="1" kern="100" dirty="0" smtClean="0">
                <a:solidFill>
                  <a:srgbClr val="6600FF"/>
                </a:solidFill>
                <a:latin typeface="Arial"/>
                <a:ea typeface="微軟正黑體"/>
                <a:cs typeface="Times New Roman"/>
              </a:rPr>
              <a:t>重大議題</a:t>
            </a:r>
            <a:endParaRPr lang="zh-TW" altLang="en-US" sz="3600" b="1" kern="100" dirty="0">
              <a:solidFill>
                <a:srgbClr val="6600FF"/>
              </a:solidFill>
              <a:latin typeface="Arial"/>
              <a:ea typeface="微軟正黑體"/>
              <a:cs typeface="Times New Roman"/>
            </a:endParaRPr>
          </a:p>
        </p:txBody>
      </p:sp>
      <p:grpSp>
        <p:nvGrpSpPr>
          <p:cNvPr id="16" name="群組 15"/>
          <p:cNvGrpSpPr/>
          <p:nvPr/>
        </p:nvGrpSpPr>
        <p:grpSpPr>
          <a:xfrm>
            <a:off x="5340747" y="1564792"/>
            <a:ext cx="2531478" cy="624063"/>
            <a:chOff x="15167" y="1"/>
            <a:chExt cx="1431776" cy="624063"/>
          </a:xfrm>
          <a:scene3d>
            <a:camera prst="orthographicFront"/>
            <a:lightRig rig="threePt" dir="t">
              <a:rot lat="0" lon="0" rev="7500000"/>
            </a:lightRig>
          </a:scene3d>
        </p:grpSpPr>
        <p:sp>
          <p:nvSpPr>
            <p:cNvPr id="17" name="圓角矩形 16"/>
            <p:cNvSpPr/>
            <p:nvPr/>
          </p:nvSpPr>
          <p:spPr>
            <a:xfrm>
              <a:off x="15167" y="1"/>
              <a:ext cx="1431776" cy="624063"/>
            </a:xfrm>
            <a:prstGeom prst="roundRect">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8" name="圓角矩形 4"/>
            <p:cNvSpPr/>
            <p:nvPr/>
          </p:nvSpPr>
          <p:spPr>
            <a:xfrm>
              <a:off x="30464" y="30465"/>
              <a:ext cx="1416479" cy="5631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600" b="1" kern="100" dirty="0">
                  <a:solidFill>
                    <a:srgbClr val="6600FF"/>
                  </a:solidFill>
                  <a:latin typeface="Arial"/>
                  <a:ea typeface="微軟正黑體"/>
                  <a:cs typeface="Times New Roman"/>
                </a:rPr>
                <a:t>十二年</a:t>
              </a:r>
              <a:r>
                <a:rPr lang="zh-TW" altLang="en-US" sz="3600" b="1" kern="100" dirty="0" smtClean="0">
                  <a:solidFill>
                    <a:srgbClr val="6600FF"/>
                  </a:solidFill>
                  <a:latin typeface="Arial"/>
                  <a:ea typeface="微軟正黑體"/>
                  <a:cs typeface="Times New Roman"/>
                </a:rPr>
                <a:t>國教</a:t>
              </a:r>
              <a:endParaRPr lang="zh-TW" altLang="en-US" sz="3600" b="1" kern="100" dirty="0">
                <a:solidFill>
                  <a:srgbClr val="6600FF"/>
                </a:solidFill>
                <a:latin typeface="Arial"/>
                <a:ea typeface="微軟正黑體"/>
                <a:cs typeface="Times New Roman"/>
              </a:endParaRPr>
            </a:p>
          </p:txBody>
        </p:sp>
      </p:grpSp>
      <p:sp>
        <p:nvSpPr>
          <p:cNvPr id="32" name="圓角矩形 31"/>
          <p:cNvSpPr/>
          <p:nvPr/>
        </p:nvSpPr>
        <p:spPr>
          <a:xfrm>
            <a:off x="5340747" y="2437934"/>
            <a:ext cx="2531478" cy="624063"/>
          </a:xfrm>
          <a:prstGeom prst="roundRect">
            <a:avLst/>
          </a:prstGeom>
          <a:solidFill>
            <a:srgbClr val="65F452"/>
          </a:solidFill>
          <a:ln>
            <a:solidFill>
              <a:srgbClr val="92D05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r>
              <a:rPr lang="zh-TW" altLang="en-US" sz="3600" b="1" kern="100" dirty="0" smtClean="0">
                <a:solidFill>
                  <a:srgbClr val="6600FF"/>
                </a:solidFill>
                <a:latin typeface="Arial"/>
                <a:ea typeface="微軟正黑體"/>
                <a:cs typeface="Times New Roman"/>
              </a:rPr>
              <a:t>  </a:t>
            </a:r>
            <a:r>
              <a:rPr lang="en-US" altLang="zh-TW" sz="3600" b="1" kern="100" dirty="0" smtClean="0">
                <a:solidFill>
                  <a:srgbClr val="6600FF"/>
                </a:solidFill>
                <a:latin typeface="Arial"/>
                <a:ea typeface="微軟正黑體"/>
                <a:cs typeface="Times New Roman"/>
              </a:rPr>
              <a:t>19</a:t>
            </a:r>
            <a:r>
              <a:rPr lang="zh-TW" altLang="en-US" sz="3600" b="1" kern="100" dirty="0" smtClean="0">
                <a:solidFill>
                  <a:srgbClr val="6600FF"/>
                </a:solidFill>
                <a:latin typeface="Arial"/>
                <a:ea typeface="微軟正黑體"/>
                <a:cs typeface="Times New Roman"/>
              </a:rPr>
              <a:t>項議題</a:t>
            </a:r>
            <a:endParaRPr lang="zh-TW" altLang="en-US" sz="3600" b="1" kern="100" dirty="0">
              <a:solidFill>
                <a:srgbClr val="6600FF"/>
              </a:solidFill>
              <a:latin typeface="Arial"/>
              <a:ea typeface="微軟正黑體"/>
              <a:cs typeface="Times New Roman"/>
            </a:endParaRPr>
          </a:p>
        </p:txBody>
      </p:sp>
      <p:sp>
        <p:nvSpPr>
          <p:cNvPr id="33" name="文字方塊 32"/>
          <p:cNvSpPr txBox="1"/>
          <p:nvPr/>
        </p:nvSpPr>
        <p:spPr>
          <a:xfrm>
            <a:off x="3815916" y="3284984"/>
            <a:ext cx="5004556" cy="2677656"/>
          </a:xfrm>
          <a:prstGeom prst="rect">
            <a:avLst/>
          </a:prstGeom>
          <a:noFill/>
          <a:ln>
            <a:solidFill>
              <a:schemeClr val="tx1"/>
            </a:solidFill>
          </a:ln>
        </p:spPr>
        <p:txBody>
          <a:bodyPr wrap="square" rtlCol="0">
            <a:spAutoFit/>
          </a:bodyPr>
          <a:lstStyle/>
          <a:p>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性別平等  </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人權   </a:t>
            </a:r>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環境 </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4.</a:t>
            </a:r>
            <a:r>
              <a:rPr lang="zh-TW" altLang="en-US" sz="2400" dirty="0" smtClean="0">
                <a:latin typeface="標楷體" panose="03000509000000000000" pitchFamily="65" charset="-120"/>
                <a:ea typeface="標楷體" panose="03000509000000000000" pitchFamily="65" charset="-120"/>
              </a:rPr>
              <a:t>海洋  </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品德  </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生命   </a:t>
            </a:r>
            <a:r>
              <a:rPr lang="en-US" altLang="zh-TW" sz="2400" dirty="0" smtClean="0">
                <a:latin typeface="標楷體" panose="03000509000000000000" pitchFamily="65" charset="-120"/>
                <a:ea typeface="標楷體" panose="03000509000000000000" pitchFamily="65" charset="-120"/>
              </a:rPr>
              <a:t>7.</a:t>
            </a:r>
            <a:r>
              <a:rPr lang="zh-TW" altLang="en-US" sz="2400" dirty="0" smtClean="0">
                <a:latin typeface="標楷體" panose="03000509000000000000" pitchFamily="65" charset="-120"/>
                <a:ea typeface="標楷體" panose="03000509000000000000" pitchFamily="65" charset="-120"/>
              </a:rPr>
              <a:t>法治</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8.</a:t>
            </a:r>
            <a:r>
              <a:rPr lang="zh-TW" altLang="en-US" sz="2400" dirty="0" smtClean="0">
                <a:latin typeface="標楷體" panose="03000509000000000000" pitchFamily="65" charset="-120"/>
                <a:ea typeface="標楷體" panose="03000509000000000000" pitchFamily="65" charset="-120"/>
              </a:rPr>
              <a:t>科技</a:t>
            </a: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9</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資訊  </a:t>
            </a:r>
            <a:r>
              <a:rPr lang="en-US" altLang="zh-TW" sz="2400" dirty="0" smtClean="0">
                <a:latin typeface="標楷體" panose="03000509000000000000" pitchFamily="65" charset="-120"/>
                <a:ea typeface="標楷體" panose="03000509000000000000" pitchFamily="65" charset="-120"/>
              </a:rPr>
              <a:t>10</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能源 </a:t>
            </a:r>
            <a:r>
              <a:rPr lang="en-US" altLang="zh-TW" sz="2400" dirty="0" smtClean="0">
                <a:latin typeface="標楷體" panose="03000509000000000000" pitchFamily="65" charset="-120"/>
                <a:ea typeface="標楷體" panose="03000509000000000000" pitchFamily="65" charset="-120"/>
              </a:rPr>
              <a:t>11</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安全 </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12</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防災  </a:t>
            </a:r>
            <a:r>
              <a:rPr lang="en-US" altLang="zh-TW" sz="2400" dirty="0" smtClean="0">
                <a:latin typeface="標楷體" panose="03000509000000000000" pitchFamily="65" charset="-120"/>
                <a:ea typeface="標楷體" panose="03000509000000000000" pitchFamily="65" charset="-120"/>
              </a:rPr>
              <a:t>13</a:t>
            </a:r>
            <a:r>
              <a:rPr lang="en-US" altLang="zh-TW" sz="2400" dirty="0">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家庭教育</a:t>
            </a:r>
            <a:r>
              <a:rPr lang="zh-TW" altLang="en-US" sz="2400" dirty="0" smtClean="0">
                <a:latin typeface="標楷體" panose="03000509000000000000" pitchFamily="65" charset="-120"/>
                <a:ea typeface="標楷體" panose="03000509000000000000" pitchFamily="65" charset="-120"/>
              </a:rPr>
              <a:t> </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14</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生涯規劃</a:t>
            </a: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15</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多元文化 </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16</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閱讀素養</a:t>
            </a: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17</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戶外教育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18</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國際教育</a:t>
            </a: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19.</a:t>
            </a:r>
            <a:r>
              <a:rPr lang="zh-TW" altLang="en-US" sz="2400" dirty="0" smtClean="0">
                <a:latin typeface="標楷體" panose="03000509000000000000" pitchFamily="65" charset="-120"/>
                <a:ea typeface="標楷體" panose="03000509000000000000" pitchFamily="65" charset="-120"/>
              </a:rPr>
              <a:t>原住民</a:t>
            </a:r>
            <a:r>
              <a:rPr lang="zh-TW" altLang="en-US" sz="2400" dirty="0">
                <a:latin typeface="標楷體" panose="03000509000000000000" pitchFamily="65" charset="-120"/>
                <a:ea typeface="標楷體" panose="03000509000000000000" pitchFamily="65" charset="-120"/>
              </a:rPr>
              <a:t>族</a:t>
            </a:r>
            <a:r>
              <a:rPr lang="zh-TW" altLang="en-US" sz="2400" dirty="0" smtClean="0">
                <a:latin typeface="標楷體" panose="03000509000000000000" pitchFamily="65" charset="-120"/>
                <a:ea typeface="標楷體" panose="03000509000000000000" pitchFamily="65" charset="-120"/>
              </a:rPr>
              <a:t>教育</a:t>
            </a:r>
            <a:endParaRPr lang="en-US" altLang="zh-TW" sz="2400" dirty="0">
              <a:latin typeface="標楷體" panose="03000509000000000000" pitchFamily="65" charset="-120"/>
              <a:ea typeface="標楷體" panose="03000509000000000000" pitchFamily="65" charset="-120"/>
            </a:endParaRPr>
          </a:p>
        </p:txBody>
      </p:sp>
      <p:sp>
        <p:nvSpPr>
          <p:cNvPr id="34" name="文字方塊 33"/>
          <p:cNvSpPr txBox="1"/>
          <p:nvPr/>
        </p:nvSpPr>
        <p:spPr>
          <a:xfrm>
            <a:off x="827584" y="3299271"/>
            <a:ext cx="2429966" cy="2677656"/>
          </a:xfrm>
          <a:prstGeom prst="rect">
            <a:avLst/>
          </a:prstGeom>
          <a:noFill/>
          <a:ln>
            <a:solidFill>
              <a:schemeClr val="tx1"/>
            </a:solidFill>
          </a:ln>
        </p:spPr>
        <p:txBody>
          <a:bodyPr wrap="square" rtlCol="0">
            <a:spAutoFit/>
          </a:bodyPr>
          <a:lstStyle/>
          <a:p>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性別平等</a:t>
            </a:r>
            <a:r>
              <a:rPr lang="zh-TW" altLang="en-US" sz="2400" dirty="0" smtClean="0">
                <a:latin typeface="標楷體" panose="03000509000000000000" pitchFamily="65" charset="-120"/>
                <a:ea typeface="標楷體" panose="03000509000000000000" pitchFamily="65" charset="-120"/>
              </a:rPr>
              <a:t>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環境</a:t>
            </a:r>
            <a:r>
              <a:rPr lang="zh-TW" altLang="en-US" sz="2400" dirty="0" smtClean="0">
                <a:latin typeface="標楷體" panose="03000509000000000000" pitchFamily="65" charset="-120"/>
                <a:ea typeface="標楷體" panose="03000509000000000000" pitchFamily="65" charset="-120"/>
              </a:rPr>
              <a:t>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3</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資訊</a:t>
            </a:r>
            <a:r>
              <a:rPr lang="zh-TW" altLang="en-US" sz="2400" dirty="0" smtClean="0">
                <a:latin typeface="標楷體" panose="03000509000000000000" pitchFamily="65" charset="-120"/>
                <a:ea typeface="標楷體" panose="03000509000000000000" pitchFamily="65" charset="-120"/>
              </a:rPr>
              <a:t>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4.</a:t>
            </a:r>
            <a:r>
              <a:rPr lang="zh-TW" altLang="en-US" sz="2400" dirty="0" smtClean="0">
                <a:solidFill>
                  <a:srgbClr val="F30BF9"/>
                </a:solidFill>
                <a:latin typeface="標楷體" panose="03000509000000000000" pitchFamily="65" charset="-120"/>
                <a:ea typeface="標楷體" panose="03000509000000000000" pitchFamily="65" charset="-120"/>
                <a:hlinkClick r:id="rId2"/>
              </a:rPr>
              <a:t>家政教育</a:t>
            </a:r>
            <a:endParaRPr lang="en-US" altLang="zh-TW" sz="2400" dirty="0" smtClean="0">
              <a:solidFill>
                <a:srgbClr val="F30BF9"/>
              </a:solidFill>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5</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人權</a:t>
            </a:r>
            <a:r>
              <a:rPr lang="zh-TW" altLang="en-US" sz="2400" dirty="0" smtClean="0">
                <a:latin typeface="標楷體" panose="03000509000000000000" pitchFamily="65" charset="-120"/>
                <a:ea typeface="標楷體" panose="03000509000000000000" pitchFamily="65" charset="-120"/>
              </a:rPr>
              <a:t>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6</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生涯發展</a:t>
            </a:r>
            <a:r>
              <a:rPr lang="zh-TW" altLang="en-US" sz="2400" dirty="0" smtClean="0">
                <a:latin typeface="標楷體" panose="03000509000000000000" pitchFamily="65" charset="-120"/>
                <a:ea typeface="標楷體" panose="03000509000000000000" pitchFamily="65" charset="-120"/>
              </a:rPr>
              <a:t>教育</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7</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海洋</a:t>
            </a:r>
            <a:r>
              <a:rPr lang="zh-TW" altLang="en-US" sz="2400" dirty="0" smtClean="0">
                <a:latin typeface="標楷體" panose="03000509000000000000" pitchFamily="65" charset="-120"/>
                <a:ea typeface="標楷體" panose="03000509000000000000" pitchFamily="65" charset="-120"/>
              </a:rPr>
              <a:t>教育</a:t>
            </a:r>
            <a:endParaRPr lang="zh-TW" altLang="en-US" sz="2400" dirty="0">
              <a:latin typeface="標楷體" panose="03000509000000000000" pitchFamily="65" charset="-120"/>
              <a:ea typeface="標楷體" panose="03000509000000000000" pitchFamily="65" charset="-120"/>
            </a:endParaRPr>
          </a:p>
        </p:txBody>
      </p:sp>
      <p:sp>
        <p:nvSpPr>
          <p:cNvPr id="35" name="向右箭號 34"/>
          <p:cNvSpPr/>
          <p:nvPr/>
        </p:nvSpPr>
        <p:spPr>
          <a:xfrm>
            <a:off x="3851920" y="2158391"/>
            <a:ext cx="936104" cy="406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b="1" dirty="0">
                <a:solidFill>
                  <a:srgbClr val="0000FF"/>
                </a:solidFill>
                <a:latin typeface="微軟正黑體" pitchFamily="34" charset="-120"/>
                <a:ea typeface="微軟正黑體" pitchFamily="34" charset="-120"/>
              </a:rPr>
              <a:t>一、</a:t>
            </a:r>
            <a:r>
              <a:rPr lang="zh-TW" altLang="en-US" b="1" dirty="0" smtClean="0">
                <a:solidFill>
                  <a:srgbClr val="0000FF"/>
                </a:solidFill>
                <a:latin typeface="微軟正黑體" pitchFamily="34" charset="-120"/>
                <a:ea typeface="微軟正黑體" pitchFamily="34" charset="-120"/>
              </a:rPr>
              <a:t>前言</a:t>
            </a:r>
            <a:endParaRPr lang="zh-TW" altLang="en-US" dirty="0"/>
          </a:p>
        </p:txBody>
      </p:sp>
    </p:spTree>
    <p:extLst>
      <p:ext uri="{BB962C8B-B14F-4D97-AF65-F5344CB8AC3E}">
        <p14:creationId xmlns:p14="http://schemas.microsoft.com/office/powerpoint/2010/main" val="157461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887" y="53410"/>
            <a:ext cx="8568952" cy="663918"/>
          </a:xfrm>
        </p:spPr>
        <p:txBody>
          <a:bodyPr/>
          <a:lstStyle/>
          <a:p>
            <a:r>
              <a:rPr lang="zh-TW" altLang="en-US" dirty="0">
                <a:solidFill>
                  <a:srgbClr val="FF0000"/>
                </a:solidFill>
                <a:latin typeface="標楷體" panose="03000509000000000000" pitchFamily="65" charset="-120"/>
                <a:ea typeface="標楷體" panose="03000509000000000000" pitchFamily="65" charset="-120"/>
              </a:rPr>
              <a:t>家庭資源</a:t>
            </a:r>
            <a:r>
              <a:rPr lang="zh-TW" altLang="en-US" dirty="0" smtClean="0">
                <a:solidFill>
                  <a:srgbClr val="FF0000"/>
                </a:solidFill>
                <a:latin typeface="標楷體" panose="03000509000000000000" pitchFamily="65" charset="-120"/>
                <a:ea typeface="標楷體" panose="03000509000000000000" pitchFamily="65" charset="-120"/>
              </a:rPr>
              <a:t>管理</a:t>
            </a:r>
            <a:r>
              <a:rPr lang="zh-TW" altLang="en-US" dirty="0">
                <a:solidFill>
                  <a:srgbClr val="FF0000"/>
                </a:solidFill>
                <a:latin typeface="標楷體" panose="03000509000000000000" pitchFamily="65" charset="-120"/>
                <a:ea typeface="標楷體" panose="03000509000000000000" pitchFamily="65" charset="-120"/>
              </a:rPr>
              <a:t>與消費</a:t>
            </a:r>
            <a:r>
              <a:rPr lang="zh-TW" altLang="en-US" dirty="0" smtClean="0">
                <a:solidFill>
                  <a:srgbClr val="FF0000"/>
                </a:solidFill>
                <a:latin typeface="標楷體" panose="03000509000000000000" pitchFamily="65" charset="-120"/>
                <a:ea typeface="標楷體" panose="03000509000000000000" pitchFamily="65" charset="-120"/>
              </a:rPr>
              <a:t>決策</a:t>
            </a:r>
            <a:endParaRPr lang="zh-TW" altLang="en-US" dirty="0"/>
          </a:p>
        </p:txBody>
      </p:sp>
      <p:sp>
        <p:nvSpPr>
          <p:cNvPr id="3" name="文字版面配置區 2"/>
          <p:cNvSpPr>
            <a:spLocks noGrp="1"/>
          </p:cNvSpPr>
          <p:nvPr>
            <p:ph type="body" idx="1"/>
          </p:nvPr>
        </p:nvSpPr>
        <p:spPr>
          <a:xfrm>
            <a:off x="179512" y="980728"/>
            <a:ext cx="8427168" cy="2592288"/>
          </a:xfrm>
        </p:spPr>
        <p:txBody>
          <a:bodyPr/>
          <a:lstStyle/>
          <a:p>
            <a:r>
              <a:rPr lang="zh-TW" altLang="en-US" sz="2000" dirty="0">
                <a:solidFill>
                  <a:srgbClr val="000000"/>
                </a:solidFill>
                <a:latin typeface="標楷體" panose="03000509000000000000" pitchFamily="65" charset="-120"/>
                <a:ea typeface="標楷體" panose="03000509000000000000" pitchFamily="65" charset="-120"/>
              </a:rPr>
              <a:t>影片：</a:t>
            </a:r>
            <a:r>
              <a:rPr lang="zh-TW" altLang="en-US" sz="2000" dirty="0">
                <a:solidFill>
                  <a:srgbClr val="000000"/>
                </a:solidFill>
                <a:latin typeface="標楷體" panose="03000509000000000000" pitchFamily="65" charset="-120"/>
                <a:ea typeface="標楷體" panose="03000509000000000000" pitchFamily="65" charset="-120"/>
                <a:hlinkClick r:id="rId3" action="ppaction://hlinkfile"/>
              </a:rPr>
              <a:t>理財第 </a:t>
            </a:r>
            <a:r>
              <a:rPr lang="en-US" altLang="zh-TW" sz="2000" dirty="0">
                <a:solidFill>
                  <a:srgbClr val="000000"/>
                </a:solidFill>
                <a:latin typeface="標楷體" panose="03000509000000000000" pitchFamily="65" charset="-120"/>
                <a:ea typeface="標楷體" panose="03000509000000000000" pitchFamily="65" charset="-120"/>
                <a:hlinkClick r:id="rId3" action="ppaction://hlinkfile"/>
              </a:rPr>
              <a:t>11 </a:t>
            </a:r>
            <a:r>
              <a:rPr lang="zh-TW" altLang="en-US" sz="2000" dirty="0">
                <a:solidFill>
                  <a:srgbClr val="000000"/>
                </a:solidFill>
                <a:latin typeface="標楷體" panose="03000509000000000000" pitchFamily="65" charset="-120"/>
                <a:ea typeface="標楷體" panose="03000509000000000000" pitchFamily="65" charset="-120"/>
                <a:hlinkClick r:id="rId3" action="ppaction://hlinkfile"/>
              </a:rPr>
              <a:t>課：金錢規劃 </a:t>
            </a:r>
            <a:r>
              <a:rPr lang="en-US" altLang="zh-TW" sz="2000" dirty="0">
                <a:solidFill>
                  <a:srgbClr val="000000"/>
                </a:solidFill>
                <a:latin typeface="標楷體" panose="03000509000000000000" pitchFamily="65" charset="-120"/>
                <a:ea typeface="標楷體" panose="03000509000000000000" pitchFamily="65" charset="-120"/>
              </a:rPr>
              <a:t>- </a:t>
            </a:r>
            <a:r>
              <a:rPr lang="zh-TW" altLang="en-US" sz="2000" dirty="0" smtClean="0">
                <a:solidFill>
                  <a:srgbClr val="000000"/>
                </a:solidFill>
                <a:latin typeface="標楷體" panose="03000509000000000000" pitchFamily="65" charset="-120"/>
                <a:ea typeface="標楷體" panose="03000509000000000000" pitchFamily="65" charset="-120"/>
              </a:rPr>
              <a:t>記帳</a:t>
            </a:r>
            <a:r>
              <a:rPr lang="en-US" altLang="zh-TW" sz="2000" dirty="0">
                <a:solidFill>
                  <a:srgbClr val="000000"/>
                </a:solidFill>
                <a:latin typeface="標楷體" panose="03000509000000000000" pitchFamily="65" charset="-120"/>
                <a:ea typeface="標楷體" panose="03000509000000000000" pitchFamily="65" charset="-120"/>
                <a:hlinkClick r:id="rId4"/>
              </a:rPr>
              <a:t>https://</a:t>
            </a:r>
            <a:r>
              <a:rPr lang="en-US" altLang="zh-TW" sz="2000" dirty="0" smtClean="0">
                <a:solidFill>
                  <a:srgbClr val="000000"/>
                </a:solidFill>
                <a:latin typeface="標楷體" panose="03000509000000000000" pitchFamily="65" charset="-120"/>
                <a:ea typeface="標楷體" panose="03000509000000000000" pitchFamily="65" charset="-120"/>
                <a:hlinkClick r:id="rId4"/>
              </a:rPr>
              <a:t>www.youtube.com/watch?v=tMVUNxV9wo0</a:t>
            </a:r>
            <a:endParaRPr lang="en-US" altLang="zh-TW" sz="2000" dirty="0" smtClean="0">
              <a:solidFill>
                <a:srgbClr val="000000"/>
              </a:solidFill>
              <a:latin typeface="標楷體" panose="03000509000000000000" pitchFamily="65" charset="-120"/>
              <a:ea typeface="標楷體" panose="03000509000000000000" pitchFamily="65" charset="-120"/>
            </a:endParaRPr>
          </a:p>
          <a:p>
            <a:r>
              <a:rPr lang="zh-TW" altLang="en-US" sz="2000" dirty="0" smtClean="0">
                <a:solidFill>
                  <a:srgbClr val="C00000"/>
                </a:solidFill>
                <a:latin typeface="標楷體" panose="03000509000000000000" pitchFamily="65" charset="-120"/>
                <a:ea typeface="標楷體" panose="03000509000000000000" pitchFamily="65" charset="-120"/>
              </a:rPr>
              <a:t>影片</a:t>
            </a:r>
            <a:r>
              <a:rPr lang="zh-TW" altLang="en-US" sz="2000" dirty="0">
                <a:solidFill>
                  <a:srgbClr val="C00000"/>
                </a:solidFill>
                <a:latin typeface="標楷體" panose="03000509000000000000" pitchFamily="65" charset="-120"/>
                <a:ea typeface="標楷體" panose="03000509000000000000" pitchFamily="65" charset="-120"/>
              </a:rPr>
              <a:t>內容</a:t>
            </a:r>
            <a:r>
              <a:rPr lang="zh-TW" altLang="en-US" sz="2000" dirty="0" smtClean="0">
                <a:solidFill>
                  <a:srgbClr val="C00000"/>
                </a:solidFill>
                <a:latin typeface="標楷體" panose="03000509000000000000" pitchFamily="65" charset="-120"/>
                <a:ea typeface="標楷體" panose="03000509000000000000" pitchFamily="65" charset="-120"/>
              </a:rPr>
              <a:t>：</a:t>
            </a:r>
            <a:endParaRPr lang="en-US" altLang="zh-TW" sz="2000" dirty="0" smtClean="0">
              <a:solidFill>
                <a:srgbClr val="C00000"/>
              </a:solidFill>
              <a:latin typeface="標楷體" panose="03000509000000000000" pitchFamily="65" charset="-120"/>
              <a:ea typeface="標楷體" panose="03000509000000000000" pitchFamily="65" charset="-120"/>
            </a:endParaRPr>
          </a:p>
          <a:p>
            <a:r>
              <a:rPr lang="zh-TW" altLang="en-US" sz="2000" dirty="0" smtClean="0">
                <a:solidFill>
                  <a:schemeClr val="tx1"/>
                </a:solidFill>
                <a:latin typeface="標楷體" panose="03000509000000000000" pitchFamily="65" charset="-120"/>
                <a:ea typeface="標楷體" panose="03000509000000000000" pitchFamily="65" charset="-120"/>
              </a:rPr>
              <a:t>講述一位有記帳習慣的同學幫助他的月光族同學開始記帳，讓他知道記帳的重要性，並分享可以按喜好用手機</a:t>
            </a:r>
            <a:r>
              <a:rPr lang="en-US" altLang="zh-TW" sz="2000" dirty="0" smtClean="0">
                <a:solidFill>
                  <a:schemeClr val="tx1"/>
                </a:solidFill>
                <a:latin typeface="標楷體" panose="03000509000000000000" pitchFamily="65" charset="-120"/>
                <a:ea typeface="標楷體" panose="03000509000000000000" pitchFamily="65" charset="-120"/>
              </a:rPr>
              <a:t>APP</a:t>
            </a:r>
            <a:r>
              <a:rPr lang="zh-TW" altLang="en-US" sz="2000" dirty="0" smtClean="0">
                <a:solidFill>
                  <a:schemeClr val="tx1"/>
                </a:solidFill>
                <a:latin typeface="標楷體" panose="03000509000000000000" pitchFamily="65" charset="-120"/>
                <a:ea typeface="標楷體" panose="03000509000000000000" pitchFamily="65" charset="-120"/>
              </a:rPr>
              <a:t>或是手帳</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等方式，並進一步用花費項目分類記帳，搭配長條圖、圓餅圖</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可搭配數學學分數、圓的角度</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來分析個人現金花費的狀況。</a:t>
            </a:r>
            <a:endParaRPr lang="en-US" altLang="zh-TW" sz="2000" dirty="0" smtClean="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5"/>
          <a:srcRect l="9719" t="28079" r="45326" b="22241"/>
          <a:stretch/>
        </p:blipFill>
        <p:spPr>
          <a:xfrm>
            <a:off x="113883" y="3824771"/>
            <a:ext cx="2980505" cy="1852746"/>
          </a:xfrm>
          <a:prstGeom prst="rect">
            <a:avLst/>
          </a:prstGeom>
        </p:spPr>
      </p:pic>
      <p:pic>
        <p:nvPicPr>
          <p:cNvPr id="5" name="圖片 4"/>
          <p:cNvPicPr>
            <a:picLocks noChangeAspect="1"/>
          </p:cNvPicPr>
          <p:nvPr/>
        </p:nvPicPr>
        <p:blipFill rotWithShape="1">
          <a:blip r:embed="rId6"/>
          <a:srcRect l="6198" t="14290" r="29500" b="23790"/>
          <a:stretch/>
        </p:blipFill>
        <p:spPr>
          <a:xfrm>
            <a:off x="6368536" y="708743"/>
            <a:ext cx="2736304" cy="1482165"/>
          </a:xfrm>
          <a:prstGeom prst="rect">
            <a:avLst/>
          </a:prstGeom>
        </p:spPr>
      </p:pic>
      <p:pic>
        <p:nvPicPr>
          <p:cNvPr id="6" name="圖片 5"/>
          <p:cNvPicPr>
            <a:picLocks noChangeAspect="1"/>
          </p:cNvPicPr>
          <p:nvPr/>
        </p:nvPicPr>
        <p:blipFill rotWithShape="1">
          <a:blip r:embed="rId7"/>
          <a:srcRect l="5530" t="11798" r="28110" b="19385"/>
          <a:stretch/>
        </p:blipFill>
        <p:spPr>
          <a:xfrm>
            <a:off x="3203848" y="3836416"/>
            <a:ext cx="3193896" cy="1863107"/>
          </a:xfrm>
          <a:prstGeom prst="rect">
            <a:avLst/>
          </a:prstGeom>
        </p:spPr>
      </p:pic>
      <p:pic>
        <p:nvPicPr>
          <p:cNvPr id="7" name="圖片 6"/>
          <p:cNvPicPr>
            <a:picLocks noChangeAspect="1"/>
          </p:cNvPicPr>
          <p:nvPr/>
        </p:nvPicPr>
        <p:blipFill rotWithShape="1">
          <a:blip r:embed="rId8"/>
          <a:srcRect l="13762" t="15830" r="36859" b="22288"/>
          <a:stretch/>
        </p:blipFill>
        <p:spPr>
          <a:xfrm>
            <a:off x="6522032" y="3869231"/>
            <a:ext cx="2502172" cy="1763826"/>
          </a:xfrm>
          <a:prstGeom prst="rect">
            <a:avLst/>
          </a:prstGeom>
        </p:spPr>
      </p:pic>
    </p:spTree>
    <p:extLst>
      <p:ext uri="{BB962C8B-B14F-4D97-AF65-F5344CB8AC3E}">
        <p14:creationId xmlns:p14="http://schemas.microsoft.com/office/powerpoint/2010/main" val="5669302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887" y="53410"/>
            <a:ext cx="8568952" cy="663918"/>
          </a:xfrm>
        </p:spPr>
        <p:txBody>
          <a:bodyPr/>
          <a:lstStyle/>
          <a:p>
            <a:r>
              <a:rPr lang="zh-TW" altLang="en-US" dirty="0">
                <a:solidFill>
                  <a:srgbClr val="FF0000"/>
                </a:solidFill>
                <a:latin typeface="標楷體" panose="03000509000000000000" pitchFamily="65" charset="-120"/>
                <a:ea typeface="標楷體" panose="03000509000000000000" pitchFamily="65" charset="-120"/>
              </a:rPr>
              <a:t>家庭資源</a:t>
            </a:r>
            <a:r>
              <a:rPr lang="zh-TW" altLang="en-US" dirty="0" smtClean="0">
                <a:solidFill>
                  <a:srgbClr val="FF0000"/>
                </a:solidFill>
                <a:latin typeface="標楷體" panose="03000509000000000000" pitchFamily="65" charset="-120"/>
                <a:ea typeface="標楷體" panose="03000509000000000000" pitchFamily="65" charset="-120"/>
              </a:rPr>
              <a:t>管理</a:t>
            </a:r>
            <a:r>
              <a:rPr lang="zh-TW" altLang="en-US" dirty="0">
                <a:solidFill>
                  <a:srgbClr val="FF0000"/>
                </a:solidFill>
                <a:latin typeface="標楷體" panose="03000509000000000000" pitchFamily="65" charset="-120"/>
                <a:ea typeface="標楷體" panose="03000509000000000000" pitchFamily="65" charset="-120"/>
              </a:rPr>
              <a:t>與消費</a:t>
            </a:r>
            <a:r>
              <a:rPr lang="zh-TW" altLang="en-US" dirty="0" smtClean="0">
                <a:solidFill>
                  <a:srgbClr val="FF0000"/>
                </a:solidFill>
                <a:latin typeface="標楷體" panose="03000509000000000000" pitchFamily="65" charset="-120"/>
                <a:ea typeface="標楷體" panose="03000509000000000000" pitchFamily="65" charset="-120"/>
              </a:rPr>
              <a:t>決策</a:t>
            </a:r>
            <a:endParaRPr lang="zh-TW" altLang="en-US" dirty="0"/>
          </a:p>
        </p:txBody>
      </p:sp>
      <p:sp>
        <p:nvSpPr>
          <p:cNvPr id="3" name="文字版面配置區 2"/>
          <p:cNvSpPr>
            <a:spLocks noGrp="1"/>
          </p:cNvSpPr>
          <p:nvPr>
            <p:ph type="body" idx="1"/>
          </p:nvPr>
        </p:nvSpPr>
        <p:spPr>
          <a:xfrm>
            <a:off x="105273" y="717328"/>
            <a:ext cx="8427168" cy="4511872"/>
          </a:xfrm>
        </p:spPr>
        <p:txBody>
          <a:bodyPr/>
          <a:lstStyle/>
          <a:p>
            <a:r>
              <a:rPr lang="zh-TW" altLang="en-US" sz="2000" dirty="0" smtClean="0">
                <a:solidFill>
                  <a:srgbClr val="000000"/>
                </a:solidFill>
                <a:latin typeface="標楷體" panose="03000509000000000000" pitchFamily="65" charset="-120"/>
                <a:ea typeface="標楷體" panose="03000509000000000000" pitchFamily="65" charset="-120"/>
              </a:rPr>
              <a:t>影</a:t>
            </a:r>
            <a:r>
              <a:rPr lang="zh-TW" altLang="en-US" sz="2000" dirty="0">
                <a:solidFill>
                  <a:srgbClr val="000000"/>
                </a:solidFill>
                <a:latin typeface="標楷體" panose="03000509000000000000" pitchFamily="65" charset="-120"/>
                <a:ea typeface="標楷體" panose="03000509000000000000" pitchFamily="65" charset="-120"/>
              </a:rPr>
              <a:t>片</a:t>
            </a:r>
            <a:r>
              <a:rPr lang="zh-TW" altLang="en-US" sz="2000" dirty="0" smtClean="0">
                <a:solidFill>
                  <a:srgbClr val="000000"/>
                </a:solidFill>
                <a:latin typeface="標楷體" panose="03000509000000000000" pitchFamily="65" charset="-120"/>
                <a:ea typeface="標楷體" panose="03000509000000000000" pitchFamily="65" charset="-120"/>
              </a:rPr>
              <a:t>：</a:t>
            </a:r>
            <a:r>
              <a:rPr lang="zh-TW" altLang="en-US" sz="2000" dirty="0">
                <a:solidFill>
                  <a:srgbClr val="000000"/>
                </a:solidFill>
                <a:latin typeface="標楷體" panose="03000509000000000000" pitchFamily="65" charset="-120"/>
                <a:ea typeface="標楷體" panose="03000509000000000000" pitchFamily="65" charset="-120"/>
                <a:hlinkClick r:id="rId3" action="ppaction://hlinkfile"/>
              </a:rPr>
              <a:t>史上最強置入性</a:t>
            </a:r>
            <a:r>
              <a:rPr lang="zh-TW" altLang="en-US" sz="2000" dirty="0" smtClean="0">
                <a:solidFill>
                  <a:srgbClr val="000000"/>
                </a:solidFill>
                <a:latin typeface="標楷體" panose="03000509000000000000" pitchFamily="65" charset="-120"/>
                <a:ea typeface="標楷體" panose="03000509000000000000" pitchFamily="65" charset="-120"/>
                <a:hlinkClick r:id="rId3" action="ppaction://hlinkfile"/>
              </a:rPr>
              <a:t>行銷</a:t>
            </a:r>
            <a:r>
              <a:rPr lang="en-US" altLang="zh-TW" sz="2000" dirty="0">
                <a:solidFill>
                  <a:srgbClr val="000000"/>
                </a:solidFill>
                <a:latin typeface="標楷體" panose="03000509000000000000" pitchFamily="65" charset="-120"/>
                <a:ea typeface="標楷體" panose="03000509000000000000" pitchFamily="65" charset="-120"/>
                <a:hlinkClick r:id="rId4"/>
              </a:rPr>
              <a:t>https://</a:t>
            </a:r>
            <a:r>
              <a:rPr lang="en-US" altLang="zh-TW" sz="2000" dirty="0" smtClean="0">
                <a:solidFill>
                  <a:srgbClr val="000000"/>
                </a:solidFill>
                <a:latin typeface="標楷體" panose="03000509000000000000" pitchFamily="65" charset="-120"/>
                <a:ea typeface="標楷體" panose="03000509000000000000" pitchFamily="65" charset="-120"/>
                <a:hlinkClick r:id="rId4"/>
              </a:rPr>
              <a:t>www.youtube.com/watch?v=JKnz50Klmmk</a:t>
            </a:r>
            <a:endParaRPr lang="en-US" altLang="zh-TW" sz="2000" dirty="0" smtClean="0">
              <a:solidFill>
                <a:srgbClr val="000000"/>
              </a:solidFill>
              <a:latin typeface="標楷體" panose="03000509000000000000" pitchFamily="65" charset="-120"/>
              <a:ea typeface="標楷體" panose="03000509000000000000" pitchFamily="65" charset="-120"/>
            </a:endParaRPr>
          </a:p>
          <a:p>
            <a:r>
              <a:rPr lang="zh-TW" altLang="en-US" sz="2000" dirty="0" smtClean="0">
                <a:solidFill>
                  <a:srgbClr val="C00000"/>
                </a:solidFill>
                <a:latin typeface="標楷體" panose="03000509000000000000" pitchFamily="65" charset="-120"/>
                <a:ea typeface="標楷體" panose="03000509000000000000" pitchFamily="65" charset="-120"/>
              </a:rPr>
              <a:t>影片</a:t>
            </a:r>
            <a:r>
              <a:rPr lang="zh-TW" altLang="en-US" sz="2000" dirty="0">
                <a:solidFill>
                  <a:srgbClr val="C00000"/>
                </a:solidFill>
                <a:latin typeface="標楷體" panose="03000509000000000000" pitchFamily="65" charset="-120"/>
                <a:ea typeface="標楷體" panose="03000509000000000000" pitchFamily="65" charset="-120"/>
              </a:rPr>
              <a:t>內容</a:t>
            </a:r>
            <a:r>
              <a:rPr lang="zh-TW" altLang="en-US" sz="2000" dirty="0" smtClean="0">
                <a:solidFill>
                  <a:srgbClr val="C00000"/>
                </a:solidFill>
                <a:latin typeface="標楷體" panose="03000509000000000000" pitchFamily="65" charset="-120"/>
                <a:ea typeface="標楷體" panose="03000509000000000000" pitchFamily="65" charset="-120"/>
              </a:rPr>
              <a:t>：</a:t>
            </a:r>
            <a:endParaRPr lang="en-US" altLang="zh-TW" sz="2000" dirty="0" smtClean="0">
              <a:solidFill>
                <a:srgbClr val="C00000"/>
              </a:solidFill>
              <a:latin typeface="標楷體" panose="03000509000000000000" pitchFamily="65" charset="-120"/>
              <a:ea typeface="標楷體" panose="03000509000000000000" pitchFamily="65" charset="-120"/>
            </a:endParaRPr>
          </a:p>
          <a:p>
            <a:r>
              <a:rPr lang="zh-TW" altLang="en-US" sz="2000" dirty="0" smtClean="0">
                <a:solidFill>
                  <a:schemeClr val="tx1"/>
                </a:solidFill>
                <a:latin typeface="標楷體" panose="03000509000000000000" pitchFamily="65" charset="-120"/>
                <a:ea typeface="標楷體" panose="03000509000000000000" pitchFamily="65" charset="-120"/>
              </a:rPr>
              <a:t>影片中</a:t>
            </a:r>
            <a:r>
              <a:rPr lang="zh-TW" altLang="en-US" sz="2000" dirty="0">
                <a:solidFill>
                  <a:schemeClr val="tx1"/>
                </a:solidFill>
                <a:latin typeface="標楷體" panose="03000509000000000000" pitchFamily="65" charset="-120"/>
                <a:ea typeface="標楷體" panose="03000509000000000000" pitchFamily="65" charset="-120"/>
              </a:rPr>
              <a:t>藉</a:t>
            </a:r>
            <a:r>
              <a:rPr lang="zh-TW" altLang="en-US" sz="2000" dirty="0" smtClean="0">
                <a:solidFill>
                  <a:schemeClr val="tx1"/>
                </a:solidFill>
                <a:latin typeface="標楷體" panose="03000509000000000000" pitchFamily="65" charset="-120"/>
                <a:ea typeface="標楷體" panose="03000509000000000000" pitchFamily="65" charset="-120"/>
              </a:rPr>
              <a:t>由一位導演指導兩位男女主角進行拍攝時要將商品置入行銷，不斷進行方式跟程度上的改變，讓商品可以更加</a:t>
            </a:r>
            <a:r>
              <a:rPr lang="zh-TW" altLang="en-US" sz="2000" dirty="0">
                <a:solidFill>
                  <a:schemeClr val="tx1"/>
                </a:solidFill>
                <a:latin typeface="標楷體" panose="03000509000000000000" pitchFamily="65" charset="-120"/>
                <a:ea typeface="標楷體" panose="03000509000000000000" pitchFamily="65" charset="-120"/>
              </a:rPr>
              <a:t>凸</a:t>
            </a:r>
            <a:r>
              <a:rPr lang="zh-TW" altLang="en-US" sz="2000" dirty="0" smtClean="0">
                <a:solidFill>
                  <a:schemeClr val="tx1"/>
                </a:solidFill>
                <a:latin typeface="標楷體" panose="03000509000000000000" pitchFamily="65" charset="-120"/>
                <a:ea typeface="標楷體" panose="03000509000000000000" pitchFamily="65" charset="-120"/>
              </a:rPr>
              <a:t>顯</a:t>
            </a:r>
            <a:endParaRPr lang="en-US" altLang="zh-TW" sz="2000" dirty="0" smtClean="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影片：</a:t>
            </a:r>
            <a:r>
              <a:rPr lang="zh-TW" altLang="en-US" sz="2000" dirty="0">
                <a:solidFill>
                  <a:schemeClr val="tx1"/>
                </a:solidFill>
                <a:latin typeface="標楷體" panose="03000509000000000000" pitchFamily="65" charset="-120"/>
                <a:ea typeface="標楷體" panose="03000509000000000000" pitchFamily="65" charset="-120"/>
                <a:hlinkClick r:id="rId5" action="ppaction://hlinkfile"/>
              </a:rPr>
              <a:t>韓劇置入無極限 七年累計</a:t>
            </a:r>
            <a:r>
              <a:rPr lang="en-US" altLang="zh-TW" sz="2000" dirty="0">
                <a:solidFill>
                  <a:schemeClr val="tx1"/>
                </a:solidFill>
                <a:latin typeface="標楷體" panose="03000509000000000000" pitchFamily="65" charset="-120"/>
                <a:ea typeface="標楷體" panose="03000509000000000000" pitchFamily="65" charset="-120"/>
                <a:hlinkClick r:id="rId5" action="ppaction://hlinkfile"/>
              </a:rPr>
              <a:t>2</a:t>
            </a:r>
            <a:r>
              <a:rPr lang="zh-TW" altLang="en-US" sz="2000" dirty="0">
                <a:solidFill>
                  <a:schemeClr val="tx1"/>
                </a:solidFill>
                <a:latin typeface="標楷體" panose="03000509000000000000" pitchFamily="65" charset="-120"/>
                <a:ea typeface="標楷體" panose="03000509000000000000" pitchFamily="65" charset="-120"/>
                <a:hlinkClick r:id="rId5" action="ppaction://hlinkfile"/>
              </a:rPr>
              <a:t>千萬罰金│中視新聞專題</a:t>
            </a:r>
            <a:r>
              <a:rPr lang="en-US" altLang="zh-TW" sz="2000" dirty="0" smtClean="0">
                <a:solidFill>
                  <a:schemeClr val="tx1"/>
                </a:solidFill>
                <a:latin typeface="標楷體" panose="03000509000000000000" pitchFamily="65" charset="-120"/>
                <a:ea typeface="標楷體" panose="03000509000000000000" pitchFamily="65" charset="-120"/>
                <a:hlinkClick r:id="rId5" action="ppaction://hlinkfile"/>
              </a:rPr>
              <a:t>20171128</a:t>
            </a:r>
            <a:r>
              <a:rPr lang="zh-TW" altLang="en-US" sz="2000" dirty="0" smtClean="0">
                <a:solidFill>
                  <a:schemeClr val="tx1"/>
                </a:solidFill>
                <a:latin typeface="標楷體" panose="03000509000000000000" pitchFamily="65" charset="-120"/>
                <a:ea typeface="標楷體" panose="03000509000000000000" pitchFamily="65" charset="-120"/>
                <a:hlinkClick r:id="rId5" action="ppaction://hlinkfile"/>
              </a:rPr>
              <a:t> </a:t>
            </a:r>
            <a:r>
              <a:rPr lang="en-US" altLang="zh-TW" sz="2000" dirty="0" smtClean="0">
                <a:solidFill>
                  <a:schemeClr val="tx1"/>
                </a:solidFill>
                <a:latin typeface="標楷體" panose="03000509000000000000" pitchFamily="65" charset="-120"/>
                <a:ea typeface="標楷體" panose="03000509000000000000" pitchFamily="65" charset="-120"/>
                <a:hlinkClick r:id="rId6"/>
              </a:rPr>
              <a:t>https</a:t>
            </a:r>
            <a:r>
              <a:rPr lang="en-US" altLang="zh-TW" sz="2000" dirty="0">
                <a:solidFill>
                  <a:schemeClr val="tx1"/>
                </a:solidFill>
                <a:latin typeface="標楷體" panose="03000509000000000000" pitchFamily="65" charset="-120"/>
                <a:ea typeface="標楷體" panose="03000509000000000000" pitchFamily="65" charset="-120"/>
                <a:hlinkClick r:id="rId6"/>
              </a:rPr>
              <a:t>://</a:t>
            </a:r>
            <a:r>
              <a:rPr lang="en-US" altLang="zh-TW" sz="2000" dirty="0" smtClean="0">
                <a:solidFill>
                  <a:schemeClr val="tx1"/>
                </a:solidFill>
                <a:latin typeface="標楷體" panose="03000509000000000000" pitchFamily="65" charset="-120"/>
                <a:ea typeface="標楷體" panose="03000509000000000000" pitchFamily="65" charset="-120"/>
                <a:hlinkClick r:id="rId6"/>
              </a:rPr>
              <a:t>www.youtube.com/watch?v=6EfMKsl-puQ</a:t>
            </a:r>
            <a:endParaRPr lang="en-US" altLang="zh-TW" sz="2000" dirty="0" smtClean="0">
              <a:solidFill>
                <a:schemeClr val="tx1"/>
              </a:solidFill>
              <a:latin typeface="標楷體" panose="03000509000000000000" pitchFamily="65" charset="-120"/>
              <a:ea typeface="標楷體" panose="03000509000000000000" pitchFamily="65" charset="-120"/>
            </a:endParaRPr>
          </a:p>
          <a:p>
            <a:r>
              <a:rPr lang="zh-TW" altLang="en-US" sz="2000" dirty="0">
                <a:solidFill>
                  <a:srgbClr val="C00000"/>
                </a:solidFill>
                <a:latin typeface="標楷體" panose="03000509000000000000" pitchFamily="65" charset="-120"/>
                <a:ea typeface="標楷體" panose="03000509000000000000" pitchFamily="65" charset="-120"/>
              </a:rPr>
              <a:t>影片內容：</a:t>
            </a:r>
            <a:endParaRPr lang="en-US" altLang="zh-TW" sz="2000" dirty="0">
              <a:solidFill>
                <a:srgbClr val="C00000"/>
              </a:solidFill>
              <a:latin typeface="標楷體" panose="03000509000000000000" pitchFamily="65" charset="-120"/>
              <a:ea typeface="標楷體" panose="03000509000000000000" pitchFamily="65" charset="-120"/>
            </a:endParaRPr>
          </a:p>
          <a:p>
            <a:pPr marL="25400" indent="0">
              <a:buNone/>
            </a:pPr>
            <a:r>
              <a:rPr lang="zh-TW" altLang="en-US" sz="2000" dirty="0" smtClean="0">
                <a:solidFill>
                  <a:schemeClr val="tx1"/>
                </a:solidFill>
                <a:latin typeface="標楷體" panose="03000509000000000000" pitchFamily="65" charset="-120"/>
                <a:ea typeface="標楷體" panose="03000509000000000000" pitchFamily="65" charset="-120"/>
              </a:rPr>
              <a:t>   呈現韓劇置入性行銷的各種現象</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r>
              <a:rPr lang="zh-TW" altLang="en-US" sz="2000" dirty="0" smtClean="0">
                <a:solidFill>
                  <a:schemeClr val="tx1"/>
                </a:solidFill>
                <a:latin typeface="標楷體" panose="03000509000000000000" pitchFamily="65" charset="-120"/>
                <a:ea typeface="標楷體" panose="03000509000000000000" pitchFamily="65" charset="-120"/>
              </a:rPr>
              <a:t>   以及相關法規規定，並提及</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000" dirty="0" smtClean="0">
                <a:solidFill>
                  <a:schemeClr val="tx1"/>
                </a:solidFill>
                <a:latin typeface="標楷體" panose="03000509000000000000" pitchFamily="65" charset="-120"/>
                <a:ea typeface="標楷體" panose="03000509000000000000" pitchFamily="65" charset="-120"/>
              </a:rPr>
              <a:t>  台灣國家通訊委員會</a:t>
            </a:r>
            <a:r>
              <a:rPr lang="en-US" altLang="zh-TW" sz="2000" dirty="0" smtClean="0">
                <a:solidFill>
                  <a:schemeClr val="tx1"/>
                </a:solidFill>
                <a:latin typeface="標楷體" panose="03000509000000000000" pitchFamily="65" charset="-120"/>
                <a:ea typeface="標楷體" panose="03000509000000000000" pitchFamily="65" charset="-120"/>
              </a:rPr>
              <a:t>(NCC)</a:t>
            </a:r>
            <a:r>
              <a:rPr lang="zh-TW" altLang="en-US" sz="2000" dirty="0" smtClean="0">
                <a:solidFill>
                  <a:schemeClr val="tx1"/>
                </a:solidFill>
                <a:latin typeface="標楷體" panose="03000509000000000000" pitchFamily="65" charset="-120"/>
                <a:ea typeface="標楷體" panose="03000509000000000000" pitchFamily="65" charset="-120"/>
              </a:rPr>
              <a:t>從</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000" dirty="0" smtClean="0">
                <a:solidFill>
                  <a:schemeClr val="tx1"/>
                </a:solidFill>
                <a:latin typeface="標楷體" panose="03000509000000000000" pitchFamily="65" charset="-120"/>
                <a:ea typeface="標楷體" panose="03000509000000000000" pitchFamily="65" charset="-120"/>
              </a:rPr>
              <a:t>  </a:t>
            </a:r>
            <a:r>
              <a:rPr lang="en-US" altLang="zh-TW" sz="2000" dirty="0" smtClean="0">
                <a:solidFill>
                  <a:schemeClr val="tx1"/>
                </a:solidFill>
                <a:latin typeface="標楷體" panose="03000509000000000000" pitchFamily="65" charset="-120"/>
                <a:ea typeface="標楷體" panose="03000509000000000000" pitchFamily="65" charset="-120"/>
              </a:rPr>
              <a:t>2012</a:t>
            </a:r>
            <a:r>
              <a:rPr lang="zh-TW" altLang="en-US" sz="2000" dirty="0" smtClean="0">
                <a:solidFill>
                  <a:schemeClr val="tx1"/>
                </a:solidFill>
                <a:latin typeface="標楷體" panose="03000509000000000000" pitchFamily="65" charset="-120"/>
                <a:ea typeface="標楷體" panose="03000509000000000000" pitchFamily="65" charset="-120"/>
              </a:rPr>
              <a:t>年鬆綁規定</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三不一揭露</a:t>
            </a:r>
            <a:r>
              <a:rPr lang="en-US" altLang="zh-TW" sz="2000" dirty="0" smtClean="0">
                <a:solidFill>
                  <a:schemeClr val="tx1"/>
                </a:solidFill>
                <a:latin typeface="標楷體" panose="03000509000000000000" pitchFamily="65" charset="-120"/>
                <a:ea typeface="標楷體" panose="03000509000000000000" pitchFamily="65" charset="-120"/>
              </a:rPr>
              <a:t>)</a:t>
            </a:r>
          </a:p>
          <a:p>
            <a:pPr marL="25400" indent="0">
              <a:buNone/>
            </a:pP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000" dirty="0" smtClean="0">
                <a:solidFill>
                  <a:schemeClr val="tx1"/>
                </a:solidFill>
                <a:latin typeface="標楷體" panose="03000509000000000000" pitchFamily="65" charset="-120"/>
                <a:ea typeface="標楷體" panose="03000509000000000000" pitchFamily="65" charset="-120"/>
              </a:rPr>
              <a:t>  後台劇的置入性行銷狀況與觀眾反應。</a:t>
            </a:r>
            <a:endParaRPr lang="en-US" altLang="zh-TW" sz="2000" dirty="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rotWithShape="1">
          <a:blip r:embed="rId7"/>
          <a:srcRect l="4784" t="12627" r="28242" b="17636"/>
          <a:stretch/>
        </p:blipFill>
        <p:spPr>
          <a:xfrm>
            <a:off x="4801334" y="3789040"/>
            <a:ext cx="4179977" cy="2448272"/>
          </a:xfrm>
          <a:prstGeom prst="rect">
            <a:avLst/>
          </a:prstGeom>
        </p:spPr>
      </p:pic>
    </p:spTree>
    <p:extLst>
      <p:ext uri="{BB962C8B-B14F-4D97-AF65-F5344CB8AC3E}">
        <p14:creationId xmlns:p14="http://schemas.microsoft.com/office/powerpoint/2010/main" val="1820482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9005" y="116632"/>
            <a:ext cx="8286092" cy="702636"/>
          </a:xfrm>
        </p:spPr>
        <p:txBody>
          <a:bodyPr/>
          <a:lstStyle/>
          <a:p>
            <a:r>
              <a:rPr lang="en-US" altLang="zh-TW" sz="3600" b="1" dirty="0" smtClean="0">
                <a:solidFill>
                  <a:srgbClr val="0070C0"/>
                </a:solidFill>
                <a:latin typeface="標楷體" pitchFamily="65" charset="-120"/>
                <a:ea typeface="標楷體" pitchFamily="65" charset="-120"/>
              </a:rPr>
              <a:t>5/E</a:t>
            </a:r>
            <a:r>
              <a:rPr lang="en-US" altLang="zh-TW" sz="3600" b="1" dirty="0">
                <a:solidFill>
                  <a:srgbClr val="0070C0"/>
                </a:solidFill>
                <a:latin typeface="標楷體" pitchFamily="65" charset="-120"/>
                <a:ea typeface="標楷體" pitchFamily="65" charset="-120"/>
              </a:rPr>
              <a:t> </a:t>
            </a:r>
            <a:r>
              <a:rPr lang="en-US" altLang="zh-TW" sz="3600" b="1" dirty="0" smtClean="0">
                <a:solidFill>
                  <a:srgbClr val="0070C0"/>
                </a:solidFill>
                <a:latin typeface="標楷體" pitchFamily="65" charset="-120"/>
                <a:ea typeface="標楷體" pitchFamily="65" charset="-120"/>
              </a:rPr>
              <a:t> </a:t>
            </a:r>
            <a:r>
              <a:rPr lang="zh-TW" altLang="zh-TW" sz="3600" b="1" dirty="0" smtClean="0">
                <a:solidFill>
                  <a:srgbClr val="0070C0"/>
                </a:solidFill>
                <a:latin typeface="標楷體" pitchFamily="65" charset="-120"/>
                <a:ea typeface="標楷體" pitchFamily="65" charset="-120"/>
              </a:rPr>
              <a:t>家庭</a:t>
            </a:r>
            <a:r>
              <a:rPr lang="zh-TW" altLang="zh-TW" sz="3600" b="1" dirty="0">
                <a:solidFill>
                  <a:srgbClr val="0070C0"/>
                </a:solidFill>
                <a:latin typeface="標楷體" pitchFamily="65" charset="-120"/>
                <a:ea typeface="標楷體" pitchFamily="65" charset="-120"/>
              </a:rPr>
              <a:t>活動與社區參與</a:t>
            </a:r>
            <a:endParaRPr lang="zh-TW" altLang="en-US" sz="3600" b="1" dirty="0">
              <a:solidFill>
                <a:srgbClr val="0070C0"/>
              </a:solidFill>
              <a:latin typeface="標楷體" pitchFamily="65" charset="-120"/>
              <a:ea typeface="標楷體"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686114354"/>
              </p:ext>
            </p:extLst>
          </p:nvPr>
        </p:nvGraphicFramePr>
        <p:xfrm>
          <a:off x="251520" y="980728"/>
          <a:ext cx="8712968" cy="5601750"/>
        </p:xfrm>
        <a:graphic>
          <a:graphicData uri="http://schemas.openxmlformats.org/drawingml/2006/table">
            <a:tbl>
              <a:tblPr firstRow="1" firstCol="1" bandRow="1"/>
              <a:tblGrid>
                <a:gridCol w="3921502">
                  <a:extLst>
                    <a:ext uri="{9D8B030D-6E8A-4147-A177-3AD203B41FA5}">
                      <a16:colId xmlns:a16="http://schemas.microsoft.com/office/drawing/2014/main" val="682944680"/>
                    </a:ext>
                  </a:extLst>
                </a:gridCol>
                <a:gridCol w="4791466">
                  <a:extLst>
                    <a:ext uri="{9D8B030D-6E8A-4147-A177-3AD203B41FA5}">
                      <a16:colId xmlns:a16="http://schemas.microsoft.com/office/drawing/2014/main" val="784742389"/>
                    </a:ext>
                  </a:extLst>
                </a:gridCol>
              </a:tblGrid>
              <a:tr h="358469">
                <a:tc gridSpan="2">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學習重點</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zh-TW" altLang="en-US"/>
                    </a:p>
                  </a:txBody>
                  <a:tcPr/>
                </a:tc>
                <a:extLst>
                  <a:ext uri="{0D108BD9-81ED-4DB2-BD59-A6C34878D82A}">
                    <a16:rowId xmlns:a16="http://schemas.microsoft.com/office/drawing/2014/main" val="553000407"/>
                  </a:ext>
                </a:extLst>
              </a:tr>
              <a:tr h="358469">
                <a:tc>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學習表現</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Aft>
                          <a:spcPts val="0"/>
                        </a:spcAft>
                      </a:pPr>
                      <a:r>
                        <a:rPr lang="zh-TW" sz="24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學習內容</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7582318"/>
                  </a:ext>
                </a:extLst>
              </a:tr>
              <a:tr h="1435525">
                <a:tc>
                  <a:txBody>
                    <a:bodyPr/>
                    <a:lstStyle/>
                    <a:p>
                      <a:pPr marL="441960" indent="-441960">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5-IV-1</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了解家人作息，覺察家中個人生活作息的差異，並能支持與協助家人。</a:t>
                      </a:r>
                      <a:endParaRPr lang="zh-TW" sz="24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E-IV-1</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家人生活作息的觀察與記錄。</a:t>
                      </a:r>
                      <a:endParaRPr lang="zh-TW" sz="2400" kern="100" dirty="0">
                        <a:effectLst/>
                        <a:latin typeface="Calibri" panose="020F0502020204030204" pitchFamily="34" charset="0"/>
                        <a:cs typeface="Times New Roman" panose="02020603050405020304" pitchFamily="18" charset="0"/>
                      </a:endParaRPr>
                    </a:p>
                    <a:p>
                      <a:pPr marL="471170" marR="153670" indent="-471170">
                        <a:lnSpc>
                          <a:spcPct val="100000"/>
                        </a:lnSpc>
                        <a:spcAft>
                          <a:spcPts val="0"/>
                        </a:spcAft>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E-IV-2</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家人生活支持的資源與協助。</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280147"/>
                  </a:ext>
                </a:extLst>
              </a:tr>
              <a:tr h="846870">
                <a:tc>
                  <a:txBody>
                    <a:bodyPr/>
                    <a:lstStyle/>
                    <a:p>
                      <a:pPr marL="460375" indent="-460375">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5-IV-2</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規劃並執行家庭活動。</a:t>
                      </a:r>
                      <a:endParaRPr lang="zh-TW" sz="2400" kern="100">
                        <a:effectLst/>
                        <a:latin typeface="Calibri" panose="020F0502020204030204" pitchFamily="34" charset="0"/>
                        <a:cs typeface="Times New Roman" panose="02020603050405020304" pitchFamily="18" charset="0"/>
                      </a:endParaRPr>
                    </a:p>
                    <a:p>
                      <a:pPr marL="471170">
                        <a:lnSpc>
                          <a:spcPct val="100000"/>
                        </a:lnSpc>
                        <a:spcAft>
                          <a:spcPts val="0"/>
                        </a:spcAft>
                      </a:pPr>
                      <a:r>
                        <a:rPr lang="x-none" sz="2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E-IV-3</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家庭活動的意涵。</a:t>
                      </a:r>
                      <a:endParaRPr lang="zh-TW" sz="2400" kern="100" dirty="0">
                        <a:effectLst/>
                        <a:latin typeface="Calibri" panose="020F0502020204030204" pitchFamily="34" charset="0"/>
                        <a:cs typeface="Times New Roman" panose="02020603050405020304" pitchFamily="18" charset="0"/>
                      </a:endParaRPr>
                    </a:p>
                    <a:p>
                      <a:pPr marL="457200" indent="-4572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E-IV-4</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家庭活動的規劃與實施。</a:t>
                      </a:r>
                      <a:r>
                        <a:rPr lang="zh-TW"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360692"/>
                  </a:ext>
                </a:extLst>
              </a:tr>
              <a:tr h="1075406">
                <a:tc>
                  <a:txBody>
                    <a:bodyPr/>
                    <a:lstStyle/>
                    <a:p>
                      <a:pPr marL="460375" indent="-460375">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5-IV-3</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參與社區活動，豐富家庭生活品質。</a:t>
                      </a:r>
                      <a:endParaRPr lang="zh-TW" sz="2400" kern="100">
                        <a:effectLst/>
                        <a:latin typeface="Calibri" panose="020F0502020204030204" pitchFamily="34" charset="0"/>
                        <a:cs typeface="Times New Roman" panose="02020603050405020304" pitchFamily="18" charset="0"/>
                      </a:endParaRPr>
                    </a:p>
                    <a:p>
                      <a:pPr marL="471170">
                        <a:lnSpc>
                          <a:spcPct val="100000"/>
                        </a:lnSpc>
                        <a:spcAft>
                          <a:spcPts val="0"/>
                        </a:spcAft>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E-IV-5</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家庭參與社區活動及其對家庭生活品質的影響。</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964046"/>
                  </a:ext>
                </a:extLst>
              </a:tr>
              <a:tr h="1433874">
                <a:tc>
                  <a:txBody>
                    <a:bodyPr/>
                    <a:lstStyle/>
                    <a:p>
                      <a:pPr marL="460375" indent="-460375">
                        <a:lnSpc>
                          <a:spcPct val="100000"/>
                        </a:lnSpc>
                      </a:pPr>
                      <a:r>
                        <a:rPr lang="en-US"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5-IV-4</a:t>
                      </a:r>
                      <a:r>
                        <a:rPr lang="zh-TW" sz="24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分析家庭生活與社區的關係，並建立家庭與社區的互動連結。</a:t>
                      </a:r>
                      <a:endParaRPr lang="zh-TW" sz="24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0" indent="-5334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E-IV-6</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家庭與社區的互動關係。</a:t>
                      </a:r>
                      <a:endParaRPr lang="zh-TW" sz="2400" kern="100" dirty="0">
                        <a:effectLst/>
                        <a:latin typeface="Calibri" panose="020F0502020204030204" pitchFamily="34" charset="0"/>
                        <a:cs typeface="Times New Roman" panose="02020603050405020304" pitchFamily="18" charset="0"/>
                      </a:endParaRPr>
                    </a:p>
                    <a:p>
                      <a:pPr marL="533400" indent="-533400">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E-IV-7</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家庭與社區關係的建立與連結。</a:t>
                      </a:r>
                      <a:endParaRPr lang="zh-TW" sz="2400" kern="100" dirty="0">
                        <a:effectLst/>
                        <a:latin typeface="Calibri" panose="020F0502020204030204" pitchFamily="34" charset="0"/>
                        <a:cs typeface="Times New Roman" panose="02020603050405020304" pitchFamily="18" charset="0"/>
                      </a:endParaRPr>
                    </a:p>
                    <a:p>
                      <a:pPr>
                        <a:lnSpc>
                          <a:spcPct val="100000"/>
                        </a:lnSpc>
                      </a:pP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4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3371807"/>
                  </a:ext>
                </a:extLst>
              </a:tr>
            </a:tbl>
          </a:graphicData>
        </a:graphic>
      </p:graphicFrame>
    </p:spTree>
    <p:extLst>
      <p:ext uri="{BB962C8B-B14F-4D97-AF65-F5344CB8AC3E}">
        <p14:creationId xmlns:p14="http://schemas.microsoft.com/office/powerpoint/2010/main" val="2459459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887" y="53410"/>
            <a:ext cx="8568952" cy="663918"/>
          </a:xfrm>
        </p:spPr>
        <p:txBody>
          <a:bodyPr/>
          <a:lstStyle/>
          <a:p>
            <a:r>
              <a:rPr lang="zh-TW" altLang="en-US" dirty="0" smtClean="0">
                <a:solidFill>
                  <a:srgbClr val="FF0000"/>
                </a:solidFill>
                <a:latin typeface="標楷體" panose="03000509000000000000" pitchFamily="65" charset="-120"/>
                <a:ea typeface="標楷體" panose="03000509000000000000" pitchFamily="65" charset="-120"/>
              </a:rPr>
              <a:t>家庭活動與社區</a:t>
            </a:r>
            <a:r>
              <a:rPr lang="zh-TW" altLang="en-US" dirty="0">
                <a:solidFill>
                  <a:srgbClr val="FF0000"/>
                </a:solidFill>
                <a:latin typeface="標楷體" panose="03000509000000000000" pitchFamily="65" charset="-120"/>
                <a:ea typeface="標楷體" panose="03000509000000000000" pitchFamily="65" charset="-120"/>
              </a:rPr>
              <a:t>參與</a:t>
            </a:r>
            <a:endParaRPr lang="zh-TW" altLang="en-US" dirty="0"/>
          </a:p>
        </p:txBody>
      </p:sp>
      <p:sp>
        <p:nvSpPr>
          <p:cNvPr id="3" name="文字版面配置區 2"/>
          <p:cNvSpPr>
            <a:spLocks noGrp="1"/>
          </p:cNvSpPr>
          <p:nvPr>
            <p:ph type="body" idx="1"/>
          </p:nvPr>
        </p:nvSpPr>
        <p:spPr>
          <a:xfrm>
            <a:off x="105273" y="717328"/>
            <a:ext cx="8427168" cy="4511872"/>
          </a:xfrm>
        </p:spPr>
        <p:txBody>
          <a:bodyPr/>
          <a:lstStyle/>
          <a:p>
            <a:r>
              <a:rPr lang="zh-TW" altLang="en-US" sz="2000" dirty="0" smtClean="0">
                <a:solidFill>
                  <a:srgbClr val="000000"/>
                </a:solidFill>
                <a:latin typeface="標楷體" panose="03000509000000000000" pitchFamily="65" charset="-120"/>
                <a:ea typeface="標楷體" panose="03000509000000000000" pitchFamily="65" charset="-120"/>
              </a:rPr>
              <a:t>書</a:t>
            </a:r>
            <a:r>
              <a:rPr lang="zh-TW" altLang="en-US" sz="2000" dirty="0">
                <a:solidFill>
                  <a:srgbClr val="000000"/>
                </a:solidFill>
                <a:latin typeface="標楷體" panose="03000509000000000000" pitchFamily="65" charset="-120"/>
                <a:ea typeface="標楷體" panose="03000509000000000000" pitchFamily="65" charset="-120"/>
              </a:rPr>
              <a:t>籍：漫畫讀通柯維成功學</a:t>
            </a:r>
            <a:r>
              <a:rPr lang="en-US" altLang="zh-TW" sz="2000" dirty="0" smtClean="0">
                <a:solidFill>
                  <a:srgbClr val="000000"/>
                </a:solidFill>
                <a:latin typeface="標楷體" panose="03000509000000000000" pitchFamily="65" charset="-120"/>
                <a:ea typeface="標楷體" panose="03000509000000000000" pitchFamily="65" charset="-120"/>
              </a:rPr>
              <a:t>(</a:t>
            </a:r>
            <a:r>
              <a:rPr lang="zh-TW" altLang="en-US" sz="2000" dirty="0" smtClean="0">
                <a:solidFill>
                  <a:srgbClr val="000000"/>
                </a:solidFill>
                <a:latin typeface="標楷體" panose="03000509000000000000" pitchFamily="65" charset="-120"/>
                <a:ea typeface="標楷體" panose="03000509000000000000" pitchFamily="65" charset="-120"/>
              </a:rPr>
              <a:t>天下，</a:t>
            </a:r>
            <a:r>
              <a:rPr lang="en-US" altLang="zh-TW" sz="2000" dirty="0" smtClean="0">
                <a:solidFill>
                  <a:srgbClr val="000000"/>
                </a:solidFill>
                <a:latin typeface="標楷體" panose="03000509000000000000" pitchFamily="65" charset="-120"/>
                <a:ea typeface="標楷體" panose="03000509000000000000" pitchFamily="65" charset="-120"/>
              </a:rPr>
              <a:t>2013)</a:t>
            </a:r>
          </a:p>
          <a:p>
            <a:r>
              <a:rPr lang="zh-TW" altLang="en-US" sz="2000" dirty="0" smtClean="0">
                <a:solidFill>
                  <a:srgbClr val="C00000"/>
                </a:solidFill>
                <a:latin typeface="標楷體" panose="03000509000000000000" pitchFamily="65" charset="-120"/>
                <a:ea typeface="標楷體" panose="03000509000000000000" pitchFamily="65" charset="-120"/>
              </a:rPr>
              <a:t>書</a:t>
            </a:r>
            <a:r>
              <a:rPr lang="zh-TW" altLang="en-US" sz="2000" dirty="0">
                <a:solidFill>
                  <a:srgbClr val="C00000"/>
                </a:solidFill>
                <a:latin typeface="標楷體" panose="03000509000000000000" pitchFamily="65" charset="-120"/>
                <a:ea typeface="標楷體" panose="03000509000000000000" pitchFamily="65" charset="-120"/>
              </a:rPr>
              <a:t>籍</a:t>
            </a:r>
            <a:r>
              <a:rPr lang="zh-TW" altLang="en-US" sz="2000" dirty="0" smtClean="0">
                <a:solidFill>
                  <a:srgbClr val="C00000"/>
                </a:solidFill>
                <a:latin typeface="標楷體" panose="03000509000000000000" pitchFamily="65" charset="-120"/>
                <a:ea typeface="標楷體" panose="03000509000000000000" pitchFamily="65" charset="-120"/>
              </a:rPr>
              <a:t>內容：</a:t>
            </a:r>
            <a:endParaRPr lang="en-US" altLang="zh-TW" sz="2000" dirty="0" smtClean="0">
              <a:solidFill>
                <a:srgbClr val="C00000"/>
              </a:solidFill>
              <a:latin typeface="標楷體" panose="03000509000000000000" pitchFamily="65" charset="-120"/>
              <a:ea typeface="標楷體" panose="03000509000000000000" pitchFamily="65" charset="-120"/>
            </a:endParaRPr>
          </a:p>
          <a:p>
            <a:r>
              <a:rPr lang="zh-TW" altLang="en-US" sz="2000" dirty="0" smtClean="0">
                <a:solidFill>
                  <a:schemeClr val="tx1"/>
                </a:solidFill>
                <a:latin typeface="標楷體" panose="03000509000000000000" pitchFamily="65" charset="-120"/>
                <a:ea typeface="標楷體" panose="03000509000000000000" pitchFamily="65" charset="-120"/>
              </a:rPr>
              <a:t>書中的漫畫女主角七海，</a:t>
            </a:r>
            <a:r>
              <a:rPr lang="zh-TW" altLang="en-US" sz="2000" dirty="0">
                <a:solidFill>
                  <a:schemeClr val="tx1"/>
                </a:solidFill>
                <a:latin typeface="標楷體" panose="03000509000000000000" pitchFamily="65" charset="-120"/>
                <a:ea typeface="標楷體" panose="03000509000000000000" pitchFamily="65" charset="-120"/>
              </a:rPr>
              <a:t>藉</a:t>
            </a:r>
            <a:r>
              <a:rPr lang="zh-TW" altLang="en-US" sz="2000" dirty="0" smtClean="0">
                <a:solidFill>
                  <a:schemeClr val="tx1"/>
                </a:solidFill>
                <a:latin typeface="標楷體" panose="03000509000000000000" pitchFamily="65" charset="-120"/>
                <a:ea typeface="標楷體" panose="03000509000000000000" pitchFamily="65" charset="-120"/>
              </a:rPr>
              <a:t>由柯維的七個習慣，每天一點一滴</a:t>
            </a:r>
            <a:r>
              <a:rPr lang="zh-TW" altLang="en-US" sz="2000" dirty="0">
                <a:solidFill>
                  <a:schemeClr val="tx1"/>
                </a:solidFill>
                <a:latin typeface="標楷體" panose="03000509000000000000" pitchFamily="65" charset="-120"/>
                <a:ea typeface="標楷體" panose="03000509000000000000" pitchFamily="65" charset="-120"/>
              </a:rPr>
              <a:t>地</a:t>
            </a:r>
            <a:r>
              <a:rPr lang="zh-TW" altLang="en-US" sz="2000" dirty="0" smtClean="0">
                <a:solidFill>
                  <a:schemeClr val="tx1"/>
                </a:solidFill>
                <a:latin typeface="標楷體" panose="03000509000000000000" pitchFamily="65" charset="-120"/>
                <a:ea typeface="標楷體" panose="03000509000000000000" pitchFamily="65" charset="-120"/>
              </a:rPr>
              <a:t>改變自己，就在這樣的轉變中，</a:t>
            </a:r>
            <a:r>
              <a:rPr lang="zh-TW" altLang="en-US" sz="2000" dirty="0">
                <a:solidFill>
                  <a:schemeClr val="tx1"/>
                </a:solidFill>
                <a:latin typeface="標楷體" panose="03000509000000000000" pitchFamily="65" charset="-120"/>
                <a:ea typeface="標楷體" panose="03000509000000000000" pitchFamily="65" charset="-120"/>
              </a:rPr>
              <a:t>她</a:t>
            </a:r>
            <a:r>
              <a:rPr lang="zh-TW" altLang="en-US" sz="2000" dirty="0" smtClean="0">
                <a:solidFill>
                  <a:schemeClr val="tx1"/>
                </a:solidFill>
                <a:latin typeface="標楷體" panose="03000509000000000000" pitchFamily="65" charset="-120"/>
                <a:ea typeface="標楷體" panose="03000509000000000000" pitchFamily="65" charset="-120"/>
              </a:rPr>
              <a:t>的人生也逐漸轉向好的方向。</a:t>
            </a:r>
            <a:endParaRPr lang="en-US" altLang="zh-TW" sz="2000" dirty="0" smtClean="0">
              <a:solidFill>
                <a:schemeClr val="tx1"/>
              </a:solidFill>
              <a:latin typeface="標楷體" panose="03000509000000000000" pitchFamily="65" charset="-120"/>
              <a:ea typeface="標楷體" panose="03000509000000000000" pitchFamily="65" charset="-120"/>
            </a:endParaRPr>
          </a:p>
          <a:p>
            <a:r>
              <a:rPr lang="zh-TW" altLang="en-US" sz="2000" dirty="0" smtClean="0">
                <a:solidFill>
                  <a:srgbClr val="C00000"/>
                </a:solidFill>
                <a:latin typeface="標楷體" panose="03000509000000000000" pitchFamily="65" charset="-120"/>
                <a:ea typeface="標楷體" panose="03000509000000000000" pitchFamily="65" charset="-120"/>
              </a:rPr>
              <a:t>運用方</a:t>
            </a:r>
            <a:r>
              <a:rPr lang="zh-TW" altLang="en-US" sz="2000" dirty="0">
                <a:solidFill>
                  <a:srgbClr val="C00000"/>
                </a:solidFill>
                <a:latin typeface="標楷體" panose="03000509000000000000" pitchFamily="65" charset="-120"/>
                <a:ea typeface="標楷體" panose="03000509000000000000" pitchFamily="65" charset="-120"/>
              </a:rPr>
              <a:t>式</a:t>
            </a:r>
            <a:r>
              <a:rPr lang="zh-TW" altLang="en-US" sz="2000" dirty="0" smtClean="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marL="25400" indent="0">
              <a:buNone/>
            </a:pPr>
            <a:r>
              <a:rPr lang="zh-TW" altLang="en-US" sz="2000" dirty="0" smtClean="0">
                <a:solidFill>
                  <a:schemeClr val="tx1"/>
                </a:solidFill>
                <a:latin typeface="標楷體" panose="03000509000000000000" pitchFamily="65" charset="-120"/>
                <a:ea typeface="標楷體" panose="03000509000000000000" pitchFamily="65" charset="-120"/>
              </a:rPr>
              <a:t>   分組閱讀書籍內容，進行心得分享，</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000" dirty="0" smtClean="0">
                <a:solidFill>
                  <a:schemeClr val="tx1"/>
                </a:solidFill>
                <a:latin typeface="標楷體" panose="03000509000000000000" pitchFamily="65" charset="-120"/>
                <a:ea typeface="標楷體" panose="03000509000000000000" pitchFamily="65" charset="-120"/>
              </a:rPr>
              <a:t>  設計行動實踐計畫與問題討論</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endParaRPr lang="en-US" altLang="zh-TW" sz="2000" dirty="0">
              <a:solidFill>
                <a:schemeClr val="tx1"/>
              </a:solidFill>
              <a:latin typeface="標楷體" panose="03000509000000000000" pitchFamily="65" charset="-120"/>
              <a:ea typeface="標楷體" panose="03000509000000000000" pitchFamily="65" charset="-120"/>
            </a:endParaRPr>
          </a:p>
          <a:p>
            <a:pPr marL="25400" indent="0">
              <a:buNone/>
            </a:pPr>
            <a:r>
              <a:rPr lang="zh-TW" altLang="en-US" sz="1800" dirty="0" smtClean="0">
                <a:latin typeface="標楷體" panose="03000509000000000000" pitchFamily="65" charset="-120"/>
                <a:ea typeface="標楷體" panose="03000509000000000000" pitchFamily="65" charset="-120"/>
              </a:rPr>
              <a:t>延伸影片：</a:t>
            </a:r>
            <a:endParaRPr lang="en-US" altLang="zh-TW" sz="1800" dirty="0" smtClean="0">
              <a:latin typeface="標楷體" panose="03000509000000000000" pitchFamily="65" charset="-120"/>
              <a:ea typeface="標楷體" panose="03000509000000000000" pitchFamily="65" charset="-120"/>
            </a:endParaRPr>
          </a:p>
          <a:p>
            <a:pPr marL="25400" indent="0">
              <a:buNone/>
            </a:pPr>
            <a:r>
              <a:rPr lang="zh-TW" altLang="en-US" sz="1800" dirty="0">
                <a:latin typeface="標楷體" panose="03000509000000000000" pitchFamily="65" charset="-120"/>
                <a:ea typeface="標楷體" panose="03000509000000000000" pitchFamily="65" charset="-120"/>
              </a:rPr>
              <a:t>領導學大師史蒂芬</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柯維告訴你</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pPr marL="25400" indent="0">
              <a:buNone/>
            </a:pPr>
            <a:r>
              <a:rPr lang="zh-TW" altLang="en-US" sz="1800" dirty="0" smtClean="0">
                <a:latin typeface="標楷體" panose="03000509000000000000" pitchFamily="65" charset="-120"/>
                <a:ea typeface="標楷體" panose="03000509000000000000" pitchFamily="65" charset="-120"/>
              </a:rPr>
              <a:t>如何</a:t>
            </a:r>
            <a:r>
              <a:rPr lang="zh-TW" altLang="en-US" sz="1800" dirty="0">
                <a:latin typeface="標楷體" panose="03000509000000000000" pitchFamily="65" charset="-120"/>
                <a:ea typeface="標楷體" panose="03000509000000000000" pitchFamily="65" charset="-120"/>
              </a:rPr>
              <a:t>以</a:t>
            </a:r>
            <a:r>
              <a:rPr lang="en-US" altLang="zh-TW" sz="1800" dirty="0">
                <a:latin typeface="標楷體" panose="03000509000000000000" pitchFamily="65" charset="-120"/>
                <a:ea typeface="標楷體" panose="03000509000000000000" pitchFamily="65" charset="-120"/>
              </a:rPr>
              <a:t>7</a:t>
            </a:r>
            <a:r>
              <a:rPr lang="zh-TW" altLang="en-US" sz="1800" dirty="0">
                <a:latin typeface="標楷體" panose="03000509000000000000" pitchFamily="65" charset="-120"/>
                <a:ea typeface="標楷體" panose="03000509000000000000" pitchFamily="65" charset="-120"/>
              </a:rPr>
              <a:t>個習慣改變一生！ </a:t>
            </a:r>
            <a:r>
              <a:rPr lang="en-US" altLang="zh-TW" sz="1800" dirty="0" smtClean="0">
                <a:latin typeface="標楷體" panose="03000509000000000000" pitchFamily="65" charset="-120"/>
                <a:ea typeface="標楷體" panose="03000509000000000000" pitchFamily="65" charset="-120"/>
              </a:rPr>
              <a:t>(1</a:t>
            </a:r>
            <a:r>
              <a:rPr lang="zh-TW" altLang="en-US" sz="1800" dirty="0" smtClean="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14)</a:t>
            </a:r>
          </a:p>
          <a:p>
            <a:pPr marL="25400" indent="0">
              <a:buNone/>
            </a:pPr>
            <a:r>
              <a:rPr lang="en-US" altLang="zh-TW" sz="1800" dirty="0">
                <a:latin typeface="標楷體" panose="03000509000000000000" pitchFamily="65" charset="-120"/>
                <a:ea typeface="標楷體" panose="03000509000000000000" pitchFamily="65" charset="-120"/>
                <a:hlinkClick r:id="rId3"/>
              </a:rPr>
              <a:t>https://</a:t>
            </a:r>
            <a:r>
              <a:rPr lang="en-US" altLang="zh-TW" sz="1800" dirty="0" smtClean="0">
                <a:latin typeface="標楷體" panose="03000509000000000000" pitchFamily="65" charset="-120"/>
                <a:ea typeface="標楷體" panose="03000509000000000000" pitchFamily="65" charset="-120"/>
                <a:hlinkClick r:id="rId3"/>
              </a:rPr>
              <a:t>www.youtube.com/watch?v=vNGywVWraLE</a:t>
            </a:r>
            <a:endParaRPr lang="en-US" altLang="zh-TW" sz="1800" dirty="0" smtClean="0">
              <a:latin typeface="標楷體" panose="03000509000000000000" pitchFamily="65" charset="-120"/>
              <a:ea typeface="標楷體" panose="03000509000000000000" pitchFamily="65" charset="-120"/>
            </a:endParaRPr>
          </a:p>
          <a:p>
            <a:pPr marL="25400" indent="0">
              <a:buNone/>
            </a:pPr>
            <a:endParaRPr lang="en-US" altLang="zh-TW" sz="1400" dirty="0">
              <a:latin typeface="標楷體" panose="03000509000000000000" pitchFamily="65" charset="-120"/>
              <a:ea typeface="標楷體" panose="03000509000000000000" pitchFamily="65" charset="-120"/>
            </a:endParaRPr>
          </a:p>
          <a:p>
            <a:pPr marL="25400" indent="0">
              <a:buNone/>
            </a:pPr>
            <a:endParaRPr lang="zh-TW" altLang="en-US" sz="1400" dirty="0">
              <a:latin typeface="標楷體" panose="03000509000000000000" pitchFamily="65" charset="-120"/>
              <a:ea typeface="標楷體" panose="03000509000000000000" pitchFamily="65" charset="-120"/>
            </a:endParaRPr>
          </a:p>
          <a:p>
            <a:pPr marL="25400" indent="0">
              <a:buNone/>
            </a:pPr>
            <a:endParaRPr lang="en-US" altLang="zh-TW" sz="2000" dirty="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5652120" y="2420888"/>
            <a:ext cx="3672408" cy="3672408"/>
          </a:xfrm>
          <a:prstGeom prst="rect">
            <a:avLst/>
          </a:prstGeom>
        </p:spPr>
      </p:pic>
    </p:spTree>
    <p:extLst>
      <p:ext uri="{BB962C8B-B14F-4D97-AF65-F5344CB8AC3E}">
        <p14:creationId xmlns:p14="http://schemas.microsoft.com/office/powerpoint/2010/main" val="3013066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887" y="53410"/>
            <a:ext cx="8568952" cy="663918"/>
          </a:xfrm>
        </p:spPr>
        <p:txBody>
          <a:bodyPr/>
          <a:lstStyle/>
          <a:p>
            <a:r>
              <a:rPr lang="zh-TW" altLang="en-US" dirty="0">
                <a:solidFill>
                  <a:srgbClr val="FF0000"/>
                </a:solidFill>
                <a:latin typeface="標楷體" panose="03000509000000000000" pitchFamily="65" charset="-120"/>
                <a:ea typeface="標楷體" panose="03000509000000000000" pitchFamily="65" charset="-120"/>
              </a:rPr>
              <a:t>家庭活動與社區參與</a:t>
            </a:r>
            <a:endParaRPr lang="zh-TW" altLang="en-US" dirty="0"/>
          </a:p>
        </p:txBody>
      </p:sp>
      <p:sp>
        <p:nvSpPr>
          <p:cNvPr id="3" name="文字版面配置區 2"/>
          <p:cNvSpPr>
            <a:spLocks noGrp="1"/>
          </p:cNvSpPr>
          <p:nvPr>
            <p:ph type="body" idx="1"/>
          </p:nvPr>
        </p:nvSpPr>
        <p:spPr>
          <a:xfrm>
            <a:off x="105273" y="717328"/>
            <a:ext cx="8427168" cy="4511872"/>
          </a:xfrm>
        </p:spPr>
        <p:txBody>
          <a:bodyPr/>
          <a:lstStyle/>
          <a:p>
            <a:r>
              <a:rPr lang="zh-TW" altLang="en-US" sz="2000" dirty="0" smtClean="0">
                <a:solidFill>
                  <a:srgbClr val="000000"/>
                </a:solidFill>
                <a:latin typeface="標楷體" panose="03000509000000000000" pitchFamily="65" charset="-120"/>
                <a:ea typeface="標楷體" panose="03000509000000000000" pitchFamily="65" charset="-120"/>
              </a:rPr>
              <a:t>書</a:t>
            </a:r>
            <a:r>
              <a:rPr lang="zh-TW" altLang="en-US" sz="2000" dirty="0">
                <a:solidFill>
                  <a:srgbClr val="000000"/>
                </a:solidFill>
                <a:latin typeface="標楷體" panose="03000509000000000000" pitchFamily="65" charset="-120"/>
                <a:ea typeface="標楷體" panose="03000509000000000000" pitchFamily="65" charset="-120"/>
              </a:rPr>
              <a:t>籍</a:t>
            </a:r>
            <a:r>
              <a:rPr lang="zh-TW" altLang="en-US" sz="2000" dirty="0" smtClean="0">
                <a:solidFill>
                  <a:srgbClr val="000000"/>
                </a:solidFill>
                <a:latin typeface="標楷體" panose="03000509000000000000" pitchFamily="65" charset="-120"/>
                <a:ea typeface="標楷體" panose="03000509000000000000" pitchFamily="65" charset="-120"/>
              </a:rPr>
              <a:t>：原子習慣</a:t>
            </a:r>
            <a:r>
              <a:rPr lang="en-US" altLang="zh-TW" sz="2000" dirty="0" smtClean="0">
                <a:solidFill>
                  <a:srgbClr val="000000"/>
                </a:solidFill>
                <a:latin typeface="標楷體" panose="03000509000000000000" pitchFamily="65" charset="-120"/>
                <a:ea typeface="標楷體" panose="03000509000000000000" pitchFamily="65" charset="-120"/>
              </a:rPr>
              <a:t>Atomic Habits(</a:t>
            </a:r>
            <a:r>
              <a:rPr lang="zh-TW" altLang="en-US" sz="2000" dirty="0" smtClean="0">
                <a:solidFill>
                  <a:srgbClr val="000000"/>
                </a:solidFill>
                <a:latin typeface="標楷體" panose="03000509000000000000" pitchFamily="65" charset="-120"/>
                <a:ea typeface="標楷體" panose="03000509000000000000" pitchFamily="65" charset="-120"/>
              </a:rPr>
              <a:t>方智，</a:t>
            </a:r>
            <a:r>
              <a:rPr lang="en-US" altLang="zh-TW" sz="2000" dirty="0" smtClean="0">
                <a:solidFill>
                  <a:srgbClr val="000000"/>
                </a:solidFill>
                <a:latin typeface="標楷體" panose="03000509000000000000" pitchFamily="65" charset="-120"/>
                <a:ea typeface="標楷體" panose="03000509000000000000" pitchFamily="65" charset="-120"/>
              </a:rPr>
              <a:t>2019)</a:t>
            </a:r>
          </a:p>
          <a:p>
            <a:r>
              <a:rPr lang="zh-TW" altLang="en-US" sz="2000" dirty="0" smtClean="0">
                <a:solidFill>
                  <a:srgbClr val="C00000"/>
                </a:solidFill>
                <a:latin typeface="標楷體" panose="03000509000000000000" pitchFamily="65" charset="-120"/>
                <a:ea typeface="標楷體" panose="03000509000000000000" pitchFamily="65" charset="-120"/>
              </a:rPr>
              <a:t>書</a:t>
            </a:r>
            <a:r>
              <a:rPr lang="zh-TW" altLang="en-US" sz="2000" dirty="0">
                <a:solidFill>
                  <a:srgbClr val="C00000"/>
                </a:solidFill>
                <a:latin typeface="標楷體" panose="03000509000000000000" pitchFamily="65" charset="-120"/>
                <a:ea typeface="標楷體" panose="03000509000000000000" pitchFamily="65" charset="-120"/>
              </a:rPr>
              <a:t>籍</a:t>
            </a:r>
            <a:r>
              <a:rPr lang="zh-TW" altLang="en-US" sz="2000" dirty="0" smtClean="0">
                <a:solidFill>
                  <a:srgbClr val="C00000"/>
                </a:solidFill>
                <a:latin typeface="標楷體" panose="03000509000000000000" pitchFamily="65" charset="-120"/>
                <a:ea typeface="標楷體" panose="03000509000000000000" pitchFamily="65" charset="-120"/>
              </a:rPr>
              <a:t>內容：</a:t>
            </a:r>
            <a:endParaRPr lang="en-US" altLang="zh-TW" sz="2000" dirty="0" smtClean="0">
              <a:solidFill>
                <a:srgbClr val="C00000"/>
              </a:solidFill>
              <a:latin typeface="標楷體" panose="03000509000000000000" pitchFamily="65" charset="-120"/>
              <a:ea typeface="標楷體" panose="03000509000000000000" pitchFamily="65" charset="-120"/>
            </a:endParaRPr>
          </a:p>
          <a:p>
            <a:r>
              <a:rPr lang="zh-TW" altLang="en-US" sz="2000" dirty="0" smtClean="0">
                <a:solidFill>
                  <a:schemeClr val="tx1"/>
                </a:solidFill>
                <a:latin typeface="標楷體" panose="03000509000000000000" pitchFamily="65" charset="-120"/>
                <a:ea typeface="標楷體" panose="03000509000000000000" pitchFamily="65" charset="-120"/>
              </a:rPr>
              <a:t>關於如何建立好習慣、戒除壞習慣的實用性指南書。作者從生物學、心理學及神經科學中擷取精華，結合自己親身實踐的經驗，創造出簡單易懂、容易執行的「行為改變四法則」</a:t>
            </a:r>
            <a:endParaRPr lang="en-US" altLang="zh-TW" sz="2000" dirty="0" smtClean="0">
              <a:solidFill>
                <a:schemeClr val="tx1"/>
              </a:solidFill>
              <a:latin typeface="標楷體" panose="03000509000000000000" pitchFamily="65" charset="-120"/>
              <a:ea typeface="標楷體" panose="03000509000000000000" pitchFamily="65" charset="-120"/>
            </a:endParaRPr>
          </a:p>
          <a:p>
            <a:r>
              <a:rPr lang="zh-TW" altLang="en-US" sz="2000" dirty="0" smtClean="0">
                <a:solidFill>
                  <a:srgbClr val="C00000"/>
                </a:solidFill>
                <a:latin typeface="標楷體" panose="03000509000000000000" pitchFamily="65" charset="-120"/>
                <a:ea typeface="標楷體" panose="03000509000000000000" pitchFamily="65" charset="-120"/>
              </a:rPr>
              <a:t>運用方</a:t>
            </a:r>
            <a:r>
              <a:rPr lang="zh-TW" altLang="en-US" sz="2000" dirty="0">
                <a:solidFill>
                  <a:srgbClr val="C00000"/>
                </a:solidFill>
                <a:latin typeface="標楷體" panose="03000509000000000000" pitchFamily="65" charset="-120"/>
                <a:ea typeface="標楷體" panose="03000509000000000000" pitchFamily="65" charset="-120"/>
              </a:rPr>
              <a:t>式</a:t>
            </a:r>
            <a:r>
              <a:rPr lang="zh-TW" altLang="en-US" sz="2000" dirty="0" smtClean="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marL="25400" indent="0">
              <a:buNone/>
            </a:pPr>
            <a:r>
              <a:rPr lang="zh-TW" altLang="en-US" sz="2000" dirty="0" smtClean="0">
                <a:solidFill>
                  <a:schemeClr val="tx1"/>
                </a:solidFill>
                <a:latin typeface="標楷體" panose="03000509000000000000" pitchFamily="65" charset="-120"/>
                <a:ea typeface="標楷體" panose="03000509000000000000" pitchFamily="65" charset="-120"/>
              </a:rPr>
              <a:t>   分組閱讀後，進行心得分享與問題討論</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25400" indent="0">
              <a:buNone/>
            </a:pPr>
            <a:endParaRPr lang="en-US" altLang="zh-TW" sz="2000" dirty="0">
              <a:solidFill>
                <a:schemeClr val="tx1"/>
              </a:solidFill>
              <a:latin typeface="標楷體" panose="03000509000000000000" pitchFamily="65" charset="-120"/>
              <a:ea typeface="標楷體" panose="03000509000000000000" pitchFamily="65" charset="-120"/>
            </a:endParaRPr>
          </a:p>
          <a:p>
            <a:pPr marL="25400" indent="0">
              <a:buNone/>
            </a:pPr>
            <a:r>
              <a:rPr lang="zh-TW" altLang="en-US" sz="1400" dirty="0" smtClean="0">
                <a:latin typeface="標楷體" panose="03000509000000000000" pitchFamily="65" charset="-120"/>
                <a:ea typeface="標楷體" panose="03000509000000000000" pitchFamily="65" charset="-120"/>
              </a:rPr>
              <a:t>延伸影片：</a:t>
            </a:r>
            <a:endParaRPr lang="en-US" altLang="zh-TW" sz="1400" dirty="0" smtClean="0">
              <a:latin typeface="標楷體" panose="03000509000000000000" pitchFamily="65" charset="-120"/>
              <a:ea typeface="標楷體" panose="03000509000000000000" pitchFamily="65" charset="-120"/>
            </a:endParaRPr>
          </a:p>
          <a:p>
            <a:pPr marL="25400" indent="0">
              <a:buNone/>
            </a:pPr>
            <a:r>
              <a:rPr lang="en-US" altLang="zh-TW" sz="1400" dirty="0" smtClean="0">
                <a:latin typeface="標楷體" panose="03000509000000000000" pitchFamily="65" charset="-120"/>
                <a:ea typeface="標楷體" panose="03000509000000000000" pitchFamily="65" charset="-120"/>
              </a:rPr>
              <a:t>4</a:t>
            </a:r>
            <a:r>
              <a:rPr lang="zh-TW" altLang="en-US" sz="1400" dirty="0">
                <a:latin typeface="標楷體" panose="03000509000000000000" pitchFamily="65" charset="-120"/>
                <a:ea typeface="標楷體" panose="03000509000000000000" pitchFamily="65" charset="-120"/>
              </a:rPr>
              <a:t>個步驟有效建立習慣 </a:t>
            </a:r>
            <a:r>
              <a:rPr lang="en-US" altLang="zh-TW" sz="1400" dirty="0" smtClean="0">
                <a:latin typeface="標楷體" panose="03000509000000000000" pitchFamily="65" charset="-120"/>
                <a:ea typeface="標楷體" panose="03000509000000000000" pitchFamily="65" charset="-120"/>
              </a:rPr>
              <a:t>|</a:t>
            </a:r>
          </a:p>
          <a:p>
            <a:pPr marL="25400" indent="0">
              <a:buNone/>
            </a:pPr>
            <a:r>
              <a:rPr lang="zh-TW" altLang="en-US" sz="1400" dirty="0" smtClean="0">
                <a:latin typeface="標楷體" panose="03000509000000000000" pitchFamily="65" charset="-120"/>
                <a:ea typeface="標楷體" panose="03000509000000000000" pitchFamily="65" charset="-120"/>
              </a:rPr>
              <a:t>細微</a:t>
            </a:r>
            <a:r>
              <a:rPr lang="zh-TW" altLang="en-US" sz="1400" dirty="0">
                <a:latin typeface="標楷體" panose="03000509000000000000" pitchFamily="65" charset="-120"/>
                <a:ea typeface="標楷體" panose="03000509000000000000" pitchFamily="65" charset="-120"/>
              </a:rPr>
              <a:t>改變帶來巨大成就的實證法則 </a:t>
            </a:r>
            <a:r>
              <a:rPr lang="en-US" altLang="zh-TW" sz="1400" dirty="0" smtClean="0">
                <a:latin typeface="標楷體" panose="03000509000000000000" pitchFamily="65" charset="-120"/>
                <a:ea typeface="標楷體" panose="03000509000000000000" pitchFamily="65" charset="-120"/>
              </a:rPr>
              <a:t>|</a:t>
            </a:r>
            <a:r>
              <a:rPr lang="zh-TW" altLang="en-US" sz="1400" dirty="0" smtClean="0">
                <a:latin typeface="標楷體" panose="03000509000000000000" pitchFamily="65" charset="-120"/>
                <a:ea typeface="標楷體" panose="03000509000000000000" pitchFamily="65" charset="-120"/>
              </a:rPr>
              <a:t>原子習慣 </a:t>
            </a:r>
            <a:r>
              <a:rPr lang="en-US" altLang="zh-TW" sz="1400" dirty="0" smtClean="0">
                <a:latin typeface="標楷體" panose="03000509000000000000" pitchFamily="65" charset="-120"/>
                <a:ea typeface="標楷體" panose="03000509000000000000" pitchFamily="65" charset="-120"/>
              </a:rPr>
              <a:t>(10’39)</a:t>
            </a:r>
          </a:p>
          <a:p>
            <a:pPr marL="25400" indent="0">
              <a:buNone/>
            </a:pPr>
            <a:r>
              <a:rPr lang="en-US" altLang="zh-TW" sz="1400" dirty="0" smtClean="0">
                <a:latin typeface="標楷體" panose="03000509000000000000" pitchFamily="65" charset="-120"/>
                <a:ea typeface="標楷體" panose="03000509000000000000" pitchFamily="65" charset="-120"/>
                <a:hlinkClick r:id="rId3"/>
              </a:rPr>
              <a:t>https</a:t>
            </a:r>
            <a:r>
              <a:rPr lang="en-US" altLang="zh-TW" sz="1400" dirty="0">
                <a:latin typeface="標楷體" panose="03000509000000000000" pitchFamily="65" charset="-120"/>
                <a:ea typeface="標楷體" panose="03000509000000000000" pitchFamily="65" charset="-120"/>
                <a:hlinkClick r:id="rId3"/>
              </a:rPr>
              <a:t>://</a:t>
            </a:r>
            <a:r>
              <a:rPr lang="en-US" altLang="zh-TW" sz="1400" dirty="0" smtClean="0">
                <a:latin typeface="標楷體" panose="03000509000000000000" pitchFamily="65" charset="-120"/>
                <a:ea typeface="標楷體" panose="03000509000000000000" pitchFamily="65" charset="-120"/>
                <a:hlinkClick r:id="rId3"/>
              </a:rPr>
              <a:t>www.youtube.com/watch?v=xY1k3Dd4wgs</a:t>
            </a:r>
            <a:endParaRPr lang="en-US" altLang="zh-TW" sz="1400" dirty="0" smtClean="0">
              <a:latin typeface="標楷體" panose="03000509000000000000" pitchFamily="65" charset="-120"/>
              <a:ea typeface="標楷體" panose="03000509000000000000" pitchFamily="65" charset="-120"/>
            </a:endParaRPr>
          </a:p>
          <a:p>
            <a:pPr marL="25400" indent="0">
              <a:buNone/>
            </a:pPr>
            <a:endParaRPr lang="en-US" altLang="zh-TW" sz="1400" dirty="0">
              <a:latin typeface="標楷體" panose="03000509000000000000" pitchFamily="65" charset="-120"/>
              <a:ea typeface="標楷體" panose="03000509000000000000" pitchFamily="65" charset="-120"/>
            </a:endParaRPr>
          </a:p>
          <a:p>
            <a:pPr marL="25400" indent="0">
              <a:buNone/>
            </a:pPr>
            <a:endParaRPr lang="zh-TW" altLang="en-US" sz="1400" dirty="0">
              <a:latin typeface="標楷體" panose="03000509000000000000" pitchFamily="65" charset="-120"/>
              <a:ea typeface="標楷體" panose="03000509000000000000" pitchFamily="65" charset="-120"/>
            </a:endParaRPr>
          </a:p>
          <a:p>
            <a:pPr marL="25400" indent="0">
              <a:buNone/>
            </a:pPr>
            <a:endParaRPr lang="en-US" altLang="zh-TW" sz="2000" dirty="0">
              <a:solidFill>
                <a:schemeClr val="tx1"/>
              </a:solidFill>
              <a:latin typeface="標楷體" panose="03000509000000000000" pitchFamily="65" charset="-120"/>
              <a:ea typeface="標楷體" panose="03000509000000000000" pitchFamily="65" charset="-120"/>
            </a:endParaRPr>
          </a:p>
          <a:p>
            <a:endParaRPr lang="en-US" altLang="zh-TW" sz="2000" dirty="0">
              <a:solidFill>
                <a:schemeClr val="tx1"/>
              </a:solidFill>
              <a:latin typeface="標楷體" panose="03000509000000000000" pitchFamily="65" charset="-120"/>
              <a:ea typeface="標楷體" panose="03000509000000000000" pitchFamily="65" charset="-120"/>
            </a:endParaRPr>
          </a:p>
        </p:txBody>
      </p:sp>
      <p:pic>
        <p:nvPicPr>
          <p:cNvPr id="1026" name="Picture 2" descr="Image for 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708920"/>
            <a:ext cx="3869644" cy="273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46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zh-TW" altLang="en-US" dirty="0" smtClean="0">
                <a:latin typeface="標楷體" panose="03000509000000000000" pitchFamily="65" charset="-120"/>
                <a:ea typeface="標楷體" panose="03000509000000000000" pitchFamily="65" charset="-120"/>
              </a:rPr>
              <a:t>社區資源</a:t>
            </a:r>
            <a:endParaRPr lang="zh-TW" altLang="en-US" dirty="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a:xfrm>
            <a:off x="395536" y="1052736"/>
            <a:ext cx="8507288" cy="4525963"/>
          </a:xfrm>
        </p:spPr>
        <p:txBody>
          <a:bodyPr/>
          <a:lstStyle/>
          <a:p>
            <a:r>
              <a:rPr lang="zh-TW" altLang="en-US" sz="2400" dirty="0" smtClean="0">
                <a:solidFill>
                  <a:srgbClr val="FF0000"/>
                </a:solidFill>
                <a:latin typeface="標楷體" panose="03000509000000000000" pitchFamily="65" charset="-120"/>
                <a:ea typeface="標楷體" panose="03000509000000000000" pitchFamily="65" charset="-120"/>
              </a:rPr>
              <a:t>一</a:t>
            </a:r>
            <a:r>
              <a:rPr lang="zh-TW" altLang="en-US" sz="2400" dirty="0">
                <a:solidFill>
                  <a:srgbClr val="FF0000"/>
                </a:solidFill>
                <a:latin typeface="標楷體" panose="03000509000000000000" pitchFamily="65" charset="-120"/>
                <a:ea typeface="標楷體" panose="03000509000000000000" pitchFamily="65" charset="-120"/>
              </a:rPr>
              <a:t>、一般家庭可利用之社會資源</a:t>
            </a:r>
          </a:p>
          <a:p>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台灣師範大學、暨南大學與嘉義大學家庭教育研究中心</a:t>
            </a:r>
          </a:p>
          <a:p>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各縣市家庭教育中心</a:t>
            </a:r>
          </a:p>
          <a:p>
            <a:r>
              <a:rPr lang="zh-TW" altLang="en-US" sz="2400" dirty="0">
                <a:solidFill>
                  <a:srgbClr val="FF0000"/>
                </a:solidFill>
                <a:latin typeface="標楷體" panose="03000509000000000000" pitchFamily="65" charset="-120"/>
                <a:ea typeface="標楷體" panose="03000509000000000000" pitchFamily="65" charset="-120"/>
              </a:rPr>
              <a:t>二</a:t>
            </a:r>
            <a:r>
              <a:rPr lang="zh-TW" altLang="en-US" sz="2400" dirty="0" smtClean="0">
                <a:solidFill>
                  <a:srgbClr val="FF0000"/>
                </a:solidFill>
                <a:latin typeface="標楷體" panose="03000509000000000000" pitchFamily="65" charset="-120"/>
                <a:ea typeface="標楷體" panose="03000509000000000000" pitchFamily="65" charset="-120"/>
              </a:rPr>
              <a:t>、婦女</a:t>
            </a:r>
            <a:r>
              <a:rPr lang="zh-TW" altLang="en-US" sz="2400" dirty="0">
                <a:solidFill>
                  <a:srgbClr val="FF0000"/>
                </a:solidFill>
                <a:latin typeface="標楷體" panose="03000509000000000000" pitchFamily="65" charset="-120"/>
                <a:ea typeface="標楷體" panose="03000509000000000000" pitchFamily="65" charset="-120"/>
              </a:rPr>
              <a:t>可利用之社會資源</a:t>
            </a:r>
          </a:p>
          <a:p>
            <a:r>
              <a:rPr lang="en-US" altLang="zh-TW" sz="2400" dirty="0">
                <a:solidFill>
                  <a:srgbClr val="0070C0"/>
                </a:solidFill>
                <a:latin typeface="標楷體" panose="03000509000000000000" pitchFamily="65" charset="-120"/>
                <a:ea typeface="標楷體" panose="03000509000000000000" pitchFamily="65" charset="-120"/>
              </a:rPr>
              <a:t>1.</a:t>
            </a:r>
            <a:r>
              <a:rPr lang="zh-TW" altLang="en-US" sz="2400" dirty="0">
                <a:solidFill>
                  <a:srgbClr val="0070C0"/>
                </a:solidFill>
                <a:latin typeface="標楷體" panose="03000509000000000000" pitchFamily="65" charset="-120"/>
                <a:ea typeface="標楷體" panose="03000509000000000000" pitchFamily="65" charset="-120"/>
              </a:rPr>
              <a:t>政府資源</a:t>
            </a:r>
            <a:r>
              <a:rPr lang="en-US" altLang="zh-TW" sz="2400" dirty="0">
                <a:solidFill>
                  <a:srgbClr val="0070C0"/>
                </a:solidFill>
                <a:latin typeface="標楷體" panose="03000509000000000000" pitchFamily="65" charset="-120"/>
                <a:ea typeface="標楷體" panose="03000509000000000000" pitchFamily="65" charset="-120"/>
              </a:rPr>
              <a:t>(</a:t>
            </a:r>
            <a:r>
              <a:rPr lang="zh-TW" altLang="en-US" sz="2400" dirty="0">
                <a:solidFill>
                  <a:srgbClr val="0070C0"/>
                </a:solidFill>
                <a:latin typeface="標楷體" panose="03000509000000000000" pitchFamily="65" charset="-120"/>
                <a:ea typeface="標楷體" panose="03000509000000000000" pitchFamily="65" charset="-120"/>
              </a:rPr>
              <a:t>社會處</a:t>
            </a:r>
            <a:r>
              <a:rPr lang="en-US" altLang="zh-TW" sz="2400" dirty="0">
                <a:solidFill>
                  <a:srgbClr val="0070C0"/>
                </a:solidFill>
                <a:latin typeface="標楷體" panose="03000509000000000000" pitchFamily="65" charset="-120"/>
                <a:ea typeface="標楷體" panose="03000509000000000000" pitchFamily="65" charset="-120"/>
              </a:rPr>
              <a:t>)</a:t>
            </a:r>
          </a:p>
          <a:p>
            <a:r>
              <a:rPr lang="en-US" altLang="zh-TW" sz="2400" dirty="0">
                <a:solidFill>
                  <a:srgbClr val="0070C0"/>
                </a:solidFill>
                <a:latin typeface="標楷體" panose="03000509000000000000" pitchFamily="65" charset="-120"/>
                <a:ea typeface="標楷體" panose="03000509000000000000" pitchFamily="65" charset="-120"/>
              </a:rPr>
              <a:t>2.</a:t>
            </a:r>
            <a:r>
              <a:rPr lang="zh-TW" altLang="en-US" sz="2400" dirty="0">
                <a:solidFill>
                  <a:srgbClr val="0070C0"/>
                </a:solidFill>
                <a:latin typeface="標楷體" panose="03000509000000000000" pitchFamily="65" charset="-120"/>
                <a:ea typeface="標楷體" panose="03000509000000000000" pitchFamily="65" charset="-120"/>
              </a:rPr>
              <a:t>一般婦女可利用民間</a:t>
            </a:r>
            <a:r>
              <a:rPr lang="zh-TW" altLang="en-US" sz="2400" dirty="0" smtClean="0">
                <a:solidFill>
                  <a:srgbClr val="0070C0"/>
                </a:solidFill>
                <a:latin typeface="標楷體" panose="03000509000000000000" pitchFamily="65" charset="-120"/>
                <a:ea typeface="標楷體" panose="03000509000000000000" pitchFamily="65" charset="-120"/>
              </a:rPr>
              <a:t>資源</a:t>
            </a:r>
            <a:endParaRPr lang="en-US" altLang="zh-TW" sz="2400" dirty="0" smtClean="0">
              <a:solidFill>
                <a:srgbClr val="0070C0"/>
              </a:solidFill>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婦女</a:t>
            </a:r>
            <a:r>
              <a:rPr lang="zh-TW" altLang="en-US" sz="2400" dirty="0">
                <a:latin typeface="標楷體" panose="03000509000000000000" pitchFamily="65" charset="-120"/>
                <a:ea typeface="標楷體" panose="03000509000000000000" pitchFamily="65" charset="-120"/>
              </a:rPr>
              <a:t>新基金、勵馨社會福利事業</a:t>
            </a:r>
            <a:r>
              <a:rPr lang="zh-TW" altLang="en-US" sz="2400" dirty="0" smtClean="0">
                <a:latin typeface="標楷體" panose="03000509000000000000" pitchFamily="65" charset="-120"/>
                <a:ea typeface="標楷體" panose="03000509000000000000" pitchFamily="65" charset="-120"/>
              </a:rPr>
              <a:t>基金會</a:t>
            </a:r>
            <a:endParaRPr lang="en-US" altLang="zh-TW" sz="2400" dirty="0">
              <a:latin typeface="標楷體" panose="03000509000000000000" pitchFamily="65" charset="-120"/>
              <a:ea typeface="標楷體" panose="03000509000000000000" pitchFamily="65" charset="-120"/>
            </a:endParaRPr>
          </a:p>
          <a:p>
            <a:r>
              <a:rPr lang="en-US" altLang="zh-TW" sz="2400" dirty="0">
                <a:solidFill>
                  <a:srgbClr val="0070C0"/>
                </a:solidFill>
                <a:latin typeface="標楷體" panose="03000509000000000000" pitchFamily="65" charset="-120"/>
                <a:ea typeface="標楷體" panose="03000509000000000000" pitchFamily="65" charset="-120"/>
              </a:rPr>
              <a:t>3.</a:t>
            </a:r>
            <a:r>
              <a:rPr lang="zh-TW" altLang="en-US" sz="2400" dirty="0">
                <a:solidFill>
                  <a:srgbClr val="0070C0"/>
                </a:solidFill>
                <a:latin typeface="標楷體" panose="03000509000000000000" pitchFamily="65" charset="-120"/>
                <a:ea typeface="標楷體" panose="03000509000000000000" pitchFamily="65" charset="-120"/>
              </a:rPr>
              <a:t>單親家庭可利用民間</a:t>
            </a:r>
            <a:r>
              <a:rPr lang="zh-TW" altLang="en-US" sz="2400" dirty="0" smtClean="0">
                <a:solidFill>
                  <a:srgbClr val="0070C0"/>
                </a:solidFill>
                <a:latin typeface="標楷體" panose="03000509000000000000" pitchFamily="65" charset="-120"/>
                <a:ea typeface="標楷體" panose="03000509000000000000" pitchFamily="65" charset="-120"/>
              </a:rPr>
              <a:t>資源</a:t>
            </a:r>
            <a:endParaRPr lang="en-US" altLang="zh-TW" sz="2400" dirty="0" smtClean="0">
              <a:solidFill>
                <a:srgbClr val="0070C0"/>
              </a:solidFill>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單</a:t>
            </a:r>
            <a:r>
              <a:rPr lang="zh-TW" altLang="en-US" sz="2400" dirty="0">
                <a:latin typeface="標楷體" panose="03000509000000000000" pitchFamily="65" charset="-120"/>
                <a:ea typeface="標楷體" panose="03000509000000000000" pitchFamily="65" charset="-120"/>
              </a:rPr>
              <a:t>親兒童文教基金會、賽珍珠基金會與台北市晚晴</a:t>
            </a:r>
            <a:r>
              <a:rPr lang="zh-TW" altLang="en-US" sz="2400" dirty="0" smtClean="0">
                <a:latin typeface="標楷體" panose="03000509000000000000" pitchFamily="65" charset="-120"/>
                <a:ea typeface="標楷體" panose="03000509000000000000" pitchFamily="65" charset="-120"/>
              </a:rPr>
              <a:t>婦</a:t>
            </a:r>
            <a:r>
              <a:rPr lang="zh-TW" altLang="en-US" sz="2400" dirty="0">
                <a:latin typeface="標楷體" panose="03000509000000000000" pitchFamily="65" charset="-120"/>
                <a:ea typeface="標楷體" panose="03000509000000000000" pitchFamily="65" charset="-120"/>
              </a:rPr>
              <a:t>女會</a:t>
            </a:r>
          </a:p>
          <a:p>
            <a:endParaRPr lang="zh-TW" altLang="en-US"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11553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8098"/>
          </a:xfrm>
        </p:spPr>
        <p:txBody>
          <a:bodyPr/>
          <a:lstStyle/>
          <a:p>
            <a:r>
              <a:rPr lang="zh-TW" altLang="en-US" dirty="0">
                <a:latin typeface="標楷體" panose="03000509000000000000" pitchFamily="65" charset="-120"/>
                <a:ea typeface="標楷體" panose="03000509000000000000" pitchFamily="65" charset="-120"/>
              </a:rPr>
              <a:t>社區資源</a:t>
            </a:r>
            <a:endParaRPr lang="zh-TW" altLang="en-US" dirty="0"/>
          </a:p>
        </p:txBody>
      </p:sp>
      <p:sp>
        <p:nvSpPr>
          <p:cNvPr id="3" name="文字版面配置區 2"/>
          <p:cNvSpPr>
            <a:spLocks noGrp="1"/>
          </p:cNvSpPr>
          <p:nvPr>
            <p:ph type="body" idx="1"/>
          </p:nvPr>
        </p:nvSpPr>
        <p:spPr>
          <a:xfrm>
            <a:off x="251520" y="1124744"/>
            <a:ext cx="8712968" cy="4525963"/>
          </a:xfrm>
        </p:spPr>
        <p:txBody>
          <a:bodyPr/>
          <a:lstStyle/>
          <a:p>
            <a:r>
              <a:rPr lang="zh-TW" altLang="en-US" sz="2400" dirty="0" smtClean="0">
                <a:solidFill>
                  <a:srgbClr val="C00000"/>
                </a:solidFill>
                <a:latin typeface="標楷體" panose="03000509000000000000" pitchFamily="65" charset="-120"/>
                <a:ea typeface="標楷體" panose="03000509000000000000" pitchFamily="65" charset="-120"/>
              </a:rPr>
              <a:t>三</a:t>
            </a:r>
            <a:r>
              <a:rPr lang="zh-TW" altLang="en-US" sz="2400" dirty="0">
                <a:solidFill>
                  <a:srgbClr val="C00000"/>
                </a:solidFill>
                <a:latin typeface="標楷體" panose="03000509000000000000" pitchFamily="65" charset="-120"/>
                <a:ea typeface="標楷體" panose="03000509000000000000" pitchFamily="65" charset="-120"/>
              </a:rPr>
              <a:t>、家有兒童</a:t>
            </a:r>
            <a:r>
              <a:rPr lang="en-US" altLang="zh-TW" sz="2400" dirty="0">
                <a:solidFill>
                  <a:srgbClr val="C00000"/>
                </a:solidFill>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青少年家庭可利用之社會資源</a:t>
            </a:r>
          </a:p>
          <a:p>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政府資源</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內政部社會司、各縣市社會處</a:t>
            </a:r>
            <a:r>
              <a:rPr lang="en-US" altLang="zh-TW" sz="2400" dirty="0">
                <a:latin typeface="標楷體" panose="03000509000000000000" pitchFamily="65" charset="-120"/>
                <a:ea typeface="標楷體" panose="03000509000000000000" pitchFamily="65" charset="-120"/>
              </a:rPr>
              <a:t>)</a:t>
            </a:r>
          </a:p>
          <a:p>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民間資源</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家扶中心、台灣世界展望會</a:t>
            </a:r>
            <a:r>
              <a:rPr lang="en-US" altLang="zh-TW" sz="2400" dirty="0">
                <a:latin typeface="標楷體" panose="03000509000000000000" pitchFamily="65" charset="-120"/>
                <a:ea typeface="標楷體" panose="03000509000000000000" pitchFamily="65" charset="-120"/>
              </a:rPr>
              <a:t>)</a:t>
            </a:r>
          </a:p>
          <a:p>
            <a:r>
              <a:rPr lang="zh-TW" altLang="en-US" sz="2400" dirty="0">
                <a:solidFill>
                  <a:srgbClr val="C00000"/>
                </a:solidFill>
                <a:latin typeface="標楷體" panose="03000509000000000000" pitchFamily="65" charset="-120"/>
                <a:ea typeface="標楷體" panose="03000509000000000000" pitchFamily="65" charset="-120"/>
              </a:rPr>
              <a:t>四、外籍配偶家庭可利用之社會資源</a:t>
            </a:r>
          </a:p>
          <a:p>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政府</a:t>
            </a:r>
            <a:r>
              <a:rPr lang="zh-TW" altLang="en-US" sz="2400" dirty="0" smtClean="0">
                <a:latin typeface="標楷體" panose="03000509000000000000" pitchFamily="65" charset="-120"/>
                <a:ea typeface="標楷體" panose="03000509000000000000" pitchFamily="65" charset="-120"/>
              </a:rPr>
              <a:t>資源</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社會處、民政處、教育處、衛生局、勞工局、交通局、移民局</a:t>
            </a:r>
            <a:r>
              <a:rPr lang="en-US" altLang="zh-TW" sz="2400" dirty="0">
                <a:latin typeface="標楷體" panose="03000509000000000000" pitchFamily="65" charset="-120"/>
                <a:ea typeface="標楷體" panose="03000509000000000000" pitchFamily="65" charset="-120"/>
              </a:rPr>
              <a:t>)</a:t>
            </a:r>
          </a:p>
          <a:p>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民間資源</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賽珍珠基金會、天主教善牧基金會</a:t>
            </a:r>
            <a:r>
              <a:rPr lang="en-US" altLang="zh-TW" sz="2400" dirty="0">
                <a:latin typeface="標楷體" panose="03000509000000000000" pitchFamily="65" charset="-120"/>
                <a:ea typeface="標楷體" panose="03000509000000000000" pitchFamily="65" charset="-120"/>
              </a:rPr>
              <a:t>)</a:t>
            </a:r>
          </a:p>
          <a:p>
            <a:r>
              <a:rPr lang="zh-TW" altLang="en-US" sz="2400" dirty="0">
                <a:solidFill>
                  <a:srgbClr val="C00000"/>
                </a:solidFill>
                <a:latin typeface="標楷體" panose="03000509000000000000" pitchFamily="65" charset="-120"/>
                <a:ea typeface="標楷體" panose="03000509000000000000" pitchFamily="65" charset="-120"/>
              </a:rPr>
              <a:t>五、老年家庭可利用之社會資源</a:t>
            </a:r>
          </a:p>
          <a:p>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政府資源</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社會處、衛生局</a:t>
            </a:r>
            <a:r>
              <a:rPr lang="en-US" altLang="zh-TW" sz="2400" dirty="0">
                <a:latin typeface="標楷體" panose="03000509000000000000" pitchFamily="65" charset="-120"/>
                <a:ea typeface="標楷體" panose="03000509000000000000" pitchFamily="65" charset="-120"/>
              </a:rPr>
              <a:t>)</a:t>
            </a:r>
          </a:p>
          <a:p>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民間資源</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中華民國老人福利推動聯盟、長期照護專業協會、紅十字會</a:t>
            </a:r>
            <a:r>
              <a:rPr lang="en-US" altLang="zh-TW" sz="2400" dirty="0" smtClean="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54071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lstStyle/>
          <a:p>
            <a:r>
              <a:rPr lang="en-US" altLang="zh-TW" sz="3600" dirty="0" smtClean="0">
                <a:solidFill>
                  <a:srgbClr val="C00000"/>
                </a:solidFill>
                <a:latin typeface="標楷體" panose="03000509000000000000" pitchFamily="65" charset="-120"/>
                <a:ea typeface="標楷體" panose="03000509000000000000" pitchFamily="65" charset="-120"/>
              </a:rPr>
              <a:t>110</a:t>
            </a:r>
            <a:r>
              <a:rPr lang="zh-TW" altLang="en-US" sz="3600" dirty="0" smtClean="0">
                <a:solidFill>
                  <a:srgbClr val="C00000"/>
                </a:solidFill>
                <a:latin typeface="標楷體" panose="03000509000000000000" pitchFamily="65" charset="-120"/>
                <a:ea typeface="標楷體" panose="03000509000000000000" pitchFamily="65" charset="-120"/>
              </a:rPr>
              <a:t>年度學校家庭教育教案徵選活動</a:t>
            </a:r>
            <a:endParaRPr lang="zh-TW" altLang="en-US" sz="3600" dirty="0">
              <a:solidFill>
                <a:srgbClr val="C00000"/>
              </a:solidFill>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a:xfrm>
            <a:off x="457200" y="1196753"/>
            <a:ext cx="8229600" cy="504055"/>
          </a:xfrm>
        </p:spPr>
        <p:txBody>
          <a:bodyPr/>
          <a:lstStyle/>
          <a:p>
            <a:pPr marL="25400" indent="0">
              <a:buNone/>
            </a:pP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hlinkClick r:id="rId2" action="ppaction://hlinkfile"/>
              </a:rPr>
              <a:t>實施計畫</a:t>
            </a: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   2.</a:t>
            </a:r>
            <a:r>
              <a:rPr lang="zh-TW" altLang="en-US" sz="2400" dirty="0">
                <a:latin typeface="標楷體" panose="03000509000000000000" pitchFamily="65" charset="-120"/>
                <a:ea typeface="標楷體" panose="03000509000000000000" pitchFamily="65" charset="-120"/>
                <a:hlinkClick r:id="rId3" action="ppaction://hlinkfile"/>
              </a:rPr>
              <a:t>教案</a:t>
            </a:r>
            <a:endParaRPr lang="zh-TW" altLang="en-US" sz="2400" dirty="0">
              <a:latin typeface="標楷體" panose="03000509000000000000" pitchFamily="65" charset="-120"/>
              <a:ea typeface="標楷體" panose="03000509000000000000" pitchFamily="65" charset="-120"/>
            </a:endParaRPr>
          </a:p>
          <a:p>
            <a:pPr marL="25400" indent="0">
              <a:buNone/>
            </a:pP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p:txBody>
      </p:sp>
      <p:sp>
        <p:nvSpPr>
          <p:cNvPr id="9" name="Rectangle 1"/>
          <p:cNvSpPr>
            <a:spLocks noChangeArrowheads="1"/>
          </p:cNvSpPr>
          <p:nvPr/>
        </p:nvSpPr>
        <p:spPr bwMode="auto">
          <a:xfrm>
            <a:off x="611560" y="590235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zh-TW" sz="6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pic>
        <p:nvPicPr>
          <p:cNvPr id="8" name="圖片 7"/>
          <p:cNvPicPr>
            <a:picLocks noChangeAspect="1"/>
          </p:cNvPicPr>
          <p:nvPr/>
        </p:nvPicPr>
        <p:blipFill rotWithShape="1">
          <a:blip r:embed="rId4"/>
          <a:srcRect l="35334" t="19495" r="35424" b="12272"/>
          <a:stretch/>
        </p:blipFill>
        <p:spPr>
          <a:xfrm>
            <a:off x="3923928" y="1052736"/>
            <a:ext cx="4320480" cy="5670631"/>
          </a:xfrm>
          <a:prstGeom prst="rect">
            <a:avLst/>
          </a:prstGeom>
        </p:spPr>
      </p:pic>
      <p:sp>
        <p:nvSpPr>
          <p:cNvPr id="10" name="矩形 9"/>
          <p:cNvSpPr/>
          <p:nvPr/>
        </p:nvSpPr>
        <p:spPr>
          <a:xfrm>
            <a:off x="323528" y="2132856"/>
            <a:ext cx="3456384" cy="3693319"/>
          </a:xfrm>
          <a:prstGeom prst="rect">
            <a:avLst/>
          </a:prstGeom>
        </p:spPr>
        <p:txBody>
          <a:bodyPr wrap="square">
            <a:spAutoFit/>
          </a:bodyPr>
          <a:lstStyle/>
          <a:p>
            <a:endParaRPr lang="en-US" altLang="zh-TW"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sz="2000" dirty="0" smtClean="0">
                <a:latin typeface="標楷體" panose="03000509000000000000" pitchFamily="65" charset="-120"/>
                <a:ea typeface="標楷體" panose="03000509000000000000" pitchFamily="65" charset="-120"/>
              </a:rPr>
              <a:t>送件時間：</a:t>
            </a:r>
            <a:r>
              <a:rPr lang="en-US" altLang="zh-TW" sz="2000" dirty="0" smtClean="0">
                <a:solidFill>
                  <a:srgbClr val="FF0000"/>
                </a:solidFill>
                <a:latin typeface="標楷體" panose="03000509000000000000" pitchFamily="65" charset="-120"/>
                <a:ea typeface="標楷體" panose="03000509000000000000" pitchFamily="65" charset="-120"/>
              </a:rPr>
              <a:t>110</a:t>
            </a:r>
            <a:r>
              <a:rPr lang="zh-TW" altLang="en-US" sz="2000" dirty="0">
                <a:solidFill>
                  <a:srgbClr val="FF0000"/>
                </a:solidFill>
                <a:latin typeface="標楷體" panose="03000509000000000000" pitchFamily="65" charset="-120"/>
                <a:ea typeface="標楷體" panose="03000509000000000000" pitchFamily="65" charset="-120"/>
              </a:rPr>
              <a:t>年</a:t>
            </a:r>
            <a:r>
              <a:rPr lang="en-US" altLang="zh-TW" sz="2000" dirty="0">
                <a:solidFill>
                  <a:srgbClr val="FF0000"/>
                </a:solidFill>
                <a:latin typeface="標楷體" panose="03000509000000000000" pitchFamily="65" charset="-120"/>
                <a:ea typeface="標楷體" panose="03000509000000000000" pitchFamily="65" charset="-120"/>
              </a:rPr>
              <a:t>6</a:t>
            </a:r>
            <a:r>
              <a:rPr lang="zh-TW" altLang="en-US" sz="2000" dirty="0">
                <a:solidFill>
                  <a:srgbClr val="FF0000"/>
                </a:solidFill>
                <a:latin typeface="標楷體" panose="03000509000000000000" pitchFamily="65" charset="-120"/>
                <a:ea typeface="標楷體" panose="03000509000000000000" pitchFamily="65" charset="-120"/>
              </a:rPr>
              <a:t>月</a:t>
            </a:r>
            <a:r>
              <a:rPr lang="en-US" altLang="zh-TW" sz="2000" dirty="0">
                <a:solidFill>
                  <a:srgbClr val="FF0000"/>
                </a:solidFill>
                <a:latin typeface="標楷體" panose="03000509000000000000" pitchFamily="65" charset="-120"/>
                <a:ea typeface="標楷體" panose="03000509000000000000" pitchFamily="65" charset="-120"/>
              </a:rPr>
              <a:t>21</a:t>
            </a:r>
            <a:r>
              <a:rPr lang="zh-TW" altLang="en-US" sz="2000" dirty="0">
                <a:solidFill>
                  <a:srgbClr val="FF0000"/>
                </a:solidFill>
                <a:latin typeface="標楷體" panose="03000509000000000000" pitchFamily="65" charset="-120"/>
                <a:ea typeface="標楷體" panose="03000509000000000000" pitchFamily="65" charset="-120"/>
              </a:rPr>
              <a:t>日</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星期一</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起至</a:t>
            </a:r>
            <a:r>
              <a:rPr lang="en-US" altLang="zh-TW" sz="2000" dirty="0">
                <a:solidFill>
                  <a:srgbClr val="FF0000"/>
                </a:solidFill>
                <a:latin typeface="標楷體" panose="03000509000000000000" pitchFamily="65" charset="-120"/>
                <a:ea typeface="標楷體" panose="03000509000000000000" pitchFamily="65" charset="-120"/>
              </a:rPr>
              <a:t>6</a:t>
            </a:r>
            <a:r>
              <a:rPr lang="zh-TW" altLang="en-US" sz="2000" dirty="0">
                <a:solidFill>
                  <a:srgbClr val="FF0000"/>
                </a:solidFill>
                <a:latin typeface="標楷體" panose="03000509000000000000" pitchFamily="65" charset="-120"/>
                <a:ea typeface="標楷體" panose="03000509000000000000" pitchFamily="65" charset="-120"/>
              </a:rPr>
              <a:t>月</a:t>
            </a:r>
            <a:r>
              <a:rPr lang="en-US" altLang="zh-TW" sz="2000" dirty="0">
                <a:solidFill>
                  <a:srgbClr val="FF0000"/>
                </a:solidFill>
                <a:latin typeface="標楷體" panose="03000509000000000000" pitchFamily="65" charset="-120"/>
                <a:ea typeface="標楷體" panose="03000509000000000000" pitchFamily="65" charset="-120"/>
              </a:rPr>
              <a:t>28</a:t>
            </a:r>
            <a:r>
              <a:rPr lang="zh-TW" altLang="en-US" sz="2000" dirty="0">
                <a:solidFill>
                  <a:srgbClr val="FF0000"/>
                </a:solidFill>
                <a:latin typeface="標楷體" panose="03000509000000000000" pitchFamily="65" charset="-120"/>
                <a:ea typeface="標楷體" panose="03000509000000000000" pitchFamily="65" charset="-120"/>
              </a:rPr>
              <a:t>日</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星期一</a:t>
            </a:r>
            <a:r>
              <a:rPr lang="en-US" altLang="zh-TW" sz="2000" dirty="0" smtClean="0">
                <a:solidFill>
                  <a:srgbClr val="FF0000"/>
                </a:solidFill>
                <a:latin typeface="標楷體" panose="03000509000000000000" pitchFamily="65" charset="-120"/>
                <a:ea typeface="標楷體" panose="03000509000000000000" pitchFamily="65" charset="-120"/>
              </a:rPr>
              <a:t>)</a:t>
            </a:r>
            <a:r>
              <a:rPr lang="zh-TW" altLang="en-US" sz="2000" dirty="0" smtClean="0">
                <a:solidFill>
                  <a:srgbClr val="FF0000"/>
                </a:solidFill>
                <a:latin typeface="標楷體" panose="03000509000000000000" pitchFamily="65" charset="-120"/>
                <a:ea typeface="標楷體" panose="03000509000000000000" pitchFamily="65" charset="-120"/>
              </a:rPr>
              <a:t>，今年延至</a:t>
            </a:r>
            <a:r>
              <a:rPr lang="en-US" altLang="zh-TW" sz="2000" dirty="0" smtClean="0">
                <a:solidFill>
                  <a:srgbClr val="FF0000"/>
                </a:solidFill>
                <a:latin typeface="標楷體" panose="03000509000000000000" pitchFamily="65" charset="-120"/>
                <a:ea typeface="標楷體" panose="03000509000000000000" pitchFamily="65" charset="-120"/>
              </a:rPr>
              <a:t>7/30</a:t>
            </a:r>
            <a:endParaRPr lang="en-US" altLang="zh-TW" sz="2000" dirty="0">
              <a:solidFill>
                <a:srgbClr val="FF0000"/>
              </a:solidFill>
              <a:latin typeface="標楷體" panose="03000509000000000000" pitchFamily="65" charset="-120"/>
              <a:ea typeface="標楷體" panose="03000509000000000000" pitchFamily="65" charset="-120"/>
            </a:endParaRPr>
          </a:p>
          <a:p>
            <a:endParaRPr lang="en-US" altLang="zh-TW" sz="20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sz="2000" dirty="0">
                <a:solidFill>
                  <a:srgbClr val="FF0000"/>
                </a:solidFill>
                <a:latin typeface="標楷體" panose="03000509000000000000" pitchFamily="65" charset="-120"/>
                <a:ea typeface="標楷體" panose="03000509000000000000" pitchFamily="65" charset="-120"/>
              </a:rPr>
              <a:t>獎金豐厚</a:t>
            </a:r>
            <a:r>
              <a:rPr lang="zh-TW" altLang="en-US" sz="2000" dirty="0" smtClean="0">
                <a:solidFill>
                  <a:srgbClr val="FF0000"/>
                </a:solidFill>
                <a:latin typeface="標楷體" panose="03000509000000000000" pitchFamily="65" charset="-120"/>
                <a:ea typeface="標楷體" panose="03000509000000000000" pitchFamily="65" charset="-120"/>
              </a:rPr>
              <a:t>： </a:t>
            </a:r>
            <a:endParaRPr lang="zh-TW" altLang="en-US" sz="2000" dirty="0">
              <a:solidFill>
                <a:srgbClr val="FF0000"/>
              </a:solidFill>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特優：</a:t>
            </a:r>
            <a:r>
              <a:rPr lang="en-US" altLang="zh-TW" sz="2000" dirty="0">
                <a:latin typeface="標楷體" panose="03000509000000000000" pitchFamily="65" charset="-120"/>
                <a:ea typeface="標楷體" panose="03000509000000000000" pitchFamily="65" charset="-120"/>
              </a:rPr>
              <a:t>5</a:t>
            </a:r>
            <a:r>
              <a:rPr lang="zh-TW" altLang="en-US" sz="2000" dirty="0">
                <a:latin typeface="標楷體" panose="03000509000000000000" pitchFamily="65" charset="-120"/>
                <a:ea typeface="標楷體" panose="03000509000000000000" pitchFamily="65" charset="-120"/>
              </a:rPr>
              <a:t>名，禮券</a:t>
            </a:r>
            <a:r>
              <a:rPr lang="en-US" altLang="zh-TW" sz="2000" dirty="0">
                <a:latin typeface="標楷體" panose="03000509000000000000" pitchFamily="65" charset="-120"/>
                <a:ea typeface="標楷體" panose="03000509000000000000" pitchFamily="65" charset="-120"/>
              </a:rPr>
              <a:t>5000</a:t>
            </a:r>
            <a:r>
              <a:rPr lang="zh-TW" altLang="en-US" sz="2000" dirty="0">
                <a:latin typeface="標楷體" panose="03000509000000000000" pitchFamily="65" charset="-120"/>
                <a:ea typeface="標楷體" panose="03000509000000000000" pitchFamily="65" charset="-120"/>
              </a:rPr>
              <a:t>元、獎狀乙紙及著作分數</a:t>
            </a:r>
            <a:r>
              <a:rPr lang="en-US" altLang="zh-TW" sz="2000" dirty="0">
                <a:latin typeface="標楷體" panose="03000509000000000000" pitchFamily="65" charset="-120"/>
                <a:ea typeface="標楷體" panose="03000509000000000000" pitchFamily="65" charset="-120"/>
              </a:rPr>
              <a:t>0.6</a:t>
            </a:r>
            <a:r>
              <a:rPr lang="zh-TW" altLang="en-US" sz="2000" dirty="0">
                <a:latin typeface="標楷體" panose="03000509000000000000" pitchFamily="65" charset="-120"/>
                <a:ea typeface="標楷體" panose="03000509000000000000" pitchFamily="65" charset="-120"/>
              </a:rPr>
              <a:t>分。 </a:t>
            </a:r>
          </a:p>
          <a:p>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優等：</a:t>
            </a:r>
            <a:r>
              <a:rPr lang="en-US" altLang="zh-TW" sz="2000" dirty="0">
                <a:latin typeface="標楷體" panose="03000509000000000000" pitchFamily="65" charset="-120"/>
                <a:ea typeface="標楷體" panose="03000509000000000000" pitchFamily="65" charset="-120"/>
              </a:rPr>
              <a:t>10</a:t>
            </a:r>
            <a:r>
              <a:rPr lang="zh-TW" altLang="en-US" sz="2000" dirty="0">
                <a:latin typeface="標楷體" panose="03000509000000000000" pitchFamily="65" charset="-120"/>
                <a:ea typeface="標楷體" panose="03000509000000000000" pitchFamily="65" charset="-120"/>
              </a:rPr>
              <a:t>名，禮券</a:t>
            </a:r>
            <a:r>
              <a:rPr lang="en-US" altLang="zh-TW" sz="2000" dirty="0">
                <a:latin typeface="標楷體" panose="03000509000000000000" pitchFamily="65" charset="-120"/>
                <a:ea typeface="標楷體" panose="03000509000000000000" pitchFamily="65" charset="-120"/>
              </a:rPr>
              <a:t>3000</a:t>
            </a:r>
            <a:r>
              <a:rPr lang="zh-TW" altLang="en-US" sz="2000" dirty="0">
                <a:latin typeface="標楷體" panose="03000509000000000000" pitchFamily="65" charset="-120"/>
                <a:ea typeface="標楷體" panose="03000509000000000000" pitchFamily="65" charset="-120"/>
              </a:rPr>
              <a:t>元、獎狀乙紙及著作分數</a:t>
            </a:r>
            <a:r>
              <a:rPr lang="en-US" altLang="zh-TW" sz="2000" dirty="0">
                <a:latin typeface="標楷體" panose="03000509000000000000" pitchFamily="65" charset="-120"/>
                <a:ea typeface="標楷體" panose="03000509000000000000" pitchFamily="65" charset="-120"/>
              </a:rPr>
              <a:t>0.4</a:t>
            </a:r>
            <a:r>
              <a:rPr lang="zh-TW" altLang="en-US" sz="2000" dirty="0">
                <a:latin typeface="標楷體" panose="03000509000000000000" pitchFamily="65" charset="-120"/>
                <a:ea typeface="標楷體" panose="03000509000000000000" pitchFamily="65" charset="-120"/>
              </a:rPr>
              <a:t>分。 </a:t>
            </a:r>
          </a:p>
          <a:p>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佳作：</a:t>
            </a:r>
            <a:r>
              <a:rPr lang="en-US" altLang="zh-TW" sz="2000" dirty="0">
                <a:latin typeface="標楷體" panose="03000509000000000000" pitchFamily="65" charset="-120"/>
                <a:ea typeface="標楷體" panose="03000509000000000000" pitchFamily="65" charset="-120"/>
              </a:rPr>
              <a:t>15</a:t>
            </a:r>
            <a:r>
              <a:rPr lang="zh-TW" altLang="en-US" sz="2000" dirty="0">
                <a:latin typeface="標楷體" panose="03000509000000000000" pitchFamily="65" charset="-120"/>
                <a:ea typeface="標楷體" panose="03000509000000000000" pitchFamily="65" charset="-120"/>
              </a:rPr>
              <a:t>名，禮券</a:t>
            </a:r>
            <a:r>
              <a:rPr lang="en-US" altLang="zh-TW" sz="2000" dirty="0">
                <a:latin typeface="標楷體" panose="03000509000000000000" pitchFamily="65" charset="-120"/>
                <a:ea typeface="標楷體" panose="03000509000000000000" pitchFamily="65" charset="-120"/>
              </a:rPr>
              <a:t>2000</a:t>
            </a:r>
            <a:r>
              <a:rPr lang="zh-TW" altLang="en-US" sz="2000" dirty="0">
                <a:latin typeface="標楷體" panose="03000509000000000000" pitchFamily="65" charset="-120"/>
                <a:ea typeface="標楷體" panose="03000509000000000000" pitchFamily="65" charset="-120"/>
              </a:rPr>
              <a:t>元、獎狀乙紙及著作分數</a:t>
            </a:r>
            <a:r>
              <a:rPr lang="en-US" altLang="zh-TW" sz="2000" dirty="0">
                <a:latin typeface="標楷體" panose="03000509000000000000" pitchFamily="65" charset="-120"/>
                <a:ea typeface="標楷體" panose="03000509000000000000" pitchFamily="65" charset="-120"/>
              </a:rPr>
              <a:t>0.2</a:t>
            </a:r>
            <a:r>
              <a:rPr lang="zh-TW" altLang="en-US" sz="2000" dirty="0">
                <a:latin typeface="標楷體" panose="03000509000000000000" pitchFamily="65" charset="-120"/>
                <a:ea typeface="標楷體" panose="03000509000000000000" pitchFamily="65" charset="-120"/>
              </a:rPr>
              <a:t>分。 </a:t>
            </a:r>
            <a:endParaRPr lang="zh-TW" altLang="en-US" sz="2000" dirty="0"/>
          </a:p>
        </p:txBody>
      </p:sp>
    </p:spTree>
    <p:extLst>
      <p:ext uri="{BB962C8B-B14F-4D97-AF65-F5344CB8AC3E}">
        <p14:creationId xmlns:p14="http://schemas.microsoft.com/office/powerpoint/2010/main" val="1398599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223" y="260648"/>
            <a:ext cx="8867328" cy="1066130"/>
          </a:xfrm>
        </p:spPr>
        <p:txBody>
          <a:bodyPr/>
          <a:lstStyle/>
          <a:p>
            <a:r>
              <a:rPr lang="zh-TW" altLang="en-US" sz="2000" dirty="0">
                <a:solidFill>
                  <a:srgbClr val="FF0000"/>
                </a:solidFill>
                <a:latin typeface="標楷體" panose="03000509000000000000" pitchFamily="65" charset="-120"/>
                <a:ea typeface="標楷體" panose="03000509000000000000" pitchFamily="65" charset="-120"/>
              </a:rPr>
              <a:t>參閱</a:t>
            </a:r>
            <a:r>
              <a:rPr lang="en-US" altLang="zh-TW" sz="2000" dirty="0">
                <a:solidFill>
                  <a:srgbClr val="FF0000"/>
                </a:solidFill>
                <a:latin typeface="標楷體" panose="03000509000000000000" pitchFamily="65" charset="-120"/>
                <a:ea typeface="標楷體" panose="03000509000000000000" pitchFamily="65" charset="-120"/>
              </a:rPr>
              <a:t>109</a:t>
            </a:r>
            <a:r>
              <a:rPr lang="zh-TW" altLang="en-US" sz="2000" dirty="0">
                <a:solidFill>
                  <a:srgbClr val="FF0000"/>
                </a:solidFill>
                <a:latin typeface="標楷體" panose="03000509000000000000" pitchFamily="65" charset="-120"/>
                <a:ea typeface="標楷體" panose="03000509000000000000" pitchFamily="65" charset="-120"/>
              </a:rPr>
              <a:t>年得獎教案作品參考</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hlinkClick r:id="rId2"/>
              </a:rPr>
              <a:t>臺南市家庭教育中心網站</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相關連結</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檔案下載</a:t>
            </a:r>
            <a:r>
              <a:rPr lang="en-US" altLang="zh-TW" sz="2000" dirty="0">
                <a:solidFill>
                  <a:srgbClr val="FF0000"/>
                </a:solidFill>
                <a:latin typeface="標楷體" panose="03000509000000000000" pitchFamily="65" charset="-120"/>
                <a:ea typeface="標楷體" panose="03000509000000000000" pitchFamily="65" charset="-120"/>
              </a:rPr>
              <a:t>/109</a:t>
            </a:r>
            <a:r>
              <a:rPr lang="zh-TW" altLang="en-US" sz="2000" dirty="0">
                <a:solidFill>
                  <a:srgbClr val="FF0000"/>
                </a:solidFill>
                <a:latin typeface="標楷體" panose="03000509000000000000" pitchFamily="65" charset="-120"/>
                <a:ea typeface="標楷體" panose="03000509000000000000" pitchFamily="65" charset="-120"/>
              </a:rPr>
              <a:t>年家庭教育教案得獎作品</a:t>
            </a:r>
            <a:r>
              <a:rPr lang="en-US" altLang="zh-TW" sz="2000" dirty="0">
                <a:solidFill>
                  <a:srgbClr val="FF0000"/>
                </a:solidFill>
                <a:latin typeface="標楷體" panose="03000509000000000000" pitchFamily="65" charset="-120"/>
                <a:ea typeface="標楷體" panose="03000509000000000000" pitchFamily="65" charset="-120"/>
              </a:rPr>
              <a:t>)</a:t>
            </a:r>
            <a:endParaRPr lang="zh-TW" altLang="en-US" sz="200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l="22260" t="10447" r="22127" b="18933"/>
          <a:stretch/>
        </p:blipFill>
        <p:spPr>
          <a:xfrm>
            <a:off x="683568" y="1379914"/>
            <a:ext cx="7661653" cy="5472609"/>
          </a:xfrm>
          <a:prstGeom prst="rect">
            <a:avLst/>
          </a:prstGeom>
          <a:ln>
            <a:solidFill>
              <a:srgbClr val="FF0000"/>
            </a:solidFill>
          </a:ln>
        </p:spPr>
      </p:pic>
      <p:sp>
        <p:nvSpPr>
          <p:cNvPr id="5" name="圓角矩形 4"/>
          <p:cNvSpPr/>
          <p:nvPr/>
        </p:nvSpPr>
        <p:spPr>
          <a:xfrm>
            <a:off x="1115616" y="5301208"/>
            <a:ext cx="180020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79322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097" y="1660973"/>
            <a:ext cx="2445786" cy="711003"/>
          </a:xfrm>
        </p:spPr>
        <p:txBody>
          <a:bodyPr/>
          <a:lstStyle/>
          <a:p>
            <a:r>
              <a:rPr lang="zh-TW" altLang="en-US" dirty="0" smtClean="0">
                <a:latin typeface="標楷體" panose="03000509000000000000" pitchFamily="65" charset="-120"/>
                <a:ea typeface="標楷體" panose="03000509000000000000" pitchFamily="65" charset="-120"/>
              </a:rPr>
              <a:t>設計理念</a:t>
            </a:r>
            <a:endParaRPr lang="zh-TW" altLang="en-US" dirty="0">
              <a:latin typeface="標楷體" panose="03000509000000000000" pitchFamily="65" charset="-120"/>
              <a:ea typeface="標楷體" panose="03000509000000000000" pitchFamily="65" charset="-120"/>
            </a:endParaRPr>
          </a:p>
        </p:txBody>
      </p:sp>
      <p:graphicFrame>
        <p:nvGraphicFramePr>
          <p:cNvPr id="10" name="內容版面配置區 9"/>
          <p:cNvGraphicFramePr>
            <a:graphicFrameLocks noGrp="1"/>
          </p:cNvGraphicFramePr>
          <p:nvPr>
            <p:ph sz="quarter" idx="4294967295"/>
            <p:extLst>
              <p:ext uri="{D42A27DB-BD31-4B8C-83A1-F6EECF244321}">
                <p14:modId xmlns:p14="http://schemas.microsoft.com/office/powerpoint/2010/main" val="3659817363"/>
              </p:ext>
            </p:extLst>
          </p:nvPr>
        </p:nvGraphicFramePr>
        <p:xfrm>
          <a:off x="458367" y="1640748"/>
          <a:ext cx="8362105" cy="3328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字方塊 10"/>
          <p:cNvSpPr txBox="1"/>
          <p:nvPr/>
        </p:nvSpPr>
        <p:spPr>
          <a:xfrm>
            <a:off x="1537217" y="4995299"/>
            <a:ext cx="1686508" cy="1115690"/>
          </a:xfrm>
          <a:prstGeom prst="rect">
            <a:avLst/>
          </a:prstGeom>
          <a:noFill/>
        </p:spPr>
        <p:txBody>
          <a:bodyPr wrap="square" rtlCol="0">
            <a:spAutoFit/>
          </a:bodyPr>
          <a:lstStyle/>
          <a:p>
            <a:pPr lvl="0"/>
            <a:r>
              <a:rPr lang="zh-TW" altLang="zh-TW" dirty="0">
                <a:latin typeface="標楷體" panose="03000509000000000000" pitchFamily="65" charset="-120"/>
                <a:ea typeface="標楷體" panose="03000509000000000000" pitchFamily="65" charset="-120"/>
              </a:rPr>
              <a:t>了解親密關係的發展歷程，探討各階段可能需要學習的議題</a:t>
            </a:r>
            <a:r>
              <a:rPr lang="zh-TW" altLang="zh-TW" dirty="0"/>
              <a:t>。</a:t>
            </a:r>
          </a:p>
          <a:p>
            <a:endParaRPr lang="zh-TW" altLang="en-US" sz="1050" dirty="0"/>
          </a:p>
        </p:txBody>
      </p:sp>
      <p:sp>
        <p:nvSpPr>
          <p:cNvPr id="12" name="文字方塊 11"/>
          <p:cNvSpPr txBox="1"/>
          <p:nvPr/>
        </p:nvSpPr>
        <p:spPr>
          <a:xfrm>
            <a:off x="4057142" y="5045951"/>
            <a:ext cx="1759125" cy="1169551"/>
          </a:xfrm>
          <a:prstGeom prst="rect">
            <a:avLst/>
          </a:prstGeom>
          <a:noFill/>
        </p:spPr>
        <p:txBody>
          <a:bodyPr wrap="square" rtlCol="0">
            <a:spAutoFit/>
          </a:bodyPr>
          <a:lstStyle/>
          <a:p>
            <a:pPr lvl="0"/>
            <a:r>
              <a:rPr lang="zh-TW" altLang="zh-TW" dirty="0">
                <a:latin typeface="標楷體" panose="03000509000000000000" pitchFamily="65" charset="-120"/>
                <a:ea typeface="標楷體" panose="03000509000000000000" pitchFamily="65" charset="-120"/>
              </a:rPr>
              <a:t>釐清自己的親密關係情人對象與結婚伴侶選擇條件的差異，了解危險伴侶的特質。</a:t>
            </a:r>
          </a:p>
        </p:txBody>
      </p:sp>
      <p:sp>
        <p:nvSpPr>
          <p:cNvPr id="13" name="文字方塊 12"/>
          <p:cNvSpPr txBox="1"/>
          <p:nvPr/>
        </p:nvSpPr>
        <p:spPr>
          <a:xfrm>
            <a:off x="6660232" y="5088894"/>
            <a:ext cx="1686508" cy="523220"/>
          </a:xfrm>
          <a:prstGeom prst="rect">
            <a:avLst/>
          </a:prstGeom>
          <a:noFill/>
        </p:spPr>
        <p:txBody>
          <a:bodyPr wrap="square" rtlCol="0">
            <a:spAutoFit/>
          </a:bodyPr>
          <a:lstStyle/>
          <a:p>
            <a:pPr lvl="0"/>
            <a:r>
              <a:rPr lang="zh-TW" altLang="zh-TW" dirty="0">
                <a:latin typeface="標楷體" panose="03000509000000000000" pitchFamily="65" charset="-120"/>
                <a:ea typeface="標楷體" panose="03000509000000000000" pitchFamily="65" charset="-120"/>
              </a:rPr>
              <a:t>理解良好的親密關係相處之道。</a:t>
            </a:r>
            <a:endParaRPr lang="zh-TW" altLang="en-US" dirty="0">
              <a:latin typeface="標楷體" panose="03000509000000000000" pitchFamily="65" charset="-120"/>
              <a:ea typeface="標楷體" panose="03000509000000000000" pitchFamily="65" charset="-120"/>
            </a:endParaRPr>
          </a:p>
        </p:txBody>
      </p:sp>
      <p:sp>
        <p:nvSpPr>
          <p:cNvPr id="14" name="文字方塊 13"/>
          <p:cNvSpPr txBox="1"/>
          <p:nvPr/>
        </p:nvSpPr>
        <p:spPr>
          <a:xfrm>
            <a:off x="310647" y="4995299"/>
            <a:ext cx="1110343" cy="369332"/>
          </a:xfrm>
          <a:prstGeom prst="rect">
            <a:avLst/>
          </a:prstGeom>
          <a:noFill/>
        </p:spPr>
        <p:txBody>
          <a:bodyPr wrap="square" rtlCol="0">
            <a:spAutoFit/>
          </a:bodyPr>
          <a:lstStyle/>
          <a:p>
            <a:r>
              <a:rPr lang="zh-TW" altLang="en-US" sz="1800" b="1" dirty="0">
                <a:latin typeface="標楷體" panose="03000509000000000000" pitchFamily="65" charset="-120"/>
                <a:ea typeface="標楷體" panose="03000509000000000000" pitchFamily="65" charset="-120"/>
              </a:rPr>
              <a:t>學習目標</a:t>
            </a:r>
          </a:p>
        </p:txBody>
      </p:sp>
      <p:sp>
        <p:nvSpPr>
          <p:cNvPr id="3" name="矩形 2"/>
          <p:cNvSpPr/>
          <p:nvPr/>
        </p:nvSpPr>
        <p:spPr>
          <a:xfrm>
            <a:off x="1210419" y="188640"/>
            <a:ext cx="6858000"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all"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j-cs"/>
              </a:rPr>
              <a:t>109</a:t>
            </a:r>
            <a:r>
              <a:rPr kumimoji="0" lang="zh-TW" altLang="en-US" sz="3600" b="0" i="0" u="none" strike="noStrike" kern="1200" cap="all"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j-cs"/>
              </a:rPr>
              <a:t>年度家庭教育教案分享</a:t>
            </a:r>
            <a:r>
              <a:rPr kumimoji="0" lang="zh-TW" altLang="en-US" sz="3600" b="0" i="0" u="none" strike="noStrike" kern="1200" cap="all" spc="0" normalizeH="0" baseline="0" noProof="0" dirty="0" smtClean="0">
                <a:ln>
                  <a:noFill/>
                </a:ln>
                <a:solidFill>
                  <a:srgbClr val="B80E0F"/>
                </a:solidFill>
                <a:effectLst/>
                <a:uLnTx/>
                <a:uFillTx/>
                <a:latin typeface="Impact" panose="020B0806030902050204"/>
                <a:ea typeface="新細明體" panose="02020500000000000000" pitchFamily="18" charset="-120"/>
                <a:cs typeface="+mj-cs"/>
              </a:rPr>
              <a:t/>
            </a:r>
            <a:br>
              <a:rPr kumimoji="0" lang="zh-TW" altLang="en-US" sz="3600" b="0" i="0" u="none" strike="noStrike" kern="1200" cap="all" spc="0" normalizeH="0" baseline="0" noProof="0" dirty="0" smtClean="0">
                <a:ln>
                  <a:noFill/>
                </a:ln>
                <a:solidFill>
                  <a:srgbClr val="B80E0F"/>
                </a:solidFill>
                <a:effectLst/>
                <a:uLnTx/>
                <a:uFillTx/>
                <a:latin typeface="Impact" panose="020B0806030902050204"/>
                <a:ea typeface="新細明體" panose="02020500000000000000" pitchFamily="18" charset="-120"/>
                <a:cs typeface="+mj-cs"/>
              </a:rPr>
            </a:br>
            <a:r>
              <a:rPr kumimoji="0" lang="zh-TW" altLang="en-US" sz="3600" b="0" i="0" u="none" strike="noStrike" kern="1200" cap="all" spc="0" normalizeH="0" baseline="0" noProof="0" dirty="0" smtClean="0">
                <a:ln>
                  <a:noFill/>
                </a:ln>
                <a:solidFill>
                  <a:srgbClr val="B80E0F"/>
                </a:solidFill>
                <a:effectLst/>
                <a:uLnTx/>
                <a:uFillTx/>
                <a:latin typeface="標楷體" panose="03000509000000000000" pitchFamily="65" charset="-120"/>
                <a:ea typeface="標楷體" panose="03000509000000000000" pitchFamily="65" charset="-120"/>
                <a:cs typeface="+mj-cs"/>
              </a:rPr>
              <a:t>當愛來敲門</a:t>
            </a:r>
            <a:endParaRPr kumimoji="0" lang="zh-TW" altLang="en-US" sz="36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880480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151620" y="388043"/>
            <a:ext cx="6948772" cy="800219"/>
          </a:xfrm>
          <a:prstGeom prst="rect">
            <a:avLst/>
          </a:prstGeom>
          <a:noFill/>
        </p:spPr>
        <p:txBody>
          <a:bodyPr wrap="square" rtlCol="0">
            <a:spAutoFit/>
          </a:bodyPr>
          <a:lstStyle/>
          <a:p>
            <a:pPr algn="ctr"/>
            <a:r>
              <a:rPr lang="en-US" altLang="zh-TW" sz="3200" b="1" dirty="0" smtClean="0">
                <a:solidFill>
                  <a:srgbClr val="0070C0"/>
                </a:solidFill>
                <a:latin typeface="新細明體" panose="02020500000000000000" pitchFamily="18" charset="-120"/>
                <a:ea typeface="新細明體" panose="02020500000000000000" pitchFamily="18" charset="-120"/>
              </a:rPr>
              <a:t>12</a:t>
            </a:r>
            <a:r>
              <a:rPr lang="zh-TW" altLang="en-US" sz="3200" b="1" dirty="0" smtClean="0">
                <a:solidFill>
                  <a:srgbClr val="0070C0"/>
                </a:solidFill>
                <a:latin typeface="新細明體" panose="02020500000000000000" pitchFamily="18" charset="-120"/>
                <a:ea typeface="新細明體" panose="02020500000000000000" pitchFamily="18" charset="-120"/>
              </a:rPr>
              <a:t>年國教新課綱家庭教育議題</a:t>
            </a:r>
            <a:endParaRPr lang="en-US" altLang="zh-TW" sz="3200" dirty="0">
              <a:solidFill>
                <a:srgbClr val="0070C0"/>
              </a:solidFill>
              <a:latin typeface="新細明體" panose="02020500000000000000" pitchFamily="18" charset="-120"/>
              <a:ea typeface="新細明體" panose="02020500000000000000" pitchFamily="18" charset="-120"/>
            </a:endParaRPr>
          </a:p>
          <a:p>
            <a:pPr algn="ct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1839798946"/>
              </p:ext>
            </p:extLst>
          </p:nvPr>
        </p:nvGraphicFramePr>
        <p:xfrm>
          <a:off x="359531" y="1340768"/>
          <a:ext cx="8424937" cy="5025814"/>
        </p:xfrm>
        <a:graphic>
          <a:graphicData uri="http://schemas.openxmlformats.org/drawingml/2006/table">
            <a:tbl>
              <a:tblPr firstRow="1" bandRow="1">
                <a:tableStyleId>{3D9B33F5-435F-4445-8210-D9DF8635B5A9}</a:tableStyleId>
              </a:tblPr>
              <a:tblGrid>
                <a:gridCol w="960678">
                  <a:extLst>
                    <a:ext uri="{9D8B030D-6E8A-4147-A177-3AD203B41FA5}">
                      <a16:colId xmlns:a16="http://schemas.microsoft.com/office/drawing/2014/main" val="20000"/>
                    </a:ext>
                  </a:extLst>
                </a:gridCol>
                <a:gridCol w="3602829">
                  <a:extLst>
                    <a:ext uri="{9D8B030D-6E8A-4147-A177-3AD203B41FA5}">
                      <a16:colId xmlns:a16="http://schemas.microsoft.com/office/drawing/2014/main" val="20001"/>
                    </a:ext>
                  </a:extLst>
                </a:gridCol>
                <a:gridCol w="3861430">
                  <a:extLst>
                    <a:ext uri="{9D8B030D-6E8A-4147-A177-3AD203B41FA5}">
                      <a16:colId xmlns:a16="http://schemas.microsoft.com/office/drawing/2014/main" val="20002"/>
                    </a:ext>
                  </a:extLst>
                </a:gridCol>
              </a:tblGrid>
              <a:tr h="815610">
                <a:tc>
                  <a:txBody>
                    <a:bodyPr/>
                    <a:lstStyle/>
                    <a:p>
                      <a:pPr algn="ctr"/>
                      <a:r>
                        <a:rPr lang="zh-TW" altLang="en-US" sz="2800" dirty="0" smtClean="0">
                          <a:latin typeface="標楷體" panose="03000509000000000000" pitchFamily="65" charset="-120"/>
                          <a:ea typeface="標楷體" panose="03000509000000000000" pitchFamily="65" charset="-120"/>
                        </a:rPr>
                        <a:t>議題</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smtClean="0">
                          <a:latin typeface="標楷體" panose="03000509000000000000" pitchFamily="65" charset="-120"/>
                          <a:ea typeface="標楷體" panose="03000509000000000000" pitchFamily="65" charset="-120"/>
                        </a:rPr>
                        <a:t>學習目標 </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800" dirty="0" smtClean="0">
                          <a:latin typeface="標楷體" panose="03000509000000000000" pitchFamily="65" charset="-120"/>
                          <a:ea typeface="標楷體" panose="03000509000000000000" pitchFamily="65" charset="-120"/>
                        </a:rPr>
                        <a:t>學習主題</a:t>
                      </a:r>
                    </a:p>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080934">
                <a:tc>
                  <a:txBody>
                    <a:bodyPr/>
                    <a:lstStyle/>
                    <a:p>
                      <a:r>
                        <a:rPr lang="zh-TW" altLang="en-US" sz="2800" dirty="0" smtClean="0">
                          <a:latin typeface="標楷體" panose="03000509000000000000" pitchFamily="65" charset="-120"/>
                          <a:ea typeface="標楷體" panose="03000509000000000000" pitchFamily="65" charset="-120"/>
                        </a:rPr>
                        <a:t> 家</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庭</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a:t>
                      </a:r>
                      <a:endParaRPr lang="en-US" altLang="zh-TW" sz="2800" dirty="0" smtClean="0">
                        <a:latin typeface="標楷體" panose="03000509000000000000" pitchFamily="65" charset="-120"/>
                        <a:ea typeface="標楷體" panose="03000509000000000000" pitchFamily="65" charset="-120"/>
                      </a:endParaRPr>
                    </a:p>
                    <a:p>
                      <a:r>
                        <a:rPr lang="en-US" altLang="zh-TW" sz="2800" dirty="0" smtClean="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教</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育</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400" dirty="0" smtClean="0">
                          <a:solidFill>
                            <a:schemeClr val="tx1"/>
                          </a:solidFill>
                          <a:latin typeface="標楷體" panose="03000509000000000000" pitchFamily="65" charset="-120"/>
                          <a:ea typeface="標楷體" panose="03000509000000000000" pitchFamily="65" charset="-120"/>
                        </a:rPr>
                        <a:t>1.</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具備探究家庭發展、家</a:t>
                      </a:r>
                      <a:endPar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庭與社會互動關係及家</a:t>
                      </a:r>
                      <a:endPar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庭資源管理的</a:t>
                      </a:r>
                      <a:r>
                        <a:rPr lang="zh-TW" altLang="zh-TW"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知能</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a:t>
                      </a: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r>
                        <a:rPr lang="zh-TW" altLang="en-US"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自發</a:t>
                      </a: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2.</a:t>
                      </a:r>
                      <a:r>
                        <a:rPr lang="zh-TW" altLang="en-US" sz="2400" dirty="0" smtClean="0">
                          <a:solidFill>
                            <a:schemeClr val="tx1"/>
                          </a:solidFill>
                          <a:latin typeface="標楷體" panose="03000509000000000000" pitchFamily="65" charset="-120"/>
                          <a:ea typeface="標楷體" panose="03000509000000000000" pitchFamily="65" charset="-120"/>
                        </a:rPr>
                        <a:t>提升積極</a:t>
                      </a:r>
                      <a:r>
                        <a:rPr lang="zh-TW" altLang="en-US" sz="2400" dirty="0" smtClean="0">
                          <a:solidFill>
                            <a:srgbClr val="FF0000"/>
                          </a:solidFill>
                          <a:latin typeface="標楷體" panose="03000509000000000000" pitchFamily="65" charset="-120"/>
                          <a:ea typeface="標楷體" panose="03000509000000000000" pitchFamily="65" charset="-120"/>
                        </a:rPr>
                        <a:t>參與</a:t>
                      </a:r>
                      <a:r>
                        <a:rPr lang="zh-TW" altLang="en-US" sz="2400" dirty="0" smtClean="0">
                          <a:solidFill>
                            <a:schemeClr val="tx1"/>
                          </a:solidFill>
                          <a:latin typeface="標楷體" panose="03000509000000000000" pitchFamily="65" charset="-120"/>
                          <a:ea typeface="標楷體" panose="03000509000000000000" pitchFamily="65" charset="-120"/>
                        </a:rPr>
                        <a:t>家庭活動</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  </a:t>
                      </a:r>
                      <a:r>
                        <a:rPr lang="zh-TW" altLang="en-US" sz="2400" dirty="0" smtClean="0">
                          <a:solidFill>
                            <a:schemeClr val="tx1"/>
                          </a:solidFill>
                          <a:latin typeface="標楷體" panose="03000509000000000000" pitchFamily="65" charset="-120"/>
                          <a:ea typeface="標楷體" panose="03000509000000000000" pitchFamily="65" charset="-120"/>
                        </a:rPr>
                        <a:t>的</a:t>
                      </a:r>
                      <a:r>
                        <a:rPr lang="zh-TW" altLang="en-US" sz="2400" dirty="0" smtClean="0">
                          <a:solidFill>
                            <a:srgbClr val="FF0000"/>
                          </a:solidFill>
                          <a:latin typeface="標楷體" panose="03000509000000000000" pitchFamily="65" charset="-120"/>
                          <a:ea typeface="標楷體" panose="03000509000000000000" pitchFamily="65" charset="-120"/>
                        </a:rPr>
                        <a:t>責任感與態度</a:t>
                      </a:r>
                      <a:r>
                        <a:rPr lang="zh-TW" altLang="en-US" sz="2400" dirty="0" smtClean="0">
                          <a:solidFill>
                            <a:schemeClr val="tx1"/>
                          </a:solidFill>
                          <a:latin typeface="標楷體" panose="03000509000000000000" pitchFamily="65" charset="-120"/>
                          <a:ea typeface="標楷體" panose="03000509000000000000" pitchFamily="65" charset="-120"/>
                        </a:rPr>
                        <a:t>。</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  (</a:t>
                      </a:r>
                      <a:r>
                        <a:rPr lang="zh-TW" altLang="en-US" sz="2400" dirty="0" smtClean="0">
                          <a:solidFill>
                            <a:srgbClr val="FF0000"/>
                          </a:solidFill>
                          <a:latin typeface="標楷體" panose="03000509000000000000" pitchFamily="65" charset="-120"/>
                          <a:ea typeface="標楷體" panose="03000509000000000000" pitchFamily="65" charset="-120"/>
                        </a:rPr>
                        <a:t>互動</a:t>
                      </a:r>
                      <a:r>
                        <a:rPr lang="en-US" altLang="zh-TW" sz="2400" dirty="0" smtClean="0">
                          <a:solidFill>
                            <a:schemeClr val="tx1"/>
                          </a:solidFill>
                          <a:latin typeface="標楷體" panose="03000509000000000000" pitchFamily="65" charset="-120"/>
                          <a:ea typeface="標楷體" panose="03000509000000000000" pitchFamily="65" charset="-120"/>
                        </a:rPr>
                        <a:t>)</a:t>
                      </a:r>
                    </a:p>
                    <a:p>
                      <a:r>
                        <a:rPr lang="en-US" altLang="zh-TW" sz="2400" dirty="0" smtClean="0">
                          <a:solidFill>
                            <a:schemeClr val="tx1"/>
                          </a:solidFill>
                          <a:latin typeface="標楷體" panose="03000509000000000000" pitchFamily="65" charset="-120"/>
                          <a:ea typeface="標楷體" panose="03000509000000000000" pitchFamily="65" charset="-120"/>
                        </a:rPr>
                        <a:t>3.</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激發創造家人互動共好</a:t>
                      </a:r>
                      <a:endPar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endParaRPr>
                    </a:p>
                    <a:p>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  </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的意識與責任，</a:t>
                      </a:r>
                      <a:r>
                        <a:rPr lang="zh-TW" altLang="zh-TW"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提升家</a:t>
                      </a:r>
                      <a:endParaRPr lang="en-US" altLang="zh-TW"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endParaRPr>
                    </a:p>
                    <a:p>
                      <a:r>
                        <a:rPr lang="en-US" altLang="zh-TW"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  </a:t>
                      </a:r>
                      <a:r>
                        <a:rPr lang="zh-TW" altLang="zh-TW"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庭生活品質</a:t>
                      </a: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a:t>
                      </a:r>
                      <a:r>
                        <a:rPr lang="zh-TW" altLang="en-US" sz="2400" b="0" i="0" u="none" strike="noStrike" cap="none" dirty="0" smtClean="0">
                          <a:solidFill>
                            <a:srgbClr val="FF0000"/>
                          </a:solidFill>
                          <a:effectLst/>
                          <a:latin typeface="標楷體" panose="03000509000000000000" pitchFamily="65" charset="-120"/>
                          <a:ea typeface="標楷體" panose="03000509000000000000" pitchFamily="65" charset="-120"/>
                          <a:cs typeface="Arial"/>
                          <a:sym typeface="Arial"/>
                        </a:rPr>
                        <a:t>共好</a:t>
                      </a:r>
                      <a:r>
                        <a:rPr lang="en-US"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a:t>
                      </a:r>
                      <a:r>
                        <a:rPr lang="zh-TW" altLang="zh-TW" sz="2400" b="0" i="0" u="none" strike="noStrike" cap="none" dirty="0" smtClean="0">
                          <a:solidFill>
                            <a:schemeClr val="tx1"/>
                          </a:solidFill>
                          <a:effectLst/>
                          <a:latin typeface="標楷體" panose="03000509000000000000" pitchFamily="65" charset="-120"/>
                          <a:ea typeface="標楷體" panose="03000509000000000000" pitchFamily="65" charset="-120"/>
                          <a:cs typeface="Arial"/>
                          <a:sym typeface="Arial"/>
                        </a:rPr>
                        <a:t>。</a:t>
                      </a:r>
                      <a:endParaRPr lang="zh-TW" altLang="en-US" sz="2400" dirty="0">
                        <a:solidFill>
                          <a:schemeClr val="tx1"/>
                        </a:solidFill>
                        <a:latin typeface="標楷體" panose="03000509000000000000" pitchFamily="65" charset="-120"/>
                        <a:ea typeface="標楷體" panose="03000509000000000000" pitchFamily="65" charset="-120"/>
                      </a:endParaRPr>
                    </a:p>
                  </a:txBody>
                  <a:tcPr/>
                </a:tc>
                <a:tc>
                  <a:txBody>
                    <a:bodyPr/>
                    <a:lstStyle/>
                    <a:p>
                      <a:r>
                        <a:rPr lang="en-US" altLang="zh-TW" sz="2400" dirty="0" smtClean="0">
                          <a:solidFill>
                            <a:schemeClr val="tx1"/>
                          </a:solidFill>
                          <a:latin typeface="標楷體" panose="03000509000000000000" pitchFamily="65" charset="-120"/>
                          <a:ea typeface="標楷體" panose="03000509000000000000" pitchFamily="65" charset="-120"/>
                        </a:rPr>
                        <a:t>1.</a:t>
                      </a:r>
                      <a:r>
                        <a:rPr lang="zh-TW" altLang="en-US" sz="2400" dirty="0" smtClean="0">
                          <a:solidFill>
                            <a:schemeClr val="tx1"/>
                          </a:solidFill>
                          <a:latin typeface="標楷體" panose="03000509000000000000" pitchFamily="65" charset="-120"/>
                          <a:ea typeface="標楷體" panose="03000509000000000000" pitchFamily="65" charset="-120"/>
                        </a:rPr>
                        <a:t>家庭的組成、發展與變化</a:t>
                      </a:r>
                      <a:endParaRPr lang="en-US" altLang="zh-TW" sz="2400" dirty="0" smtClean="0">
                        <a:solidFill>
                          <a:schemeClr val="tx1"/>
                        </a:solidFill>
                        <a:latin typeface="標楷體" panose="03000509000000000000" pitchFamily="65" charset="-120"/>
                        <a:ea typeface="標楷體" panose="03000509000000000000" pitchFamily="65" charset="-120"/>
                      </a:endParaRPr>
                    </a:p>
                    <a:p>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2.</a:t>
                      </a:r>
                      <a:r>
                        <a:rPr lang="zh-TW" altLang="en-US" sz="2400" dirty="0" smtClean="0">
                          <a:solidFill>
                            <a:schemeClr val="tx1"/>
                          </a:solidFill>
                          <a:latin typeface="標楷體" panose="03000509000000000000" pitchFamily="65" charset="-120"/>
                          <a:ea typeface="標楷體" panose="03000509000000000000" pitchFamily="65" charset="-120"/>
                        </a:rPr>
                        <a:t>人際互動與親密關係發展</a:t>
                      </a:r>
                      <a:endParaRPr lang="en-US" altLang="zh-TW" sz="2400" dirty="0" smtClean="0">
                        <a:solidFill>
                          <a:schemeClr val="tx1"/>
                        </a:solidFill>
                        <a:latin typeface="標楷體" panose="03000509000000000000" pitchFamily="65" charset="-120"/>
                        <a:ea typeface="標楷體" panose="03000509000000000000" pitchFamily="65" charset="-120"/>
                      </a:endParaRPr>
                    </a:p>
                    <a:p>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3.</a:t>
                      </a:r>
                      <a:r>
                        <a:rPr lang="zh-TW" altLang="en-US" sz="2400" dirty="0" smtClean="0">
                          <a:solidFill>
                            <a:schemeClr val="tx1"/>
                          </a:solidFill>
                          <a:latin typeface="標楷體" panose="03000509000000000000" pitchFamily="65" charset="-120"/>
                          <a:ea typeface="標楷體" panose="03000509000000000000" pitchFamily="65" charset="-120"/>
                        </a:rPr>
                        <a:t>家人關係與互動 </a:t>
                      </a:r>
                      <a:endParaRPr lang="en-US" altLang="zh-TW" sz="2400" dirty="0" smtClean="0">
                        <a:solidFill>
                          <a:schemeClr val="tx1"/>
                        </a:solidFill>
                        <a:latin typeface="標楷體" panose="03000509000000000000" pitchFamily="65" charset="-120"/>
                        <a:ea typeface="標楷體" panose="03000509000000000000" pitchFamily="65" charset="-120"/>
                      </a:endParaRPr>
                    </a:p>
                    <a:p>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4.</a:t>
                      </a:r>
                      <a:r>
                        <a:rPr lang="zh-TW" altLang="en-US" sz="2400" dirty="0" smtClean="0">
                          <a:solidFill>
                            <a:schemeClr val="tx1"/>
                          </a:solidFill>
                          <a:latin typeface="標楷體" panose="03000509000000000000" pitchFamily="65" charset="-120"/>
                          <a:ea typeface="標楷體" panose="03000509000000000000" pitchFamily="65" charset="-120"/>
                        </a:rPr>
                        <a:t>家庭資源管理與消費決策</a:t>
                      </a:r>
                      <a:endParaRPr lang="en-US" altLang="zh-TW" sz="2400" dirty="0" smtClean="0">
                        <a:solidFill>
                          <a:schemeClr val="tx1"/>
                        </a:solidFill>
                        <a:latin typeface="標楷體" panose="03000509000000000000" pitchFamily="65" charset="-120"/>
                        <a:ea typeface="標楷體" panose="03000509000000000000" pitchFamily="65" charset="-120"/>
                      </a:endParaRPr>
                    </a:p>
                    <a:p>
                      <a:endParaRPr lang="en-US" altLang="zh-TW" sz="2400" dirty="0" smtClean="0">
                        <a:solidFill>
                          <a:schemeClr val="tx1"/>
                        </a:solidFill>
                        <a:latin typeface="標楷體" panose="03000509000000000000" pitchFamily="65" charset="-120"/>
                        <a:ea typeface="標楷體" panose="03000509000000000000" pitchFamily="65" charset="-120"/>
                      </a:endParaRPr>
                    </a:p>
                    <a:p>
                      <a:r>
                        <a:rPr lang="en-US" altLang="zh-TW" sz="2400" dirty="0" smtClean="0">
                          <a:solidFill>
                            <a:schemeClr val="tx1"/>
                          </a:solidFill>
                          <a:latin typeface="標楷體" panose="03000509000000000000" pitchFamily="65" charset="-120"/>
                          <a:ea typeface="標楷體" panose="03000509000000000000" pitchFamily="65" charset="-120"/>
                        </a:rPr>
                        <a:t>5.</a:t>
                      </a:r>
                      <a:r>
                        <a:rPr lang="zh-TW" altLang="en-US" sz="2400" dirty="0" smtClean="0">
                          <a:solidFill>
                            <a:schemeClr val="tx1"/>
                          </a:solidFill>
                          <a:latin typeface="標楷體" panose="03000509000000000000" pitchFamily="65" charset="-120"/>
                          <a:ea typeface="標楷體" panose="03000509000000000000" pitchFamily="65" charset="-120"/>
                        </a:rPr>
                        <a:t>家庭活動與社區參與</a:t>
                      </a:r>
                      <a:endParaRPr lang="zh-TW" altLang="en-US" sz="24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551524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12992"/>
          <a:stretch/>
        </p:blipFill>
        <p:spPr>
          <a:xfrm>
            <a:off x="286239" y="2348880"/>
            <a:ext cx="8443913" cy="3033251"/>
          </a:xfrm>
          <a:prstGeom prst="rect">
            <a:avLst/>
          </a:prstGeom>
        </p:spPr>
      </p:pic>
      <p:sp>
        <p:nvSpPr>
          <p:cNvPr id="3" name="內容版面配置區 2"/>
          <p:cNvSpPr>
            <a:spLocks noGrp="1"/>
          </p:cNvSpPr>
          <p:nvPr>
            <p:ph idx="1"/>
          </p:nvPr>
        </p:nvSpPr>
        <p:spPr>
          <a:xfrm>
            <a:off x="2489747" y="1234807"/>
            <a:ext cx="6240405" cy="472281"/>
          </a:xfrm>
        </p:spPr>
        <p:txBody>
          <a:bodyPr>
            <a:noAutofit/>
          </a:bodyPr>
          <a:lstStyle/>
          <a:p>
            <a:pPr marL="25400" indent="0">
              <a:buNone/>
            </a:pPr>
            <a:r>
              <a:rPr lang="en-US" altLang="zh-TW" sz="1800" dirty="0">
                <a:hlinkClick r:id="rId3"/>
              </a:rPr>
              <a:t>https://ups.moe.edu.tw/mooc/index.php</a:t>
            </a:r>
            <a:endParaRPr lang="zh-TW" altLang="en-US" sz="1800" dirty="0"/>
          </a:p>
        </p:txBody>
      </p:sp>
      <p:pic>
        <p:nvPicPr>
          <p:cNvPr id="4" name="圖片 3"/>
          <p:cNvPicPr>
            <a:picLocks noChangeAspect="1"/>
          </p:cNvPicPr>
          <p:nvPr/>
        </p:nvPicPr>
        <p:blipFill>
          <a:blip r:embed="rId4"/>
          <a:stretch>
            <a:fillRect/>
          </a:stretch>
        </p:blipFill>
        <p:spPr>
          <a:xfrm>
            <a:off x="251520" y="1234807"/>
            <a:ext cx="2022203" cy="568745"/>
          </a:xfrm>
          <a:prstGeom prst="rect">
            <a:avLst/>
          </a:prstGeom>
        </p:spPr>
      </p:pic>
      <p:sp>
        <p:nvSpPr>
          <p:cNvPr id="6" name="圓角矩形 5"/>
          <p:cNvSpPr/>
          <p:nvPr/>
        </p:nvSpPr>
        <p:spPr>
          <a:xfrm>
            <a:off x="4227394" y="2574985"/>
            <a:ext cx="1146413" cy="2968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dirty="0"/>
              <a:t>1.</a:t>
            </a:r>
            <a:endParaRPr lang="zh-TW" altLang="en-US" sz="1050" dirty="0"/>
          </a:p>
        </p:txBody>
      </p:sp>
      <p:sp>
        <p:nvSpPr>
          <p:cNvPr id="7" name="圓角矩形 6"/>
          <p:cNvSpPr/>
          <p:nvPr/>
        </p:nvSpPr>
        <p:spPr>
          <a:xfrm>
            <a:off x="350044" y="4214419"/>
            <a:ext cx="1297924" cy="2558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dirty="0">
                <a:solidFill>
                  <a:srgbClr val="FF0000"/>
                </a:solidFill>
              </a:rPr>
              <a:t>2.</a:t>
            </a:r>
            <a:endParaRPr lang="zh-TW" altLang="en-US" sz="1050" dirty="0">
              <a:solidFill>
                <a:srgbClr val="FF0000"/>
              </a:solidFill>
            </a:endParaRPr>
          </a:p>
        </p:txBody>
      </p:sp>
      <p:pic>
        <p:nvPicPr>
          <p:cNvPr id="8" name="圖片 7"/>
          <p:cNvPicPr>
            <a:picLocks noChangeAspect="1"/>
          </p:cNvPicPr>
          <p:nvPr/>
        </p:nvPicPr>
        <p:blipFill>
          <a:blip r:embed="rId5"/>
          <a:stretch>
            <a:fillRect/>
          </a:stretch>
        </p:blipFill>
        <p:spPr>
          <a:xfrm>
            <a:off x="1995566" y="3071221"/>
            <a:ext cx="6804476" cy="1255324"/>
          </a:xfrm>
          <a:prstGeom prst="rect">
            <a:avLst/>
          </a:prstGeom>
        </p:spPr>
      </p:pic>
      <p:pic>
        <p:nvPicPr>
          <p:cNvPr id="10" name="圖片 9"/>
          <p:cNvPicPr>
            <a:picLocks noChangeAspect="1"/>
          </p:cNvPicPr>
          <p:nvPr/>
        </p:nvPicPr>
        <p:blipFill rotWithShape="1">
          <a:blip r:embed="rId6"/>
          <a:srcRect l="4221"/>
          <a:stretch/>
        </p:blipFill>
        <p:spPr>
          <a:xfrm>
            <a:off x="1932691" y="4521887"/>
            <a:ext cx="6854122" cy="1164636"/>
          </a:xfrm>
          <a:prstGeom prst="rect">
            <a:avLst/>
          </a:prstGeom>
        </p:spPr>
      </p:pic>
      <p:sp>
        <p:nvSpPr>
          <p:cNvPr id="11" name="標題 1"/>
          <p:cNvSpPr>
            <a:spLocks noGrp="1"/>
          </p:cNvSpPr>
          <p:nvPr>
            <p:ph type="title"/>
          </p:nvPr>
        </p:nvSpPr>
        <p:spPr>
          <a:xfrm>
            <a:off x="467544" y="339609"/>
            <a:ext cx="6321888" cy="994172"/>
          </a:xfrm>
        </p:spPr>
        <p:txBody>
          <a:bodyPr>
            <a:normAutofit/>
          </a:bodyPr>
          <a:lstStyle/>
          <a:p>
            <a:pPr lvl="0" algn="ctr"/>
            <a:r>
              <a:rPr lang="zh-TW" altLang="en-US" b="1" dirty="0">
                <a:solidFill>
                  <a:srgbClr val="514843"/>
                </a:solidFill>
                <a:latin typeface="微軟正黑體" panose="020B0604030504040204" pitchFamily="34" charset="-120"/>
                <a:ea typeface="微軟正黑體" panose="020B0604030504040204" pitchFamily="34" charset="-120"/>
              </a:rPr>
              <a:t>家庭教育線上課程選課</a:t>
            </a:r>
            <a:endParaRPr lang="zh-TW" altLang="en-US" dirty="0"/>
          </a:p>
        </p:txBody>
      </p:sp>
    </p:spTree>
    <p:extLst>
      <p:ext uri="{BB962C8B-B14F-4D97-AF65-F5344CB8AC3E}">
        <p14:creationId xmlns:p14="http://schemas.microsoft.com/office/powerpoint/2010/main" val="3302439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a:spLocks noGrp="1"/>
          </p:cNvSpPr>
          <p:nvPr>
            <p:ph type="title"/>
          </p:nvPr>
        </p:nvSpPr>
        <p:spPr>
          <a:xfrm>
            <a:off x="1341709" y="60622"/>
            <a:ext cx="6321888" cy="994172"/>
          </a:xfrm>
        </p:spPr>
        <p:txBody>
          <a:bodyPr>
            <a:normAutofit/>
          </a:bodyPr>
          <a:lstStyle/>
          <a:p>
            <a:pPr lvl="0" algn="ctr"/>
            <a:r>
              <a:rPr lang="zh-TW" altLang="en-US" b="1" dirty="0" smtClean="0">
                <a:solidFill>
                  <a:srgbClr val="514843"/>
                </a:solidFill>
                <a:latin typeface="微軟正黑體" panose="020B0604030504040204" pitchFamily="34" charset="-120"/>
                <a:ea typeface="微軟正黑體" panose="020B0604030504040204" pitchFamily="34" charset="-120"/>
              </a:rPr>
              <a:t>家庭教育線上</a:t>
            </a:r>
            <a:r>
              <a:rPr lang="zh-TW" altLang="en-US" b="1" dirty="0">
                <a:solidFill>
                  <a:srgbClr val="514843"/>
                </a:solidFill>
                <a:latin typeface="微軟正黑體" panose="020B0604030504040204" pitchFamily="34" charset="-120"/>
                <a:ea typeface="微軟正黑體" panose="020B0604030504040204" pitchFamily="34" charset="-120"/>
              </a:rPr>
              <a:t>課程選課</a:t>
            </a:r>
            <a:endParaRPr lang="zh-TW" altLang="en-US" dirty="0"/>
          </a:p>
        </p:txBody>
      </p:sp>
      <p:pic>
        <p:nvPicPr>
          <p:cNvPr id="9" name="圖片 8"/>
          <p:cNvPicPr>
            <a:picLocks noChangeAspect="1"/>
          </p:cNvPicPr>
          <p:nvPr/>
        </p:nvPicPr>
        <p:blipFill rotWithShape="1">
          <a:blip r:embed="rId2"/>
          <a:srcRect l="32137" t="30938" r="33989" b="39724"/>
          <a:stretch/>
        </p:blipFill>
        <p:spPr>
          <a:xfrm>
            <a:off x="611560" y="1787851"/>
            <a:ext cx="3489840" cy="1700179"/>
          </a:xfrm>
          <a:prstGeom prst="rect">
            <a:avLst/>
          </a:prstGeom>
          <a:ln w="12700">
            <a:solidFill>
              <a:schemeClr val="tx1">
                <a:lumMod val="95000"/>
                <a:lumOff val="5000"/>
              </a:schemeClr>
            </a:solidFill>
          </a:ln>
        </p:spPr>
      </p:pic>
      <p:pic>
        <p:nvPicPr>
          <p:cNvPr id="13" name="圖片 12"/>
          <p:cNvPicPr>
            <a:picLocks noChangeAspect="1"/>
          </p:cNvPicPr>
          <p:nvPr/>
        </p:nvPicPr>
        <p:blipFill rotWithShape="1">
          <a:blip r:embed="rId3"/>
          <a:srcRect l="33538" t="19079" r="33594" b="5794"/>
          <a:stretch/>
        </p:blipFill>
        <p:spPr>
          <a:xfrm>
            <a:off x="4644008" y="1054794"/>
            <a:ext cx="4323322" cy="5558556"/>
          </a:xfrm>
          <a:prstGeom prst="rect">
            <a:avLst/>
          </a:prstGeom>
        </p:spPr>
      </p:pic>
      <p:pic>
        <p:nvPicPr>
          <p:cNvPr id="5" name="圖片 4"/>
          <p:cNvPicPr>
            <a:picLocks noChangeAspect="1"/>
          </p:cNvPicPr>
          <p:nvPr/>
        </p:nvPicPr>
        <p:blipFill rotWithShape="1">
          <a:blip r:embed="rId4"/>
          <a:srcRect l="14940" t="41419" r="28287" b="21397"/>
          <a:stretch/>
        </p:blipFill>
        <p:spPr>
          <a:xfrm>
            <a:off x="409621" y="4221088"/>
            <a:ext cx="4230559" cy="1558627"/>
          </a:xfrm>
          <a:prstGeom prst="rect">
            <a:avLst/>
          </a:prstGeom>
          <a:ln w="12700">
            <a:solidFill>
              <a:schemeClr val="tx1"/>
            </a:solidFill>
          </a:ln>
        </p:spPr>
      </p:pic>
    </p:spTree>
    <p:extLst>
      <p:ext uri="{BB962C8B-B14F-4D97-AF65-F5344CB8AC3E}">
        <p14:creationId xmlns:p14="http://schemas.microsoft.com/office/powerpoint/2010/main" val="3763796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800" dirty="0" smtClean="0">
                <a:latin typeface="標楷體" panose="03000509000000000000" pitchFamily="65" charset="-120"/>
                <a:ea typeface="標楷體" panose="03000509000000000000" pitchFamily="65" charset="-120"/>
              </a:rPr>
              <a:t>結 語</a:t>
            </a:r>
            <a:endParaRPr lang="zh-TW" altLang="en-US" sz="4800" dirty="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p:txBody>
          <a:bodyPr/>
          <a:lstStyle/>
          <a:p>
            <a:pPr marL="25400" indent="0">
              <a:buNone/>
            </a:pPr>
            <a:r>
              <a:rPr lang="zh-TW" altLang="en-US" b="1" dirty="0" smtClean="0"/>
              <a:t>  </a:t>
            </a:r>
            <a:r>
              <a:rPr lang="zh-TW" altLang="en-US" b="1" dirty="0">
                <a:solidFill>
                  <a:srgbClr val="FF0000"/>
                </a:solidFill>
                <a:latin typeface="標楷體" panose="03000509000000000000" pitchFamily="65" charset="-120"/>
                <a:ea typeface="標楷體" panose="03000509000000000000" pitchFamily="65" charset="-120"/>
              </a:rPr>
              <a:t>學習，讓我們更</a:t>
            </a:r>
            <a:r>
              <a:rPr lang="zh-TW" altLang="en-US" b="1" dirty="0" smtClean="0">
                <a:solidFill>
                  <a:srgbClr val="FF0000"/>
                </a:solidFill>
                <a:latin typeface="標楷體" panose="03000509000000000000" pitchFamily="65" charset="-120"/>
                <a:ea typeface="標楷體" panose="03000509000000000000" pitchFamily="65" charset="-120"/>
              </a:rPr>
              <a:t>相愛</a:t>
            </a:r>
            <a:endParaRPr lang="en-US" altLang="zh-TW" b="1" dirty="0" smtClean="0">
              <a:solidFill>
                <a:srgbClr val="FF0000"/>
              </a:solidFill>
              <a:latin typeface="標楷體" panose="03000509000000000000" pitchFamily="65" charset="-120"/>
              <a:ea typeface="標楷體" panose="03000509000000000000" pitchFamily="65" charset="-120"/>
            </a:endParaRPr>
          </a:p>
          <a:p>
            <a:pPr marL="25400" indent="0">
              <a:buNone/>
            </a:pPr>
            <a:endParaRPr lang="en-US" altLang="zh-TW" b="1" dirty="0">
              <a:solidFill>
                <a:srgbClr val="FF0000"/>
              </a:solidFill>
              <a:latin typeface="標楷體" panose="03000509000000000000" pitchFamily="65" charset="-120"/>
              <a:ea typeface="標楷體" panose="03000509000000000000" pitchFamily="65" charset="-120"/>
            </a:endParaRPr>
          </a:p>
          <a:p>
            <a:pPr marL="25400" indent="0">
              <a:buNone/>
            </a:pPr>
            <a:r>
              <a:rPr lang="zh-TW" altLang="en-US" b="1" dirty="0" smtClean="0">
                <a:solidFill>
                  <a:srgbClr val="FF0000"/>
                </a:solidFill>
                <a:latin typeface="標楷體" panose="03000509000000000000" pitchFamily="65" charset="-120"/>
                <a:ea typeface="標楷體" panose="03000509000000000000" pitchFamily="65" charset="-120"/>
              </a:rPr>
              <a:t> 讓愛，充滿家</a:t>
            </a:r>
            <a:endParaRPr lang="en-US" altLang="zh-TW" b="1" dirty="0" smtClean="0">
              <a:solidFill>
                <a:srgbClr val="FF0000"/>
              </a:solidFill>
              <a:latin typeface="標楷體" panose="03000509000000000000" pitchFamily="65" charset="-120"/>
              <a:ea typeface="標楷體" panose="03000509000000000000" pitchFamily="65" charset="-120"/>
            </a:endParaRPr>
          </a:p>
          <a:p>
            <a:pPr marL="25400" indent="0">
              <a:buNone/>
            </a:pPr>
            <a:endParaRPr lang="en-US" altLang="zh-TW" b="1" dirty="0">
              <a:solidFill>
                <a:srgbClr val="FF0000"/>
              </a:solidFill>
              <a:latin typeface="標楷體" panose="03000509000000000000" pitchFamily="65" charset="-120"/>
              <a:ea typeface="標楷體" panose="03000509000000000000" pitchFamily="65" charset="-120"/>
            </a:endParaRPr>
          </a:p>
          <a:p>
            <a:pPr marL="25400" indent="0">
              <a:buNone/>
            </a:pPr>
            <a:r>
              <a:rPr lang="zh-TW" altLang="en-US" b="1" dirty="0" smtClean="0">
                <a:solidFill>
                  <a:srgbClr val="FF0000"/>
                </a:solidFill>
                <a:latin typeface="標楷體" panose="03000509000000000000" pitchFamily="65" charset="-120"/>
                <a:ea typeface="標楷體" panose="03000509000000000000" pitchFamily="65" charset="-120"/>
              </a:rPr>
              <a:t> 社會更美好！！</a:t>
            </a:r>
            <a:endParaRPr lang="zh-TW" altLang="en-US" b="1" dirty="0">
              <a:solidFill>
                <a:srgbClr val="FF0000"/>
              </a:solidFill>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pPr marL="25400" indent="0">
              <a:buNone/>
            </a:pP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marL="25400" indent="0">
              <a:buNone/>
            </a:pPr>
            <a:endParaRPr lang="zh-TW" altLang="en-US"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184" y="1772816"/>
            <a:ext cx="3696072" cy="3120008"/>
          </a:xfrm>
          <a:prstGeom prst="rect">
            <a:avLst/>
          </a:prstGeom>
        </p:spPr>
      </p:pic>
      <p:sp>
        <p:nvSpPr>
          <p:cNvPr id="5" name="標題 1"/>
          <p:cNvSpPr txBox="1">
            <a:spLocks/>
          </p:cNvSpPr>
          <p:nvPr/>
        </p:nvSpPr>
        <p:spPr>
          <a:xfrm>
            <a:off x="539552" y="5301208"/>
            <a:ext cx="8172450" cy="85725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600" smtClean="0">
                <a:solidFill>
                  <a:schemeClr val="tx1"/>
                </a:solidFill>
                <a:latin typeface="標楷體" pitchFamily="65" charset="-120"/>
                <a:ea typeface="標楷體" pitchFamily="65" charset="-120"/>
              </a:rPr>
              <a:t>~</a:t>
            </a:r>
            <a:r>
              <a:rPr lang="zh-TW" altLang="en-US" sz="3600" smtClean="0">
                <a:solidFill>
                  <a:schemeClr val="tx1"/>
                </a:solidFill>
                <a:latin typeface="標楷體" pitchFamily="65" charset="-120"/>
                <a:ea typeface="標楷體" pitchFamily="65" charset="-120"/>
              </a:rPr>
              <a:t>感謝聆聽，歡迎一起交流成長</a:t>
            </a:r>
            <a:r>
              <a:rPr lang="en-US" altLang="zh-TW" sz="3600" smtClean="0">
                <a:solidFill>
                  <a:schemeClr val="tx1"/>
                </a:solidFill>
                <a:latin typeface="標楷體" pitchFamily="65" charset="-120"/>
                <a:ea typeface="標楷體" pitchFamily="65" charset="-120"/>
              </a:rPr>
              <a:t>~</a:t>
            </a:r>
            <a:endParaRPr lang="zh-TW" altLang="en-US" sz="36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6176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滿意度調查</a:t>
            </a:r>
            <a:endParaRPr lang="zh-TW" altLang="en-US" dirty="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p:txBody>
          <a:bodyPr/>
          <a:lstStyle/>
          <a:p>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610950"/>
            <a:ext cx="4310211" cy="4310211"/>
          </a:xfrm>
          <a:prstGeom prst="rect">
            <a:avLst/>
          </a:prstGeom>
        </p:spPr>
      </p:pic>
    </p:spTree>
    <p:extLst>
      <p:ext uri="{BB962C8B-B14F-4D97-AF65-F5344CB8AC3E}">
        <p14:creationId xmlns:p14="http://schemas.microsoft.com/office/powerpoint/2010/main" val="4001815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2958" t="11550" b="18101"/>
          <a:stretch/>
        </p:blipFill>
        <p:spPr>
          <a:xfrm rot="16200000">
            <a:off x="1582143" y="-349894"/>
            <a:ext cx="5730861" cy="7383994"/>
          </a:xfrm>
          <a:prstGeom prst="rect">
            <a:avLst/>
          </a:prstGeom>
        </p:spPr>
      </p:pic>
    </p:spTree>
    <p:extLst>
      <p:ext uri="{BB962C8B-B14F-4D97-AF65-F5344CB8AC3E}">
        <p14:creationId xmlns:p14="http://schemas.microsoft.com/office/powerpoint/2010/main" val="397422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175093135"/>
              </p:ext>
            </p:extLst>
          </p:nvPr>
        </p:nvGraphicFramePr>
        <p:xfrm>
          <a:off x="569838" y="1444629"/>
          <a:ext cx="7891140" cy="4379470"/>
        </p:xfrm>
        <a:graphic>
          <a:graphicData uri="http://schemas.openxmlformats.org/drawingml/2006/table">
            <a:tbl>
              <a:tblPr firstRow="1" bandRow="1">
                <a:tableStyleId>{5C22544A-7EE6-4342-B048-85BDC9FD1C3A}</a:tableStyleId>
              </a:tblPr>
              <a:tblGrid>
                <a:gridCol w="910516">
                  <a:extLst>
                    <a:ext uri="{9D8B030D-6E8A-4147-A177-3AD203B41FA5}">
                      <a16:colId xmlns:a16="http://schemas.microsoft.com/office/drawing/2014/main" val="20000"/>
                    </a:ext>
                  </a:extLst>
                </a:gridCol>
                <a:gridCol w="3477548">
                  <a:extLst>
                    <a:ext uri="{9D8B030D-6E8A-4147-A177-3AD203B41FA5}">
                      <a16:colId xmlns:a16="http://schemas.microsoft.com/office/drawing/2014/main" val="20001"/>
                    </a:ext>
                  </a:extLst>
                </a:gridCol>
                <a:gridCol w="3503076">
                  <a:extLst>
                    <a:ext uri="{9D8B030D-6E8A-4147-A177-3AD203B41FA5}">
                      <a16:colId xmlns:a16="http://schemas.microsoft.com/office/drawing/2014/main" val="20002"/>
                    </a:ext>
                  </a:extLst>
                </a:gridCol>
              </a:tblGrid>
              <a:tr h="487785">
                <a:tc>
                  <a:txBody>
                    <a:bodyPr/>
                    <a:lstStyle/>
                    <a:p>
                      <a:endParaRPr lang="zh-TW" altLang="en-US" dirty="0"/>
                    </a:p>
                  </a:txBody>
                  <a:tcPr/>
                </a:tc>
                <a:tc>
                  <a:txBody>
                    <a:bodyPr/>
                    <a:lstStyle/>
                    <a:p>
                      <a:pPr algn="ctr"/>
                      <a:r>
                        <a:rPr lang="en-US" altLang="zh-TW" sz="2400" dirty="0" smtClean="0">
                          <a:latin typeface="標楷體" panose="03000509000000000000" pitchFamily="65" charset="-120"/>
                          <a:ea typeface="標楷體" panose="03000509000000000000" pitchFamily="65" charset="-120"/>
                        </a:rPr>
                        <a:t>99</a:t>
                      </a:r>
                      <a:r>
                        <a:rPr lang="zh-TW" altLang="en-US" sz="2400" dirty="0" smtClean="0">
                          <a:latin typeface="標楷體" panose="03000509000000000000" pitchFamily="65" charset="-120"/>
                          <a:ea typeface="標楷體" panose="03000509000000000000" pitchFamily="65" charset="-120"/>
                        </a:rPr>
                        <a:t>年版</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en-US" altLang="zh-TW" sz="2400" dirty="0" smtClean="0">
                          <a:latin typeface="標楷體" panose="03000509000000000000" pitchFamily="65" charset="-120"/>
                          <a:ea typeface="標楷體" panose="03000509000000000000" pitchFamily="65" charset="-120"/>
                        </a:rPr>
                        <a:t>108</a:t>
                      </a:r>
                      <a:r>
                        <a:rPr lang="zh-TW" altLang="en-US" sz="2400" dirty="0" smtClean="0">
                          <a:latin typeface="標楷體" panose="03000509000000000000" pitchFamily="65" charset="-120"/>
                          <a:ea typeface="標楷體" panose="03000509000000000000" pitchFamily="65" charset="-120"/>
                        </a:rPr>
                        <a:t>年版</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67143">
                <a:tc>
                  <a:txBody>
                    <a:bodyPr/>
                    <a:lstStyle/>
                    <a:p>
                      <a:r>
                        <a:rPr lang="zh-TW" altLang="en-US" sz="2400" kern="1200" dirty="0" smtClean="0">
                          <a:solidFill>
                            <a:schemeClr val="tx1"/>
                          </a:solidFill>
                          <a:latin typeface="標楷體" panose="03000509000000000000" pitchFamily="65" charset="-120"/>
                          <a:ea typeface="標楷體" panose="03000509000000000000" pitchFamily="65" charset="-120"/>
                          <a:cs typeface="+mn-cs"/>
                        </a:rPr>
                        <a:t>方式</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外加</a:t>
                      </a:r>
                      <a:endParaRPr lang="zh-TW" altLang="en-US" sz="2400" b="1" kern="1200" dirty="0">
                        <a:solidFill>
                          <a:srgbClr val="FF0000"/>
                        </a:solidFill>
                        <a:latin typeface="標楷體" panose="03000509000000000000" pitchFamily="65" charset="-120"/>
                        <a:ea typeface="標楷體" panose="03000509000000000000" pitchFamily="65"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外加</a:t>
                      </a:r>
                      <a:r>
                        <a:rPr lang="en-US" altLang="zh-TW" sz="2400" b="1" kern="1200" dirty="0" smtClean="0">
                          <a:solidFill>
                            <a:srgbClr val="FF0000"/>
                          </a:solidFill>
                          <a:latin typeface="標楷體" panose="03000509000000000000" pitchFamily="65" charset="-120"/>
                          <a:ea typeface="標楷體" panose="03000509000000000000" pitchFamily="65" charset="-120"/>
                          <a:cs typeface="+mn-cs"/>
                        </a:rPr>
                        <a:t>+</a:t>
                      </a: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融入</a:t>
                      </a:r>
                      <a:endParaRPr lang="zh-TW" altLang="en-US" sz="2400" b="1" kern="1200" dirty="0">
                        <a:solidFill>
                          <a:srgbClr val="FF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1"/>
                  </a:ext>
                </a:extLst>
              </a:tr>
              <a:tr h="1858255">
                <a:tc>
                  <a:txBody>
                    <a:bodyPr/>
                    <a:lstStyle/>
                    <a:p>
                      <a:r>
                        <a:rPr lang="zh-TW" altLang="en-US" sz="2400" kern="1200" dirty="0" smtClean="0">
                          <a:solidFill>
                            <a:schemeClr val="tx1"/>
                          </a:solidFill>
                          <a:latin typeface="標楷體" panose="03000509000000000000" pitchFamily="65" charset="-120"/>
                          <a:ea typeface="標楷體" panose="03000509000000000000" pitchFamily="65" charset="-120"/>
                          <a:cs typeface="+mn-cs"/>
                        </a:rPr>
                        <a:t>說明</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kern="1200" dirty="0" smtClean="0">
                          <a:solidFill>
                            <a:schemeClr val="tx1"/>
                          </a:solidFill>
                          <a:latin typeface="標楷體" panose="03000509000000000000" pitchFamily="65" charset="-120"/>
                          <a:ea typeface="標楷體" panose="03000509000000000000" pitchFamily="65" charset="-120"/>
                          <a:cs typeface="+mn-cs"/>
                        </a:rPr>
                        <a:t>高級中等以下學校每</a:t>
                      </a: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學年</a:t>
                      </a:r>
                      <a:r>
                        <a:rPr lang="zh-TW" altLang="en-US" sz="2400" kern="1200" dirty="0" smtClean="0">
                          <a:solidFill>
                            <a:schemeClr val="tx1"/>
                          </a:solidFill>
                          <a:latin typeface="標楷體" panose="03000509000000000000" pitchFamily="65" charset="-120"/>
                          <a:ea typeface="標楷體" panose="03000509000000000000" pitchFamily="65" charset="-120"/>
                          <a:cs typeface="+mn-cs"/>
                        </a:rPr>
                        <a:t>應在正式</a:t>
                      </a: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課程外</a:t>
                      </a:r>
                      <a:r>
                        <a:rPr lang="zh-TW" altLang="en-US" sz="2400" kern="1200" dirty="0" smtClean="0">
                          <a:solidFill>
                            <a:schemeClr val="tx1"/>
                          </a:solidFill>
                          <a:latin typeface="標楷體" panose="03000509000000000000" pitchFamily="65" charset="-120"/>
                          <a:ea typeface="標楷體" panose="03000509000000000000" pitchFamily="65" charset="-120"/>
                          <a:cs typeface="+mn-cs"/>
                        </a:rPr>
                        <a:t>實施</a:t>
                      </a:r>
                      <a:endParaRPr lang="en-US" altLang="zh-TW" sz="2400" kern="1200" dirty="0" smtClean="0">
                        <a:solidFill>
                          <a:schemeClr val="tx1"/>
                        </a:solidFill>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kern="1200" dirty="0" smtClean="0">
                          <a:solidFill>
                            <a:srgbClr val="FF0000"/>
                          </a:solidFill>
                          <a:latin typeface="標楷體" panose="03000509000000000000" pitchFamily="65" charset="-120"/>
                          <a:ea typeface="標楷體" panose="03000509000000000000" pitchFamily="65" charset="-120"/>
                          <a:cs typeface="+mn-cs"/>
                        </a:rPr>
                        <a:t>4</a:t>
                      </a:r>
                      <a:r>
                        <a:rPr lang="zh-TW" altLang="en-US" sz="2400" b="1" kern="1200" dirty="0" smtClean="0">
                          <a:solidFill>
                            <a:srgbClr val="FF0000"/>
                          </a:solidFill>
                          <a:latin typeface="標楷體" panose="03000509000000000000" pitchFamily="65" charset="-120"/>
                          <a:ea typeface="標楷體" panose="03000509000000000000" pitchFamily="65" charset="-120"/>
                          <a:cs typeface="+mn-cs"/>
                        </a:rPr>
                        <a:t>小時</a:t>
                      </a:r>
                      <a:r>
                        <a:rPr lang="zh-TW" altLang="en-US" sz="2400" kern="1200" dirty="0" smtClean="0">
                          <a:solidFill>
                            <a:schemeClr val="tx1"/>
                          </a:solidFill>
                          <a:latin typeface="標楷體" panose="03000509000000000000" pitchFamily="65" charset="-120"/>
                          <a:ea typeface="標楷體" panose="03000509000000000000" pitchFamily="65" charset="-120"/>
                          <a:cs typeface="+mn-cs"/>
                        </a:rPr>
                        <a:t>以上家庭教育課程及活動，並應會同家長會辦理親職講座</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kern="1200" dirty="0" smtClean="0">
                          <a:solidFill>
                            <a:schemeClr val="tx1"/>
                          </a:solidFill>
                          <a:latin typeface="標楷體" panose="03000509000000000000" pitchFamily="65" charset="-120"/>
                          <a:ea typeface="標楷體" panose="03000509000000000000" pitchFamily="65" charset="-120"/>
                          <a:cs typeface="+mn-cs"/>
                        </a:rPr>
                        <a:t>家庭教育議題可用不同策略融入各領域。</a:t>
                      </a:r>
                    </a:p>
                  </a:txBody>
                  <a:tcPr/>
                </a:tc>
                <a:extLst>
                  <a:ext uri="{0D108BD9-81ED-4DB2-BD59-A6C34878D82A}">
                    <a16:rowId xmlns:a16="http://schemas.microsoft.com/office/drawing/2014/main" val="10002"/>
                  </a:ext>
                </a:extLst>
              </a:tr>
              <a:tr h="1504302">
                <a:tc>
                  <a:txBody>
                    <a:bodyPr/>
                    <a:lstStyle/>
                    <a:p>
                      <a:r>
                        <a:rPr lang="zh-TW" altLang="en-US" sz="2400" kern="1200" dirty="0" smtClean="0">
                          <a:solidFill>
                            <a:schemeClr val="tx1"/>
                          </a:solidFill>
                          <a:latin typeface="標楷體" panose="03000509000000000000" pitchFamily="65" charset="-120"/>
                          <a:ea typeface="標楷體" panose="03000509000000000000" pitchFamily="65" charset="-120"/>
                          <a:cs typeface="+mn-cs"/>
                        </a:rPr>
                        <a:t>依據</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lang="zh-TW" altLang="en-US" sz="2400" kern="1200" dirty="0" smtClean="0">
                          <a:solidFill>
                            <a:schemeClr val="tx1"/>
                          </a:solidFill>
                          <a:latin typeface="標楷體" panose="03000509000000000000" pitchFamily="65" charset="-120"/>
                          <a:ea typeface="標楷體" panose="03000509000000000000" pitchFamily="65" charset="-120"/>
                          <a:cs typeface="+mn-cs"/>
                        </a:rPr>
                        <a:t>家庭教育法第</a:t>
                      </a:r>
                      <a:r>
                        <a:rPr lang="en-US" altLang="zh-TW" sz="2400" kern="1200" dirty="0" smtClean="0">
                          <a:solidFill>
                            <a:schemeClr val="tx1"/>
                          </a:solidFill>
                          <a:latin typeface="標楷體" panose="03000509000000000000" pitchFamily="65" charset="-120"/>
                          <a:ea typeface="標楷體" panose="03000509000000000000" pitchFamily="65" charset="-120"/>
                          <a:cs typeface="+mn-cs"/>
                        </a:rPr>
                        <a:t>12</a:t>
                      </a:r>
                      <a:r>
                        <a:rPr lang="zh-TW" altLang="en-US" sz="2400" kern="1200" dirty="0" smtClean="0">
                          <a:solidFill>
                            <a:schemeClr val="tx1"/>
                          </a:solidFill>
                          <a:latin typeface="標楷體" panose="03000509000000000000" pitchFamily="65" charset="-120"/>
                          <a:ea typeface="標楷體" panose="03000509000000000000" pitchFamily="65" charset="-120"/>
                          <a:cs typeface="+mn-cs"/>
                        </a:rPr>
                        <a:t>條</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lang="zh-TW" altLang="en-US" sz="2400" kern="1200" dirty="0" smtClean="0">
                          <a:solidFill>
                            <a:schemeClr val="tx1"/>
                          </a:solidFill>
                          <a:latin typeface="標楷體" panose="03000509000000000000" pitchFamily="65" charset="-120"/>
                          <a:ea typeface="標楷體" panose="03000509000000000000" pitchFamily="65" charset="-120"/>
                          <a:cs typeface="+mn-cs"/>
                        </a:rPr>
                        <a:t>教育部十二年國民基本教育課程綱要</a:t>
                      </a:r>
                      <a:r>
                        <a:rPr lang="en-US" altLang="zh-TW" sz="2400" kern="1200" dirty="0" smtClean="0">
                          <a:solidFill>
                            <a:schemeClr val="tx1"/>
                          </a:solidFill>
                          <a:latin typeface="標楷體" panose="03000509000000000000" pitchFamily="65" charset="-120"/>
                          <a:ea typeface="標楷體" panose="03000509000000000000" pitchFamily="65" charset="-120"/>
                          <a:cs typeface="+mn-cs"/>
                        </a:rPr>
                        <a:t>《</a:t>
                      </a:r>
                      <a:r>
                        <a:rPr lang="zh-TW" altLang="en-US" sz="2400" kern="1200" dirty="0" smtClean="0">
                          <a:solidFill>
                            <a:schemeClr val="tx1"/>
                          </a:solidFill>
                          <a:latin typeface="標楷體" panose="03000509000000000000" pitchFamily="65" charset="-120"/>
                          <a:ea typeface="標楷體" panose="03000509000000000000" pitchFamily="65" charset="-120"/>
                          <a:cs typeface="+mn-cs"/>
                        </a:rPr>
                        <a:t>議題融入說明手冊</a:t>
                      </a:r>
                      <a:r>
                        <a:rPr lang="en-US" altLang="zh-TW" sz="2400" kern="1200" dirty="0" smtClean="0">
                          <a:solidFill>
                            <a:schemeClr val="tx1"/>
                          </a:solidFill>
                          <a:latin typeface="標楷體" panose="03000509000000000000" pitchFamily="65" charset="-120"/>
                          <a:ea typeface="標楷體" panose="03000509000000000000" pitchFamily="65" charset="-120"/>
                          <a:cs typeface="+mn-cs"/>
                        </a:rPr>
                        <a:t>》P.64-68</a:t>
                      </a:r>
                      <a:endParaRPr lang="zh-TW" altLang="en-US" sz="2400"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3"/>
                  </a:ext>
                </a:extLst>
              </a:tr>
            </a:tbl>
          </a:graphicData>
        </a:graphic>
      </p:graphicFrame>
      <p:sp>
        <p:nvSpPr>
          <p:cNvPr id="9" name="文字方塊 8"/>
          <p:cNvSpPr txBox="1"/>
          <p:nvPr/>
        </p:nvSpPr>
        <p:spPr>
          <a:xfrm>
            <a:off x="2267744" y="551644"/>
            <a:ext cx="4392488" cy="707886"/>
          </a:xfrm>
          <a:prstGeom prst="rect">
            <a:avLst/>
          </a:prstGeom>
          <a:noFill/>
        </p:spPr>
        <p:txBody>
          <a:bodyPr wrap="square" rtlCol="0">
            <a:spAutoFit/>
          </a:bodyPr>
          <a:lstStyle/>
          <a:p>
            <a:pPr algn="ctr"/>
            <a:r>
              <a:rPr lang="zh-TW" altLang="en-US" sz="4000" b="1" dirty="0">
                <a:solidFill>
                  <a:srgbClr val="002060"/>
                </a:solidFill>
                <a:latin typeface="微軟正黑體" panose="020B0604030504040204" pitchFamily="34" charset="-120"/>
                <a:ea typeface="微軟正黑體" panose="020B0604030504040204" pitchFamily="34" charset="-120"/>
              </a:rPr>
              <a:t>二</a:t>
            </a:r>
            <a:r>
              <a:rPr lang="zh-TW" altLang="en-US" sz="4000" b="1" dirty="0" smtClean="0">
                <a:solidFill>
                  <a:srgbClr val="002060"/>
                </a:solidFill>
                <a:latin typeface="微軟正黑體" panose="020B0604030504040204" pitchFamily="34" charset="-120"/>
                <a:ea typeface="微軟正黑體" panose="020B0604030504040204" pitchFamily="34" charset="-120"/>
              </a:rPr>
              <a:t>、實施</a:t>
            </a:r>
            <a:r>
              <a:rPr lang="zh-TW" altLang="en-US" sz="4000" b="1" dirty="0">
                <a:solidFill>
                  <a:srgbClr val="002060"/>
                </a:solidFill>
                <a:latin typeface="微軟正黑體" panose="020B0604030504040204" pitchFamily="34" charset="-120"/>
                <a:ea typeface="微軟正黑體" panose="020B0604030504040204" pitchFamily="34" charset="-120"/>
              </a:rPr>
              <a:t>方式</a:t>
            </a:r>
          </a:p>
        </p:txBody>
      </p:sp>
    </p:spTree>
    <p:extLst>
      <p:ext uri="{BB962C8B-B14F-4D97-AF65-F5344CB8AC3E}">
        <p14:creationId xmlns:p14="http://schemas.microsoft.com/office/powerpoint/2010/main" val="526294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589538" y="727321"/>
            <a:ext cx="4168249" cy="707886"/>
          </a:xfrm>
          <a:prstGeom prst="rect">
            <a:avLst/>
          </a:prstGeom>
          <a:noFill/>
        </p:spPr>
        <p:txBody>
          <a:bodyPr wrap="square" rtlCol="0">
            <a:spAutoFit/>
          </a:bodyPr>
          <a:lstStyle/>
          <a:p>
            <a:r>
              <a:rPr lang="zh-TW" altLang="en-US" sz="4000" b="1" dirty="0" smtClean="0">
                <a:solidFill>
                  <a:srgbClr val="0000FF"/>
                </a:solidFill>
                <a:latin typeface="微軟正黑體" panose="020B0604030504040204" pitchFamily="34" charset="-120"/>
                <a:ea typeface="微軟正黑體" panose="020B0604030504040204" pitchFamily="34" charset="-120"/>
              </a:rPr>
              <a:t>三、</a:t>
            </a:r>
            <a:r>
              <a:rPr lang="zh-TW" altLang="en-US" sz="4000" b="1" dirty="0">
                <a:solidFill>
                  <a:srgbClr val="0000FF"/>
                </a:solidFill>
                <a:latin typeface="微軟正黑體" panose="020B0604030504040204" pitchFamily="34" charset="-120"/>
                <a:ea typeface="微軟正黑體" panose="020B0604030504040204" pitchFamily="34" charset="-120"/>
              </a:rPr>
              <a:t>學習階段</a:t>
            </a:r>
          </a:p>
        </p:txBody>
      </p:sp>
      <p:graphicFrame>
        <p:nvGraphicFramePr>
          <p:cNvPr id="5" name="表格 4"/>
          <p:cNvGraphicFramePr>
            <a:graphicFrameLocks noGrp="1"/>
          </p:cNvGraphicFramePr>
          <p:nvPr>
            <p:extLst>
              <p:ext uri="{D42A27DB-BD31-4B8C-83A1-F6EECF244321}">
                <p14:modId xmlns:p14="http://schemas.microsoft.com/office/powerpoint/2010/main" val="2644230488"/>
              </p:ext>
            </p:extLst>
          </p:nvPr>
        </p:nvGraphicFramePr>
        <p:xfrm>
          <a:off x="683568" y="1628800"/>
          <a:ext cx="7606601" cy="3960441"/>
        </p:xfrm>
        <a:graphic>
          <a:graphicData uri="http://schemas.openxmlformats.org/drawingml/2006/table">
            <a:tbl>
              <a:tblPr firstRow="1" bandRow="1">
                <a:tableStyleId>{F5AB1C69-6EDB-4FF4-983F-18BD219EF322}</a:tableStyleId>
              </a:tblPr>
              <a:tblGrid>
                <a:gridCol w="1139004">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299245">
                  <a:extLst>
                    <a:ext uri="{9D8B030D-6E8A-4147-A177-3AD203B41FA5}">
                      <a16:colId xmlns:a16="http://schemas.microsoft.com/office/drawing/2014/main" val="20002"/>
                    </a:ext>
                  </a:extLst>
                </a:gridCol>
              </a:tblGrid>
              <a:tr h="734201">
                <a:tc>
                  <a:txBody>
                    <a:bodyPr/>
                    <a:lstStyle/>
                    <a:p>
                      <a:pPr algn="ctr"/>
                      <a:endParaRPr lang="zh-TW" altLang="en-US" sz="2400" dirty="0">
                        <a:latin typeface="微軟正黑體 Light" panose="020B0304030504040204" pitchFamily="34" charset="-120"/>
                        <a:ea typeface="微軟正黑體 Light" panose="020B03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C00000"/>
                          </a:solidFill>
                          <a:latin typeface="標楷體" panose="03000509000000000000" pitchFamily="65" charset="-120"/>
                          <a:ea typeface="標楷體" panose="03000509000000000000" pitchFamily="65" charset="-120"/>
                        </a:rPr>
                        <a:t>99</a:t>
                      </a:r>
                      <a:r>
                        <a:rPr lang="zh-TW" altLang="en-US" sz="2400" dirty="0" smtClean="0">
                          <a:solidFill>
                            <a:srgbClr val="C00000"/>
                          </a:solidFill>
                          <a:latin typeface="標楷體" panose="03000509000000000000" pitchFamily="65" charset="-120"/>
                          <a:ea typeface="標楷體" panose="03000509000000000000" pitchFamily="65" charset="-120"/>
                        </a:rPr>
                        <a:t>年版</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C00000"/>
                          </a:solidFill>
                          <a:latin typeface="標楷體" panose="03000509000000000000" pitchFamily="65" charset="-120"/>
                          <a:ea typeface="標楷體" panose="03000509000000000000" pitchFamily="65" charset="-120"/>
                        </a:rPr>
                        <a:t>108</a:t>
                      </a:r>
                      <a:r>
                        <a:rPr lang="zh-TW" altLang="en-US" sz="2400" dirty="0" smtClean="0">
                          <a:solidFill>
                            <a:srgbClr val="C00000"/>
                          </a:solidFill>
                          <a:latin typeface="標楷體" panose="03000509000000000000" pitchFamily="65" charset="-120"/>
                          <a:ea typeface="標楷體" panose="03000509000000000000" pitchFamily="65" charset="-120"/>
                        </a:rPr>
                        <a:t>年版</a:t>
                      </a:r>
                    </a:p>
                  </a:txBody>
                  <a:tcPr/>
                </a:tc>
                <a:extLst>
                  <a:ext uri="{0D108BD9-81ED-4DB2-BD59-A6C34878D82A}">
                    <a16:rowId xmlns:a16="http://schemas.microsoft.com/office/drawing/2014/main" val="10000"/>
                  </a:ext>
                </a:extLst>
              </a:tr>
              <a:tr h="806560">
                <a:tc>
                  <a:txBody>
                    <a:bodyPr/>
                    <a:lstStyle/>
                    <a:p>
                      <a:pPr algn="ctr"/>
                      <a:r>
                        <a:rPr lang="en-US" altLang="zh-TW" sz="2800" kern="1200" dirty="0" smtClean="0">
                          <a:solidFill>
                            <a:schemeClr val="tx1"/>
                          </a:solidFill>
                          <a:latin typeface="標楷體" panose="03000509000000000000" pitchFamily="65" charset="-120"/>
                          <a:ea typeface="標楷體" panose="03000509000000000000" pitchFamily="65" charset="-120"/>
                          <a:cs typeface="+mn-cs"/>
                        </a:rPr>
                        <a:t>1</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lang="en-US" altLang="zh-TW" sz="2800" kern="1200" dirty="0" smtClean="0">
                          <a:solidFill>
                            <a:schemeClr val="tx1"/>
                          </a:solidFill>
                          <a:latin typeface="標楷體" panose="03000509000000000000" pitchFamily="65" charset="-120"/>
                          <a:ea typeface="標楷體" panose="03000509000000000000" pitchFamily="65" charset="-120"/>
                          <a:cs typeface="+mn-cs"/>
                        </a:rPr>
                        <a:t>X</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800" kern="1200" dirty="0" smtClean="0">
                          <a:solidFill>
                            <a:srgbClr val="C00000"/>
                          </a:solidFill>
                          <a:latin typeface="標楷體" panose="03000509000000000000" pitchFamily="65" charset="-120"/>
                          <a:ea typeface="標楷體" panose="03000509000000000000" pitchFamily="65" charset="-120"/>
                          <a:cs typeface="+mn-cs"/>
                        </a:rPr>
                        <a:t>幼兒園中大班</a:t>
                      </a:r>
                      <a:r>
                        <a:rPr lang="en-US" altLang="zh-TW" sz="2800" kern="1200" dirty="0" smtClean="0">
                          <a:solidFill>
                            <a:srgbClr val="C00000"/>
                          </a:solidFill>
                          <a:latin typeface="標楷體" panose="03000509000000000000" pitchFamily="65" charset="-120"/>
                          <a:ea typeface="標楷體" panose="03000509000000000000" pitchFamily="65" charset="-120"/>
                          <a:cs typeface="+mn-cs"/>
                        </a:rPr>
                        <a:t>(0)</a:t>
                      </a:r>
                      <a:endParaRPr lang="zh-TW" altLang="en-US" sz="2800" kern="1200" dirty="0">
                        <a:solidFill>
                          <a:srgbClr val="C0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1"/>
                  </a:ext>
                </a:extLst>
              </a:tr>
              <a:tr h="806560">
                <a:tc>
                  <a:txBody>
                    <a:bodyPr/>
                    <a:lstStyle/>
                    <a:p>
                      <a:pPr algn="ctr"/>
                      <a:r>
                        <a:rPr lang="en-US" altLang="zh-TW" sz="2800" kern="1200" dirty="0" smtClean="0">
                          <a:solidFill>
                            <a:srgbClr val="FF0000"/>
                          </a:solidFill>
                          <a:latin typeface="標楷體" panose="03000509000000000000" pitchFamily="65" charset="-120"/>
                          <a:ea typeface="標楷體" panose="03000509000000000000" pitchFamily="65" charset="-120"/>
                          <a:cs typeface="+mn-cs"/>
                        </a:rPr>
                        <a:t>2</a:t>
                      </a:r>
                      <a:endParaRPr lang="zh-TW" altLang="en-US" sz="2800" kern="1200" dirty="0">
                        <a:solidFill>
                          <a:srgbClr val="FF0000"/>
                        </a:solidFill>
                        <a:latin typeface="標楷體" panose="03000509000000000000" pitchFamily="65" charset="-120"/>
                        <a:ea typeface="標楷體" panose="03000509000000000000" pitchFamily="65"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smtClean="0">
                          <a:solidFill>
                            <a:srgbClr val="FF0000"/>
                          </a:solidFill>
                          <a:latin typeface="標楷體" panose="03000509000000000000" pitchFamily="65" charset="-120"/>
                          <a:ea typeface="標楷體" panose="03000509000000000000" pitchFamily="65" charset="-120"/>
                          <a:cs typeface="+mn-cs"/>
                        </a:rPr>
                        <a:t>國小</a:t>
                      </a:r>
                      <a:r>
                        <a:rPr lang="en-US" altLang="zh-TW" sz="2800" kern="1200" dirty="0" smtClean="0">
                          <a:solidFill>
                            <a:srgbClr val="FF0000"/>
                          </a:solidFill>
                          <a:latin typeface="標楷體" panose="03000509000000000000" pitchFamily="65" charset="-120"/>
                          <a:ea typeface="標楷體" panose="03000509000000000000" pitchFamily="65" charset="-120"/>
                          <a:cs typeface="+mn-cs"/>
                        </a:rPr>
                        <a:t>(</a:t>
                      </a:r>
                      <a:r>
                        <a:rPr lang="en-US" altLang="zh-TW" sz="2800" dirty="0" smtClean="0">
                          <a:solidFill>
                            <a:srgbClr val="FF0000"/>
                          </a:solidFill>
                          <a:latin typeface="標楷體" panose="03000509000000000000" pitchFamily="65" charset="-120"/>
                          <a:ea typeface="標楷體" panose="03000509000000000000" pitchFamily="65" charset="-120"/>
                        </a:rPr>
                        <a:t>Ⅰ</a:t>
                      </a:r>
                      <a:r>
                        <a:rPr lang="zh-TW" altLang="en-US" sz="2800" dirty="0" smtClean="0">
                          <a:solidFill>
                            <a:srgbClr val="FF0000"/>
                          </a:solidFill>
                          <a:latin typeface="標楷體" panose="03000509000000000000" pitchFamily="65" charset="-120"/>
                          <a:ea typeface="標楷體" panose="03000509000000000000" pitchFamily="65" charset="-120"/>
                        </a:rPr>
                        <a:t>、</a:t>
                      </a:r>
                      <a:r>
                        <a:rPr lang="en-US" altLang="zh-TW" sz="2800" dirty="0" smtClean="0">
                          <a:solidFill>
                            <a:srgbClr val="FF0000"/>
                          </a:solidFill>
                          <a:latin typeface="標楷體" panose="03000509000000000000" pitchFamily="65" charset="-120"/>
                          <a:ea typeface="標楷體" panose="03000509000000000000" pitchFamily="65" charset="-120"/>
                        </a:rPr>
                        <a:t>Ⅱ</a:t>
                      </a:r>
                      <a:r>
                        <a:rPr lang="zh-TW" altLang="en-US" sz="2800" dirty="0" smtClean="0">
                          <a:solidFill>
                            <a:srgbClr val="FF0000"/>
                          </a:solidFill>
                          <a:latin typeface="標楷體" panose="03000509000000000000" pitchFamily="65" charset="-120"/>
                          <a:ea typeface="標楷體" panose="03000509000000000000" pitchFamily="65" charset="-120"/>
                        </a:rPr>
                        <a:t>、</a:t>
                      </a:r>
                      <a:r>
                        <a:rPr lang="en-US" altLang="zh-TW" sz="2800" dirty="0" smtClean="0">
                          <a:solidFill>
                            <a:srgbClr val="FF0000"/>
                          </a:solidFill>
                          <a:latin typeface="標楷體" panose="03000509000000000000" pitchFamily="65" charset="-120"/>
                          <a:ea typeface="標楷體" panose="03000509000000000000" pitchFamily="65" charset="-120"/>
                        </a:rPr>
                        <a:t>Ⅲ)</a:t>
                      </a:r>
                      <a:endParaRPr lang="zh-TW" altLang="en-US" sz="2800" kern="1200" dirty="0" smtClean="0">
                        <a:solidFill>
                          <a:srgbClr val="FF0000"/>
                        </a:solidFill>
                        <a:latin typeface="標楷體" panose="03000509000000000000" pitchFamily="65" charset="-120"/>
                        <a:ea typeface="標楷體" panose="03000509000000000000" pitchFamily="65"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smtClean="0">
                          <a:solidFill>
                            <a:srgbClr val="FF0000"/>
                          </a:solidFill>
                          <a:latin typeface="標楷體" panose="03000509000000000000" pitchFamily="65" charset="-120"/>
                          <a:ea typeface="標楷體" panose="03000509000000000000" pitchFamily="65" charset="-120"/>
                          <a:cs typeface="+mn-cs"/>
                        </a:rPr>
                        <a:t>國小</a:t>
                      </a:r>
                      <a:r>
                        <a:rPr lang="en-US" altLang="zh-TW" sz="2800" kern="1200" dirty="0" smtClean="0">
                          <a:solidFill>
                            <a:srgbClr val="FF0000"/>
                          </a:solidFill>
                          <a:latin typeface="標楷體" panose="03000509000000000000" pitchFamily="65" charset="-120"/>
                          <a:ea typeface="標楷體" panose="03000509000000000000" pitchFamily="65" charset="-120"/>
                          <a:cs typeface="+mn-cs"/>
                        </a:rPr>
                        <a:t>(</a:t>
                      </a:r>
                      <a:r>
                        <a:rPr lang="en-US" altLang="zh-TW" sz="2800" dirty="0" smtClean="0">
                          <a:solidFill>
                            <a:srgbClr val="FF0000"/>
                          </a:solidFill>
                          <a:latin typeface="標楷體" panose="03000509000000000000" pitchFamily="65" charset="-120"/>
                          <a:ea typeface="標楷體" panose="03000509000000000000" pitchFamily="65" charset="-120"/>
                        </a:rPr>
                        <a:t>Ⅰ</a:t>
                      </a:r>
                      <a:r>
                        <a:rPr lang="zh-TW" altLang="en-US" sz="2800" dirty="0" smtClean="0">
                          <a:solidFill>
                            <a:srgbClr val="FF0000"/>
                          </a:solidFill>
                          <a:latin typeface="標楷體" panose="03000509000000000000" pitchFamily="65" charset="-120"/>
                          <a:ea typeface="標楷體" panose="03000509000000000000" pitchFamily="65" charset="-120"/>
                        </a:rPr>
                        <a:t>、</a:t>
                      </a:r>
                      <a:r>
                        <a:rPr lang="en-US" altLang="zh-TW" sz="2800" dirty="0" smtClean="0">
                          <a:solidFill>
                            <a:srgbClr val="FF0000"/>
                          </a:solidFill>
                          <a:latin typeface="標楷體" panose="03000509000000000000" pitchFamily="65" charset="-120"/>
                          <a:ea typeface="標楷體" panose="03000509000000000000" pitchFamily="65" charset="-120"/>
                        </a:rPr>
                        <a:t>Ⅱ</a:t>
                      </a:r>
                      <a:r>
                        <a:rPr lang="zh-TW" altLang="en-US" sz="2800" dirty="0" smtClean="0">
                          <a:solidFill>
                            <a:srgbClr val="FF0000"/>
                          </a:solidFill>
                          <a:latin typeface="標楷體" panose="03000509000000000000" pitchFamily="65" charset="-120"/>
                          <a:ea typeface="標楷體" panose="03000509000000000000" pitchFamily="65" charset="-120"/>
                        </a:rPr>
                        <a:t>、</a:t>
                      </a:r>
                      <a:r>
                        <a:rPr lang="en-US" altLang="zh-TW" sz="2800" dirty="0" smtClean="0">
                          <a:solidFill>
                            <a:srgbClr val="FF0000"/>
                          </a:solidFill>
                          <a:latin typeface="標楷體" panose="03000509000000000000" pitchFamily="65" charset="-120"/>
                          <a:ea typeface="標楷體" panose="03000509000000000000" pitchFamily="65" charset="-120"/>
                        </a:rPr>
                        <a:t>Ⅲ)</a:t>
                      </a:r>
                      <a:endParaRPr lang="zh-TW" altLang="en-US" sz="2800" kern="1200" dirty="0" smtClean="0">
                        <a:solidFill>
                          <a:srgbClr val="FF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2"/>
                  </a:ext>
                </a:extLst>
              </a:tr>
              <a:tr h="806560">
                <a:tc>
                  <a:txBody>
                    <a:bodyPr/>
                    <a:lstStyle/>
                    <a:p>
                      <a:pPr algn="ctr"/>
                      <a:r>
                        <a:rPr lang="en-US" altLang="zh-TW" sz="2800" kern="1200" dirty="0" smtClean="0">
                          <a:solidFill>
                            <a:schemeClr val="tx1"/>
                          </a:solidFill>
                          <a:latin typeface="標楷體" panose="03000509000000000000" pitchFamily="65" charset="-120"/>
                          <a:ea typeface="標楷體" panose="03000509000000000000" pitchFamily="65" charset="-120"/>
                          <a:cs typeface="+mn-cs"/>
                        </a:rPr>
                        <a:t>3</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800" kern="1200" dirty="0" smtClean="0">
                          <a:solidFill>
                            <a:schemeClr val="tx1"/>
                          </a:solidFill>
                          <a:latin typeface="標楷體" panose="03000509000000000000" pitchFamily="65" charset="-120"/>
                          <a:ea typeface="標楷體" panose="03000509000000000000" pitchFamily="65" charset="-120"/>
                          <a:cs typeface="+mn-cs"/>
                        </a:rPr>
                        <a:t>國中</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r>
                        <a:rPr lang="en-US" altLang="zh-TW" sz="2800" dirty="0" smtClean="0">
                          <a:solidFill>
                            <a:schemeClr val="tx1"/>
                          </a:solidFill>
                          <a:latin typeface="標楷體" panose="03000509000000000000" pitchFamily="65" charset="-120"/>
                          <a:ea typeface="標楷體" panose="03000509000000000000" pitchFamily="65" charset="-120"/>
                        </a:rPr>
                        <a:t>Ⅳ</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800" kern="1200" dirty="0" smtClean="0">
                          <a:solidFill>
                            <a:schemeClr val="tx1"/>
                          </a:solidFill>
                          <a:latin typeface="標楷體" panose="03000509000000000000" pitchFamily="65" charset="-120"/>
                          <a:ea typeface="標楷體" panose="03000509000000000000" pitchFamily="65" charset="-120"/>
                          <a:cs typeface="+mn-cs"/>
                        </a:rPr>
                        <a:t>國中</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r>
                        <a:rPr lang="en-US" altLang="zh-TW" sz="2800" dirty="0" smtClean="0">
                          <a:solidFill>
                            <a:schemeClr val="tx1"/>
                          </a:solidFill>
                          <a:latin typeface="標楷體" panose="03000509000000000000" pitchFamily="65" charset="-120"/>
                          <a:ea typeface="標楷體" panose="03000509000000000000" pitchFamily="65" charset="-120"/>
                        </a:rPr>
                        <a:t>Ⅳ</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3"/>
                  </a:ext>
                </a:extLst>
              </a:tr>
              <a:tr h="806560">
                <a:tc>
                  <a:txBody>
                    <a:bodyPr/>
                    <a:lstStyle/>
                    <a:p>
                      <a:pPr algn="ctr"/>
                      <a:r>
                        <a:rPr lang="en-US" altLang="zh-TW" sz="2800" kern="1200" dirty="0" smtClean="0">
                          <a:solidFill>
                            <a:schemeClr val="tx1"/>
                          </a:solidFill>
                          <a:latin typeface="標楷體" panose="03000509000000000000" pitchFamily="65" charset="-120"/>
                          <a:ea typeface="標楷體" panose="03000509000000000000" pitchFamily="65" charset="-120"/>
                          <a:cs typeface="+mn-cs"/>
                        </a:rPr>
                        <a:t>4</a:t>
                      </a:r>
                      <a:endParaRPr lang="zh-TW" altLang="en-US" sz="28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smtClean="0">
                          <a:solidFill>
                            <a:schemeClr val="tx1"/>
                          </a:solidFill>
                          <a:latin typeface="標楷體" panose="03000509000000000000" pitchFamily="65" charset="-120"/>
                          <a:ea typeface="標楷體" panose="03000509000000000000" pitchFamily="65" charset="-120"/>
                          <a:cs typeface="+mn-cs"/>
                        </a:rPr>
                        <a:t>高中</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r>
                        <a:rPr lang="en-US" altLang="zh-TW" sz="2800" dirty="0" smtClean="0">
                          <a:solidFill>
                            <a:schemeClr val="tx1"/>
                          </a:solidFill>
                          <a:latin typeface="標楷體" panose="03000509000000000000" pitchFamily="65" charset="-120"/>
                          <a:ea typeface="標楷體" panose="03000509000000000000" pitchFamily="65" charset="-120"/>
                        </a:rPr>
                        <a:t>Ⅴ</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endParaRPr lang="zh-TW" altLang="en-US" sz="2800" kern="1200" dirty="0" smtClean="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smtClean="0">
                          <a:solidFill>
                            <a:schemeClr val="tx1"/>
                          </a:solidFill>
                          <a:latin typeface="標楷體" panose="03000509000000000000" pitchFamily="65" charset="-120"/>
                          <a:ea typeface="標楷體" panose="03000509000000000000" pitchFamily="65" charset="-120"/>
                          <a:cs typeface="+mn-cs"/>
                        </a:rPr>
                        <a:t>高中</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r>
                        <a:rPr lang="en-US" altLang="zh-TW" sz="2800" dirty="0" smtClean="0">
                          <a:solidFill>
                            <a:schemeClr val="tx1"/>
                          </a:solidFill>
                          <a:latin typeface="標楷體" panose="03000509000000000000" pitchFamily="65" charset="-120"/>
                          <a:ea typeface="標楷體" panose="03000509000000000000" pitchFamily="65" charset="-120"/>
                        </a:rPr>
                        <a:t>Ⅴ</a:t>
                      </a:r>
                      <a:r>
                        <a:rPr lang="en-US" altLang="zh-TW" sz="2800" kern="1200" dirty="0" smtClean="0">
                          <a:solidFill>
                            <a:schemeClr val="tx1"/>
                          </a:solidFill>
                          <a:latin typeface="標楷體" panose="03000509000000000000" pitchFamily="65" charset="-120"/>
                          <a:ea typeface="標楷體" panose="03000509000000000000" pitchFamily="65" charset="-120"/>
                          <a:cs typeface="+mn-cs"/>
                        </a:rPr>
                        <a:t>)</a:t>
                      </a:r>
                      <a:endParaRPr lang="zh-TW" altLang="en-US" sz="2800" kern="1200" dirty="0" smtClean="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9466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sp>
        <p:nvSpPr>
          <p:cNvPr id="6" name="文字方塊 5"/>
          <p:cNvSpPr txBox="1"/>
          <p:nvPr/>
        </p:nvSpPr>
        <p:spPr>
          <a:xfrm>
            <a:off x="2758836" y="476672"/>
            <a:ext cx="4346106" cy="769441"/>
          </a:xfrm>
          <a:prstGeom prst="rect">
            <a:avLst/>
          </a:prstGeom>
          <a:noFill/>
        </p:spPr>
        <p:txBody>
          <a:bodyPr wrap="square" rtlCol="0">
            <a:spAutoFit/>
          </a:bodyPr>
          <a:lstStyle/>
          <a:p>
            <a:r>
              <a:rPr lang="zh-TW" altLang="en-US" sz="4400" b="1" dirty="0" smtClean="0">
                <a:solidFill>
                  <a:srgbClr val="F30BF9"/>
                </a:solidFill>
                <a:latin typeface="標楷體" panose="03000509000000000000" pitchFamily="65" charset="-120"/>
                <a:ea typeface="標楷體" panose="03000509000000000000" pitchFamily="65" charset="-120"/>
              </a:rPr>
              <a:t>四、</a:t>
            </a:r>
            <a:r>
              <a:rPr lang="zh-TW" altLang="en-US" sz="4400" b="1" dirty="0">
                <a:solidFill>
                  <a:srgbClr val="F30BF9"/>
                </a:solidFill>
                <a:latin typeface="標楷體" panose="03000509000000000000" pitchFamily="65" charset="-120"/>
                <a:ea typeface="標楷體" panose="03000509000000000000" pitchFamily="65" charset="-120"/>
              </a:rPr>
              <a:t>主題軸</a:t>
            </a:r>
          </a:p>
        </p:txBody>
      </p:sp>
      <p:graphicFrame>
        <p:nvGraphicFramePr>
          <p:cNvPr id="5" name="表格 4"/>
          <p:cNvGraphicFramePr>
            <a:graphicFrameLocks noGrp="1"/>
          </p:cNvGraphicFramePr>
          <p:nvPr>
            <p:extLst>
              <p:ext uri="{D42A27DB-BD31-4B8C-83A1-F6EECF244321}">
                <p14:modId xmlns:p14="http://schemas.microsoft.com/office/powerpoint/2010/main" val="2237803233"/>
              </p:ext>
            </p:extLst>
          </p:nvPr>
        </p:nvGraphicFramePr>
        <p:xfrm>
          <a:off x="539552" y="1412776"/>
          <a:ext cx="8209433" cy="4807455"/>
        </p:xfrm>
        <a:graphic>
          <a:graphicData uri="http://schemas.openxmlformats.org/drawingml/2006/table">
            <a:tbl>
              <a:tblPr firstRow="1" bandRow="1">
                <a:tableStyleId>{21E4AEA4-8DFA-4A89-87EB-49C32662AFE0}</a:tableStyleId>
              </a:tblPr>
              <a:tblGrid>
                <a:gridCol w="79209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3816943">
                  <a:extLst>
                    <a:ext uri="{9D8B030D-6E8A-4147-A177-3AD203B41FA5}">
                      <a16:colId xmlns:a16="http://schemas.microsoft.com/office/drawing/2014/main" val="20002"/>
                    </a:ext>
                  </a:extLst>
                </a:gridCol>
              </a:tblGrid>
              <a:tr h="471319">
                <a:tc>
                  <a:txBody>
                    <a:bodyPr/>
                    <a:lstStyle/>
                    <a:p>
                      <a:endParaRPr lang="zh-TW" altLang="en-US" sz="2400" dirty="0">
                        <a:latin typeface="標楷體" panose="03000509000000000000" pitchFamily="65" charset="-120"/>
                        <a:ea typeface="標楷體" panose="03000509000000000000" pitchFamily="65"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標楷體" panose="03000509000000000000" pitchFamily="65" charset="-120"/>
                          <a:ea typeface="標楷體" panose="03000509000000000000" pitchFamily="65" charset="-120"/>
                        </a:rPr>
                        <a:t>99</a:t>
                      </a:r>
                      <a:r>
                        <a:rPr lang="zh-TW" altLang="en-US" sz="2400" dirty="0" smtClean="0">
                          <a:latin typeface="標楷體" panose="03000509000000000000" pitchFamily="65" charset="-120"/>
                          <a:ea typeface="標楷體" panose="03000509000000000000" pitchFamily="65" charset="-120"/>
                        </a:rPr>
                        <a:t>年版</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標楷體" panose="03000509000000000000" pitchFamily="65" charset="-120"/>
                          <a:ea typeface="標楷體" panose="03000509000000000000" pitchFamily="65" charset="-120"/>
                        </a:rPr>
                        <a:t>108</a:t>
                      </a:r>
                      <a:r>
                        <a:rPr lang="zh-TW" altLang="en-US" sz="2400" dirty="0" smtClean="0">
                          <a:latin typeface="標楷體" panose="03000509000000000000" pitchFamily="65" charset="-120"/>
                          <a:ea typeface="標楷體" panose="03000509000000000000" pitchFamily="65" charset="-120"/>
                        </a:rPr>
                        <a:t>年版</a:t>
                      </a:r>
                    </a:p>
                  </a:txBody>
                  <a:tcPr/>
                </a:tc>
                <a:extLst>
                  <a:ext uri="{0D108BD9-81ED-4DB2-BD59-A6C34878D82A}">
                    <a16:rowId xmlns:a16="http://schemas.microsoft.com/office/drawing/2014/main" val="10000"/>
                  </a:ext>
                </a:extLst>
              </a:tr>
              <a:tr h="848375">
                <a:tc>
                  <a:txBody>
                    <a:bodyPr/>
                    <a:lstStyle/>
                    <a:p>
                      <a:r>
                        <a:rPr lang="zh-TW" altLang="en-US" sz="2400" dirty="0" smtClean="0">
                          <a:latin typeface="標楷體" panose="03000509000000000000" pitchFamily="65" charset="-120"/>
                          <a:ea typeface="標楷體" panose="03000509000000000000" pitchFamily="65" charset="-120"/>
                        </a:rPr>
                        <a:t>數量</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兩大主題軸  五項內涵</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五大主題軸</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3487761">
                <a:tc>
                  <a:txBody>
                    <a:bodyPr/>
                    <a:lstStyle/>
                    <a:p>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名</a:t>
                      </a:r>
                      <a:endParaRPr lang="en-US" altLang="zh-TW" sz="2400" dirty="0" smtClean="0">
                        <a:latin typeface="標楷體" panose="03000509000000000000" pitchFamily="65" charset="-120"/>
                        <a:ea typeface="標楷體" panose="03000509000000000000" pitchFamily="65" charset="-120"/>
                      </a:endParaRPr>
                    </a:p>
                    <a:p>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稱</a:t>
                      </a:r>
                      <a:endParaRPr lang="zh-TW" altLang="en-US" sz="2400" dirty="0">
                        <a:latin typeface="標楷體" panose="03000509000000000000" pitchFamily="65" charset="-120"/>
                        <a:ea typeface="標楷體" panose="03000509000000000000" pitchFamily="65" charset="-120"/>
                      </a:endParaRPr>
                    </a:p>
                  </a:txBody>
                  <a:tcPr>
                    <a:solidFill>
                      <a:schemeClr val="accent2">
                        <a:tint val="20000"/>
                      </a:schemeClr>
                    </a:solidFill>
                  </a:tcPr>
                </a:tc>
                <a:tc>
                  <a:txBody>
                    <a:bodyPr/>
                    <a:lstStyle/>
                    <a:p>
                      <a:r>
                        <a:rPr lang="zh-TW" altLang="en-US" sz="2400" b="0" dirty="0" smtClean="0">
                          <a:solidFill>
                            <a:srgbClr val="0070C0"/>
                          </a:solidFill>
                          <a:latin typeface="標楷體" panose="03000509000000000000" pitchFamily="65" charset="-120"/>
                          <a:ea typeface="標楷體" panose="03000509000000000000" pitchFamily="65" charset="-120"/>
                        </a:rPr>
                        <a:t>主題軸</a:t>
                      </a:r>
                      <a:r>
                        <a:rPr lang="en-US" altLang="zh-TW" sz="2400" b="0" dirty="0" smtClean="0">
                          <a:solidFill>
                            <a:srgbClr val="0070C0"/>
                          </a:solidFill>
                          <a:latin typeface="標楷體" panose="03000509000000000000" pitchFamily="65" charset="-120"/>
                          <a:ea typeface="標楷體" panose="03000509000000000000" pitchFamily="65" charset="-120"/>
                        </a:rPr>
                        <a:t>Ⅰ–</a:t>
                      </a:r>
                      <a:r>
                        <a:rPr lang="zh-TW" altLang="en-US" sz="2400" b="0" dirty="0" smtClean="0">
                          <a:solidFill>
                            <a:srgbClr val="0070C0"/>
                          </a:solidFill>
                          <a:latin typeface="標楷體" panose="03000509000000000000" pitchFamily="65" charset="-120"/>
                          <a:ea typeface="標楷體" panose="03000509000000000000" pitchFamily="65" charset="-120"/>
                        </a:rPr>
                        <a:t>家人關係</a:t>
                      </a:r>
                      <a:endParaRPr lang="en-US" altLang="zh-TW" sz="2400" b="0" dirty="0" smtClean="0">
                        <a:solidFill>
                          <a:srgbClr val="0070C0"/>
                        </a:solidFill>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了解家庭</a:t>
                      </a:r>
                      <a:endParaRPr lang="en-US" altLang="zh-TW" sz="2400" dirty="0" smtClean="0">
                        <a:latin typeface="標楷體" panose="03000509000000000000" pitchFamily="65" charset="-120"/>
                        <a:ea typeface="標楷體" panose="03000509000000000000" pitchFamily="65" charset="-120"/>
                      </a:endParaRPr>
                    </a:p>
                    <a:p>
                      <a:r>
                        <a:rPr lang="zh-TW" altLang="en-US" sz="2400" baseline="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關懷家人</a:t>
                      </a:r>
                      <a:endParaRPr lang="en-US" altLang="zh-TW" sz="2400" dirty="0" smtClean="0">
                        <a:latin typeface="標楷體" panose="03000509000000000000" pitchFamily="65" charset="-120"/>
                        <a:ea typeface="標楷體" panose="03000509000000000000" pitchFamily="65" charset="-120"/>
                      </a:endParaRPr>
                    </a:p>
                    <a:p>
                      <a:r>
                        <a:rPr lang="zh-TW" altLang="en-US" sz="2400" baseline="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預備建立家庭</a:t>
                      </a:r>
                      <a:endParaRPr lang="en-US" altLang="zh-TW" sz="2400" dirty="0" smtClean="0">
                        <a:latin typeface="標楷體" panose="03000509000000000000" pitchFamily="65" charset="-120"/>
                        <a:ea typeface="標楷體" panose="03000509000000000000" pitchFamily="65" charset="-120"/>
                      </a:endParaRPr>
                    </a:p>
                    <a:p>
                      <a:endParaRPr lang="en-US" altLang="zh-TW" sz="2400" dirty="0" smtClean="0">
                        <a:latin typeface="標楷體" panose="03000509000000000000" pitchFamily="65" charset="-120"/>
                        <a:ea typeface="標楷體" panose="03000509000000000000" pitchFamily="65" charset="-120"/>
                      </a:endParaRPr>
                    </a:p>
                    <a:p>
                      <a:pPr marL="0" algn="l" defTabSz="914400" rtl="0" eaLnBrk="1" latinLnBrk="0" hangingPunct="1"/>
                      <a:r>
                        <a:rPr lang="zh-TW" altLang="en-US" sz="2400" b="0" kern="1200" dirty="0" smtClean="0">
                          <a:solidFill>
                            <a:srgbClr val="0070C0"/>
                          </a:solidFill>
                          <a:latin typeface="標楷體" panose="03000509000000000000" pitchFamily="65" charset="-120"/>
                          <a:ea typeface="標楷體" panose="03000509000000000000" pitchFamily="65" charset="-120"/>
                          <a:cs typeface="+mn-cs"/>
                        </a:rPr>
                        <a:t>主題軸</a:t>
                      </a:r>
                      <a:r>
                        <a:rPr lang="en-US" altLang="zh-TW" sz="2400" b="0" kern="1200" dirty="0" smtClean="0">
                          <a:solidFill>
                            <a:srgbClr val="0070C0"/>
                          </a:solidFill>
                          <a:latin typeface="標楷體" panose="03000509000000000000" pitchFamily="65" charset="-120"/>
                          <a:ea typeface="標楷體" panose="03000509000000000000" pitchFamily="65" charset="-120"/>
                          <a:cs typeface="+mn-cs"/>
                        </a:rPr>
                        <a:t>Ⅱ–</a:t>
                      </a:r>
                      <a:r>
                        <a:rPr lang="zh-TW" altLang="en-US" sz="2400" b="0" kern="1200" dirty="0" smtClean="0">
                          <a:solidFill>
                            <a:srgbClr val="0070C0"/>
                          </a:solidFill>
                          <a:latin typeface="標楷體" panose="03000509000000000000" pitchFamily="65" charset="-120"/>
                          <a:ea typeface="標楷體" panose="03000509000000000000" pitchFamily="65" charset="-120"/>
                          <a:cs typeface="+mn-cs"/>
                        </a:rPr>
                        <a:t>家庭生活管理</a:t>
                      </a:r>
                      <a:endParaRPr lang="en-US" altLang="zh-TW" sz="2400" b="0" kern="1200" dirty="0" smtClean="0">
                        <a:solidFill>
                          <a:srgbClr val="0070C0"/>
                        </a:solidFill>
                        <a:latin typeface="標楷體" panose="03000509000000000000" pitchFamily="65" charset="-120"/>
                        <a:ea typeface="標楷體" panose="03000509000000000000" pitchFamily="65" charset="-120"/>
                        <a:cs typeface="+mn-cs"/>
                      </a:endParaRPr>
                    </a:p>
                    <a:p>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家庭資源與管理</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家庭生活經營與</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管理</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zh-TW" altLang="en-US" sz="2400" dirty="0" smtClean="0">
                          <a:solidFill>
                            <a:srgbClr val="F30BF9"/>
                          </a:solidFill>
                          <a:latin typeface="標楷體" panose="03000509000000000000" pitchFamily="65" charset="-120"/>
                          <a:ea typeface="標楷體" panose="03000509000000000000" pitchFamily="65" charset="-120"/>
                        </a:rPr>
                        <a:t>主題軸</a:t>
                      </a:r>
                      <a:r>
                        <a:rPr lang="en-US" altLang="zh-TW" sz="2400" dirty="0" smtClean="0">
                          <a:solidFill>
                            <a:srgbClr val="F30BF9"/>
                          </a:solidFill>
                          <a:latin typeface="標楷體" panose="03000509000000000000" pitchFamily="65" charset="-120"/>
                          <a:ea typeface="標楷體" panose="03000509000000000000" pitchFamily="65" charset="-120"/>
                        </a:rPr>
                        <a:t>1–</a:t>
                      </a:r>
                      <a:r>
                        <a:rPr lang="zh-TW" altLang="en-US" sz="2400" dirty="0" smtClean="0">
                          <a:solidFill>
                            <a:srgbClr val="F30BF9"/>
                          </a:solidFill>
                          <a:latin typeface="標楷體" panose="03000509000000000000" pitchFamily="65" charset="-120"/>
                          <a:ea typeface="標楷體" panose="03000509000000000000" pitchFamily="65" charset="-120"/>
                        </a:rPr>
                        <a:t>家庭的組成、</a:t>
                      </a:r>
                      <a:endParaRPr lang="en-US" altLang="zh-TW" sz="2400" dirty="0" smtClean="0">
                        <a:solidFill>
                          <a:srgbClr val="F30BF9"/>
                        </a:solidFill>
                        <a:latin typeface="標楷體" panose="03000509000000000000" pitchFamily="65" charset="-120"/>
                        <a:ea typeface="標楷體" panose="03000509000000000000" pitchFamily="65" charset="-120"/>
                      </a:endParaRPr>
                    </a:p>
                    <a:p>
                      <a:r>
                        <a:rPr lang="zh-TW" altLang="en-US" sz="2400" dirty="0" smtClean="0">
                          <a:solidFill>
                            <a:srgbClr val="F30BF9"/>
                          </a:solidFill>
                          <a:latin typeface="標楷體" panose="03000509000000000000" pitchFamily="65" charset="-120"/>
                          <a:ea typeface="標楷體" panose="03000509000000000000" pitchFamily="65" charset="-120"/>
                        </a:rPr>
                        <a:t>         發展與變化</a:t>
                      </a:r>
                      <a:endParaRPr lang="en-US" altLang="zh-TW" sz="2400" dirty="0" smtClean="0">
                        <a:solidFill>
                          <a:srgbClr val="F30BF9"/>
                        </a:solidFill>
                        <a:latin typeface="標楷體" panose="03000509000000000000" pitchFamily="65" charset="-120"/>
                        <a:ea typeface="標楷體" panose="03000509000000000000" pitchFamily="65" charset="-120"/>
                      </a:endParaRPr>
                    </a:p>
                    <a:p>
                      <a:r>
                        <a:rPr lang="zh-TW" altLang="en-US" sz="2400" dirty="0" smtClean="0">
                          <a:solidFill>
                            <a:srgbClr val="002060"/>
                          </a:solidFill>
                          <a:latin typeface="標楷體" panose="03000509000000000000" pitchFamily="65" charset="-120"/>
                          <a:ea typeface="標楷體" panose="03000509000000000000" pitchFamily="65" charset="-120"/>
                        </a:rPr>
                        <a:t>主題軸</a:t>
                      </a:r>
                      <a:r>
                        <a:rPr lang="en-US" altLang="zh-TW" sz="2400" dirty="0" smtClean="0">
                          <a:solidFill>
                            <a:srgbClr val="002060"/>
                          </a:solidFill>
                          <a:latin typeface="標楷體" panose="03000509000000000000" pitchFamily="65" charset="-120"/>
                          <a:ea typeface="標楷體" panose="03000509000000000000" pitchFamily="65" charset="-120"/>
                        </a:rPr>
                        <a:t>2–</a:t>
                      </a:r>
                      <a:r>
                        <a:rPr lang="zh-TW" altLang="en-US" sz="2400" dirty="0" smtClean="0">
                          <a:solidFill>
                            <a:srgbClr val="002060"/>
                          </a:solidFill>
                          <a:latin typeface="標楷體" panose="03000509000000000000" pitchFamily="65" charset="-120"/>
                          <a:ea typeface="標楷體" panose="03000509000000000000" pitchFamily="65" charset="-120"/>
                        </a:rPr>
                        <a:t>家人關係與互動           </a:t>
                      </a:r>
                      <a:endParaRPr lang="en-US" altLang="zh-TW" sz="2400" dirty="0" smtClean="0">
                        <a:solidFill>
                          <a:srgbClr val="002060"/>
                        </a:solidFill>
                        <a:latin typeface="標楷體" panose="03000509000000000000" pitchFamily="65" charset="-120"/>
                        <a:ea typeface="標楷體" panose="03000509000000000000" pitchFamily="65" charset="-120"/>
                      </a:endParaRPr>
                    </a:p>
                    <a:p>
                      <a:r>
                        <a:rPr lang="zh-TW" altLang="en-US" sz="2400" dirty="0" smtClean="0">
                          <a:solidFill>
                            <a:srgbClr val="F30BF9"/>
                          </a:solidFill>
                          <a:latin typeface="標楷體" panose="03000509000000000000" pitchFamily="65" charset="-120"/>
                          <a:ea typeface="標楷體" panose="03000509000000000000" pitchFamily="65" charset="-120"/>
                        </a:rPr>
                        <a:t>主題軸</a:t>
                      </a:r>
                      <a:r>
                        <a:rPr lang="en-US" altLang="zh-TW" sz="2400" dirty="0" smtClean="0">
                          <a:solidFill>
                            <a:srgbClr val="F30BF9"/>
                          </a:solidFill>
                          <a:latin typeface="標楷體" panose="03000509000000000000" pitchFamily="65" charset="-120"/>
                          <a:ea typeface="標楷體" panose="03000509000000000000" pitchFamily="65" charset="-120"/>
                        </a:rPr>
                        <a:t>3–</a:t>
                      </a:r>
                      <a:r>
                        <a:rPr lang="zh-TW" altLang="en-US" sz="2400" dirty="0" smtClean="0">
                          <a:solidFill>
                            <a:srgbClr val="F30BF9"/>
                          </a:solidFill>
                          <a:latin typeface="標楷體" panose="03000509000000000000" pitchFamily="65" charset="-120"/>
                          <a:ea typeface="標楷體" panose="03000509000000000000" pitchFamily="65" charset="-120"/>
                        </a:rPr>
                        <a:t>人際關係與</a:t>
                      </a:r>
                      <a:endParaRPr lang="en-US" altLang="zh-TW" sz="2400" dirty="0" smtClean="0">
                        <a:solidFill>
                          <a:srgbClr val="F30BF9"/>
                        </a:solidFill>
                        <a:latin typeface="標楷體" panose="03000509000000000000" pitchFamily="65" charset="-120"/>
                        <a:ea typeface="標楷體" panose="03000509000000000000" pitchFamily="65" charset="-120"/>
                      </a:endParaRPr>
                    </a:p>
                    <a:p>
                      <a:r>
                        <a:rPr lang="zh-TW" altLang="en-US" sz="2400" dirty="0" smtClean="0">
                          <a:solidFill>
                            <a:srgbClr val="F30BF9"/>
                          </a:solidFill>
                          <a:latin typeface="標楷體" panose="03000509000000000000" pitchFamily="65" charset="-120"/>
                          <a:ea typeface="標楷體" panose="03000509000000000000" pitchFamily="65" charset="-120"/>
                        </a:rPr>
                        <a:t>         親密關係發展</a:t>
                      </a:r>
                      <a:endParaRPr lang="en-US" altLang="zh-TW" sz="2400" dirty="0" smtClean="0">
                        <a:solidFill>
                          <a:srgbClr val="F30BF9"/>
                        </a:solidFill>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2060"/>
                          </a:solidFill>
                          <a:latin typeface="標楷體" panose="03000509000000000000" pitchFamily="65" charset="-120"/>
                          <a:ea typeface="標楷體" panose="03000509000000000000" pitchFamily="65" charset="-120"/>
                        </a:rPr>
                        <a:t>主題軸</a:t>
                      </a:r>
                      <a:r>
                        <a:rPr lang="en-US" altLang="zh-TW" sz="2400" dirty="0" smtClean="0">
                          <a:solidFill>
                            <a:srgbClr val="002060"/>
                          </a:solidFill>
                          <a:latin typeface="標楷體" panose="03000509000000000000" pitchFamily="65" charset="-120"/>
                          <a:ea typeface="標楷體" panose="03000509000000000000" pitchFamily="65" charset="-120"/>
                        </a:rPr>
                        <a:t>4–</a:t>
                      </a:r>
                      <a:r>
                        <a:rPr lang="zh-TW" altLang="en-US" sz="2400" dirty="0" smtClean="0">
                          <a:solidFill>
                            <a:srgbClr val="002060"/>
                          </a:solidFill>
                          <a:latin typeface="標楷體" panose="03000509000000000000" pitchFamily="65" charset="-120"/>
                          <a:ea typeface="標楷體" panose="03000509000000000000" pitchFamily="65" charset="-120"/>
                        </a:rPr>
                        <a:t>家庭資源管理</a:t>
                      </a:r>
                      <a:endParaRPr lang="en-US" altLang="zh-TW" sz="2400" dirty="0" smtClean="0">
                        <a:solidFill>
                          <a:srgbClr val="002060"/>
                        </a:solidFill>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2060"/>
                          </a:solidFill>
                          <a:latin typeface="標楷體" panose="03000509000000000000" pitchFamily="65" charset="-120"/>
                          <a:ea typeface="標楷體" panose="03000509000000000000" pitchFamily="65" charset="-120"/>
                        </a:rPr>
                        <a:t>            與消費決策</a:t>
                      </a:r>
                      <a:endParaRPr lang="en-US" altLang="zh-TW" sz="2400" dirty="0" smtClean="0">
                        <a:solidFill>
                          <a:srgbClr val="002060"/>
                        </a:solidFill>
                        <a:latin typeface="標楷體" panose="03000509000000000000" pitchFamily="65" charset="-120"/>
                        <a:ea typeface="標楷體" panose="03000509000000000000" pitchFamily="65" charset="-120"/>
                      </a:endParaRPr>
                    </a:p>
                    <a:p>
                      <a:r>
                        <a:rPr lang="zh-TW" altLang="en-US" sz="2400" dirty="0" smtClean="0">
                          <a:solidFill>
                            <a:srgbClr val="F30BF9"/>
                          </a:solidFill>
                          <a:latin typeface="標楷體" panose="03000509000000000000" pitchFamily="65" charset="-120"/>
                          <a:ea typeface="標楷體" panose="03000509000000000000" pitchFamily="65" charset="-120"/>
                        </a:rPr>
                        <a:t>主題軸</a:t>
                      </a:r>
                      <a:r>
                        <a:rPr lang="en-US" altLang="zh-TW" sz="2400" dirty="0" smtClean="0">
                          <a:solidFill>
                            <a:srgbClr val="F30BF9"/>
                          </a:solidFill>
                          <a:latin typeface="標楷體" panose="03000509000000000000" pitchFamily="65" charset="-120"/>
                          <a:ea typeface="標楷體" panose="03000509000000000000" pitchFamily="65" charset="-120"/>
                        </a:rPr>
                        <a:t>5–</a:t>
                      </a:r>
                      <a:r>
                        <a:rPr lang="zh-TW" altLang="en-US" sz="2400" dirty="0" smtClean="0">
                          <a:solidFill>
                            <a:srgbClr val="F30BF9"/>
                          </a:solidFill>
                          <a:latin typeface="標楷體" panose="03000509000000000000" pitchFamily="65" charset="-120"/>
                          <a:ea typeface="標楷體" panose="03000509000000000000" pitchFamily="65" charset="-120"/>
                        </a:rPr>
                        <a:t>家庭活動與</a:t>
                      </a:r>
                      <a:endParaRPr lang="en-US" altLang="zh-TW" sz="2400" dirty="0" smtClean="0">
                        <a:solidFill>
                          <a:srgbClr val="F30BF9"/>
                        </a:solidFill>
                        <a:latin typeface="標楷體" panose="03000509000000000000" pitchFamily="65" charset="-120"/>
                        <a:ea typeface="標楷體" panose="03000509000000000000" pitchFamily="65" charset="-120"/>
                      </a:endParaRPr>
                    </a:p>
                    <a:p>
                      <a:r>
                        <a:rPr lang="zh-TW" altLang="en-US" sz="2400" dirty="0" smtClean="0">
                          <a:solidFill>
                            <a:srgbClr val="F30BF9"/>
                          </a:solidFill>
                          <a:latin typeface="標楷體" panose="03000509000000000000" pitchFamily="65" charset="-120"/>
                          <a:ea typeface="標楷體" panose="03000509000000000000" pitchFamily="65" charset="-120"/>
                        </a:rPr>
                        <a:t>            社區管理</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68739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4319</TotalTime>
  <Words>3974</Words>
  <Application>Microsoft Office PowerPoint</Application>
  <PresentationFormat>如螢幕大小 (4:3)</PresentationFormat>
  <Paragraphs>642</Paragraphs>
  <Slides>53</Slides>
  <Notes>15</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53</vt:i4>
      </vt:variant>
    </vt:vector>
  </HeadingPairs>
  <TitlesOfParts>
    <vt:vector size="63" baseType="lpstr">
      <vt:lpstr>微軟正黑體</vt:lpstr>
      <vt:lpstr>微軟正黑體 Light</vt:lpstr>
      <vt:lpstr>新細明體</vt:lpstr>
      <vt:lpstr>標楷體</vt:lpstr>
      <vt:lpstr>Arial</vt:lpstr>
      <vt:lpstr>Calibri</vt:lpstr>
      <vt:lpstr>Impact</vt:lpstr>
      <vt:lpstr>Times New Roman</vt:lpstr>
      <vt:lpstr>Wingdings</vt:lpstr>
      <vt:lpstr>Office 佈景主題</vt:lpstr>
      <vt:lpstr>PowerPoint 簡報</vt:lpstr>
      <vt:lpstr>想一想</vt:lpstr>
      <vt:lpstr>PowerPoint 簡報</vt:lpstr>
      <vt:lpstr>一、前言</vt:lpstr>
      <vt:lpstr>PowerPoint 簡報</vt:lpstr>
      <vt:lpstr>PowerPoint 簡報</vt:lpstr>
      <vt:lpstr>PowerPoint 簡報</vt:lpstr>
      <vt:lpstr>PowerPoint 簡報</vt:lpstr>
      <vt:lpstr>PowerPoint 簡報</vt:lpstr>
      <vt:lpstr>PowerPoint 簡報</vt:lpstr>
      <vt:lpstr>修正重點</vt:lpstr>
      <vt:lpstr>PowerPoint 簡報</vt:lpstr>
      <vt:lpstr>PowerPoint 簡報</vt:lpstr>
      <vt:lpstr>家庭教育議題實質內涵</vt:lpstr>
      <vt:lpstr>家庭教育議題融入各領域的策略</vt:lpstr>
      <vt:lpstr>家庭教育議題融入各領域的策略</vt:lpstr>
      <vt:lpstr>PowerPoint 簡報</vt:lpstr>
      <vt:lpstr>1/A 家庭的組成、發展與變化</vt:lpstr>
      <vt:lpstr>家庭的組成、發展與變化</vt:lpstr>
      <vt:lpstr>PowerPoint 簡報</vt:lpstr>
      <vt:lpstr>2/B家人關係與互動</vt:lpstr>
      <vt:lpstr>家人的關係與互動</vt:lpstr>
      <vt:lpstr>父女情緣 一年一拍</vt:lpstr>
      <vt:lpstr>PowerPoint 簡報</vt:lpstr>
      <vt:lpstr>PowerPoint 簡報</vt:lpstr>
      <vt:lpstr>PowerPoint 簡報</vt:lpstr>
      <vt:lpstr>PowerPoint 簡報</vt:lpstr>
      <vt:lpstr>PowerPoint 簡報</vt:lpstr>
      <vt:lpstr>PowerPoint 簡報</vt:lpstr>
      <vt:lpstr>PowerPoint 簡報</vt:lpstr>
      <vt:lpstr>PowerPoint 簡報</vt:lpstr>
      <vt:lpstr>3/C 人際互動與親密關係發展</vt:lpstr>
      <vt:lpstr>PowerPoint 簡報</vt:lpstr>
      <vt:lpstr>PowerPoint 簡報</vt:lpstr>
      <vt:lpstr>PowerPoint 簡報</vt:lpstr>
      <vt:lpstr>PowerPoint 簡報</vt:lpstr>
      <vt:lpstr>4/D 家庭資源管理與消費決策</vt:lpstr>
      <vt:lpstr>家庭資源管理與消費決策</vt:lpstr>
      <vt:lpstr>家庭資源管理與消費決策</vt:lpstr>
      <vt:lpstr>家庭資源管理與消費決策</vt:lpstr>
      <vt:lpstr>家庭資源管理與消費決策</vt:lpstr>
      <vt:lpstr>5/E  家庭活動與社區參與</vt:lpstr>
      <vt:lpstr>家庭活動與社區參與</vt:lpstr>
      <vt:lpstr>家庭活動與社區參與</vt:lpstr>
      <vt:lpstr>社區資源</vt:lpstr>
      <vt:lpstr>社區資源</vt:lpstr>
      <vt:lpstr>110年度學校家庭教育教案徵選活動</vt:lpstr>
      <vt:lpstr>參閱109年得獎教案作品參考(臺南市家庭教育中心網站/相關連結/檔案下載/109年家庭教育教案得獎作品)</vt:lpstr>
      <vt:lpstr>設計理念</vt:lpstr>
      <vt:lpstr>家庭教育線上課程選課</vt:lpstr>
      <vt:lpstr>家庭教育線上課程選課</vt:lpstr>
      <vt:lpstr>結 語</vt:lpstr>
      <vt:lpstr>滿意度調查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高級中等以下學校家庭教育課程參考大綱研修  分區座談會</dc:title>
  <dc:creator>主任室電腦</dc:creator>
  <cp:lastModifiedBy>power</cp:lastModifiedBy>
  <cp:revision>382</cp:revision>
  <cp:lastPrinted>2021-05-06T08:20:45Z</cp:lastPrinted>
  <dcterms:modified xsi:type="dcterms:W3CDTF">2021-08-30T04:58:28Z</dcterms:modified>
</cp:coreProperties>
</file>