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807" r:id="rId2"/>
    <p:sldMasterId id="2147488453" r:id="rId3"/>
    <p:sldMasterId id="2147488519" r:id="rId4"/>
    <p:sldMasterId id="2147488536" r:id="rId5"/>
    <p:sldMasterId id="2147488963" r:id="rId6"/>
    <p:sldMasterId id="2147488979" r:id="rId7"/>
    <p:sldMasterId id="2147488996" r:id="rId8"/>
  </p:sldMasterIdLst>
  <p:notesMasterIdLst>
    <p:notesMasterId r:id="rId136"/>
  </p:notesMasterIdLst>
  <p:handoutMasterIdLst>
    <p:handoutMasterId r:id="rId137"/>
  </p:handoutMasterIdLst>
  <p:sldIdLst>
    <p:sldId id="342" r:id="rId9"/>
    <p:sldId id="791" r:id="rId10"/>
    <p:sldId id="398" r:id="rId11"/>
    <p:sldId id="883" r:id="rId12"/>
    <p:sldId id="941" r:id="rId13"/>
    <p:sldId id="888" r:id="rId14"/>
    <p:sldId id="889" r:id="rId15"/>
    <p:sldId id="890" r:id="rId16"/>
    <p:sldId id="794" r:id="rId17"/>
    <p:sldId id="712" r:id="rId18"/>
    <p:sldId id="805" r:id="rId19"/>
    <p:sldId id="806" r:id="rId20"/>
    <p:sldId id="807" r:id="rId21"/>
    <p:sldId id="809" r:id="rId22"/>
    <p:sldId id="928" r:id="rId23"/>
    <p:sldId id="811" r:id="rId24"/>
    <p:sldId id="812" r:id="rId25"/>
    <p:sldId id="813" r:id="rId26"/>
    <p:sldId id="814" r:id="rId27"/>
    <p:sldId id="1003" r:id="rId28"/>
    <p:sldId id="1004" r:id="rId29"/>
    <p:sldId id="816" r:id="rId30"/>
    <p:sldId id="817" r:id="rId31"/>
    <p:sldId id="1115" r:id="rId32"/>
    <p:sldId id="1069" r:id="rId33"/>
    <p:sldId id="1033" r:id="rId34"/>
    <p:sldId id="823" r:id="rId35"/>
    <p:sldId id="824" r:id="rId36"/>
    <p:sldId id="799" r:id="rId37"/>
    <p:sldId id="1116" r:id="rId38"/>
    <p:sldId id="825" r:id="rId39"/>
    <p:sldId id="826" r:id="rId40"/>
    <p:sldId id="827" r:id="rId41"/>
    <p:sldId id="829" r:id="rId42"/>
    <p:sldId id="1020" r:id="rId43"/>
    <p:sldId id="1021" r:id="rId44"/>
    <p:sldId id="1096" r:id="rId45"/>
    <p:sldId id="1117" r:id="rId46"/>
    <p:sldId id="945" r:id="rId47"/>
    <p:sldId id="988" r:id="rId48"/>
    <p:sldId id="951" r:id="rId49"/>
    <p:sldId id="1041" r:id="rId50"/>
    <p:sldId id="737" r:id="rId51"/>
    <p:sldId id="1036" r:id="rId52"/>
    <p:sldId id="1125" r:id="rId53"/>
    <p:sldId id="1127" r:id="rId54"/>
    <p:sldId id="796" r:id="rId55"/>
    <p:sldId id="937" r:id="rId56"/>
    <p:sldId id="963" r:id="rId57"/>
    <p:sldId id="939" r:id="rId58"/>
    <p:sldId id="964" r:id="rId59"/>
    <p:sldId id="1000" r:id="rId60"/>
    <p:sldId id="974" r:id="rId61"/>
    <p:sldId id="1001" r:id="rId62"/>
    <p:sldId id="1039" r:id="rId63"/>
    <p:sldId id="867" r:id="rId64"/>
    <p:sldId id="989" r:id="rId65"/>
    <p:sldId id="869" r:id="rId66"/>
    <p:sldId id="870" r:id="rId67"/>
    <p:sldId id="860" r:id="rId68"/>
    <p:sldId id="1075" r:id="rId69"/>
    <p:sldId id="1076" r:id="rId70"/>
    <p:sldId id="956" r:id="rId71"/>
    <p:sldId id="1339" r:id="rId72"/>
    <p:sldId id="1337" r:id="rId73"/>
    <p:sldId id="1341" r:id="rId74"/>
    <p:sldId id="1190" r:id="rId75"/>
    <p:sldId id="1328" r:id="rId76"/>
    <p:sldId id="1329" r:id="rId77"/>
    <p:sldId id="834" r:id="rId78"/>
    <p:sldId id="835" r:id="rId79"/>
    <p:sldId id="896" r:id="rId80"/>
    <p:sldId id="343" r:id="rId81"/>
    <p:sldId id="1189" r:id="rId82"/>
    <p:sldId id="991" r:id="rId83"/>
    <p:sldId id="838" r:id="rId84"/>
    <p:sldId id="269" r:id="rId85"/>
    <p:sldId id="897" r:id="rId86"/>
    <p:sldId id="840" r:id="rId87"/>
    <p:sldId id="898" r:id="rId88"/>
    <p:sldId id="853" r:id="rId89"/>
    <p:sldId id="358" r:id="rId90"/>
    <p:sldId id="357" r:id="rId91"/>
    <p:sldId id="278" r:id="rId92"/>
    <p:sldId id="279" r:id="rId93"/>
    <p:sldId id="410" r:id="rId94"/>
    <p:sldId id="854" r:id="rId95"/>
    <p:sldId id="1186" r:id="rId96"/>
    <p:sldId id="1187" r:id="rId97"/>
    <p:sldId id="1147" r:id="rId98"/>
    <p:sldId id="1046" r:id="rId99"/>
    <p:sldId id="1047" r:id="rId100"/>
    <p:sldId id="1079" r:id="rId101"/>
    <p:sldId id="1151" r:id="rId102"/>
    <p:sldId id="1152" r:id="rId103"/>
    <p:sldId id="1153" r:id="rId104"/>
    <p:sldId id="1067" r:id="rId105"/>
    <p:sldId id="1054" r:id="rId106"/>
    <p:sldId id="1156" r:id="rId107"/>
    <p:sldId id="1056" r:id="rId108"/>
    <p:sldId id="1058" r:id="rId109"/>
    <p:sldId id="264" r:id="rId110"/>
    <p:sldId id="1121" r:id="rId111"/>
    <p:sldId id="1062" r:id="rId112"/>
    <p:sldId id="1162" r:id="rId113"/>
    <p:sldId id="1101" r:id="rId114"/>
    <p:sldId id="1102" r:id="rId115"/>
    <p:sldId id="1103" r:id="rId116"/>
    <p:sldId id="1104" r:id="rId117"/>
    <p:sldId id="1106" r:id="rId118"/>
    <p:sldId id="1105" r:id="rId119"/>
    <p:sldId id="1107" r:id="rId120"/>
    <p:sldId id="1108" r:id="rId121"/>
    <p:sldId id="1122" r:id="rId122"/>
    <p:sldId id="1064" r:id="rId123"/>
    <p:sldId id="1087" r:id="rId124"/>
    <p:sldId id="1088" r:id="rId125"/>
    <p:sldId id="859" r:id="rId126"/>
    <p:sldId id="1123" r:id="rId127"/>
    <p:sldId id="1089" r:id="rId128"/>
    <p:sldId id="1080" r:id="rId129"/>
    <p:sldId id="1081" r:id="rId130"/>
    <p:sldId id="1082" r:id="rId131"/>
    <p:sldId id="1083" r:id="rId132"/>
    <p:sldId id="864" r:id="rId133"/>
    <p:sldId id="865" r:id="rId134"/>
    <p:sldId id="866" r:id="rId135"/>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0EC"/>
    <a:srgbClr val="9999FF"/>
    <a:srgbClr val="3939FF"/>
    <a:srgbClr val="01B3B7"/>
    <a:srgbClr val="FAEDE7"/>
    <a:srgbClr val="F6D9CC"/>
    <a:srgbClr val="FFFFFF"/>
    <a:srgbClr val="E78712"/>
    <a:srgbClr val="FF00FF"/>
    <a:srgbClr val="FCD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88" autoAdjust="0"/>
    <p:restoredTop sz="80604" autoAdjust="0"/>
  </p:normalViewPr>
  <p:slideViewPr>
    <p:cSldViewPr snapToGrid="0">
      <p:cViewPr varScale="1">
        <p:scale>
          <a:sx n="115" d="100"/>
          <a:sy n="115" d="100"/>
        </p:scale>
        <p:origin x="348" y="8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presProps" Target="presProps.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viewProps" Target="viewProp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notesMaster" Target="notesMasters/notesMaster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6"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普通高中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直升</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免試入學</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特色招生</a:t>
          </a:r>
          <a:r>
            <a:rPr lang="en-US" altLang="zh-TW" dirty="0"/>
            <a:t>(</a:t>
          </a:r>
          <a:r>
            <a:rPr lang="zh-TW" altLang="en-US" dirty="0"/>
            <a:t>考試分發</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A66E1DDB-C8BC-4C27-B256-D9062BA55C84}">
      <dgm:prSet phldrT="[文字]"/>
      <dgm:spPr/>
      <dgm:t>
        <a:bodyPr/>
        <a:lstStyle/>
        <a:p>
          <a:r>
            <a:rPr lang="zh-TW" altLang="en-US" dirty="0"/>
            <a:t>完全免試</a:t>
          </a:r>
        </a:p>
      </dgm:t>
    </dgm:pt>
    <dgm:pt modelId="{834A75D0-EEE8-4787-8114-AE09677D5B90}" type="parTrans" cxnId="{007E4770-A379-4F97-9190-D1E2FD14749B}">
      <dgm:prSet/>
      <dgm:spPr/>
      <dgm:t>
        <a:bodyPr/>
        <a:lstStyle/>
        <a:p>
          <a:endParaRPr lang="zh-TW" altLang="en-US"/>
        </a:p>
      </dgm:t>
    </dgm:pt>
    <dgm:pt modelId="{D08C2970-A9E4-40A0-A808-DF629B007F9D}" type="sibTrans" cxnId="{007E4770-A379-4F97-9190-D1E2FD14749B}">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t>
        <a:bodyPr/>
        <a:lstStyle/>
        <a:p>
          <a:endParaRPr lang="zh-TW" altLang="en-US"/>
        </a:p>
      </dgm:t>
    </dgm:pt>
    <dgm:pt modelId="{C1471463-F326-4F4D-B236-C034E4EC5EEA}" type="pres">
      <dgm:prSet presAssocID="{9ECAD310-F9DA-4AC4-8131-7458B75F7259}" presName="connTx" presStyleLbl="parChTrans1D2" presStyleIdx="0" presStyleCnt="4"/>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t>
        <a:bodyPr/>
        <a:lstStyle/>
        <a:p>
          <a:endParaRPr lang="zh-TW" altLang="en-US"/>
        </a:p>
      </dgm:t>
    </dgm:pt>
    <dgm:pt modelId="{1DA46410-5ECA-4BEB-BB21-F2110C451308}" type="pres">
      <dgm:prSet presAssocID="{834A75D0-EEE8-4787-8114-AE09677D5B90}" presName="connTx" presStyleLbl="parChTrans1D2" presStyleIdx="1" presStyleCnt="4"/>
      <dgm:spPr/>
      <dgm:t>
        <a:bodyPr/>
        <a:lstStyle/>
        <a:p>
          <a:endParaRPr lang="zh-TW" altLang="en-US"/>
        </a:p>
      </dgm:t>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t>
        <a:bodyPr/>
        <a:lstStyle/>
        <a:p>
          <a:endParaRPr lang="zh-TW" altLang="en-US"/>
        </a:p>
      </dgm:t>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t>
        <a:bodyPr/>
        <a:lstStyle/>
        <a:p>
          <a:endParaRPr lang="zh-TW" altLang="en-US"/>
        </a:p>
      </dgm:t>
    </dgm:pt>
    <dgm:pt modelId="{03C11FAF-2B0D-4FE2-AEB0-95233FB8F318}" type="pres">
      <dgm:prSet presAssocID="{4F4C8B20-51D2-42CD-BFA3-9A59D8CBDD25}" presName="connTx" presStyleLbl="parChTrans1D2" presStyleIdx="2" presStyleCnt="4"/>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t>
        <a:bodyPr/>
        <a:lstStyle/>
        <a:p>
          <a:endParaRPr lang="zh-TW" altLang="en-US"/>
        </a:p>
      </dgm:t>
    </dgm:pt>
    <dgm:pt modelId="{EBC2ACAD-7BEB-4F1B-90A1-388ADF4894A0}" type="pres">
      <dgm:prSet presAssocID="{DE938286-BBCD-4898-BE07-941E8016928A}" presName="connTx" presStyleLbl="parChTrans1D2" presStyleIdx="3" presStyleCnt="4"/>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007E4770-A379-4F97-9190-D1E2FD14749B}" srcId="{5EDB91D9-B9E1-4C0E-B08E-ED944D0E82AA}" destId="{A66E1DDB-C8BC-4C27-B256-D9062BA55C84}" srcOrd="1" destOrd="0" parTransId="{834A75D0-EEE8-4787-8114-AE09677D5B90}" sibTransId="{D08C2970-A9E4-40A0-A808-DF629B007F9D}"/>
    <dgm:cxn modelId="{CC8F6FFC-506E-493A-8000-4D9F392C3894}" type="presOf" srcId="{9ECAD310-F9DA-4AC4-8131-7458B75F7259}" destId="{C1471463-F326-4F4D-B236-C034E4EC5EEA}"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5EA1673B-5965-4827-A007-364F87A380B3}" type="presOf" srcId="{A66E1DDB-C8BC-4C27-B256-D9062BA55C84}" destId="{DD3DC7BA-A777-429A-B108-BD1560082D01}" srcOrd="0" destOrd="0" presId="urn:microsoft.com/office/officeart/2008/layout/HorizontalMultiLevelHierarchy"/>
    <dgm:cxn modelId="{E2C85DFF-47AC-40E2-820E-4F3A04CDB4F0}" type="presOf" srcId="{77EB3A43-A6A7-48A0-B4CB-AA1D05200F2E}" destId="{CE411765-1D71-476F-80CE-9DE7A98C849A}"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6C1388FC-254D-475C-9B20-EDEAAF724B12}" type="presOf" srcId="{834A75D0-EEE8-4787-8114-AE09677D5B90}" destId="{B38BFB40-65F4-48C4-A441-AF6A38A38BB0}"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2" destOrd="0" parTransId="{4F4C8B20-51D2-42CD-BFA3-9A59D8CBDD25}" sibTransId="{987D23B4-BA37-4144-B920-118D46153E59}"/>
    <dgm:cxn modelId="{C78DDA11-395B-456F-85AD-FA12A16643AE}" type="presOf" srcId="{9301B384-1F30-4213-AAAE-489DE5DE9BA5}" destId="{67314EDF-1E8E-4C2E-A7E8-960911CD91D1}"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DED142E5-2838-4D70-93A6-874676F8DD97}" type="presOf" srcId="{4F4C8B20-51D2-42CD-BFA3-9A59D8CBDD25}" destId="{6C79BBAC-F079-444A-9D58-22D34C924DA8}" srcOrd="0" destOrd="0" presId="urn:microsoft.com/office/officeart/2008/layout/HorizontalMultiLevelHierarchy"/>
    <dgm:cxn modelId="{9AE03145-817E-4D60-B5D6-F1CC2D467C84}" type="presOf" srcId="{834A75D0-EEE8-4787-8114-AE09677D5B90}" destId="{1DA46410-5ECA-4BEB-BB21-F2110C451308}" srcOrd="1"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6F06F289-D17D-430F-8ED6-834CD6E16BDB}" type="presOf" srcId="{4F4C8B20-51D2-42CD-BFA3-9A59D8CBDD25}" destId="{03C11FAF-2B0D-4FE2-AEB0-95233FB8F318}"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E1218BAB-8331-4A4E-B2FA-C339AB81C28F}" type="presParOf" srcId="{FC0B382E-739E-4E8C-8F8B-075B6E096A45}" destId="{B38BFB40-65F4-48C4-A441-AF6A38A38BB0}" srcOrd="2" destOrd="0" presId="urn:microsoft.com/office/officeart/2008/layout/HorizontalMultiLevelHierarchy"/>
    <dgm:cxn modelId="{43FB98ED-0582-4E2C-99D8-A79E3969BCC8}" type="presParOf" srcId="{B38BFB40-65F4-48C4-A441-AF6A38A38BB0}" destId="{1DA46410-5ECA-4BEB-BB21-F2110C451308}" srcOrd="0" destOrd="0" presId="urn:microsoft.com/office/officeart/2008/layout/HorizontalMultiLevelHierarchy"/>
    <dgm:cxn modelId="{03079322-AAC5-46FF-8172-A05E5B8C5502}" type="presParOf" srcId="{FC0B382E-739E-4E8C-8F8B-075B6E096A45}" destId="{4708597E-765D-4D42-BB0A-AB583139214A}" srcOrd="3" destOrd="0" presId="urn:microsoft.com/office/officeart/2008/layout/HorizontalMultiLevelHierarchy"/>
    <dgm:cxn modelId="{00290AFA-47B4-41AA-820F-6EEDBEACF609}" type="presParOf" srcId="{4708597E-765D-4D42-BB0A-AB583139214A}" destId="{DD3DC7BA-A777-429A-B108-BD1560082D01}" srcOrd="0" destOrd="0" presId="urn:microsoft.com/office/officeart/2008/layout/HorizontalMultiLevelHierarchy"/>
    <dgm:cxn modelId="{49DAE847-1C7C-4082-AAEB-1E138E6FCECE}" type="presParOf" srcId="{4708597E-765D-4D42-BB0A-AB583139214A}" destId="{2E3BAAF8-9801-4B2A-A74B-EF68F75738D5}" srcOrd="1" destOrd="0" presId="urn:microsoft.com/office/officeart/2008/layout/HorizontalMultiLevelHierarchy"/>
    <dgm:cxn modelId="{A2FAB91C-8ABF-43DB-BD70-67DBDEC23173}" type="presParOf" srcId="{FC0B382E-739E-4E8C-8F8B-075B6E096A45}" destId="{6C79BBAC-F079-444A-9D58-22D34C924DA8}" srcOrd="4"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5"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6"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7"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技術型高中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特色招生</a:t>
          </a:r>
          <a:r>
            <a:rPr lang="en-US" altLang="zh-TW" dirty="0"/>
            <a:t>(</a:t>
          </a:r>
          <a:r>
            <a:rPr lang="zh-TW" altLang="en-US" dirty="0"/>
            <a:t>專業群科</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實用技能班</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技優甄審</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a:t>免試入學</a:t>
          </a:r>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a:t>完全免試</a:t>
          </a:r>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t>
        <a:bodyPr/>
        <a:lstStyle/>
        <a:p>
          <a:endParaRPr lang="zh-TW" altLang="en-US"/>
        </a:p>
      </dgm:t>
    </dgm:pt>
    <dgm:pt modelId="{C1471463-F326-4F4D-B236-C034E4EC5EEA}" type="pres">
      <dgm:prSet presAssocID="{9ECAD310-F9DA-4AC4-8131-7458B75F7259}" presName="connTx" presStyleLbl="parChTrans1D2" presStyleIdx="0" presStyleCnt="5"/>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t>
        <a:bodyPr/>
        <a:lstStyle/>
        <a:p>
          <a:endParaRPr lang="zh-TW" altLang="en-US"/>
        </a:p>
      </dgm:t>
    </dgm:pt>
    <dgm:pt modelId="{41F0FBF1-1381-4E54-A6C4-A7F331B49D44}" type="pres">
      <dgm:prSet presAssocID="{AD2806B7-4B20-45AB-9A10-2A4B144FE58C}" presName="connTx" presStyleLbl="parChTrans1D2" presStyleIdx="1" presStyleCnt="5"/>
      <dgm:spPr/>
      <dgm:t>
        <a:bodyPr/>
        <a:lstStyle/>
        <a:p>
          <a:endParaRPr lang="zh-TW" altLang="en-US"/>
        </a:p>
      </dgm:t>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t>
        <a:bodyPr/>
        <a:lstStyle/>
        <a:p>
          <a:endParaRPr lang="zh-TW" altLang="en-US"/>
        </a:p>
      </dgm:t>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t>
        <a:bodyPr/>
        <a:lstStyle/>
        <a:p>
          <a:endParaRPr lang="zh-TW" altLang="en-US"/>
        </a:p>
      </dgm:t>
    </dgm:pt>
    <dgm:pt modelId="{03C11FAF-2B0D-4FE2-AEB0-95233FB8F318}" type="pres">
      <dgm:prSet presAssocID="{4F4C8B20-51D2-42CD-BFA3-9A59D8CBDD25}" presName="connTx" presStyleLbl="parChTrans1D2" presStyleIdx="2" presStyleCnt="5"/>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t>
        <a:bodyPr/>
        <a:lstStyle/>
        <a:p>
          <a:endParaRPr lang="zh-TW" altLang="en-US"/>
        </a:p>
      </dgm:t>
    </dgm:pt>
    <dgm:pt modelId="{EBC2ACAD-7BEB-4F1B-90A1-388ADF4894A0}" type="pres">
      <dgm:prSet presAssocID="{DE938286-BBCD-4898-BE07-941E8016928A}" presName="connTx" presStyleLbl="parChTrans1D2" presStyleIdx="3" presStyleCnt="5"/>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t>
        <a:bodyPr/>
        <a:lstStyle/>
        <a:p>
          <a:endParaRPr lang="zh-TW" altLang="en-US"/>
        </a:p>
      </dgm:t>
    </dgm:pt>
    <dgm:pt modelId="{FDDE3C04-3888-4118-A6DA-7C4E2C5F3B39}" type="pres">
      <dgm:prSet presAssocID="{9EA3AD88-8DFE-4761-9B9E-C9F2A267C436}" presName="connTx" presStyleLbl="parChTrans1D2" presStyleIdx="4" presStyleCnt="5"/>
      <dgm:spPr/>
      <dgm:t>
        <a:bodyPr/>
        <a:lstStyle/>
        <a:p>
          <a:endParaRPr lang="zh-TW" altLang="en-US"/>
        </a:p>
      </dgm:t>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t>
        <a:bodyPr/>
        <a:lstStyle/>
        <a:p>
          <a:endParaRPr lang="zh-TW" altLang="en-US"/>
        </a:p>
      </dgm:t>
    </dgm:pt>
    <dgm:pt modelId="{DECCC546-8FFC-4D74-A7FF-2B8B9823CF26}" type="pres">
      <dgm:prSet presAssocID="{CAD5B8D2-C3F5-4A55-8703-75573BE6FBFF}" presName="level3hierChild" presStyleCnt="0"/>
      <dgm:spPr/>
    </dgm:pt>
  </dgm:ptLst>
  <dgm:cxnLst>
    <dgm:cxn modelId="{4FE257E6-D476-49AC-926F-A2237C13BFD2}" type="presOf" srcId="{9ECAD310-F9DA-4AC4-8131-7458B75F7259}" destId="{2FF7E122-1708-416B-A349-37490DA21105}"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2C9B7CB0-381F-446A-AF5C-490C2EFE20B9}" type="presOf" srcId="{AD2806B7-4B20-45AB-9A10-2A4B144FE58C}" destId="{284F6FC8-AB76-4C80-823E-10A5C63D4D04}"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DA8A3D58-62A8-4DA7-AA0C-FC506143B6D8}" type="presOf" srcId="{9EA3AD88-8DFE-4761-9B9E-C9F2A267C436}" destId="{FDDE3C04-3888-4118-A6DA-7C4E2C5F3B39}"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41F776E4-717E-454C-9C10-50C7294F18F6}" type="presOf" srcId="{9301B384-1F30-4213-AAAE-489DE5DE9BA5}" destId="{67314EDF-1E8E-4C2E-A7E8-960911CD91D1}" srcOrd="0"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A89DAA67-B136-4AD0-B15A-65AF904D4810}" type="presOf" srcId="{CAD5B8D2-C3F5-4A55-8703-75573BE6FBFF}" destId="{FFAF69CC-3EE8-466F-B8C8-F10C58F136F1}" srcOrd="0" destOrd="0" presId="urn:microsoft.com/office/officeart/2008/layout/HorizontalMultiLevelHierarchy"/>
    <dgm:cxn modelId="{6D0E7C73-F0A6-43C0-9C22-C558A228481F}" type="presOf" srcId="{5EDB91D9-B9E1-4C0E-B08E-ED944D0E82AA}" destId="{54A691FF-C2D0-4C04-9A82-7821AEE40F86}" srcOrd="0"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45F142D9-73A4-4CE1-87CA-7B707A867939}" type="presOf" srcId="{DE938286-BBCD-4898-BE07-941E8016928A}" destId="{EBC2ACAD-7BEB-4F1B-90A1-388ADF4894A0}" srcOrd="1"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EC90791F-DE55-4A33-94B9-D4692B1CB5A6}" type="presOf" srcId="{4F4C8B20-51D2-42CD-BFA3-9A59D8CBDD25}" destId="{03C11FAF-2B0D-4FE2-AEB0-95233FB8F318}" srcOrd="1"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6F563B30-1CD0-4976-872B-D22C95B5D3EB}" type="presOf" srcId="{9ECAD310-F9DA-4AC4-8131-7458B75F7259}" destId="{C1471463-F326-4F4D-B236-C034E4EC5EEA}" srcOrd="1"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84FA5A48-1BFA-4813-A7B0-B18ACE186510}" type="presOf" srcId="{510E3625-5FAD-4E63-8783-043FC6B981DE}" destId="{F6E29F84-BA21-4635-AD83-9F66D0DF51BE}" srcOrd="0" destOrd="0" presId="urn:microsoft.com/office/officeart/2008/layout/HorizontalMultiLevelHierarchy"/>
    <dgm:cxn modelId="{9BAB0503-12BD-4322-A874-1924B6E3FA5E}" type="presOf" srcId="{77EB3A43-A6A7-48A0-B4CB-AA1D05200F2E}" destId="{CE411765-1D71-476F-80CE-9DE7A98C849A}"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五專特色招生</a:t>
          </a:r>
          <a:r>
            <a:rPr lang="en-US" altLang="zh-TW" dirty="0"/>
            <a:t>(</a:t>
          </a:r>
          <a:r>
            <a:rPr lang="zh-TW" altLang="en-US" dirty="0"/>
            <a:t>七年一貫制</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五專優先免試</a:t>
          </a:r>
          <a:r>
            <a:rPr lang="en-US" altLang="zh-TW" dirty="0"/>
            <a:t>(</a:t>
          </a:r>
          <a:r>
            <a:rPr lang="zh-TW" altLang="en-US" dirty="0"/>
            <a:t>全國一區電腦選填</a:t>
          </a:r>
          <a:r>
            <a:rPr lang="en-US" altLang="zh-TW" dirty="0"/>
            <a:t>)</a:t>
          </a:r>
          <a:endParaRPr lang="zh-TW" altLang="en-US" dirty="0"/>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五專聯合免試</a:t>
          </a:r>
          <a:r>
            <a:rPr lang="en-US" altLang="zh-TW" dirty="0"/>
            <a:t>(</a:t>
          </a:r>
          <a:r>
            <a:rPr lang="zh-TW" altLang="en-US" dirty="0"/>
            <a:t>分北中南三區</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33D2B22-4229-468E-8E5E-EA38A090FF29}">
      <dgm:prSet phldrT="[文字]"/>
      <dgm:spPr/>
      <dgm:t>
        <a:bodyPr/>
        <a:lstStyle/>
        <a:p>
          <a:r>
            <a:rPr lang="zh-TW" altLang="en-US" dirty="0"/>
            <a:t>五專完全免試</a:t>
          </a:r>
          <a:r>
            <a:rPr lang="en-US" altLang="zh-TW" dirty="0"/>
            <a:t>(</a:t>
          </a:r>
          <a:r>
            <a:rPr lang="zh-TW" altLang="en-US" dirty="0"/>
            <a:t>各校獨立招生</a:t>
          </a:r>
          <a:r>
            <a:rPr lang="en-US" altLang="zh-TW" dirty="0"/>
            <a:t>)</a:t>
          </a:r>
          <a:endParaRPr lang="zh-TW" altLang="en-US" dirty="0"/>
        </a:p>
      </dgm:t>
    </dgm:pt>
    <dgm:pt modelId="{811ED710-15BE-4575-983E-0F0CCA638E19}" type="parTrans" cxnId="{D2A25309-BD9C-4B52-A8E9-96ECEA886ACF}">
      <dgm:prSet/>
      <dgm:spPr/>
      <dgm:t>
        <a:bodyPr/>
        <a:lstStyle/>
        <a:p>
          <a:endParaRPr lang="zh-TW" altLang="en-US"/>
        </a:p>
      </dgm:t>
    </dgm:pt>
    <dgm:pt modelId="{3E3683E9-858B-4927-A359-24CFFA2EE9EB}" type="sibTrans" cxnId="{D2A25309-BD9C-4B52-A8E9-96ECEA886AC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t>
        <a:bodyPr/>
        <a:lstStyle/>
        <a:p>
          <a:endParaRPr lang="zh-TW" altLang="en-US"/>
        </a:p>
      </dgm:t>
    </dgm:pt>
    <dgm:pt modelId="{C1471463-F326-4F4D-B236-C034E4EC5EEA}" type="pres">
      <dgm:prSet presAssocID="{9ECAD310-F9DA-4AC4-8131-7458B75F7259}" presName="connTx" presStyleLbl="parChTrans1D2" presStyleIdx="0" presStyleCnt="4"/>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56528"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86FDE2E0-D4A9-4B2A-A1D0-356565EFA2AE}" type="pres">
      <dgm:prSet presAssocID="{811ED710-15BE-4575-983E-0F0CCA638E19}" presName="conn2-1" presStyleLbl="parChTrans1D2" presStyleIdx="1" presStyleCnt="4"/>
      <dgm:spPr/>
      <dgm:t>
        <a:bodyPr/>
        <a:lstStyle/>
        <a:p>
          <a:endParaRPr lang="zh-TW" altLang="en-US"/>
        </a:p>
      </dgm:t>
    </dgm:pt>
    <dgm:pt modelId="{E22F4CB9-695B-4B61-8553-D107B6B7C90E}" type="pres">
      <dgm:prSet presAssocID="{811ED710-15BE-4575-983E-0F0CCA638E19}" presName="connTx" presStyleLbl="parChTrans1D2" presStyleIdx="1" presStyleCnt="4"/>
      <dgm:spPr/>
      <dgm:t>
        <a:bodyPr/>
        <a:lstStyle/>
        <a:p>
          <a:endParaRPr lang="zh-TW" altLang="en-US"/>
        </a:p>
      </dgm:t>
    </dgm:pt>
    <dgm:pt modelId="{EF7748C6-4051-4C38-86F1-568F9549044D}" type="pres">
      <dgm:prSet presAssocID="{F33D2B22-4229-468E-8E5E-EA38A090FF29}" presName="root2" presStyleCnt="0"/>
      <dgm:spPr/>
    </dgm:pt>
    <dgm:pt modelId="{6A642645-5584-4959-97EA-82BEB92CED52}" type="pres">
      <dgm:prSet presAssocID="{F33D2B22-4229-468E-8E5E-EA38A090FF29}" presName="LevelTwoTextNode" presStyleLbl="node2" presStyleIdx="1" presStyleCnt="4" custScaleX="156898" custLinFactNeighborX="40352" custLinFactNeighborY="689">
        <dgm:presLayoutVars>
          <dgm:chPref val="3"/>
        </dgm:presLayoutVars>
      </dgm:prSet>
      <dgm:spPr/>
      <dgm:t>
        <a:bodyPr/>
        <a:lstStyle/>
        <a:p>
          <a:endParaRPr lang="zh-TW" altLang="en-US"/>
        </a:p>
      </dgm:t>
    </dgm:pt>
    <dgm:pt modelId="{5EF89E3E-876A-4747-9530-661468060469}" type="pres">
      <dgm:prSet presAssocID="{F33D2B22-4229-468E-8E5E-EA38A090FF29}" presName="level3hierChild" presStyleCnt="0"/>
      <dgm:spPr/>
    </dgm:pt>
    <dgm:pt modelId="{6C79BBAC-F079-444A-9D58-22D34C924DA8}" type="pres">
      <dgm:prSet presAssocID="{4F4C8B20-51D2-42CD-BFA3-9A59D8CBDD25}" presName="conn2-1" presStyleLbl="parChTrans1D2" presStyleIdx="2" presStyleCnt="4"/>
      <dgm:spPr/>
      <dgm:t>
        <a:bodyPr/>
        <a:lstStyle/>
        <a:p>
          <a:endParaRPr lang="zh-TW" altLang="en-US"/>
        </a:p>
      </dgm:t>
    </dgm:pt>
    <dgm:pt modelId="{03C11FAF-2B0D-4FE2-AEB0-95233FB8F318}" type="pres">
      <dgm:prSet presAssocID="{4F4C8B20-51D2-42CD-BFA3-9A59D8CBDD25}" presName="connTx" presStyleLbl="parChTrans1D2" presStyleIdx="2" presStyleCnt="4"/>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56528"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t>
        <a:bodyPr/>
        <a:lstStyle/>
        <a:p>
          <a:endParaRPr lang="zh-TW" altLang="en-US"/>
        </a:p>
      </dgm:t>
    </dgm:pt>
    <dgm:pt modelId="{EBC2ACAD-7BEB-4F1B-90A1-388ADF4894A0}" type="pres">
      <dgm:prSet presAssocID="{DE938286-BBCD-4898-BE07-941E8016928A}" presName="connTx" presStyleLbl="parChTrans1D2" presStyleIdx="3" presStyleCnt="4"/>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56528"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99263274-1CFB-4671-A88C-94ED9B1222F8}" type="presOf" srcId="{9301B384-1F30-4213-AAAE-489DE5DE9BA5}" destId="{67314EDF-1E8E-4C2E-A7E8-960911CD91D1}"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A95EC019-FCDA-46DB-B657-F9AD17156B2A}" type="presOf" srcId="{4F4C8B20-51D2-42CD-BFA3-9A59D8CBDD25}" destId="{6C79BBAC-F079-444A-9D58-22D34C924DA8}"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D2A25309-BD9C-4B52-A8E9-96ECEA886ACF}" srcId="{5EDB91D9-B9E1-4C0E-B08E-ED944D0E82AA}" destId="{F33D2B22-4229-468E-8E5E-EA38A090FF29}" srcOrd="1" destOrd="0" parTransId="{811ED710-15BE-4575-983E-0F0CCA638E19}" sibTransId="{3E3683E9-858B-4927-A359-24CFFA2EE9EB}"/>
    <dgm:cxn modelId="{DE495121-AD6E-4DE6-931F-EB36161EDD8B}" type="presOf" srcId="{4F4C8B20-51D2-42CD-BFA3-9A59D8CBDD25}" destId="{03C11FAF-2B0D-4FE2-AEB0-95233FB8F318}" srcOrd="1"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2F6DEA5C-680C-4D54-9344-DBCA0923FCD1}" type="presOf" srcId="{9ECAD310-F9DA-4AC4-8131-7458B75F7259}" destId="{2FF7E122-1708-416B-A349-37490DA21105}" srcOrd="0" destOrd="0" presId="urn:microsoft.com/office/officeart/2008/layout/HorizontalMultiLevelHierarchy"/>
    <dgm:cxn modelId="{94848F97-3328-4113-8A40-C91A4ADCBFCC}" type="presOf" srcId="{811ED710-15BE-4575-983E-0F0CCA638E19}" destId="{E22F4CB9-695B-4B61-8553-D107B6B7C90E}" srcOrd="1" destOrd="0" presId="urn:microsoft.com/office/officeart/2008/layout/HorizontalMultiLevelHierarchy"/>
    <dgm:cxn modelId="{6DCF63E7-46A1-4380-B218-056D3B43E826}" type="presOf" srcId="{F33D2B22-4229-468E-8E5E-EA38A090FF29}" destId="{6A642645-5584-4959-97EA-82BEB92CED52}" srcOrd="0" destOrd="0" presId="urn:microsoft.com/office/officeart/2008/layout/HorizontalMultiLevelHierarchy"/>
    <dgm:cxn modelId="{18018A94-740E-4344-95A3-9A5AE3438926}" type="presOf" srcId="{9ECAD310-F9DA-4AC4-8131-7458B75F7259}" destId="{C1471463-F326-4F4D-B236-C034E4EC5EEA}" srcOrd="1"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EC576610-01CB-4155-A438-8F09A4CD2BFF}" type="presOf" srcId="{77EB3A43-A6A7-48A0-B4CB-AA1D05200F2E}" destId="{CE411765-1D71-476F-80CE-9DE7A98C849A}" srcOrd="0" destOrd="0" presId="urn:microsoft.com/office/officeart/2008/layout/HorizontalMultiLevelHierarchy"/>
    <dgm:cxn modelId="{0ACDCD69-39C3-4136-AB07-45A4D5403CC6}" type="presOf" srcId="{811ED710-15BE-4575-983E-0F0CCA638E19}" destId="{86FDE2E0-D4A9-4B2A-A1D0-356565EFA2AE}" srcOrd="0" destOrd="0" presId="urn:microsoft.com/office/officeart/2008/layout/HorizontalMultiLevelHierarchy"/>
    <dgm:cxn modelId="{3599EF25-62B0-47DA-9593-C8E7E712CB44}" type="presOf" srcId="{DE938286-BBCD-4898-BE07-941E8016928A}" destId="{EBC2ACAD-7BEB-4F1B-90A1-388ADF4894A0}" srcOrd="1"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43F64107-F8B3-469C-9F4A-AE832DA5109D}" type="presOf" srcId="{510E3625-5FAD-4E63-8783-043FC6B981DE}" destId="{F6E29F84-BA21-4635-AD83-9F66D0DF51BE}"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E5E958DB-887D-4D95-B8CE-6C7B38DF760D}" type="presParOf" srcId="{FC0B382E-739E-4E8C-8F8B-075B6E096A45}" destId="{86FDE2E0-D4A9-4B2A-A1D0-356565EFA2AE}" srcOrd="2" destOrd="0" presId="urn:microsoft.com/office/officeart/2008/layout/HorizontalMultiLevelHierarchy"/>
    <dgm:cxn modelId="{CABDCA3B-C8FB-489D-A811-814B8551EC73}" type="presParOf" srcId="{86FDE2E0-D4A9-4B2A-A1D0-356565EFA2AE}" destId="{E22F4CB9-695B-4B61-8553-D107B6B7C90E}" srcOrd="0" destOrd="0" presId="urn:microsoft.com/office/officeart/2008/layout/HorizontalMultiLevelHierarchy"/>
    <dgm:cxn modelId="{29C350A4-2F35-4660-A580-571E99BF69E9}" type="presParOf" srcId="{FC0B382E-739E-4E8C-8F8B-075B6E096A45}" destId="{EF7748C6-4051-4C38-86F1-568F9549044D}" srcOrd="3" destOrd="0" presId="urn:microsoft.com/office/officeart/2008/layout/HorizontalMultiLevelHierarchy"/>
    <dgm:cxn modelId="{0283BF0A-D6D9-44F4-AE07-DFCF7FA09B8C}" type="presParOf" srcId="{EF7748C6-4051-4C38-86F1-568F9549044D}" destId="{6A642645-5584-4959-97EA-82BEB92CED52}" srcOrd="0" destOrd="0" presId="urn:microsoft.com/office/officeart/2008/layout/HorizontalMultiLevelHierarchy"/>
    <dgm:cxn modelId="{6E03D759-6DD8-4826-8FC8-4E7EA2229845}" type="presParOf" srcId="{EF7748C6-4051-4C38-86F1-568F9549044D}" destId="{5EF89E3E-876A-4747-9530-661468060469}" srcOrd="1" destOrd="0" presId="urn:microsoft.com/office/officeart/2008/layout/HorizontalMultiLevelHierarchy"/>
    <dgm:cxn modelId="{24298B05-0F22-4A64-BD05-E5CDD27B95F5}" type="presParOf" srcId="{FC0B382E-739E-4E8C-8F8B-075B6E096A45}" destId="{6C79BBAC-F079-444A-9D58-22D34C924DA8}" srcOrd="4"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5"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6"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7"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915E86-7E1A-46E3-82BA-8ACB9BFBE753}" type="doc">
      <dgm:prSet loTypeId="urn:microsoft.com/office/officeart/2005/8/layout/vProcess5" loCatId="process" qsTypeId="urn:microsoft.com/office/officeart/2005/8/quickstyle/simple1" qsCatId="simple" csTypeId="urn:microsoft.com/office/officeart/2005/8/colors/colorful1#4" csCatId="colorful" phldr="1"/>
      <dgm:spPr/>
      <dgm:t>
        <a:bodyPr/>
        <a:lstStyle/>
        <a:p>
          <a:endParaRPr lang="zh-TW" altLang="en-US"/>
        </a:p>
      </dgm:t>
    </dgm:pt>
    <dgm:pt modelId="{EEA4E778-37E0-41A2-8061-ADD609E04569}">
      <dgm:prSet phldrT="[文字]" custT="1"/>
      <dgm:spPr/>
      <dgm:t>
        <a:bodyPr/>
        <a:lstStyle/>
        <a:p>
          <a:r>
            <a:rPr kumimoji="0" lang="zh-TW" altLang="en-US" sz="2600" b="1" dirty="0">
              <a:solidFill>
                <a:schemeClr val="bg1"/>
              </a:solidFill>
              <a:latin typeface="標楷體" pitchFamily="65" charset="-120"/>
              <a:ea typeface="標楷體" pitchFamily="65" charset="-120"/>
            </a:rPr>
            <a:t>曾選習國中技藝教育應屆畢</a:t>
          </a:r>
          <a:r>
            <a:rPr kumimoji="0" lang="en-US" altLang="zh-TW" sz="2600" b="1" dirty="0">
              <a:solidFill>
                <a:schemeClr val="bg1"/>
              </a:solidFill>
              <a:latin typeface="標楷體" pitchFamily="65" charset="-120"/>
              <a:ea typeface="標楷體" pitchFamily="65" charset="-120"/>
            </a:rPr>
            <a:t>(</a:t>
          </a:r>
          <a:r>
            <a:rPr kumimoji="0" lang="zh-TW" altLang="en-US" sz="2600" b="1" dirty="0">
              <a:solidFill>
                <a:schemeClr val="bg1"/>
              </a:solidFill>
              <a:latin typeface="標楷體" pitchFamily="65" charset="-120"/>
              <a:ea typeface="標楷體" pitchFamily="65" charset="-120"/>
            </a:rPr>
            <a:t>結</a:t>
          </a:r>
          <a:r>
            <a:rPr kumimoji="0" lang="en-US" altLang="zh-TW" sz="2600" b="1" dirty="0">
              <a:solidFill>
                <a:schemeClr val="bg1"/>
              </a:solidFill>
              <a:latin typeface="標楷體" pitchFamily="65" charset="-120"/>
              <a:ea typeface="標楷體" pitchFamily="65" charset="-120"/>
            </a:rPr>
            <a:t>)</a:t>
          </a:r>
          <a:r>
            <a:rPr kumimoji="0" lang="zh-TW" altLang="en-US" sz="2600" b="1" dirty="0">
              <a:solidFill>
                <a:schemeClr val="bg1"/>
              </a:solidFill>
              <a:latin typeface="標楷體" pitchFamily="65" charset="-120"/>
              <a:ea typeface="標楷體" pitchFamily="65" charset="-120"/>
            </a:rPr>
            <a:t>業生</a:t>
          </a:r>
          <a:endParaRPr lang="zh-TW" altLang="en-US" sz="2600" dirty="0">
            <a:solidFill>
              <a:schemeClr val="bg1"/>
            </a:solidFill>
          </a:endParaRPr>
        </a:p>
      </dgm:t>
    </dgm:pt>
    <dgm:pt modelId="{A5CA56B5-A2F4-45F7-B4D9-BAC3C054CB5A}" type="parTrans" cxnId="{FF19933A-1BB6-4DA1-BA5A-17411CB5FBF0}">
      <dgm:prSet/>
      <dgm:spPr/>
      <dgm:t>
        <a:bodyPr/>
        <a:lstStyle/>
        <a:p>
          <a:endParaRPr lang="zh-TW" altLang="en-US"/>
        </a:p>
      </dgm:t>
    </dgm:pt>
    <dgm:pt modelId="{7E6AC6BC-9BD3-4CCD-8A41-BD658C1755DF}" type="sibTrans" cxnId="{FF19933A-1BB6-4DA1-BA5A-17411CB5FBF0}">
      <dgm:prSet/>
      <dgm:spPr/>
      <dgm:t>
        <a:bodyPr/>
        <a:lstStyle/>
        <a:p>
          <a:endParaRPr lang="zh-TW" altLang="en-US"/>
        </a:p>
      </dgm:t>
    </dgm:pt>
    <dgm:pt modelId="{B695913C-F961-4C25-AA2A-0E344D2AD61B}">
      <dgm:prSet phldrT="[文字]" custT="1"/>
      <dgm:spPr/>
      <dgm:t>
        <a:bodyPr/>
        <a:lstStyle/>
        <a:p>
          <a:r>
            <a:rPr kumimoji="0" lang="zh-TW" altLang="zh-TW" sz="2400" b="1" dirty="0">
              <a:solidFill>
                <a:schemeClr val="bg1"/>
              </a:solidFill>
              <a:latin typeface="標楷體" pitchFamily="65" charset="-120"/>
              <a:ea typeface="標楷體" pitchFamily="65" charset="-120"/>
            </a:rPr>
            <a:t>曾選習國中技藝教育非應屆畢(結)業生 </a:t>
          </a:r>
          <a:r>
            <a:rPr kumimoji="0" lang="en-US" altLang="zh-TW" sz="2400" b="1"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F00A3A67-440C-4BCB-9A07-51B66F635FCC}" type="parTrans" cxnId="{E3A26598-1FE7-4124-9FED-FE1DDE6D0930}">
      <dgm:prSet/>
      <dgm:spPr/>
      <dgm:t>
        <a:bodyPr/>
        <a:lstStyle/>
        <a:p>
          <a:endParaRPr lang="zh-TW" altLang="en-US"/>
        </a:p>
      </dgm:t>
    </dgm:pt>
    <dgm:pt modelId="{00407B12-FE46-4C97-898A-5D8FB9630196}" type="sibTrans" cxnId="{E3A26598-1FE7-4124-9FED-FE1DDE6D0930}">
      <dgm:prSet/>
      <dgm:spPr/>
      <dgm:t>
        <a:bodyPr/>
        <a:lstStyle/>
        <a:p>
          <a:endParaRPr lang="zh-TW" altLang="en-US"/>
        </a:p>
      </dgm:t>
    </dgm:pt>
    <dgm:pt modelId="{9B0E0F16-7486-4E75-A626-A4016B6D7D3D}">
      <dgm:prSet phldrT="[文字]" custT="1"/>
      <dgm:spPr/>
      <dgm:t>
        <a:bodyPr/>
        <a:lstStyle/>
        <a:p>
          <a:r>
            <a:rPr kumimoji="0" lang="zh-TW" altLang="en-US" sz="2400" b="1" dirty="0">
              <a:solidFill>
                <a:schemeClr val="bg1"/>
              </a:solidFill>
              <a:latin typeface="標楷體" pitchFamily="65" charset="-120"/>
              <a:ea typeface="標楷體" pitchFamily="65" charset="-120"/>
            </a:rPr>
            <a:t>未曾選習國中技藝教育應屆畢</a:t>
          </a:r>
          <a:r>
            <a:rPr kumimoji="0" lang="en-US" altLang="zh-TW" sz="2400" b="1" dirty="0">
              <a:solidFill>
                <a:schemeClr val="bg1"/>
              </a:solidFill>
              <a:latin typeface="標楷體" pitchFamily="65" charset="-120"/>
              <a:ea typeface="標楷體" pitchFamily="65" charset="-120"/>
            </a:rPr>
            <a:t>(</a:t>
          </a:r>
          <a:r>
            <a:rPr kumimoji="0" lang="zh-TW" altLang="en-US" sz="2400" b="1" dirty="0">
              <a:solidFill>
                <a:schemeClr val="bg1"/>
              </a:solidFill>
              <a:latin typeface="標楷體" pitchFamily="65" charset="-120"/>
              <a:ea typeface="標楷體" pitchFamily="65" charset="-120"/>
            </a:rPr>
            <a:t>結</a:t>
          </a:r>
          <a:r>
            <a:rPr kumimoji="0" lang="en-US" altLang="zh-TW" sz="2400" b="1" dirty="0">
              <a:solidFill>
                <a:schemeClr val="bg1"/>
              </a:solidFill>
              <a:latin typeface="標楷體" pitchFamily="65" charset="-120"/>
              <a:ea typeface="標楷體" pitchFamily="65" charset="-120"/>
            </a:rPr>
            <a:t>)</a:t>
          </a:r>
          <a:r>
            <a:rPr kumimoji="0" lang="zh-TW" altLang="en-US" sz="2400" b="1" dirty="0">
              <a:solidFill>
                <a:schemeClr val="bg1"/>
              </a:solidFill>
              <a:latin typeface="標楷體" pitchFamily="65" charset="-120"/>
              <a:ea typeface="標楷體" pitchFamily="65" charset="-120"/>
            </a:rPr>
            <a:t>業生</a:t>
          </a:r>
          <a:r>
            <a:rPr kumimoji="0" lang="zh-TW" altLang="en-US" sz="2400"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F09EE1B4-6316-44DB-8F0F-C27A21A648F1}" type="parTrans" cxnId="{A615344E-B2CE-488C-BA1D-049CB91CB823}">
      <dgm:prSet/>
      <dgm:spPr/>
      <dgm:t>
        <a:bodyPr/>
        <a:lstStyle/>
        <a:p>
          <a:endParaRPr lang="zh-TW" altLang="en-US"/>
        </a:p>
      </dgm:t>
    </dgm:pt>
    <dgm:pt modelId="{681789C9-74E0-4667-8379-5570056E3E22}" type="sibTrans" cxnId="{A615344E-B2CE-488C-BA1D-049CB91CB823}">
      <dgm:prSet/>
      <dgm:spPr/>
      <dgm:t>
        <a:bodyPr/>
        <a:lstStyle/>
        <a:p>
          <a:endParaRPr lang="zh-TW" altLang="en-US"/>
        </a:p>
      </dgm:t>
    </dgm:pt>
    <dgm:pt modelId="{5B0485F0-2C6D-4E2B-BB14-7B6B818FC0D8}">
      <dgm:prSet phldrT="[文字]" custT="1"/>
      <dgm:spPr/>
      <dgm:t>
        <a:bodyPr/>
        <a:lstStyle/>
        <a:p>
          <a:r>
            <a:rPr kumimoji="0" lang="zh-TW" altLang="en-US" sz="2400" b="1" dirty="0">
              <a:solidFill>
                <a:schemeClr val="bg1"/>
              </a:solidFill>
              <a:latin typeface="標楷體" pitchFamily="65" charset="-120"/>
              <a:ea typeface="標楷體" pitchFamily="65" charset="-120"/>
            </a:rPr>
            <a:t>未</a:t>
          </a:r>
          <a:r>
            <a:rPr kumimoji="0" lang="zh-TW" altLang="zh-TW" sz="2400" b="1" dirty="0">
              <a:solidFill>
                <a:schemeClr val="bg1"/>
              </a:solidFill>
              <a:latin typeface="標楷體" pitchFamily="65" charset="-120"/>
              <a:ea typeface="標楷體" pitchFamily="65" charset="-120"/>
            </a:rPr>
            <a:t>曾選習國中技藝教育非應屆畢(結)業生 </a:t>
          </a:r>
          <a:r>
            <a:rPr kumimoji="0" lang="en-US" altLang="zh-TW" sz="2400"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165CB5CD-9E6B-4A16-B01E-EEE04C59A949}" type="parTrans" cxnId="{6980485A-928C-496D-B3EF-DEB3A0B4EB87}">
      <dgm:prSet/>
      <dgm:spPr/>
      <dgm:t>
        <a:bodyPr/>
        <a:lstStyle/>
        <a:p>
          <a:endParaRPr lang="zh-TW" altLang="en-US"/>
        </a:p>
      </dgm:t>
    </dgm:pt>
    <dgm:pt modelId="{00E40653-938A-4B5E-B671-B5723925CA7B}" type="sibTrans" cxnId="{6980485A-928C-496D-B3EF-DEB3A0B4EB87}">
      <dgm:prSet/>
      <dgm:spPr/>
      <dgm:t>
        <a:bodyPr/>
        <a:lstStyle/>
        <a:p>
          <a:endParaRPr lang="zh-TW" altLang="en-US"/>
        </a:p>
      </dgm:t>
    </dgm:pt>
    <dgm:pt modelId="{69CFD6C1-F631-4910-A636-14BB90ABF9A0}" type="pres">
      <dgm:prSet presAssocID="{B4915E86-7E1A-46E3-82BA-8ACB9BFBE753}" presName="outerComposite" presStyleCnt="0">
        <dgm:presLayoutVars>
          <dgm:chMax val="5"/>
          <dgm:dir/>
          <dgm:resizeHandles val="exact"/>
        </dgm:presLayoutVars>
      </dgm:prSet>
      <dgm:spPr/>
      <dgm:t>
        <a:bodyPr/>
        <a:lstStyle/>
        <a:p>
          <a:endParaRPr lang="zh-TW" altLang="en-US"/>
        </a:p>
      </dgm:t>
    </dgm:pt>
    <dgm:pt modelId="{022C0CB1-D543-4A73-9DB1-807B89C5859C}" type="pres">
      <dgm:prSet presAssocID="{B4915E86-7E1A-46E3-82BA-8ACB9BFBE753}" presName="dummyMaxCanvas" presStyleCnt="0">
        <dgm:presLayoutVars/>
      </dgm:prSet>
      <dgm:spPr/>
    </dgm:pt>
    <dgm:pt modelId="{DAF2FF9B-1F4B-47A2-ACE1-EC74D07A2E25}" type="pres">
      <dgm:prSet presAssocID="{B4915E86-7E1A-46E3-82BA-8ACB9BFBE753}" presName="FourNodes_1" presStyleLbl="node1" presStyleIdx="0" presStyleCnt="4">
        <dgm:presLayoutVars>
          <dgm:bulletEnabled val="1"/>
        </dgm:presLayoutVars>
      </dgm:prSet>
      <dgm:spPr/>
      <dgm:t>
        <a:bodyPr/>
        <a:lstStyle/>
        <a:p>
          <a:endParaRPr lang="zh-TW" altLang="en-US"/>
        </a:p>
      </dgm:t>
    </dgm:pt>
    <dgm:pt modelId="{F25FF966-B472-428B-A565-0FD74EE14E46}" type="pres">
      <dgm:prSet presAssocID="{B4915E86-7E1A-46E3-82BA-8ACB9BFBE753}" presName="FourNodes_2" presStyleLbl="node1" presStyleIdx="1" presStyleCnt="4">
        <dgm:presLayoutVars>
          <dgm:bulletEnabled val="1"/>
        </dgm:presLayoutVars>
      </dgm:prSet>
      <dgm:spPr/>
      <dgm:t>
        <a:bodyPr/>
        <a:lstStyle/>
        <a:p>
          <a:endParaRPr lang="zh-TW" altLang="en-US"/>
        </a:p>
      </dgm:t>
    </dgm:pt>
    <dgm:pt modelId="{A5B6C70C-82BB-4598-8C9D-34852EFA3FA3}" type="pres">
      <dgm:prSet presAssocID="{B4915E86-7E1A-46E3-82BA-8ACB9BFBE753}" presName="FourNodes_3" presStyleLbl="node1" presStyleIdx="2" presStyleCnt="4">
        <dgm:presLayoutVars>
          <dgm:bulletEnabled val="1"/>
        </dgm:presLayoutVars>
      </dgm:prSet>
      <dgm:spPr/>
      <dgm:t>
        <a:bodyPr/>
        <a:lstStyle/>
        <a:p>
          <a:endParaRPr lang="zh-TW" altLang="en-US"/>
        </a:p>
      </dgm:t>
    </dgm:pt>
    <dgm:pt modelId="{71BA2A78-36FA-4300-A3AD-AB9AD5A228C8}" type="pres">
      <dgm:prSet presAssocID="{B4915E86-7E1A-46E3-82BA-8ACB9BFBE753}" presName="FourNodes_4" presStyleLbl="node1" presStyleIdx="3" presStyleCnt="4">
        <dgm:presLayoutVars>
          <dgm:bulletEnabled val="1"/>
        </dgm:presLayoutVars>
      </dgm:prSet>
      <dgm:spPr/>
      <dgm:t>
        <a:bodyPr/>
        <a:lstStyle/>
        <a:p>
          <a:endParaRPr lang="zh-TW" altLang="en-US"/>
        </a:p>
      </dgm:t>
    </dgm:pt>
    <dgm:pt modelId="{5071A37A-070D-489E-A624-975776B943B0}" type="pres">
      <dgm:prSet presAssocID="{B4915E86-7E1A-46E3-82BA-8ACB9BFBE753}" presName="FourConn_1-2" presStyleLbl="fgAccFollowNode1" presStyleIdx="0" presStyleCnt="3">
        <dgm:presLayoutVars>
          <dgm:bulletEnabled val="1"/>
        </dgm:presLayoutVars>
      </dgm:prSet>
      <dgm:spPr/>
      <dgm:t>
        <a:bodyPr/>
        <a:lstStyle/>
        <a:p>
          <a:endParaRPr lang="zh-TW" altLang="en-US"/>
        </a:p>
      </dgm:t>
    </dgm:pt>
    <dgm:pt modelId="{8F8C821E-B53D-4AD3-8FDA-F26767B381D8}" type="pres">
      <dgm:prSet presAssocID="{B4915E86-7E1A-46E3-82BA-8ACB9BFBE753}" presName="FourConn_2-3" presStyleLbl="fgAccFollowNode1" presStyleIdx="1" presStyleCnt="3">
        <dgm:presLayoutVars>
          <dgm:bulletEnabled val="1"/>
        </dgm:presLayoutVars>
      </dgm:prSet>
      <dgm:spPr/>
      <dgm:t>
        <a:bodyPr/>
        <a:lstStyle/>
        <a:p>
          <a:endParaRPr lang="zh-TW" altLang="en-US"/>
        </a:p>
      </dgm:t>
    </dgm:pt>
    <dgm:pt modelId="{BEDE78B2-8AC2-4C34-958A-3519F50ECE86}" type="pres">
      <dgm:prSet presAssocID="{B4915E86-7E1A-46E3-82BA-8ACB9BFBE753}" presName="FourConn_3-4" presStyleLbl="fgAccFollowNode1" presStyleIdx="2" presStyleCnt="3">
        <dgm:presLayoutVars>
          <dgm:bulletEnabled val="1"/>
        </dgm:presLayoutVars>
      </dgm:prSet>
      <dgm:spPr/>
      <dgm:t>
        <a:bodyPr/>
        <a:lstStyle/>
        <a:p>
          <a:endParaRPr lang="zh-TW" altLang="en-US"/>
        </a:p>
      </dgm:t>
    </dgm:pt>
    <dgm:pt modelId="{DA8B04C2-586B-4CAA-A771-C2DC44C3EC25}" type="pres">
      <dgm:prSet presAssocID="{B4915E86-7E1A-46E3-82BA-8ACB9BFBE753}" presName="FourNodes_1_text" presStyleLbl="node1" presStyleIdx="3" presStyleCnt="4">
        <dgm:presLayoutVars>
          <dgm:bulletEnabled val="1"/>
        </dgm:presLayoutVars>
      </dgm:prSet>
      <dgm:spPr/>
      <dgm:t>
        <a:bodyPr/>
        <a:lstStyle/>
        <a:p>
          <a:endParaRPr lang="zh-TW" altLang="en-US"/>
        </a:p>
      </dgm:t>
    </dgm:pt>
    <dgm:pt modelId="{F70F1746-FB27-4E22-BCF3-AB0FB99AEF06}" type="pres">
      <dgm:prSet presAssocID="{B4915E86-7E1A-46E3-82BA-8ACB9BFBE753}" presName="FourNodes_2_text" presStyleLbl="node1" presStyleIdx="3" presStyleCnt="4">
        <dgm:presLayoutVars>
          <dgm:bulletEnabled val="1"/>
        </dgm:presLayoutVars>
      </dgm:prSet>
      <dgm:spPr/>
      <dgm:t>
        <a:bodyPr/>
        <a:lstStyle/>
        <a:p>
          <a:endParaRPr lang="zh-TW" altLang="en-US"/>
        </a:p>
      </dgm:t>
    </dgm:pt>
    <dgm:pt modelId="{C53B0B77-0D67-482F-88E9-2A097BBE6DEE}" type="pres">
      <dgm:prSet presAssocID="{B4915E86-7E1A-46E3-82BA-8ACB9BFBE753}" presName="FourNodes_3_text" presStyleLbl="node1" presStyleIdx="3" presStyleCnt="4">
        <dgm:presLayoutVars>
          <dgm:bulletEnabled val="1"/>
        </dgm:presLayoutVars>
      </dgm:prSet>
      <dgm:spPr/>
      <dgm:t>
        <a:bodyPr/>
        <a:lstStyle/>
        <a:p>
          <a:endParaRPr lang="zh-TW" altLang="en-US"/>
        </a:p>
      </dgm:t>
    </dgm:pt>
    <dgm:pt modelId="{FF862019-2A43-4F2C-B2A1-1352167B60DF}" type="pres">
      <dgm:prSet presAssocID="{B4915E86-7E1A-46E3-82BA-8ACB9BFBE753}" presName="FourNodes_4_text" presStyleLbl="node1" presStyleIdx="3" presStyleCnt="4">
        <dgm:presLayoutVars>
          <dgm:bulletEnabled val="1"/>
        </dgm:presLayoutVars>
      </dgm:prSet>
      <dgm:spPr/>
      <dgm:t>
        <a:bodyPr/>
        <a:lstStyle/>
        <a:p>
          <a:endParaRPr lang="zh-TW" altLang="en-US"/>
        </a:p>
      </dgm:t>
    </dgm:pt>
  </dgm:ptLst>
  <dgm:cxnLst>
    <dgm:cxn modelId="{63019D76-5941-4BE6-9F76-F0C7E64FF623}" type="presOf" srcId="{5B0485F0-2C6D-4E2B-BB14-7B6B818FC0D8}" destId="{FF862019-2A43-4F2C-B2A1-1352167B60DF}" srcOrd="1" destOrd="0" presId="urn:microsoft.com/office/officeart/2005/8/layout/vProcess5"/>
    <dgm:cxn modelId="{6980485A-928C-496D-B3EF-DEB3A0B4EB87}" srcId="{B4915E86-7E1A-46E3-82BA-8ACB9BFBE753}" destId="{5B0485F0-2C6D-4E2B-BB14-7B6B818FC0D8}" srcOrd="3" destOrd="0" parTransId="{165CB5CD-9E6B-4A16-B01E-EEE04C59A949}" sibTransId="{00E40653-938A-4B5E-B671-B5723925CA7B}"/>
    <dgm:cxn modelId="{7002885B-5DAE-4929-B2EE-6F14440C2316}" type="presOf" srcId="{7E6AC6BC-9BD3-4CCD-8A41-BD658C1755DF}" destId="{5071A37A-070D-489E-A624-975776B943B0}" srcOrd="0" destOrd="0" presId="urn:microsoft.com/office/officeart/2005/8/layout/vProcess5"/>
    <dgm:cxn modelId="{E33A0D1F-B910-49EC-A65A-00E796576532}" type="presOf" srcId="{EEA4E778-37E0-41A2-8061-ADD609E04569}" destId="{DA8B04C2-586B-4CAA-A771-C2DC44C3EC25}" srcOrd="1" destOrd="0" presId="urn:microsoft.com/office/officeart/2005/8/layout/vProcess5"/>
    <dgm:cxn modelId="{2C0E9B93-4B46-4DA9-B632-0754E5E6D1BF}" type="presOf" srcId="{5B0485F0-2C6D-4E2B-BB14-7B6B818FC0D8}" destId="{71BA2A78-36FA-4300-A3AD-AB9AD5A228C8}" srcOrd="0" destOrd="0" presId="urn:microsoft.com/office/officeart/2005/8/layout/vProcess5"/>
    <dgm:cxn modelId="{AAF31BC9-85D8-4497-86B6-BA492B50DB1B}" type="presOf" srcId="{B4915E86-7E1A-46E3-82BA-8ACB9BFBE753}" destId="{69CFD6C1-F631-4910-A636-14BB90ABF9A0}" srcOrd="0" destOrd="0" presId="urn:microsoft.com/office/officeart/2005/8/layout/vProcess5"/>
    <dgm:cxn modelId="{728EFAD8-1B99-4D83-ABD9-D9934B6F47BF}" type="presOf" srcId="{EEA4E778-37E0-41A2-8061-ADD609E04569}" destId="{DAF2FF9B-1F4B-47A2-ACE1-EC74D07A2E25}" srcOrd="0" destOrd="0" presId="urn:microsoft.com/office/officeart/2005/8/layout/vProcess5"/>
    <dgm:cxn modelId="{FF19933A-1BB6-4DA1-BA5A-17411CB5FBF0}" srcId="{B4915E86-7E1A-46E3-82BA-8ACB9BFBE753}" destId="{EEA4E778-37E0-41A2-8061-ADD609E04569}" srcOrd="0" destOrd="0" parTransId="{A5CA56B5-A2F4-45F7-B4D9-BAC3C054CB5A}" sibTransId="{7E6AC6BC-9BD3-4CCD-8A41-BD658C1755DF}"/>
    <dgm:cxn modelId="{A615344E-B2CE-488C-BA1D-049CB91CB823}" srcId="{B4915E86-7E1A-46E3-82BA-8ACB9BFBE753}" destId="{9B0E0F16-7486-4E75-A626-A4016B6D7D3D}" srcOrd="2" destOrd="0" parTransId="{F09EE1B4-6316-44DB-8F0F-C27A21A648F1}" sibTransId="{681789C9-74E0-4667-8379-5570056E3E22}"/>
    <dgm:cxn modelId="{E3A26598-1FE7-4124-9FED-FE1DDE6D0930}" srcId="{B4915E86-7E1A-46E3-82BA-8ACB9BFBE753}" destId="{B695913C-F961-4C25-AA2A-0E344D2AD61B}" srcOrd="1" destOrd="0" parTransId="{F00A3A67-440C-4BCB-9A07-51B66F635FCC}" sibTransId="{00407B12-FE46-4C97-898A-5D8FB9630196}"/>
    <dgm:cxn modelId="{DD5DBAA5-0EFE-49E6-8E96-CE3B9EB466D4}" type="presOf" srcId="{9B0E0F16-7486-4E75-A626-A4016B6D7D3D}" destId="{A5B6C70C-82BB-4598-8C9D-34852EFA3FA3}" srcOrd="0" destOrd="0" presId="urn:microsoft.com/office/officeart/2005/8/layout/vProcess5"/>
    <dgm:cxn modelId="{B5D31477-990C-4343-8E29-6BA320210F23}" type="presOf" srcId="{B695913C-F961-4C25-AA2A-0E344D2AD61B}" destId="{F70F1746-FB27-4E22-BCF3-AB0FB99AEF06}" srcOrd="1" destOrd="0" presId="urn:microsoft.com/office/officeart/2005/8/layout/vProcess5"/>
    <dgm:cxn modelId="{59D090F5-D0C6-4905-AADE-0E712B6B928C}" type="presOf" srcId="{9B0E0F16-7486-4E75-A626-A4016B6D7D3D}" destId="{C53B0B77-0D67-482F-88E9-2A097BBE6DEE}" srcOrd="1" destOrd="0" presId="urn:microsoft.com/office/officeart/2005/8/layout/vProcess5"/>
    <dgm:cxn modelId="{CB742BCD-36D0-468D-930A-E27619F6844D}" type="presOf" srcId="{00407B12-FE46-4C97-898A-5D8FB9630196}" destId="{8F8C821E-B53D-4AD3-8FDA-F26767B381D8}" srcOrd="0" destOrd="0" presId="urn:microsoft.com/office/officeart/2005/8/layout/vProcess5"/>
    <dgm:cxn modelId="{264C1018-31BB-4DD2-AF1C-AE7C8F16C2E8}" type="presOf" srcId="{681789C9-74E0-4667-8379-5570056E3E22}" destId="{BEDE78B2-8AC2-4C34-958A-3519F50ECE86}" srcOrd="0" destOrd="0" presId="urn:microsoft.com/office/officeart/2005/8/layout/vProcess5"/>
    <dgm:cxn modelId="{307BD3E0-2967-49B8-8381-A08969B4FCB0}" type="presOf" srcId="{B695913C-F961-4C25-AA2A-0E344D2AD61B}" destId="{F25FF966-B472-428B-A565-0FD74EE14E46}" srcOrd="0" destOrd="0" presId="urn:microsoft.com/office/officeart/2005/8/layout/vProcess5"/>
    <dgm:cxn modelId="{BD771757-9FC1-4011-BD68-3231DABAA178}" type="presParOf" srcId="{69CFD6C1-F631-4910-A636-14BB90ABF9A0}" destId="{022C0CB1-D543-4A73-9DB1-807B89C5859C}" srcOrd="0" destOrd="0" presId="urn:microsoft.com/office/officeart/2005/8/layout/vProcess5"/>
    <dgm:cxn modelId="{A89CCFBC-59CE-4B95-851F-B3CB3577C1C0}" type="presParOf" srcId="{69CFD6C1-F631-4910-A636-14BB90ABF9A0}" destId="{DAF2FF9B-1F4B-47A2-ACE1-EC74D07A2E25}" srcOrd="1" destOrd="0" presId="urn:microsoft.com/office/officeart/2005/8/layout/vProcess5"/>
    <dgm:cxn modelId="{EFFBA890-819C-49F0-A95A-1E9D68845FD0}" type="presParOf" srcId="{69CFD6C1-F631-4910-A636-14BB90ABF9A0}" destId="{F25FF966-B472-428B-A565-0FD74EE14E46}" srcOrd="2" destOrd="0" presId="urn:microsoft.com/office/officeart/2005/8/layout/vProcess5"/>
    <dgm:cxn modelId="{86CA6917-5A8D-4479-9E85-5AD4FEE0F436}" type="presParOf" srcId="{69CFD6C1-F631-4910-A636-14BB90ABF9A0}" destId="{A5B6C70C-82BB-4598-8C9D-34852EFA3FA3}" srcOrd="3" destOrd="0" presId="urn:microsoft.com/office/officeart/2005/8/layout/vProcess5"/>
    <dgm:cxn modelId="{76090B68-FA60-43E8-9DFA-C3A2757922E0}" type="presParOf" srcId="{69CFD6C1-F631-4910-A636-14BB90ABF9A0}" destId="{71BA2A78-36FA-4300-A3AD-AB9AD5A228C8}" srcOrd="4" destOrd="0" presId="urn:microsoft.com/office/officeart/2005/8/layout/vProcess5"/>
    <dgm:cxn modelId="{5C1DF31E-81F9-4D81-B5A9-733D25AF8CB8}" type="presParOf" srcId="{69CFD6C1-F631-4910-A636-14BB90ABF9A0}" destId="{5071A37A-070D-489E-A624-975776B943B0}" srcOrd="5" destOrd="0" presId="urn:microsoft.com/office/officeart/2005/8/layout/vProcess5"/>
    <dgm:cxn modelId="{3627F6C8-DDC7-46F6-8E5E-22D32256E7A2}" type="presParOf" srcId="{69CFD6C1-F631-4910-A636-14BB90ABF9A0}" destId="{8F8C821E-B53D-4AD3-8FDA-F26767B381D8}" srcOrd="6" destOrd="0" presId="urn:microsoft.com/office/officeart/2005/8/layout/vProcess5"/>
    <dgm:cxn modelId="{9AC01048-1277-4D5C-B978-43B17F10EF54}" type="presParOf" srcId="{69CFD6C1-F631-4910-A636-14BB90ABF9A0}" destId="{BEDE78B2-8AC2-4C34-958A-3519F50ECE86}" srcOrd="7" destOrd="0" presId="urn:microsoft.com/office/officeart/2005/8/layout/vProcess5"/>
    <dgm:cxn modelId="{AC0082CA-26A4-4A9F-AA02-4AB1910DE954}" type="presParOf" srcId="{69CFD6C1-F631-4910-A636-14BB90ABF9A0}" destId="{DA8B04C2-586B-4CAA-A771-C2DC44C3EC25}" srcOrd="8" destOrd="0" presId="urn:microsoft.com/office/officeart/2005/8/layout/vProcess5"/>
    <dgm:cxn modelId="{A69FDE53-5C89-43F2-9D72-C0E15B26A6D2}" type="presParOf" srcId="{69CFD6C1-F631-4910-A636-14BB90ABF9A0}" destId="{F70F1746-FB27-4E22-BCF3-AB0FB99AEF06}" srcOrd="9" destOrd="0" presId="urn:microsoft.com/office/officeart/2005/8/layout/vProcess5"/>
    <dgm:cxn modelId="{8CB74A17-AE05-4DBF-8143-8454A55D4577}" type="presParOf" srcId="{69CFD6C1-F631-4910-A636-14BB90ABF9A0}" destId="{C53B0B77-0D67-482F-88E9-2A097BBE6DEE}" srcOrd="10" destOrd="0" presId="urn:microsoft.com/office/officeart/2005/8/layout/vProcess5"/>
    <dgm:cxn modelId="{366BD2BB-ABDA-4582-A306-44E946D216C1}" type="presParOf" srcId="{69CFD6C1-F631-4910-A636-14BB90ABF9A0}" destId="{FF862019-2A43-4F2C-B2A1-1352167B60DF}"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F051D1-C487-467E-A8C3-A76304F97EED}"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zh-TW" altLang="en-US"/>
        </a:p>
      </dgm:t>
    </dgm:pt>
    <dgm:pt modelId="{9F800EF5-8870-4CBB-9771-46DB674E6610}">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0" lang="zh-TW" altLang="en-US" sz="2400" b="1" dirty="0">
              <a:latin typeface="標楷體" panose="03000509000000000000" pitchFamily="65" charset="-120"/>
              <a:ea typeface="標楷體" panose="03000509000000000000" pitchFamily="65" charset="-120"/>
            </a:rPr>
            <a:t>參加國中技藝競賽或成果展獲獎者</a:t>
          </a:r>
          <a:r>
            <a:rPr kumimoji="0" lang="en-US" altLang="zh-TW" sz="2400" b="1" dirty="0">
              <a:latin typeface="標楷體" panose="03000509000000000000" pitchFamily="65" charset="-120"/>
              <a:ea typeface="標楷體" panose="03000509000000000000" pitchFamily="65" charset="-120"/>
            </a:rPr>
            <a:t>(</a:t>
          </a:r>
          <a:r>
            <a:rPr kumimoji="0" lang="zh-TW" altLang="en-US" sz="2400" b="1" dirty="0">
              <a:latin typeface="標楷體" panose="03000509000000000000" pitchFamily="65" charset="-120"/>
              <a:ea typeface="標楷體" panose="03000509000000000000" pitchFamily="65" charset="-120"/>
            </a:rPr>
            <a:t>低收入優先</a:t>
          </a:r>
          <a:r>
            <a:rPr kumimoji="0" lang="en-US" altLang="zh-TW" sz="2400" b="1" dirty="0">
              <a:latin typeface="標楷體" panose="03000509000000000000" pitchFamily="65" charset="-120"/>
              <a:ea typeface="標楷體" panose="03000509000000000000" pitchFamily="65" charset="-120"/>
            </a:rPr>
            <a:t>)</a:t>
          </a:r>
          <a:endParaRPr kumimoji="0" lang="zh-TW" altLang="en-US" sz="2400" b="1" dirty="0">
            <a:latin typeface="標楷體" panose="03000509000000000000" pitchFamily="65" charset="-120"/>
            <a:ea typeface="標楷體" panose="03000509000000000000" pitchFamily="65" charset="-120"/>
          </a:endParaRPr>
        </a:p>
      </dgm:t>
    </dgm:pt>
    <dgm:pt modelId="{41A28C2D-FCA8-4107-B0AC-DBFB11311E25}" type="parTrans" cxnId="{8BAE5AF0-DD75-4EC7-8B2D-365285088D76}">
      <dgm:prSet/>
      <dgm:spPr/>
      <dgm:t>
        <a:bodyPr/>
        <a:lstStyle/>
        <a:p>
          <a:endParaRPr lang="zh-TW" altLang="en-US"/>
        </a:p>
      </dgm:t>
    </dgm:pt>
    <dgm:pt modelId="{3399FD40-38FB-42CC-89B4-204FAFCF8474}" type="sibTrans" cxnId="{8BAE5AF0-DD75-4EC7-8B2D-365285088D76}">
      <dgm:prSet/>
      <dgm:spPr/>
      <dgm:t>
        <a:bodyPr/>
        <a:lstStyle/>
        <a:p>
          <a:endParaRPr lang="zh-TW" altLang="en-US"/>
        </a:p>
      </dgm:t>
    </dgm:pt>
    <dgm:pt modelId="{D4FE9B12-0483-4869-AC4F-7D055DF27EBB}">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0" lang="zh-TW" altLang="en-US" sz="2400" b="1" dirty="0">
              <a:latin typeface="標楷體" panose="03000509000000000000" pitchFamily="65" charset="-120"/>
              <a:ea typeface="標楷體" panose="03000509000000000000" pitchFamily="65" charset="-120"/>
            </a:rPr>
            <a:t>家戶年所得高低：低收入優先、中低收入戶</a:t>
          </a:r>
        </a:p>
      </dgm:t>
    </dgm:pt>
    <dgm:pt modelId="{01276DA7-DDD5-4B40-B713-CCF14FF79C68}" type="parTrans" cxnId="{FDFD5D85-64BB-4D6B-8297-1EBD701A5D2F}">
      <dgm:prSet/>
      <dgm:spPr/>
      <dgm:t>
        <a:bodyPr/>
        <a:lstStyle/>
        <a:p>
          <a:endParaRPr lang="zh-TW" altLang="en-US"/>
        </a:p>
      </dgm:t>
    </dgm:pt>
    <dgm:pt modelId="{5CBF3913-C652-43B5-8F4C-0B1E7B8D69B5}" type="sibTrans" cxnId="{FDFD5D85-64BB-4D6B-8297-1EBD701A5D2F}">
      <dgm:prSet/>
      <dgm:spPr/>
      <dgm:t>
        <a:bodyPr/>
        <a:lstStyle/>
        <a:p>
          <a:endParaRPr lang="zh-TW" altLang="en-US"/>
        </a:p>
      </dgm:t>
    </dgm:pt>
    <dgm:pt modelId="{18E5C060-A09A-4DE2-9FE0-AD43CA18C3C8}">
      <dgm:prSet phldrT="[文字]" custT="1"/>
      <dgm:spPr/>
      <dgm:t>
        <a:bodyPr/>
        <a:lstStyle/>
        <a:p>
          <a:r>
            <a:rPr kumimoji="0" lang="zh-TW" altLang="en-US" sz="2600" b="1">
              <a:latin typeface="標楷體" panose="03000509000000000000" pitchFamily="65" charset="-120"/>
              <a:ea typeface="標楷體" panose="03000509000000000000" pitchFamily="65" charset="-120"/>
            </a:rPr>
            <a:t>國中技藝教育職群綜合表現積分</a:t>
          </a:r>
          <a:endParaRPr lang="zh-TW" altLang="en-US" sz="2600" dirty="0">
            <a:latin typeface="標楷體" panose="03000509000000000000" pitchFamily="65" charset="-120"/>
            <a:ea typeface="標楷體" panose="03000509000000000000" pitchFamily="65" charset="-120"/>
          </a:endParaRPr>
        </a:p>
      </dgm:t>
    </dgm:pt>
    <dgm:pt modelId="{57BDB438-F865-46EC-8D80-1467B629881A}" type="parTrans" cxnId="{93DDE028-9033-4A91-8126-C2713DB5133D}">
      <dgm:prSet/>
      <dgm:spPr/>
      <dgm:t>
        <a:bodyPr/>
        <a:lstStyle/>
        <a:p>
          <a:endParaRPr lang="zh-TW" altLang="en-US"/>
        </a:p>
      </dgm:t>
    </dgm:pt>
    <dgm:pt modelId="{C6A05F5B-5750-4FF1-B3E6-0078169372B5}" type="sibTrans" cxnId="{93DDE028-9033-4A91-8126-C2713DB5133D}">
      <dgm:prSet/>
      <dgm:spPr/>
      <dgm:t>
        <a:bodyPr/>
        <a:lstStyle/>
        <a:p>
          <a:endParaRPr lang="zh-TW" altLang="en-US"/>
        </a:p>
      </dgm:t>
    </dgm:pt>
    <dgm:pt modelId="{9CA90F2C-B267-4686-881D-FC092E36B619}">
      <dgm:prSet phldrT="[文字]" custT="1"/>
      <dgm:spPr/>
      <dgm:t>
        <a:bodyPr/>
        <a:lstStyle/>
        <a:p>
          <a:r>
            <a:rPr kumimoji="0" lang="en-US" altLang="zh-TW" sz="2600" b="1" dirty="0">
              <a:latin typeface="標楷體" panose="03000509000000000000" pitchFamily="65" charset="-120"/>
              <a:ea typeface="標楷體" panose="03000509000000000000" pitchFamily="65" charset="-120"/>
            </a:rPr>
            <a:t>1.</a:t>
          </a:r>
          <a:r>
            <a:rPr kumimoji="0" lang="zh-TW" altLang="en-US" sz="2600" b="1" dirty="0">
              <a:latin typeface="標楷體" panose="03000509000000000000" pitchFamily="65" charset="-120"/>
              <a:ea typeface="標楷體" panose="03000509000000000000" pitchFamily="65" charset="-120"/>
            </a:rPr>
            <a:t>相關職群成績轉化分數 </a:t>
          </a:r>
          <a:r>
            <a:rPr kumimoji="0" lang="en-US" altLang="zh-TW" sz="2600" b="1" dirty="0">
              <a:latin typeface="標楷體" panose="03000509000000000000" pitchFamily="65" charset="-120"/>
              <a:ea typeface="標楷體" panose="03000509000000000000" pitchFamily="65" charset="-120"/>
            </a:rPr>
            <a:t>2.</a:t>
          </a:r>
          <a:r>
            <a:rPr kumimoji="0" lang="zh-TW" altLang="en-US" sz="2600" b="1" dirty="0">
              <a:latin typeface="標楷體" panose="03000509000000000000" pitchFamily="65" charset="-120"/>
              <a:ea typeface="標楷體" panose="03000509000000000000" pitchFamily="65" charset="-120"/>
            </a:rPr>
            <a:t>選習所有職群平均分數</a:t>
          </a:r>
          <a:r>
            <a:rPr kumimoji="0" lang="en-US" altLang="zh-TW" sz="2600" b="1" dirty="0">
              <a:latin typeface="標楷體" panose="03000509000000000000" pitchFamily="65" charset="-120"/>
              <a:ea typeface="標楷體" panose="03000509000000000000" pitchFamily="65" charset="-120"/>
            </a:rPr>
            <a:t/>
          </a:r>
          <a:br>
            <a:rPr kumimoji="0" lang="en-US" altLang="zh-TW" sz="2600" b="1" dirty="0">
              <a:latin typeface="標楷體" panose="03000509000000000000" pitchFamily="65" charset="-120"/>
              <a:ea typeface="標楷體" panose="03000509000000000000" pitchFamily="65" charset="-120"/>
            </a:rPr>
          </a:br>
          <a:r>
            <a:rPr kumimoji="0" lang="en-US" altLang="zh-TW" sz="2600" b="1" dirty="0">
              <a:latin typeface="標楷體" panose="03000509000000000000" pitchFamily="65" charset="-120"/>
              <a:ea typeface="標楷體" panose="03000509000000000000" pitchFamily="65" charset="-120"/>
            </a:rPr>
            <a:t>3.</a:t>
          </a:r>
          <a:r>
            <a:rPr kumimoji="0" lang="zh-TW" altLang="en-US" sz="2600" b="1" dirty="0">
              <a:latin typeface="標楷體" panose="03000509000000000000" pitchFamily="65" charset="-120"/>
              <a:ea typeface="標楷體" panose="03000509000000000000" pitchFamily="65" charset="-120"/>
            </a:rPr>
            <a:t>選習技藝教育修習點數 </a:t>
          </a:r>
          <a:r>
            <a:rPr kumimoji="0" lang="en-US" altLang="zh-TW" sz="2600" b="1" dirty="0">
              <a:latin typeface="標楷體" panose="03000509000000000000" pitchFamily="65" charset="-120"/>
              <a:ea typeface="標楷體" panose="03000509000000000000" pitchFamily="65" charset="-120"/>
            </a:rPr>
            <a:t>4.</a:t>
          </a:r>
          <a:r>
            <a:rPr kumimoji="0" lang="zh-TW" altLang="en-US" sz="2600" b="1" dirty="0">
              <a:latin typeface="標楷體" panose="03000509000000000000" pitchFamily="65" charset="-120"/>
              <a:ea typeface="標楷體" panose="03000509000000000000" pitchFamily="65" charset="-120"/>
            </a:rPr>
            <a:t>特殊表現得分</a:t>
          </a:r>
          <a:r>
            <a:rPr kumimoji="0" lang="en-US" altLang="zh-TW" sz="2600" b="1" dirty="0">
              <a:latin typeface="標楷體" panose="03000509000000000000" pitchFamily="65" charset="-120"/>
              <a:ea typeface="標楷體" panose="03000509000000000000" pitchFamily="65" charset="-120"/>
            </a:rPr>
            <a:t>.</a:t>
          </a:r>
          <a:endParaRPr lang="zh-TW" altLang="en-US" sz="2600" dirty="0">
            <a:latin typeface="標楷體" panose="03000509000000000000" pitchFamily="65" charset="-120"/>
            <a:ea typeface="標楷體" panose="03000509000000000000" pitchFamily="65" charset="-120"/>
          </a:endParaRPr>
        </a:p>
      </dgm:t>
    </dgm:pt>
    <dgm:pt modelId="{14AC2C64-F17A-4E1F-8DFD-D2C36291B679}" type="parTrans" cxnId="{CB63E337-F546-4AEB-A670-AA6731E80E32}">
      <dgm:prSet/>
      <dgm:spPr/>
      <dgm:t>
        <a:bodyPr/>
        <a:lstStyle/>
        <a:p>
          <a:endParaRPr lang="zh-TW" altLang="en-US"/>
        </a:p>
      </dgm:t>
    </dgm:pt>
    <dgm:pt modelId="{7780FC85-A271-4C41-8526-AAE08BB4451C}" type="sibTrans" cxnId="{CB63E337-F546-4AEB-A670-AA6731E80E32}">
      <dgm:prSet/>
      <dgm:spPr/>
      <dgm:t>
        <a:bodyPr/>
        <a:lstStyle/>
        <a:p>
          <a:endParaRPr lang="zh-TW" altLang="en-US"/>
        </a:p>
      </dgm:t>
    </dgm:pt>
    <dgm:pt modelId="{80D4C1B0-CD4D-4D7C-BCBB-453B14E18CAE}">
      <dgm:prSet phldrT="[文字]" custT="1"/>
      <dgm:spPr/>
      <dgm:t>
        <a:bodyPr/>
        <a:lstStyle/>
        <a:p>
          <a:endParaRPr lang="zh-TW" altLang="en-US"/>
        </a:p>
      </dgm:t>
    </dgm:pt>
    <dgm:pt modelId="{839DB235-9260-4EDA-86F3-4825EFCE5C62}" type="sibTrans" cxnId="{7368CB8E-B1A4-4D18-B9C6-F0D6D0B18756}">
      <dgm:prSet/>
      <dgm:spPr/>
      <dgm:t>
        <a:bodyPr/>
        <a:lstStyle/>
        <a:p>
          <a:endParaRPr lang="zh-TW" altLang="en-US"/>
        </a:p>
      </dgm:t>
    </dgm:pt>
    <dgm:pt modelId="{FC4345C6-4590-44A8-9D49-0CDF3593A62A}" type="parTrans" cxnId="{7368CB8E-B1A4-4D18-B9C6-F0D6D0B18756}">
      <dgm:prSet/>
      <dgm:spPr/>
      <dgm:t>
        <a:bodyPr/>
        <a:lstStyle/>
        <a:p>
          <a:endParaRPr lang="zh-TW" altLang="en-US"/>
        </a:p>
      </dgm:t>
    </dgm:pt>
    <dgm:pt modelId="{538DE24B-FA94-40BF-826E-8B3F8B05C2D4}">
      <dgm:prSet/>
      <dgm:spPr/>
      <dgm:t>
        <a:bodyPr/>
        <a:lstStyle/>
        <a:p>
          <a:endParaRPr lang="zh-TW" altLang="en-US"/>
        </a:p>
      </dgm:t>
    </dgm:pt>
    <dgm:pt modelId="{BFBD445D-3AF6-4CA6-8AB0-F379BC9CABEA}" type="sibTrans" cxnId="{775F1B66-7181-4FC4-A05B-AF0D7042768B}">
      <dgm:prSet/>
      <dgm:spPr/>
      <dgm:t>
        <a:bodyPr/>
        <a:lstStyle/>
        <a:p>
          <a:endParaRPr lang="zh-TW" altLang="en-US"/>
        </a:p>
      </dgm:t>
    </dgm:pt>
    <dgm:pt modelId="{B2CAD491-8A02-408C-875F-44937FD75257}" type="parTrans" cxnId="{775F1B66-7181-4FC4-A05B-AF0D7042768B}">
      <dgm:prSet/>
      <dgm:spPr/>
      <dgm:t>
        <a:bodyPr/>
        <a:lstStyle/>
        <a:p>
          <a:endParaRPr lang="zh-TW" altLang="en-US"/>
        </a:p>
      </dgm:t>
    </dgm:pt>
    <dgm:pt modelId="{F875D9D1-6F18-4915-B272-B6D72F4B750E}">
      <dgm:prSet phldrT="[文字]" custT="1"/>
      <dgm:spPr/>
      <dgm:t>
        <a:bodyPr/>
        <a:lstStyle/>
        <a:p>
          <a:endParaRPr lang="zh-TW" altLang="en-US" sz="2600" dirty="0">
            <a:latin typeface="標楷體" panose="03000509000000000000" pitchFamily="65" charset="-120"/>
            <a:ea typeface="標楷體" panose="03000509000000000000" pitchFamily="65" charset="-120"/>
          </a:endParaRPr>
        </a:p>
      </dgm:t>
    </dgm:pt>
    <dgm:pt modelId="{8EA0BB3C-E87C-47ED-9FB4-DBFABC811287}" type="sibTrans" cxnId="{A2B7B4B5-CCFF-4233-9C1F-C6277323BD7E}">
      <dgm:prSet/>
      <dgm:spPr/>
      <dgm:t>
        <a:bodyPr/>
        <a:lstStyle/>
        <a:p>
          <a:endParaRPr lang="zh-TW" altLang="en-US"/>
        </a:p>
      </dgm:t>
    </dgm:pt>
    <dgm:pt modelId="{83CC1DD5-B6F2-45FD-B276-B43E4E189E6A}" type="parTrans" cxnId="{A2B7B4B5-CCFF-4233-9C1F-C6277323BD7E}">
      <dgm:prSet/>
      <dgm:spPr/>
      <dgm:t>
        <a:bodyPr/>
        <a:lstStyle/>
        <a:p>
          <a:endParaRPr lang="zh-TW" altLang="en-US"/>
        </a:p>
      </dgm:t>
    </dgm:pt>
    <dgm:pt modelId="{828D4CC4-3807-4DCA-90A7-EFE76851F903}">
      <dgm:prSet phldrT="[文字]" custT="1"/>
      <dgm:spPr/>
      <dgm:t>
        <a:bodyPr/>
        <a:lstStyle/>
        <a:p>
          <a:endParaRPr lang="zh-TW" altLang="en-US" sz="2600" dirty="0">
            <a:latin typeface="標楷體" panose="03000509000000000000" pitchFamily="65" charset="-120"/>
            <a:ea typeface="標楷體" panose="03000509000000000000" pitchFamily="65" charset="-120"/>
          </a:endParaRPr>
        </a:p>
      </dgm:t>
    </dgm:pt>
    <dgm:pt modelId="{1F2089C1-876F-408A-8EB2-D3CBE8BBFFD1}" type="sibTrans" cxnId="{60B7A8A1-8572-4ED5-B625-B7DB7D37FE3E}">
      <dgm:prSet/>
      <dgm:spPr/>
      <dgm:t>
        <a:bodyPr/>
        <a:lstStyle/>
        <a:p>
          <a:endParaRPr lang="zh-TW" altLang="en-US"/>
        </a:p>
      </dgm:t>
    </dgm:pt>
    <dgm:pt modelId="{D2AB4A90-44E4-449E-A294-624DBAA0B511}" type="parTrans" cxnId="{60B7A8A1-8572-4ED5-B625-B7DB7D37FE3E}">
      <dgm:prSet/>
      <dgm:spPr/>
      <dgm:t>
        <a:bodyPr/>
        <a:lstStyle/>
        <a:p>
          <a:endParaRPr lang="zh-TW" altLang="en-US"/>
        </a:p>
      </dgm:t>
    </dgm:pt>
    <dgm:pt modelId="{67FF2E67-5A45-4D70-8C5D-883A902806E3}">
      <dgm:prSet phldrT="[文字]" custT="1"/>
      <dgm:spPr/>
      <dgm:t>
        <a:bodyPr/>
        <a:lstStyle/>
        <a:p>
          <a:r>
            <a:rPr lang="zh-TW" altLang="en-US" sz="2600" dirty="0">
              <a:latin typeface="標楷體" panose="03000509000000000000" pitchFamily="65" charset="-120"/>
              <a:ea typeface="標楷體" panose="03000509000000000000" pitchFamily="65" charset="-120"/>
            </a:rPr>
            <a:t>上述比序皆相同增額錄取</a:t>
          </a:r>
        </a:p>
      </dgm:t>
    </dgm:pt>
    <dgm:pt modelId="{1E6FB846-F384-4AA4-BAC7-8E74205757A8}" type="sibTrans" cxnId="{F6A84610-3FC7-415A-AA2C-25A77921DC3E}">
      <dgm:prSet/>
      <dgm:spPr/>
      <dgm:t>
        <a:bodyPr/>
        <a:lstStyle/>
        <a:p>
          <a:endParaRPr lang="zh-TW" altLang="en-US"/>
        </a:p>
      </dgm:t>
    </dgm:pt>
    <dgm:pt modelId="{66934ECF-60CC-4A21-956C-A85DAC7792EA}" type="parTrans" cxnId="{F6A84610-3FC7-415A-AA2C-25A77921DC3E}">
      <dgm:prSet/>
      <dgm:spPr/>
      <dgm:t>
        <a:bodyPr/>
        <a:lstStyle/>
        <a:p>
          <a:endParaRPr lang="zh-TW" altLang="en-US"/>
        </a:p>
      </dgm:t>
    </dgm:pt>
    <dgm:pt modelId="{DAAC8686-E127-4D4B-B04F-876FA90CD180}" type="pres">
      <dgm:prSet presAssocID="{DCF051D1-C487-467E-A8C3-A76304F97EED}" presName="outerComposite" presStyleCnt="0">
        <dgm:presLayoutVars>
          <dgm:chMax val="5"/>
          <dgm:dir/>
          <dgm:resizeHandles val="exact"/>
        </dgm:presLayoutVars>
      </dgm:prSet>
      <dgm:spPr/>
      <dgm:t>
        <a:bodyPr/>
        <a:lstStyle/>
        <a:p>
          <a:endParaRPr lang="zh-TW" altLang="en-US"/>
        </a:p>
      </dgm:t>
    </dgm:pt>
    <dgm:pt modelId="{3D856C1F-D145-4424-9AFC-41C3D778DAD5}" type="pres">
      <dgm:prSet presAssocID="{DCF051D1-C487-467E-A8C3-A76304F97EED}" presName="dummyMaxCanvas" presStyleCnt="0">
        <dgm:presLayoutVars/>
      </dgm:prSet>
      <dgm:spPr/>
    </dgm:pt>
    <dgm:pt modelId="{7412D6BD-4CF2-4EDA-BF2C-7937CA4B49E0}" type="pres">
      <dgm:prSet presAssocID="{DCF051D1-C487-467E-A8C3-A76304F97EED}" presName="FiveNodes_1" presStyleLbl="node1" presStyleIdx="0" presStyleCnt="5">
        <dgm:presLayoutVars>
          <dgm:bulletEnabled val="1"/>
        </dgm:presLayoutVars>
      </dgm:prSet>
      <dgm:spPr/>
      <dgm:t>
        <a:bodyPr/>
        <a:lstStyle/>
        <a:p>
          <a:endParaRPr lang="zh-TW" altLang="en-US"/>
        </a:p>
      </dgm:t>
    </dgm:pt>
    <dgm:pt modelId="{F732D760-FE74-4FCD-A6D5-F193D98E8EA4}" type="pres">
      <dgm:prSet presAssocID="{DCF051D1-C487-467E-A8C3-A76304F97EED}" presName="FiveNodes_2" presStyleLbl="node1" presStyleIdx="1" presStyleCnt="5">
        <dgm:presLayoutVars>
          <dgm:bulletEnabled val="1"/>
        </dgm:presLayoutVars>
      </dgm:prSet>
      <dgm:spPr/>
      <dgm:t>
        <a:bodyPr/>
        <a:lstStyle/>
        <a:p>
          <a:endParaRPr lang="zh-TW" altLang="en-US"/>
        </a:p>
      </dgm:t>
    </dgm:pt>
    <dgm:pt modelId="{E195F631-5612-43C1-B038-A9D049D52890}" type="pres">
      <dgm:prSet presAssocID="{DCF051D1-C487-467E-A8C3-A76304F97EED}" presName="FiveNodes_3" presStyleLbl="node1" presStyleIdx="2" presStyleCnt="5">
        <dgm:presLayoutVars>
          <dgm:bulletEnabled val="1"/>
        </dgm:presLayoutVars>
      </dgm:prSet>
      <dgm:spPr/>
      <dgm:t>
        <a:bodyPr/>
        <a:lstStyle/>
        <a:p>
          <a:endParaRPr lang="zh-TW" altLang="en-US"/>
        </a:p>
      </dgm:t>
    </dgm:pt>
    <dgm:pt modelId="{F2DA0783-A6F5-4682-B4DF-C917C121D8D2}" type="pres">
      <dgm:prSet presAssocID="{DCF051D1-C487-467E-A8C3-A76304F97EED}" presName="FiveNodes_4" presStyleLbl="node1" presStyleIdx="3" presStyleCnt="5">
        <dgm:presLayoutVars>
          <dgm:bulletEnabled val="1"/>
        </dgm:presLayoutVars>
      </dgm:prSet>
      <dgm:spPr/>
      <dgm:t>
        <a:bodyPr/>
        <a:lstStyle/>
        <a:p>
          <a:endParaRPr lang="zh-TW" altLang="en-US"/>
        </a:p>
      </dgm:t>
    </dgm:pt>
    <dgm:pt modelId="{20D90530-58FA-401E-88BF-9BAD31897130}" type="pres">
      <dgm:prSet presAssocID="{DCF051D1-C487-467E-A8C3-A76304F97EED}" presName="FiveNodes_5" presStyleLbl="node1" presStyleIdx="4" presStyleCnt="5" custLinFactNeighborX="565">
        <dgm:presLayoutVars>
          <dgm:bulletEnabled val="1"/>
        </dgm:presLayoutVars>
      </dgm:prSet>
      <dgm:spPr/>
      <dgm:t>
        <a:bodyPr/>
        <a:lstStyle/>
        <a:p>
          <a:endParaRPr lang="zh-TW" altLang="en-US"/>
        </a:p>
      </dgm:t>
    </dgm:pt>
    <dgm:pt modelId="{1B267A7F-9461-4D35-99CA-3BBFA6713101}" type="pres">
      <dgm:prSet presAssocID="{DCF051D1-C487-467E-A8C3-A76304F97EED}" presName="FiveConn_1-2" presStyleLbl="fgAccFollowNode1" presStyleIdx="0" presStyleCnt="4">
        <dgm:presLayoutVars>
          <dgm:bulletEnabled val="1"/>
        </dgm:presLayoutVars>
      </dgm:prSet>
      <dgm:spPr/>
      <dgm:t>
        <a:bodyPr/>
        <a:lstStyle/>
        <a:p>
          <a:endParaRPr lang="zh-TW" altLang="en-US"/>
        </a:p>
      </dgm:t>
    </dgm:pt>
    <dgm:pt modelId="{D6CAC7D4-A920-4FD9-AD92-ACC1C520780B}" type="pres">
      <dgm:prSet presAssocID="{DCF051D1-C487-467E-A8C3-A76304F97EED}" presName="FiveConn_2-3" presStyleLbl="fgAccFollowNode1" presStyleIdx="1" presStyleCnt="4">
        <dgm:presLayoutVars>
          <dgm:bulletEnabled val="1"/>
        </dgm:presLayoutVars>
      </dgm:prSet>
      <dgm:spPr/>
      <dgm:t>
        <a:bodyPr/>
        <a:lstStyle/>
        <a:p>
          <a:endParaRPr lang="zh-TW" altLang="en-US"/>
        </a:p>
      </dgm:t>
    </dgm:pt>
    <dgm:pt modelId="{2D411512-78B5-40DD-B7AD-9742B05FF74F}" type="pres">
      <dgm:prSet presAssocID="{DCF051D1-C487-467E-A8C3-A76304F97EED}" presName="FiveConn_3-4" presStyleLbl="fgAccFollowNode1" presStyleIdx="2" presStyleCnt="4">
        <dgm:presLayoutVars>
          <dgm:bulletEnabled val="1"/>
        </dgm:presLayoutVars>
      </dgm:prSet>
      <dgm:spPr/>
      <dgm:t>
        <a:bodyPr/>
        <a:lstStyle/>
        <a:p>
          <a:endParaRPr lang="zh-TW" altLang="en-US"/>
        </a:p>
      </dgm:t>
    </dgm:pt>
    <dgm:pt modelId="{8FF26FD3-7681-4C59-8411-50D72CE491C9}" type="pres">
      <dgm:prSet presAssocID="{DCF051D1-C487-467E-A8C3-A76304F97EED}" presName="FiveConn_4-5" presStyleLbl="fgAccFollowNode1" presStyleIdx="3" presStyleCnt="4">
        <dgm:presLayoutVars>
          <dgm:bulletEnabled val="1"/>
        </dgm:presLayoutVars>
      </dgm:prSet>
      <dgm:spPr/>
      <dgm:t>
        <a:bodyPr/>
        <a:lstStyle/>
        <a:p>
          <a:endParaRPr lang="zh-TW" altLang="en-US"/>
        </a:p>
      </dgm:t>
    </dgm:pt>
    <dgm:pt modelId="{BC91E3AC-9979-41AA-BFED-9DF1DA99A659}" type="pres">
      <dgm:prSet presAssocID="{DCF051D1-C487-467E-A8C3-A76304F97EED}" presName="FiveNodes_1_text" presStyleLbl="node1" presStyleIdx="4" presStyleCnt="5">
        <dgm:presLayoutVars>
          <dgm:bulletEnabled val="1"/>
        </dgm:presLayoutVars>
      </dgm:prSet>
      <dgm:spPr/>
      <dgm:t>
        <a:bodyPr/>
        <a:lstStyle/>
        <a:p>
          <a:endParaRPr lang="zh-TW" altLang="en-US"/>
        </a:p>
      </dgm:t>
    </dgm:pt>
    <dgm:pt modelId="{CEEB74F3-AC58-4AE1-8E63-327187B89F3F}" type="pres">
      <dgm:prSet presAssocID="{DCF051D1-C487-467E-A8C3-A76304F97EED}" presName="FiveNodes_2_text" presStyleLbl="node1" presStyleIdx="4" presStyleCnt="5">
        <dgm:presLayoutVars>
          <dgm:bulletEnabled val="1"/>
        </dgm:presLayoutVars>
      </dgm:prSet>
      <dgm:spPr/>
      <dgm:t>
        <a:bodyPr/>
        <a:lstStyle/>
        <a:p>
          <a:endParaRPr lang="zh-TW" altLang="en-US"/>
        </a:p>
      </dgm:t>
    </dgm:pt>
    <dgm:pt modelId="{CF0D1CA4-704E-476C-B2E8-8DF36248C1F3}" type="pres">
      <dgm:prSet presAssocID="{DCF051D1-C487-467E-A8C3-A76304F97EED}" presName="FiveNodes_3_text" presStyleLbl="node1" presStyleIdx="4" presStyleCnt="5">
        <dgm:presLayoutVars>
          <dgm:bulletEnabled val="1"/>
        </dgm:presLayoutVars>
      </dgm:prSet>
      <dgm:spPr/>
      <dgm:t>
        <a:bodyPr/>
        <a:lstStyle/>
        <a:p>
          <a:endParaRPr lang="zh-TW" altLang="en-US"/>
        </a:p>
      </dgm:t>
    </dgm:pt>
    <dgm:pt modelId="{D1FFB057-5F95-4A23-B881-011860B39B03}" type="pres">
      <dgm:prSet presAssocID="{DCF051D1-C487-467E-A8C3-A76304F97EED}" presName="FiveNodes_4_text" presStyleLbl="node1" presStyleIdx="4" presStyleCnt="5">
        <dgm:presLayoutVars>
          <dgm:bulletEnabled val="1"/>
        </dgm:presLayoutVars>
      </dgm:prSet>
      <dgm:spPr/>
      <dgm:t>
        <a:bodyPr/>
        <a:lstStyle/>
        <a:p>
          <a:endParaRPr lang="zh-TW" altLang="en-US"/>
        </a:p>
      </dgm:t>
    </dgm:pt>
    <dgm:pt modelId="{2A47A196-4C96-486D-98B0-8F438823F494}" type="pres">
      <dgm:prSet presAssocID="{DCF051D1-C487-467E-A8C3-A76304F97EED}" presName="FiveNodes_5_text" presStyleLbl="node1" presStyleIdx="4" presStyleCnt="5">
        <dgm:presLayoutVars>
          <dgm:bulletEnabled val="1"/>
        </dgm:presLayoutVars>
      </dgm:prSet>
      <dgm:spPr/>
      <dgm:t>
        <a:bodyPr/>
        <a:lstStyle/>
        <a:p>
          <a:endParaRPr lang="zh-TW" altLang="en-US"/>
        </a:p>
      </dgm:t>
    </dgm:pt>
  </dgm:ptLst>
  <dgm:cxnLst>
    <dgm:cxn modelId="{775F1B66-7181-4FC4-A05B-AF0D7042768B}" srcId="{DCF051D1-C487-467E-A8C3-A76304F97EED}" destId="{538DE24B-FA94-40BF-826E-8B3F8B05C2D4}" srcOrd="7" destOrd="0" parTransId="{B2CAD491-8A02-408C-875F-44937FD75257}" sibTransId="{BFBD445D-3AF6-4CA6-8AB0-F379BC9CABEA}"/>
    <dgm:cxn modelId="{41B0F861-8BF8-48BE-9399-5C56C95BEDDE}" type="presOf" srcId="{67FF2E67-5A45-4D70-8C5D-883A902806E3}" destId="{2A47A196-4C96-486D-98B0-8F438823F494}" srcOrd="1" destOrd="0" presId="urn:microsoft.com/office/officeart/2005/8/layout/vProcess5"/>
    <dgm:cxn modelId="{FD54C71C-0285-4E4E-ADE2-6D007C0B38F9}" type="presOf" srcId="{DCF051D1-C487-467E-A8C3-A76304F97EED}" destId="{DAAC8686-E127-4D4B-B04F-876FA90CD180}" srcOrd="0" destOrd="0" presId="urn:microsoft.com/office/officeart/2005/8/layout/vProcess5"/>
    <dgm:cxn modelId="{60B7A8A1-8572-4ED5-B625-B7DB7D37FE3E}" srcId="{DCF051D1-C487-467E-A8C3-A76304F97EED}" destId="{828D4CC4-3807-4DCA-90A7-EFE76851F903}" srcOrd="5" destOrd="0" parTransId="{D2AB4A90-44E4-449E-A294-624DBAA0B511}" sibTransId="{1F2089C1-876F-408A-8EB2-D3CBE8BBFFD1}"/>
    <dgm:cxn modelId="{D93CA25B-88E7-4EB5-AF35-CCE64FA92E36}" type="presOf" srcId="{C6A05F5B-5750-4FF1-B3E6-0078169372B5}" destId="{2D411512-78B5-40DD-B7AD-9742B05FF74F}" srcOrd="0" destOrd="0" presId="urn:microsoft.com/office/officeart/2005/8/layout/vProcess5"/>
    <dgm:cxn modelId="{A1F85F31-D84C-4896-B781-126630227DF2}" type="presOf" srcId="{9F800EF5-8870-4CBB-9771-46DB674E6610}" destId="{BC91E3AC-9979-41AA-BFED-9DF1DA99A659}" srcOrd="1" destOrd="0" presId="urn:microsoft.com/office/officeart/2005/8/layout/vProcess5"/>
    <dgm:cxn modelId="{CB63E337-F546-4AEB-A670-AA6731E80E32}" srcId="{DCF051D1-C487-467E-A8C3-A76304F97EED}" destId="{9CA90F2C-B267-4686-881D-FC092E36B619}" srcOrd="3" destOrd="0" parTransId="{14AC2C64-F17A-4E1F-8DFD-D2C36291B679}" sibTransId="{7780FC85-A271-4C41-8526-AAE08BB4451C}"/>
    <dgm:cxn modelId="{822C1877-3986-42E9-9C59-152A62B6B2F3}" type="presOf" srcId="{D4FE9B12-0483-4869-AC4F-7D055DF27EBB}" destId="{F732D760-FE74-4FCD-A6D5-F193D98E8EA4}" srcOrd="0" destOrd="0" presId="urn:microsoft.com/office/officeart/2005/8/layout/vProcess5"/>
    <dgm:cxn modelId="{7368CB8E-B1A4-4D18-B9C6-F0D6D0B18756}" srcId="{DCF051D1-C487-467E-A8C3-A76304F97EED}" destId="{80D4C1B0-CD4D-4D7C-BCBB-453B14E18CAE}" srcOrd="8" destOrd="0" parTransId="{FC4345C6-4590-44A8-9D49-0CDF3593A62A}" sibTransId="{839DB235-9260-4EDA-86F3-4825EFCE5C62}"/>
    <dgm:cxn modelId="{129B4677-A48B-4B6E-80B2-A9681633D24C}" type="presOf" srcId="{D4FE9B12-0483-4869-AC4F-7D055DF27EBB}" destId="{CEEB74F3-AC58-4AE1-8E63-327187B89F3F}" srcOrd="1" destOrd="0" presId="urn:microsoft.com/office/officeart/2005/8/layout/vProcess5"/>
    <dgm:cxn modelId="{3AB7B6D9-4448-450D-B48B-72246136088D}" type="presOf" srcId="{3399FD40-38FB-42CC-89B4-204FAFCF8474}" destId="{1B267A7F-9461-4D35-99CA-3BBFA6713101}" srcOrd="0" destOrd="0" presId="urn:microsoft.com/office/officeart/2005/8/layout/vProcess5"/>
    <dgm:cxn modelId="{B24D189D-C707-4A95-B458-792C9C639F7D}" type="presOf" srcId="{9CA90F2C-B267-4686-881D-FC092E36B619}" destId="{F2DA0783-A6F5-4682-B4DF-C917C121D8D2}" srcOrd="0" destOrd="0" presId="urn:microsoft.com/office/officeart/2005/8/layout/vProcess5"/>
    <dgm:cxn modelId="{E4ABD04D-4C00-4DC5-A989-ABAAD6896780}" type="presOf" srcId="{9F800EF5-8870-4CBB-9771-46DB674E6610}" destId="{7412D6BD-4CF2-4EDA-BF2C-7937CA4B49E0}" srcOrd="0" destOrd="0" presId="urn:microsoft.com/office/officeart/2005/8/layout/vProcess5"/>
    <dgm:cxn modelId="{6C6A6D3C-2950-44A6-B3B2-6AB1C3BFBF6D}" type="presOf" srcId="{9CA90F2C-B267-4686-881D-FC092E36B619}" destId="{D1FFB057-5F95-4A23-B881-011860B39B03}" srcOrd="1" destOrd="0" presId="urn:microsoft.com/office/officeart/2005/8/layout/vProcess5"/>
    <dgm:cxn modelId="{FDFD5D85-64BB-4D6B-8297-1EBD701A5D2F}" srcId="{DCF051D1-C487-467E-A8C3-A76304F97EED}" destId="{D4FE9B12-0483-4869-AC4F-7D055DF27EBB}" srcOrd="1" destOrd="0" parTransId="{01276DA7-DDD5-4B40-B713-CCF14FF79C68}" sibTransId="{5CBF3913-C652-43B5-8F4C-0B1E7B8D69B5}"/>
    <dgm:cxn modelId="{A2B7B4B5-CCFF-4233-9C1F-C6277323BD7E}" srcId="{DCF051D1-C487-467E-A8C3-A76304F97EED}" destId="{F875D9D1-6F18-4915-B272-B6D72F4B750E}" srcOrd="6" destOrd="0" parTransId="{83CC1DD5-B6F2-45FD-B276-B43E4E189E6A}" sibTransId="{8EA0BB3C-E87C-47ED-9FB4-DBFABC811287}"/>
    <dgm:cxn modelId="{93DDE028-9033-4A91-8126-C2713DB5133D}" srcId="{DCF051D1-C487-467E-A8C3-A76304F97EED}" destId="{18E5C060-A09A-4DE2-9FE0-AD43CA18C3C8}" srcOrd="2" destOrd="0" parTransId="{57BDB438-F865-46EC-8D80-1467B629881A}" sibTransId="{C6A05F5B-5750-4FF1-B3E6-0078169372B5}"/>
    <dgm:cxn modelId="{F6A84610-3FC7-415A-AA2C-25A77921DC3E}" srcId="{DCF051D1-C487-467E-A8C3-A76304F97EED}" destId="{67FF2E67-5A45-4D70-8C5D-883A902806E3}" srcOrd="4" destOrd="0" parTransId="{66934ECF-60CC-4A21-956C-A85DAC7792EA}" sibTransId="{1E6FB846-F384-4AA4-BAC7-8E74205757A8}"/>
    <dgm:cxn modelId="{2887D0EE-861E-4F2F-8E0B-90AA8CFF505E}" type="presOf" srcId="{67FF2E67-5A45-4D70-8C5D-883A902806E3}" destId="{20D90530-58FA-401E-88BF-9BAD31897130}" srcOrd="0" destOrd="0" presId="urn:microsoft.com/office/officeart/2005/8/layout/vProcess5"/>
    <dgm:cxn modelId="{0F351D79-37C9-42FC-B48F-B50B46F237A7}" type="presOf" srcId="{7780FC85-A271-4C41-8526-AAE08BB4451C}" destId="{8FF26FD3-7681-4C59-8411-50D72CE491C9}" srcOrd="0" destOrd="0" presId="urn:microsoft.com/office/officeart/2005/8/layout/vProcess5"/>
    <dgm:cxn modelId="{8BAE5AF0-DD75-4EC7-8B2D-365285088D76}" srcId="{DCF051D1-C487-467E-A8C3-A76304F97EED}" destId="{9F800EF5-8870-4CBB-9771-46DB674E6610}" srcOrd="0" destOrd="0" parTransId="{41A28C2D-FCA8-4107-B0AC-DBFB11311E25}" sibTransId="{3399FD40-38FB-42CC-89B4-204FAFCF8474}"/>
    <dgm:cxn modelId="{AEE3CAC5-4407-4A8C-98BC-E0C5FCBECF79}" type="presOf" srcId="{18E5C060-A09A-4DE2-9FE0-AD43CA18C3C8}" destId="{CF0D1CA4-704E-476C-B2E8-8DF36248C1F3}" srcOrd="1" destOrd="0" presId="urn:microsoft.com/office/officeart/2005/8/layout/vProcess5"/>
    <dgm:cxn modelId="{C97BD568-634C-4E22-872A-8103AC5564EF}" type="presOf" srcId="{18E5C060-A09A-4DE2-9FE0-AD43CA18C3C8}" destId="{E195F631-5612-43C1-B038-A9D049D52890}" srcOrd="0" destOrd="0" presId="urn:microsoft.com/office/officeart/2005/8/layout/vProcess5"/>
    <dgm:cxn modelId="{05EB0D4A-9848-4A8A-BAFC-6E0F16383F52}" type="presOf" srcId="{5CBF3913-C652-43B5-8F4C-0B1E7B8D69B5}" destId="{D6CAC7D4-A920-4FD9-AD92-ACC1C520780B}" srcOrd="0" destOrd="0" presId="urn:microsoft.com/office/officeart/2005/8/layout/vProcess5"/>
    <dgm:cxn modelId="{E78FC47A-104A-49EC-954F-1E0DD202D4F2}" type="presParOf" srcId="{DAAC8686-E127-4D4B-B04F-876FA90CD180}" destId="{3D856C1F-D145-4424-9AFC-41C3D778DAD5}" srcOrd="0" destOrd="0" presId="urn:microsoft.com/office/officeart/2005/8/layout/vProcess5"/>
    <dgm:cxn modelId="{31C754B7-DDF0-4DDA-B658-CE932DEA4BDE}" type="presParOf" srcId="{DAAC8686-E127-4D4B-B04F-876FA90CD180}" destId="{7412D6BD-4CF2-4EDA-BF2C-7937CA4B49E0}" srcOrd="1" destOrd="0" presId="urn:microsoft.com/office/officeart/2005/8/layout/vProcess5"/>
    <dgm:cxn modelId="{6E7BEDB6-6FDA-4B7B-90E4-F5CE7E525271}" type="presParOf" srcId="{DAAC8686-E127-4D4B-B04F-876FA90CD180}" destId="{F732D760-FE74-4FCD-A6D5-F193D98E8EA4}" srcOrd="2" destOrd="0" presId="urn:microsoft.com/office/officeart/2005/8/layout/vProcess5"/>
    <dgm:cxn modelId="{712D95D1-9F45-4CC4-93F8-DEE586BFCCB1}" type="presParOf" srcId="{DAAC8686-E127-4D4B-B04F-876FA90CD180}" destId="{E195F631-5612-43C1-B038-A9D049D52890}" srcOrd="3" destOrd="0" presId="urn:microsoft.com/office/officeart/2005/8/layout/vProcess5"/>
    <dgm:cxn modelId="{9136BBBD-7138-4C6F-AF21-D36E00DC938F}" type="presParOf" srcId="{DAAC8686-E127-4D4B-B04F-876FA90CD180}" destId="{F2DA0783-A6F5-4682-B4DF-C917C121D8D2}" srcOrd="4" destOrd="0" presId="urn:microsoft.com/office/officeart/2005/8/layout/vProcess5"/>
    <dgm:cxn modelId="{CDD1AD92-CC0C-4A07-870F-2E992A6246F4}" type="presParOf" srcId="{DAAC8686-E127-4D4B-B04F-876FA90CD180}" destId="{20D90530-58FA-401E-88BF-9BAD31897130}" srcOrd="5" destOrd="0" presId="urn:microsoft.com/office/officeart/2005/8/layout/vProcess5"/>
    <dgm:cxn modelId="{5D9191A3-F685-43A8-84C5-F12E29BF0C25}" type="presParOf" srcId="{DAAC8686-E127-4D4B-B04F-876FA90CD180}" destId="{1B267A7F-9461-4D35-99CA-3BBFA6713101}" srcOrd="6" destOrd="0" presId="urn:microsoft.com/office/officeart/2005/8/layout/vProcess5"/>
    <dgm:cxn modelId="{E4889CFD-A752-430C-ABBF-4DBEEA38BBA0}" type="presParOf" srcId="{DAAC8686-E127-4D4B-B04F-876FA90CD180}" destId="{D6CAC7D4-A920-4FD9-AD92-ACC1C520780B}" srcOrd="7" destOrd="0" presId="urn:microsoft.com/office/officeart/2005/8/layout/vProcess5"/>
    <dgm:cxn modelId="{221B4C7B-0485-4E71-9672-3B10A76FAB40}" type="presParOf" srcId="{DAAC8686-E127-4D4B-B04F-876FA90CD180}" destId="{2D411512-78B5-40DD-B7AD-9742B05FF74F}" srcOrd="8" destOrd="0" presId="urn:microsoft.com/office/officeart/2005/8/layout/vProcess5"/>
    <dgm:cxn modelId="{596F667A-4D98-48EC-8443-839E232243AD}" type="presParOf" srcId="{DAAC8686-E127-4D4B-B04F-876FA90CD180}" destId="{8FF26FD3-7681-4C59-8411-50D72CE491C9}" srcOrd="9" destOrd="0" presId="urn:microsoft.com/office/officeart/2005/8/layout/vProcess5"/>
    <dgm:cxn modelId="{845A4181-3B12-4AEB-A91A-B339103B72AB}" type="presParOf" srcId="{DAAC8686-E127-4D4B-B04F-876FA90CD180}" destId="{BC91E3AC-9979-41AA-BFED-9DF1DA99A659}" srcOrd="10" destOrd="0" presId="urn:microsoft.com/office/officeart/2005/8/layout/vProcess5"/>
    <dgm:cxn modelId="{C185E6C2-740F-42AE-811D-C0E9EAD2BA0A}" type="presParOf" srcId="{DAAC8686-E127-4D4B-B04F-876FA90CD180}" destId="{CEEB74F3-AC58-4AE1-8E63-327187B89F3F}" srcOrd="11" destOrd="0" presId="urn:microsoft.com/office/officeart/2005/8/layout/vProcess5"/>
    <dgm:cxn modelId="{0CB395FD-B78F-4A9F-AFA5-7EB7BAB75705}" type="presParOf" srcId="{DAAC8686-E127-4D4B-B04F-876FA90CD180}" destId="{CF0D1CA4-704E-476C-B2E8-8DF36248C1F3}" srcOrd="12" destOrd="0" presId="urn:microsoft.com/office/officeart/2005/8/layout/vProcess5"/>
    <dgm:cxn modelId="{0075DDB5-C5CC-4FC9-901E-0F1E63042CC1}" type="presParOf" srcId="{DAAC8686-E127-4D4B-B04F-876FA90CD180}" destId="{D1FFB057-5F95-4A23-B881-011860B39B03}" srcOrd="13" destOrd="0" presId="urn:microsoft.com/office/officeart/2005/8/layout/vProcess5"/>
    <dgm:cxn modelId="{84E6D8A6-CC1B-47FD-850C-9DC289A73D12}" type="presParOf" srcId="{DAAC8686-E127-4D4B-B04F-876FA90CD180}" destId="{2A47A196-4C96-486D-98B0-8F438823F494}"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a:latin typeface="標楷體" panose="03000509000000000000" pitchFamily="65" charset="-120"/>
              <a:ea typeface="標楷體" panose="03000509000000000000" pitchFamily="65" charset="-120"/>
            </a:rPr>
            <a:t>五專招生以「完全免試」、「優先免試」和「聯合免試入學」為主要招生管道，七年一貫制系組則採「特色招生甄選入學」辦理招生。</a:t>
          </a:r>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9EB224C3-D477-496C-9121-7846B713AF47}">
      <dgm:prSet phldrT="[文字]"/>
      <dgm:spPr/>
      <dgm:t>
        <a:bodyPr/>
        <a:lstStyle/>
        <a:p>
          <a:r>
            <a:rPr lang="zh-TW" altLang="en-US"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t>
        <a:bodyPr/>
        <a:lstStyle/>
        <a:p>
          <a:endParaRPr lang="zh-TW" altLang="en-US"/>
        </a:p>
      </dgm:t>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t>
        <a:bodyPr/>
        <a:lstStyle/>
        <a:p>
          <a:endParaRPr lang="zh-TW" altLang="en-US"/>
        </a:p>
      </dgm:t>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t>
        <a:bodyPr/>
        <a:lstStyle/>
        <a:p>
          <a:endParaRPr lang="zh-TW" altLang="en-US"/>
        </a:p>
      </dgm:t>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t>
        <a:bodyPr/>
        <a:lstStyle/>
        <a:p>
          <a:endParaRPr lang="zh-TW" altLang="en-US"/>
        </a:p>
      </dgm:t>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DDAB9286-D4AA-408B-ADF7-32B3741A4FC4}" type="presOf" srcId="{703B1F0B-CD49-4D76-BA7E-1BB073602897}" destId="{076F4C96-AAC8-4163-8B8A-52DBED489054}" srcOrd="0" destOrd="0" presId="urn:microsoft.com/office/officeart/2008/layout/VerticalCurvedList"/>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03557297-504A-4586-815D-D08F8BD9FEE4}" type="presOf" srcId="{EC2C41FD-B040-4716-AA00-DC68851C18F3}" destId="{57EE6AAC-8AC4-4CAC-B589-05975E870EAA}" srcOrd="0" destOrd="0" presId="urn:microsoft.com/office/officeart/2008/layout/VerticalCurvedList"/>
    <dgm:cxn modelId="{F02C590F-5086-493C-96AF-7F02B0375165}" srcId="{EC2C41FD-B040-4716-AA00-DC68851C18F3}" destId="{703B1F0B-CD49-4D76-BA7E-1BB073602897}" srcOrd="0" destOrd="0" parTransId="{60C3AE4C-C849-46DA-A27C-C37102475BEC}" sibTransId="{C6DE72C5-EAA1-491A-ACC3-2C832C69C4F1}"/>
    <dgm:cxn modelId="{11DEC6BF-AA3C-4A1F-A495-6DB37D42DE9F}" type="presOf" srcId="{9EB224C3-D477-496C-9121-7846B713AF47}" destId="{2DBFA76E-651F-4186-A79E-4603FC393416}"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6429C8A1-52DD-4BB0-9524-04294EC7DD11}" type="presParOf" srcId="{DBD163C0-8FE3-4939-AF61-83272F74EF16}" destId="{2DBFA76E-651F-4186-A79E-4603FC393416}" srcOrd="3" destOrd="0" presId="urn:microsoft.com/office/officeart/2008/layout/VerticalCurvedList"/>
    <dgm:cxn modelId="{A472F9B6-FDCE-4433-8293-7385DA079373}" type="presParOf" srcId="{DBD163C0-8FE3-4939-AF61-83272F74EF16}" destId="{97D4300F-739C-4643-90C0-F0726F567A43}" srcOrd="4" destOrd="0" presId="urn:microsoft.com/office/officeart/2008/layout/VerticalCurvedList"/>
    <dgm:cxn modelId="{FD6FF7B7-0650-450E-B628-FD138E305935}" type="presParOf" srcId="{97D4300F-739C-4643-90C0-F0726F567A43}"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3215" y="2928117"/>
        <a:ext cx="159002" cy="159002"/>
      </dsp:txXfrm>
    </dsp:sp>
    <dsp:sp modelId="{6C79BBAC-F079-444A-9D58-22D34C924DA8}">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02195" y="2412382"/>
        <a:ext cx="141043" cy="141043"/>
      </dsp:txXfrm>
    </dsp:sp>
    <dsp:sp modelId="{B38BFB40-65F4-48C4-A441-AF6A38A38BB0}">
      <dsp:nvSpPr>
        <dsp:cNvPr id="0" name=""/>
        <dsp:cNvSpPr/>
      </dsp:nvSpPr>
      <dsp:spPr>
        <a:xfrm>
          <a:off x="1984822" y="1701232"/>
          <a:ext cx="2801646" cy="530538"/>
        </a:xfrm>
        <a:custGeom>
          <a:avLst/>
          <a:gdLst/>
          <a:ahLst/>
          <a:cxnLst/>
          <a:rect l="0" t="0" r="0" b="0"/>
          <a:pathLst>
            <a:path>
              <a:moveTo>
                <a:pt x="0" y="530538"/>
              </a:moveTo>
              <a:lnTo>
                <a:pt x="1400823" y="530538"/>
              </a:lnTo>
              <a:lnTo>
                <a:pt x="1400823" y="0"/>
              </a:lnTo>
              <a:lnTo>
                <a:pt x="280164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14359" y="1895215"/>
        <a:ext cx="142571" cy="142571"/>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a:t>普通高中</a:t>
          </a:r>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直升</a:t>
          </a:r>
        </a:p>
      </dsp:txBody>
      <dsp:txXfrm>
        <a:off x="4760611" y="215409"/>
        <a:ext cx="3527849" cy="839543"/>
      </dsp:txXfrm>
    </dsp:sp>
    <dsp:sp modelId="{DD3DC7BA-A777-429A-B108-BD1560082D01}">
      <dsp:nvSpPr>
        <dsp:cNvPr id="0" name=""/>
        <dsp:cNvSpPr/>
      </dsp:nvSpPr>
      <dsp:spPr>
        <a:xfrm>
          <a:off x="4786468" y="1281460"/>
          <a:ext cx="348095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完全免試</a:t>
          </a:r>
        </a:p>
      </dsp:txBody>
      <dsp:txXfrm>
        <a:off x="4786468" y="1281460"/>
        <a:ext cx="3480953" cy="839543"/>
      </dsp:txXfrm>
    </dsp:sp>
    <dsp:sp modelId="{CE411765-1D71-476F-80CE-9DE7A98C849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免試入學</a:t>
          </a:r>
        </a:p>
      </dsp:txBody>
      <dsp:txXfrm>
        <a:off x="4760611" y="2314266"/>
        <a:ext cx="3527849" cy="839543"/>
      </dsp:txXfrm>
    </dsp:sp>
    <dsp:sp modelId="{9BFDD7F2-B411-430C-A5B2-4A407CB2218A}">
      <dsp:nvSpPr>
        <dsp:cNvPr id="0" name=""/>
        <dsp:cNvSpPr/>
      </dsp:nvSpPr>
      <dsp:spPr>
        <a:xfrm>
          <a:off x="4760611" y="3363695"/>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特色招生</a:t>
          </a:r>
          <a:r>
            <a:rPr lang="en-US" altLang="zh-TW" sz="3100" kern="1200" dirty="0"/>
            <a:t>(</a:t>
          </a:r>
          <a:r>
            <a:rPr lang="zh-TW" altLang="en-US" sz="3100" kern="1200" dirty="0"/>
            <a:t>考試分發</a:t>
          </a:r>
          <a:r>
            <a:rPr lang="en-US" altLang="zh-TW" sz="3100" kern="1200" dirty="0"/>
            <a:t>)</a:t>
          </a:r>
          <a:endParaRPr lang="zh-TW" altLang="en-US" sz="3100" kern="1200" dirty="0"/>
        </a:p>
      </dsp:txBody>
      <dsp:txXfrm>
        <a:off x="4760611" y="3363695"/>
        <a:ext cx="3527849" cy="83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04193" y="2229008"/>
          <a:ext cx="2434236" cy="1820915"/>
        </a:xfrm>
        <a:custGeom>
          <a:avLst/>
          <a:gdLst/>
          <a:ahLst/>
          <a:cxnLst/>
          <a:rect l="0" t="0" r="0" b="0"/>
          <a:pathLst>
            <a:path>
              <a:moveTo>
                <a:pt x="0" y="0"/>
              </a:moveTo>
              <a:lnTo>
                <a:pt x="1217118" y="0"/>
              </a:lnTo>
              <a:lnTo>
                <a:pt x="1217118" y="1820915"/>
              </a:lnTo>
              <a:lnTo>
                <a:pt x="2434236" y="18209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5313" y="3063467"/>
        <a:ext cx="151997" cy="151997"/>
      </dsp:txXfrm>
    </dsp:sp>
    <dsp:sp modelId="{96FD42EF-1BB8-418E-BC83-3CF55984E24E}">
      <dsp:nvSpPr>
        <dsp:cNvPr id="0" name=""/>
        <dsp:cNvSpPr/>
      </dsp:nvSpPr>
      <dsp:spPr>
        <a:xfrm>
          <a:off x="2304193" y="2229008"/>
          <a:ext cx="2434236" cy="900615"/>
        </a:xfrm>
        <a:custGeom>
          <a:avLst/>
          <a:gdLst/>
          <a:ahLst/>
          <a:cxnLst/>
          <a:rect l="0" t="0" r="0" b="0"/>
          <a:pathLst>
            <a:path>
              <a:moveTo>
                <a:pt x="0" y="0"/>
              </a:moveTo>
              <a:lnTo>
                <a:pt x="1217118" y="0"/>
              </a:lnTo>
              <a:lnTo>
                <a:pt x="1217118" y="900615"/>
              </a:lnTo>
              <a:lnTo>
                <a:pt x="2434236" y="9006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56424" y="2614428"/>
        <a:ext cx="129774" cy="129774"/>
      </dsp:txXfrm>
    </dsp:sp>
    <dsp:sp modelId="{6C79BBAC-F079-444A-9D58-22D34C924DA8}">
      <dsp:nvSpPr>
        <dsp:cNvPr id="0" name=""/>
        <dsp:cNvSpPr/>
      </dsp:nvSpPr>
      <dsp:spPr>
        <a:xfrm>
          <a:off x="2304193" y="2163604"/>
          <a:ext cx="2434236" cy="91440"/>
        </a:xfrm>
        <a:custGeom>
          <a:avLst/>
          <a:gdLst/>
          <a:ahLst/>
          <a:cxnLst/>
          <a:rect l="0" t="0" r="0" b="0"/>
          <a:pathLst>
            <a:path>
              <a:moveTo>
                <a:pt x="0" y="65404"/>
              </a:moveTo>
              <a:lnTo>
                <a:pt x="1217118" y="65404"/>
              </a:lnTo>
              <a:lnTo>
                <a:pt x="1217118" y="45720"/>
              </a:lnTo>
              <a:lnTo>
                <a:pt x="2434236"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3460454" y="2148466"/>
        <a:ext cx="121715" cy="121715"/>
      </dsp:txXfrm>
    </dsp:sp>
    <dsp:sp modelId="{284F6FC8-AB76-4C80-823E-10A5C63D4D04}">
      <dsp:nvSpPr>
        <dsp:cNvPr id="0" name=""/>
        <dsp:cNvSpPr/>
      </dsp:nvSpPr>
      <dsp:spPr>
        <a:xfrm>
          <a:off x="2304193" y="1289024"/>
          <a:ext cx="2408687" cy="939984"/>
        </a:xfrm>
        <a:custGeom>
          <a:avLst/>
          <a:gdLst/>
          <a:ahLst/>
          <a:cxnLst/>
          <a:rect l="0" t="0" r="0" b="0"/>
          <a:pathLst>
            <a:path>
              <a:moveTo>
                <a:pt x="0" y="939984"/>
              </a:moveTo>
              <a:lnTo>
                <a:pt x="1204343" y="939984"/>
              </a:lnTo>
              <a:lnTo>
                <a:pt x="1204343" y="0"/>
              </a:lnTo>
              <a:lnTo>
                <a:pt x="240868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43897" y="1694376"/>
        <a:ext cx="129280" cy="129280"/>
      </dsp:txXfrm>
    </dsp:sp>
    <dsp:sp modelId="{2FF7E122-1708-416B-A349-37490DA21105}">
      <dsp:nvSpPr>
        <dsp:cNvPr id="0" name=""/>
        <dsp:cNvSpPr/>
      </dsp:nvSpPr>
      <dsp:spPr>
        <a:xfrm>
          <a:off x="2304193" y="368724"/>
          <a:ext cx="2434236" cy="1860284"/>
        </a:xfrm>
        <a:custGeom>
          <a:avLst/>
          <a:gdLst/>
          <a:ahLst/>
          <a:cxnLst/>
          <a:rect l="0" t="0" r="0" b="0"/>
          <a:pathLst>
            <a:path>
              <a:moveTo>
                <a:pt x="0" y="1860284"/>
              </a:moveTo>
              <a:lnTo>
                <a:pt x="1217118" y="1860284"/>
              </a:lnTo>
              <a:lnTo>
                <a:pt x="1217118" y="0"/>
              </a:lnTo>
              <a:lnTo>
                <a:pt x="243423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4720" y="1222274"/>
        <a:ext cx="153184" cy="153184"/>
      </dsp:txXfrm>
    </dsp:sp>
    <dsp:sp modelId="{54A691FF-C2D0-4C04-9A82-7821AEE40F86}">
      <dsp:nvSpPr>
        <dsp:cNvPr id="0" name=""/>
        <dsp:cNvSpPr/>
      </dsp:nvSpPr>
      <dsp:spPr>
        <a:xfrm>
          <a:off x="670206" y="1860888"/>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zh-TW" altLang="en-US" sz="3400" kern="1200" dirty="0"/>
            <a:t>技術型高中</a:t>
          </a:r>
        </a:p>
      </dsp:txBody>
      <dsp:txXfrm>
        <a:off x="670206" y="1860888"/>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特色招生</a:t>
          </a:r>
          <a:r>
            <a:rPr lang="en-US" altLang="zh-TW" sz="2700" kern="1200" dirty="0"/>
            <a:t>(</a:t>
          </a:r>
          <a:r>
            <a:rPr lang="zh-TW" altLang="en-US" sz="2700" kern="1200" dirty="0"/>
            <a:t>專業群科</a:t>
          </a:r>
          <a:r>
            <a:rPr lang="en-US" altLang="zh-TW" sz="2700" kern="1200" dirty="0"/>
            <a:t>)</a:t>
          </a:r>
          <a:endParaRPr lang="zh-TW" altLang="en-US" sz="27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完全免試</a:t>
          </a:r>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實用技能班</a:t>
          </a:r>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技優甄審</a:t>
          </a:r>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免試入學</a:t>
          </a:r>
        </a:p>
      </dsp:txBody>
      <dsp:txXfrm>
        <a:off x="4738430" y="3681803"/>
        <a:ext cx="3093758" cy="736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863255" y="2231770"/>
          <a:ext cx="2729051" cy="1551696"/>
        </a:xfrm>
        <a:custGeom>
          <a:avLst/>
          <a:gdLst/>
          <a:ahLst/>
          <a:cxnLst/>
          <a:rect l="0" t="0" r="0" b="0"/>
          <a:pathLst>
            <a:path>
              <a:moveTo>
                <a:pt x="0" y="0"/>
              </a:moveTo>
              <a:lnTo>
                <a:pt x="1364525" y="0"/>
              </a:lnTo>
              <a:lnTo>
                <a:pt x="1364525" y="1551696"/>
              </a:lnTo>
              <a:lnTo>
                <a:pt x="2729051"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149297" y="2929135"/>
        <a:ext cx="156967" cy="156967"/>
      </dsp:txXfrm>
    </dsp:sp>
    <dsp:sp modelId="{6C79BBAC-F079-444A-9D58-22D34C924DA8}">
      <dsp:nvSpPr>
        <dsp:cNvPr id="0" name=""/>
        <dsp:cNvSpPr/>
      </dsp:nvSpPr>
      <dsp:spPr>
        <a:xfrm>
          <a:off x="1863255" y="2231770"/>
          <a:ext cx="2729051" cy="502267"/>
        </a:xfrm>
        <a:custGeom>
          <a:avLst/>
          <a:gdLst/>
          <a:ahLst/>
          <a:cxnLst/>
          <a:rect l="0" t="0" r="0" b="0"/>
          <a:pathLst>
            <a:path>
              <a:moveTo>
                <a:pt x="0" y="0"/>
              </a:moveTo>
              <a:lnTo>
                <a:pt x="1364525" y="0"/>
              </a:lnTo>
              <a:lnTo>
                <a:pt x="1364525" y="502267"/>
              </a:lnTo>
              <a:lnTo>
                <a:pt x="2729051"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158408" y="2413532"/>
        <a:ext cx="138744" cy="138744"/>
      </dsp:txXfrm>
    </dsp:sp>
    <dsp:sp modelId="{86FDE2E0-D4A9-4B2A-A1D0-356565EFA2AE}">
      <dsp:nvSpPr>
        <dsp:cNvPr id="0" name=""/>
        <dsp:cNvSpPr/>
      </dsp:nvSpPr>
      <dsp:spPr>
        <a:xfrm>
          <a:off x="1863255" y="1690394"/>
          <a:ext cx="2743866" cy="541376"/>
        </a:xfrm>
        <a:custGeom>
          <a:avLst/>
          <a:gdLst/>
          <a:ahLst/>
          <a:cxnLst/>
          <a:rect l="0" t="0" r="0" b="0"/>
          <a:pathLst>
            <a:path>
              <a:moveTo>
                <a:pt x="0" y="541376"/>
              </a:moveTo>
              <a:lnTo>
                <a:pt x="1371933" y="541376"/>
              </a:lnTo>
              <a:lnTo>
                <a:pt x="1371933" y="0"/>
              </a:lnTo>
              <a:lnTo>
                <a:pt x="274386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165269" y="1891163"/>
        <a:ext cx="139838" cy="139838"/>
      </dsp:txXfrm>
    </dsp:sp>
    <dsp:sp modelId="{2FF7E122-1708-416B-A349-37490DA21105}">
      <dsp:nvSpPr>
        <dsp:cNvPr id="0" name=""/>
        <dsp:cNvSpPr/>
      </dsp:nvSpPr>
      <dsp:spPr>
        <a:xfrm>
          <a:off x="1863255" y="635180"/>
          <a:ext cx="2729051" cy="1596590"/>
        </a:xfrm>
        <a:custGeom>
          <a:avLst/>
          <a:gdLst/>
          <a:ahLst/>
          <a:cxnLst/>
          <a:rect l="0" t="0" r="0" b="0"/>
          <a:pathLst>
            <a:path>
              <a:moveTo>
                <a:pt x="0" y="1596590"/>
              </a:moveTo>
              <a:lnTo>
                <a:pt x="1364525" y="1596590"/>
              </a:lnTo>
              <a:lnTo>
                <a:pt x="1364525" y="0"/>
              </a:lnTo>
              <a:lnTo>
                <a:pt x="272905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148736" y="1354431"/>
        <a:ext cx="158088" cy="158088"/>
      </dsp:txXfrm>
    </dsp:sp>
    <dsp:sp modelId="{54A691FF-C2D0-4C04-9A82-7821AEE40F86}">
      <dsp:nvSpPr>
        <dsp:cNvPr id="0" name=""/>
        <dsp:cNvSpPr/>
      </dsp:nvSpPr>
      <dsp:spPr>
        <a:xfrm>
          <a:off x="0"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a:t>五專</a:t>
          </a:r>
        </a:p>
      </dsp:txBody>
      <dsp:txXfrm>
        <a:off x="0" y="1811999"/>
        <a:ext cx="2886967" cy="839543"/>
      </dsp:txXfrm>
    </dsp:sp>
    <dsp:sp modelId="{67314EDF-1E8E-4C2E-A7E8-960911CD91D1}">
      <dsp:nvSpPr>
        <dsp:cNvPr id="0" name=""/>
        <dsp:cNvSpPr/>
      </dsp:nvSpPr>
      <dsp:spPr>
        <a:xfrm>
          <a:off x="4592306" y="215409"/>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t>五專特色招生</a:t>
          </a:r>
          <a:r>
            <a:rPr lang="en-US" altLang="zh-TW" sz="2000" kern="1200" dirty="0"/>
            <a:t>(</a:t>
          </a:r>
          <a:r>
            <a:rPr lang="zh-TW" altLang="en-US" sz="2000" kern="1200" dirty="0"/>
            <a:t>七年一貫制</a:t>
          </a:r>
          <a:r>
            <a:rPr lang="en-US" altLang="zh-TW" sz="2000" kern="1200" dirty="0"/>
            <a:t>)</a:t>
          </a:r>
          <a:endParaRPr lang="zh-TW" altLang="en-US" sz="2000" kern="1200" dirty="0"/>
        </a:p>
      </dsp:txBody>
      <dsp:txXfrm>
        <a:off x="4592306" y="215409"/>
        <a:ext cx="4310313" cy="839543"/>
      </dsp:txXfrm>
    </dsp:sp>
    <dsp:sp modelId="{6A642645-5584-4959-97EA-82BEB92CED52}">
      <dsp:nvSpPr>
        <dsp:cNvPr id="0" name=""/>
        <dsp:cNvSpPr/>
      </dsp:nvSpPr>
      <dsp:spPr>
        <a:xfrm>
          <a:off x="4607121" y="1270622"/>
          <a:ext cx="4320502"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t>五專完全免試</a:t>
          </a:r>
          <a:r>
            <a:rPr lang="en-US" altLang="zh-TW" sz="2000" kern="1200" dirty="0"/>
            <a:t>(</a:t>
          </a:r>
          <a:r>
            <a:rPr lang="zh-TW" altLang="en-US" sz="2000" kern="1200" dirty="0"/>
            <a:t>各校獨立招生</a:t>
          </a:r>
          <a:r>
            <a:rPr lang="en-US" altLang="zh-TW" sz="2000" kern="1200" dirty="0"/>
            <a:t>)</a:t>
          </a:r>
          <a:endParaRPr lang="zh-TW" altLang="en-US" sz="2000" kern="1200" dirty="0"/>
        </a:p>
      </dsp:txBody>
      <dsp:txXfrm>
        <a:off x="4607121" y="1270622"/>
        <a:ext cx="4320502" cy="839543"/>
      </dsp:txXfrm>
    </dsp:sp>
    <dsp:sp modelId="{CE411765-1D71-476F-80CE-9DE7A98C849A}">
      <dsp:nvSpPr>
        <dsp:cNvPr id="0" name=""/>
        <dsp:cNvSpPr/>
      </dsp:nvSpPr>
      <dsp:spPr>
        <a:xfrm>
          <a:off x="4592306" y="2314266"/>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t>五專優先免試</a:t>
          </a:r>
          <a:r>
            <a:rPr lang="en-US" altLang="zh-TW" sz="2000" kern="1200" dirty="0"/>
            <a:t>(</a:t>
          </a:r>
          <a:r>
            <a:rPr lang="zh-TW" altLang="en-US" sz="2000" kern="1200" dirty="0"/>
            <a:t>全國一區電腦選填</a:t>
          </a:r>
          <a:r>
            <a:rPr lang="en-US" altLang="zh-TW" sz="2000" kern="1200" dirty="0"/>
            <a:t>)</a:t>
          </a:r>
          <a:endParaRPr lang="zh-TW" altLang="en-US" sz="2000" kern="1200" dirty="0"/>
        </a:p>
      </dsp:txBody>
      <dsp:txXfrm>
        <a:off x="4592306" y="2314266"/>
        <a:ext cx="4310313" cy="839543"/>
      </dsp:txXfrm>
    </dsp:sp>
    <dsp:sp modelId="{9BFDD7F2-B411-430C-A5B2-4A407CB2218A}">
      <dsp:nvSpPr>
        <dsp:cNvPr id="0" name=""/>
        <dsp:cNvSpPr/>
      </dsp:nvSpPr>
      <dsp:spPr>
        <a:xfrm>
          <a:off x="4592306" y="3363695"/>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t>五專聯合免試</a:t>
          </a:r>
          <a:r>
            <a:rPr lang="en-US" altLang="zh-TW" sz="2000" kern="1200" dirty="0"/>
            <a:t>(</a:t>
          </a:r>
          <a:r>
            <a:rPr lang="zh-TW" altLang="en-US" sz="2000" kern="1200" dirty="0"/>
            <a:t>分北中南三區</a:t>
          </a:r>
          <a:r>
            <a:rPr lang="en-US" altLang="zh-TW" sz="2000" kern="1200" dirty="0"/>
            <a:t>)</a:t>
          </a:r>
          <a:endParaRPr lang="zh-TW" altLang="en-US" sz="2000" kern="1200" dirty="0"/>
        </a:p>
      </dsp:txBody>
      <dsp:txXfrm>
        <a:off x="4592306" y="3363695"/>
        <a:ext cx="4310313" cy="83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2FF9B-1F4B-47A2-ACE1-EC74D07A2E25}">
      <dsp:nvSpPr>
        <dsp:cNvPr id="0" name=""/>
        <dsp:cNvSpPr/>
      </dsp:nvSpPr>
      <dsp:spPr>
        <a:xfrm>
          <a:off x="0" y="0"/>
          <a:ext cx="7208900" cy="894080"/>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kumimoji="0" lang="zh-TW" altLang="en-US" sz="2600" b="1" kern="1200" dirty="0">
              <a:solidFill>
                <a:schemeClr val="bg1"/>
              </a:solidFill>
              <a:latin typeface="標楷體" pitchFamily="65" charset="-120"/>
              <a:ea typeface="標楷體" pitchFamily="65" charset="-120"/>
            </a:rPr>
            <a:t>曾選習國中技藝教育應屆畢</a:t>
          </a:r>
          <a:r>
            <a:rPr kumimoji="0" lang="en-US" altLang="zh-TW" sz="2600" b="1" kern="1200" dirty="0">
              <a:solidFill>
                <a:schemeClr val="bg1"/>
              </a:solidFill>
              <a:latin typeface="標楷體" pitchFamily="65" charset="-120"/>
              <a:ea typeface="標楷體" pitchFamily="65" charset="-120"/>
            </a:rPr>
            <a:t>(</a:t>
          </a:r>
          <a:r>
            <a:rPr kumimoji="0" lang="zh-TW" altLang="en-US" sz="2600" b="1" kern="1200" dirty="0">
              <a:solidFill>
                <a:schemeClr val="bg1"/>
              </a:solidFill>
              <a:latin typeface="標楷體" pitchFamily="65" charset="-120"/>
              <a:ea typeface="標楷體" pitchFamily="65" charset="-120"/>
            </a:rPr>
            <a:t>結</a:t>
          </a:r>
          <a:r>
            <a:rPr kumimoji="0" lang="en-US" altLang="zh-TW" sz="2600" b="1" kern="1200" dirty="0">
              <a:solidFill>
                <a:schemeClr val="bg1"/>
              </a:solidFill>
              <a:latin typeface="標楷體" pitchFamily="65" charset="-120"/>
              <a:ea typeface="標楷體" pitchFamily="65" charset="-120"/>
            </a:rPr>
            <a:t>)</a:t>
          </a:r>
          <a:r>
            <a:rPr kumimoji="0" lang="zh-TW" altLang="en-US" sz="2600" b="1" kern="1200" dirty="0">
              <a:solidFill>
                <a:schemeClr val="bg1"/>
              </a:solidFill>
              <a:latin typeface="標楷體" pitchFamily="65" charset="-120"/>
              <a:ea typeface="標楷體" pitchFamily="65" charset="-120"/>
            </a:rPr>
            <a:t>業生</a:t>
          </a:r>
          <a:endParaRPr lang="zh-TW" altLang="en-US" sz="2600" kern="1200" dirty="0">
            <a:solidFill>
              <a:schemeClr val="bg1"/>
            </a:solidFill>
          </a:endParaRPr>
        </a:p>
      </dsp:txBody>
      <dsp:txXfrm>
        <a:off x="26187" y="26187"/>
        <a:ext cx="6168567" cy="841706"/>
      </dsp:txXfrm>
    </dsp:sp>
    <dsp:sp modelId="{F25FF966-B472-428B-A565-0FD74EE14E46}">
      <dsp:nvSpPr>
        <dsp:cNvPr id="0" name=""/>
        <dsp:cNvSpPr/>
      </dsp:nvSpPr>
      <dsp:spPr>
        <a:xfrm>
          <a:off x="603745" y="1056640"/>
          <a:ext cx="7208900" cy="894080"/>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0" lang="zh-TW" altLang="zh-TW" sz="2400" b="1" kern="1200" dirty="0">
              <a:solidFill>
                <a:schemeClr val="bg1"/>
              </a:solidFill>
              <a:latin typeface="標楷體" pitchFamily="65" charset="-120"/>
              <a:ea typeface="標楷體" pitchFamily="65" charset="-120"/>
            </a:rPr>
            <a:t>曾選習國中技藝教育非應屆畢(結)業生 </a:t>
          </a:r>
          <a:r>
            <a:rPr kumimoji="0" lang="en-US" altLang="zh-TW" sz="2400" b="1"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629932" y="1082827"/>
        <a:ext cx="5971628" cy="841706"/>
      </dsp:txXfrm>
    </dsp:sp>
    <dsp:sp modelId="{A5B6C70C-82BB-4598-8C9D-34852EFA3FA3}">
      <dsp:nvSpPr>
        <dsp:cNvPr id="0" name=""/>
        <dsp:cNvSpPr/>
      </dsp:nvSpPr>
      <dsp:spPr>
        <a:xfrm>
          <a:off x="1198479" y="2113280"/>
          <a:ext cx="7208900" cy="894080"/>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0" lang="zh-TW" altLang="en-US" sz="2400" b="1" kern="1200" dirty="0">
              <a:solidFill>
                <a:schemeClr val="bg1"/>
              </a:solidFill>
              <a:latin typeface="標楷體" pitchFamily="65" charset="-120"/>
              <a:ea typeface="標楷體" pitchFamily="65" charset="-120"/>
            </a:rPr>
            <a:t>未曾選習國中技藝教育應屆畢</a:t>
          </a:r>
          <a:r>
            <a:rPr kumimoji="0" lang="en-US" altLang="zh-TW" sz="2400" b="1" kern="1200" dirty="0">
              <a:solidFill>
                <a:schemeClr val="bg1"/>
              </a:solidFill>
              <a:latin typeface="標楷體" pitchFamily="65" charset="-120"/>
              <a:ea typeface="標楷體" pitchFamily="65" charset="-120"/>
            </a:rPr>
            <a:t>(</a:t>
          </a:r>
          <a:r>
            <a:rPr kumimoji="0" lang="zh-TW" altLang="en-US" sz="2400" b="1" kern="1200" dirty="0">
              <a:solidFill>
                <a:schemeClr val="bg1"/>
              </a:solidFill>
              <a:latin typeface="標楷體" pitchFamily="65" charset="-120"/>
              <a:ea typeface="標楷體" pitchFamily="65" charset="-120"/>
            </a:rPr>
            <a:t>結</a:t>
          </a:r>
          <a:r>
            <a:rPr kumimoji="0" lang="en-US" altLang="zh-TW" sz="2400" b="1" kern="1200" dirty="0">
              <a:solidFill>
                <a:schemeClr val="bg1"/>
              </a:solidFill>
              <a:latin typeface="標楷體" pitchFamily="65" charset="-120"/>
              <a:ea typeface="標楷體" pitchFamily="65" charset="-120"/>
            </a:rPr>
            <a:t>)</a:t>
          </a:r>
          <a:r>
            <a:rPr kumimoji="0" lang="zh-TW" altLang="en-US" sz="2400" b="1" kern="1200" dirty="0">
              <a:solidFill>
                <a:schemeClr val="bg1"/>
              </a:solidFill>
              <a:latin typeface="標楷體" pitchFamily="65" charset="-120"/>
              <a:ea typeface="標楷體" pitchFamily="65" charset="-120"/>
            </a:rPr>
            <a:t>業生</a:t>
          </a:r>
          <a:r>
            <a:rPr kumimoji="0" lang="zh-TW" altLang="en-US" sz="2400"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1224666" y="2139467"/>
        <a:ext cx="5980639" cy="841706"/>
      </dsp:txXfrm>
    </dsp:sp>
    <dsp:sp modelId="{71BA2A78-36FA-4300-A3AD-AB9AD5A228C8}">
      <dsp:nvSpPr>
        <dsp:cNvPr id="0" name=""/>
        <dsp:cNvSpPr/>
      </dsp:nvSpPr>
      <dsp:spPr>
        <a:xfrm>
          <a:off x="1802224" y="3169919"/>
          <a:ext cx="7208900" cy="894080"/>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0" lang="zh-TW" altLang="en-US" sz="2400" b="1" kern="1200" dirty="0">
              <a:solidFill>
                <a:schemeClr val="bg1"/>
              </a:solidFill>
              <a:latin typeface="標楷體" pitchFamily="65" charset="-120"/>
              <a:ea typeface="標楷體" pitchFamily="65" charset="-120"/>
            </a:rPr>
            <a:t>未</a:t>
          </a:r>
          <a:r>
            <a:rPr kumimoji="0" lang="zh-TW" altLang="zh-TW" sz="2400" b="1" kern="1200" dirty="0">
              <a:solidFill>
                <a:schemeClr val="bg1"/>
              </a:solidFill>
              <a:latin typeface="標楷體" pitchFamily="65" charset="-120"/>
              <a:ea typeface="標楷體" pitchFamily="65" charset="-120"/>
            </a:rPr>
            <a:t>曾選習國中技藝教育非應屆畢(結)業生 </a:t>
          </a:r>
          <a:r>
            <a:rPr kumimoji="0" lang="en-US" altLang="zh-TW" sz="2400"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1828411" y="3196106"/>
        <a:ext cx="5971628" cy="841706"/>
      </dsp:txXfrm>
    </dsp:sp>
    <dsp:sp modelId="{5071A37A-070D-489E-A624-975776B943B0}">
      <dsp:nvSpPr>
        <dsp:cNvPr id="0" name=""/>
        <dsp:cNvSpPr/>
      </dsp:nvSpPr>
      <dsp:spPr>
        <a:xfrm>
          <a:off x="6627748" y="684783"/>
          <a:ext cx="581152" cy="581152"/>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zh-TW" altLang="en-US" sz="2600" kern="1200"/>
        </a:p>
      </dsp:txBody>
      <dsp:txXfrm>
        <a:off x="6758507" y="684783"/>
        <a:ext cx="319634" cy="437317"/>
      </dsp:txXfrm>
    </dsp:sp>
    <dsp:sp modelId="{8F8C821E-B53D-4AD3-8FDA-F26767B381D8}">
      <dsp:nvSpPr>
        <dsp:cNvPr id="0" name=""/>
        <dsp:cNvSpPr/>
      </dsp:nvSpPr>
      <dsp:spPr>
        <a:xfrm>
          <a:off x="7231493" y="1741423"/>
          <a:ext cx="581152" cy="581152"/>
        </a:xfrm>
        <a:prstGeom prst="downArrow">
          <a:avLst>
            <a:gd name="adj1" fmla="val 55000"/>
            <a:gd name="adj2" fmla="val 45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zh-TW" altLang="en-US" sz="2600" kern="1200"/>
        </a:p>
      </dsp:txBody>
      <dsp:txXfrm>
        <a:off x="7362252" y="1741423"/>
        <a:ext cx="319634" cy="437317"/>
      </dsp:txXfrm>
    </dsp:sp>
    <dsp:sp modelId="{BEDE78B2-8AC2-4C34-958A-3519F50ECE86}">
      <dsp:nvSpPr>
        <dsp:cNvPr id="0" name=""/>
        <dsp:cNvSpPr/>
      </dsp:nvSpPr>
      <dsp:spPr>
        <a:xfrm>
          <a:off x="7826227" y="2798064"/>
          <a:ext cx="581152" cy="581152"/>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zh-TW" altLang="en-US" sz="2600" kern="1200"/>
        </a:p>
      </dsp:txBody>
      <dsp:txXfrm>
        <a:off x="7956986" y="2798064"/>
        <a:ext cx="319634" cy="4373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2D6BD-4CF2-4EDA-BF2C-7937CA4B49E0}">
      <dsp:nvSpPr>
        <dsp:cNvPr id="0" name=""/>
        <dsp:cNvSpPr/>
      </dsp:nvSpPr>
      <dsp:spPr>
        <a:xfrm>
          <a:off x="0" y="0"/>
          <a:ext cx="8984781" cy="731520"/>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zh-TW" altLang="en-US" sz="2400" b="1" kern="1200" dirty="0">
              <a:latin typeface="標楷體" panose="03000509000000000000" pitchFamily="65" charset="-120"/>
              <a:ea typeface="標楷體" panose="03000509000000000000" pitchFamily="65" charset="-120"/>
            </a:rPr>
            <a:t>參加國中技藝競賽或成果展獲獎者</a:t>
          </a:r>
          <a:r>
            <a:rPr kumimoji="0" lang="en-US" altLang="zh-TW" sz="2400" b="1" kern="1200" dirty="0">
              <a:latin typeface="標楷體" panose="03000509000000000000" pitchFamily="65" charset="-120"/>
              <a:ea typeface="標楷體" panose="03000509000000000000" pitchFamily="65" charset="-120"/>
            </a:rPr>
            <a:t>(</a:t>
          </a:r>
          <a:r>
            <a:rPr kumimoji="0" lang="zh-TW" altLang="en-US" sz="2400" b="1" kern="1200" dirty="0">
              <a:latin typeface="標楷體" panose="03000509000000000000" pitchFamily="65" charset="-120"/>
              <a:ea typeface="標楷體" panose="03000509000000000000" pitchFamily="65" charset="-120"/>
            </a:rPr>
            <a:t>低收入優先</a:t>
          </a:r>
          <a:r>
            <a:rPr kumimoji="0" lang="en-US" altLang="zh-TW" sz="2400" b="1" kern="1200" dirty="0">
              <a:latin typeface="標楷體" panose="03000509000000000000" pitchFamily="65" charset="-120"/>
              <a:ea typeface="標楷體" panose="03000509000000000000" pitchFamily="65" charset="-120"/>
            </a:rPr>
            <a:t>)</a:t>
          </a:r>
          <a:endParaRPr kumimoji="0" lang="zh-TW" altLang="en-US" sz="2400" b="1" kern="1200" dirty="0">
            <a:latin typeface="標楷體" panose="03000509000000000000" pitchFamily="65" charset="-120"/>
            <a:ea typeface="標楷體" panose="03000509000000000000" pitchFamily="65" charset="-120"/>
          </a:endParaRPr>
        </a:p>
      </dsp:txBody>
      <dsp:txXfrm>
        <a:off x="21425" y="21425"/>
        <a:ext cx="8109827" cy="688670"/>
      </dsp:txXfrm>
    </dsp:sp>
    <dsp:sp modelId="{F732D760-FE74-4FCD-A6D5-F193D98E8EA4}">
      <dsp:nvSpPr>
        <dsp:cNvPr id="0" name=""/>
        <dsp:cNvSpPr/>
      </dsp:nvSpPr>
      <dsp:spPr>
        <a:xfrm>
          <a:off x="670941" y="833120"/>
          <a:ext cx="8984781" cy="731520"/>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zh-TW" altLang="en-US" sz="2400" b="1" kern="1200" dirty="0">
              <a:latin typeface="標楷體" panose="03000509000000000000" pitchFamily="65" charset="-120"/>
              <a:ea typeface="標楷體" panose="03000509000000000000" pitchFamily="65" charset="-120"/>
            </a:rPr>
            <a:t>家戶年所得高低：低收入優先、中低收入戶</a:t>
          </a:r>
        </a:p>
      </dsp:txBody>
      <dsp:txXfrm>
        <a:off x="692366" y="854545"/>
        <a:ext cx="7795502" cy="688669"/>
      </dsp:txXfrm>
    </dsp:sp>
    <dsp:sp modelId="{E195F631-5612-43C1-B038-A9D049D52890}">
      <dsp:nvSpPr>
        <dsp:cNvPr id="0" name=""/>
        <dsp:cNvSpPr/>
      </dsp:nvSpPr>
      <dsp:spPr>
        <a:xfrm>
          <a:off x="1341883" y="1666240"/>
          <a:ext cx="8984781" cy="731520"/>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kumimoji="0" lang="zh-TW" altLang="en-US" sz="2600" b="1" kern="1200">
              <a:latin typeface="標楷體" panose="03000509000000000000" pitchFamily="65" charset="-120"/>
              <a:ea typeface="標楷體" panose="03000509000000000000" pitchFamily="65" charset="-120"/>
            </a:rPr>
            <a:t>國中技藝教育職群綜合表現積分</a:t>
          </a:r>
          <a:endParaRPr lang="zh-TW" altLang="en-US" sz="2600" kern="1200" dirty="0">
            <a:latin typeface="標楷體" panose="03000509000000000000" pitchFamily="65" charset="-120"/>
            <a:ea typeface="標楷體" panose="03000509000000000000" pitchFamily="65" charset="-120"/>
          </a:endParaRPr>
        </a:p>
      </dsp:txBody>
      <dsp:txXfrm>
        <a:off x="1363308" y="1687665"/>
        <a:ext cx="7795502" cy="688669"/>
      </dsp:txXfrm>
    </dsp:sp>
    <dsp:sp modelId="{F2DA0783-A6F5-4682-B4DF-C917C121D8D2}">
      <dsp:nvSpPr>
        <dsp:cNvPr id="0" name=""/>
        <dsp:cNvSpPr/>
      </dsp:nvSpPr>
      <dsp:spPr>
        <a:xfrm>
          <a:off x="2012824" y="2499360"/>
          <a:ext cx="8984781" cy="731520"/>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kumimoji="0" lang="en-US" altLang="zh-TW" sz="2600" b="1" kern="1200" dirty="0">
              <a:latin typeface="標楷體" panose="03000509000000000000" pitchFamily="65" charset="-120"/>
              <a:ea typeface="標楷體" panose="03000509000000000000" pitchFamily="65" charset="-120"/>
            </a:rPr>
            <a:t>1.</a:t>
          </a:r>
          <a:r>
            <a:rPr kumimoji="0" lang="zh-TW" altLang="en-US" sz="2600" b="1" kern="1200" dirty="0">
              <a:latin typeface="標楷體" panose="03000509000000000000" pitchFamily="65" charset="-120"/>
              <a:ea typeface="標楷體" panose="03000509000000000000" pitchFamily="65" charset="-120"/>
            </a:rPr>
            <a:t>相關職群成績轉化分數 </a:t>
          </a:r>
          <a:r>
            <a:rPr kumimoji="0" lang="en-US" altLang="zh-TW" sz="2600" b="1" kern="1200" dirty="0">
              <a:latin typeface="標楷體" panose="03000509000000000000" pitchFamily="65" charset="-120"/>
              <a:ea typeface="標楷體" panose="03000509000000000000" pitchFamily="65" charset="-120"/>
            </a:rPr>
            <a:t>2.</a:t>
          </a:r>
          <a:r>
            <a:rPr kumimoji="0" lang="zh-TW" altLang="en-US" sz="2600" b="1" kern="1200" dirty="0">
              <a:latin typeface="標楷體" panose="03000509000000000000" pitchFamily="65" charset="-120"/>
              <a:ea typeface="標楷體" panose="03000509000000000000" pitchFamily="65" charset="-120"/>
            </a:rPr>
            <a:t>選習所有職群平均分數</a:t>
          </a:r>
          <a:r>
            <a:rPr kumimoji="0" lang="en-US" altLang="zh-TW" sz="2600" b="1" kern="1200" dirty="0">
              <a:latin typeface="標楷體" panose="03000509000000000000" pitchFamily="65" charset="-120"/>
              <a:ea typeface="標楷體" panose="03000509000000000000" pitchFamily="65" charset="-120"/>
            </a:rPr>
            <a:t/>
          </a:r>
          <a:br>
            <a:rPr kumimoji="0" lang="en-US" altLang="zh-TW" sz="2600" b="1" kern="1200" dirty="0">
              <a:latin typeface="標楷體" panose="03000509000000000000" pitchFamily="65" charset="-120"/>
              <a:ea typeface="標楷體" panose="03000509000000000000" pitchFamily="65" charset="-120"/>
            </a:rPr>
          </a:br>
          <a:r>
            <a:rPr kumimoji="0" lang="en-US" altLang="zh-TW" sz="2600" b="1" kern="1200" dirty="0">
              <a:latin typeface="標楷體" panose="03000509000000000000" pitchFamily="65" charset="-120"/>
              <a:ea typeface="標楷體" panose="03000509000000000000" pitchFamily="65" charset="-120"/>
            </a:rPr>
            <a:t>3.</a:t>
          </a:r>
          <a:r>
            <a:rPr kumimoji="0" lang="zh-TW" altLang="en-US" sz="2600" b="1" kern="1200" dirty="0">
              <a:latin typeface="標楷體" panose="03000509000000000000" pitchFamily="65" charset="-120"/>
              <a:ea typeface="標楷體" panose="03000509000000000000" pitchFamily="65" charset="-120"/>
            </a:rPr>
            <a:t>選習技藝教育修習點數 </a:t>
          </a:r>
          <a:r>
            <a:rPr kumimoji="0" lang="en-US" altLang="zh-TW" sz="2600" b="1" kern="1200" dirty="0">
              <a:latin typeface="標楷體" panose="03000509000000000000" pitchFamily="65" charset="-120"/>
              <a:ea typeface="標楷體" panose="03000509000000000000" pitchFamily="65" charset="-120"/>
            </a:rPr>
            <a:t>4.</a:t>
          </a:r>
          <a:r>
            <a:rPr kumimoji="0" lang="zh-TW" altLang="en-US" sz="2600" b="1" kern="1200" dirty="0">
              <a:latin typeface="標楷體" panose="03000509000000000000" pitchFamily="65" charset="-120"/>
              <a:ea typeface="標楷體" panose="03000509000000000000" pitchFamily="65" charset="-120"/>
            </a:rPr>
            <a:t>特殊表現得分</a:t>
          </a:r>
          <a:r>
            <a:rPr kumimoji="0" lang="en-US" altLang="zh-TW" sz="2600" b="1" kern="1200" dirty="0">
              <a:latin typeface="標楷體" panose="03000509000000000000" pitchFamily="65" charset="-120"/>
              <a:ea typeface="標楷體" panose="03000509000000000000" pitchFamily="65" charset="-120"/>
            </a:rPr>
            <a:t>.</a:t>
          </a:r>
          <a:endParaRPr lang="zh-TW" altLang="en-US" sz="2600" kern="1200" dirty="0">
            <a:latin typeface="標楷體" panose="03000509000000000000" pitchFamily="65" charset="-120"/>
            <a:ea typeface="標楷體" panose="03000509000000000000" pitchFamily="65" charset="-120"/>
          </a:endParaRPr>
        </a:p>
      </dsp:txBody>
      <dsp:txXfrm>
        <a:off x="2034249" y="2520785"/>
        <a:ext cx="7795502" cy="688669"/>
      </dsp:txXfrm>
    </dsp:sp>
    <dsp:sp modelId="{20D90530-58FA-401E-88BF-9BAD31897130}">
      <dsp:nvSpPr>
        <dsp:cNvPr id="0" name=""/>
        <dsp:cNvSpPr/>
      </dsp:nvSpPr>
      <dsp:spPr>
        <a:xfrm>
          <a:off x="2683766" y="3332480"/>
          <a:ext cx="8984781" cy="731520"/>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zh-TW" altLang="en-US" sz="2600" kern="1200" dirty="0">
              <a:latin typeface="標楷體" panose="03000509000000000000" pitchFamily="65" charset="-120"/>
              <a:ea typeface="標楷體" panose="03000509000000000000" pitchFamily="65" charset="-120"/>
            </a:rPr>
            <a:t>上述比序皆相同增額錄取</a:t>
          </a:r>
        </a:p>
      </dsp:txBody>
      <dsp:txXfrm>
        <a:off x="2705191" y="3353905"/>
        <a:ext cx="7795502" cy="688669"/>
      </dsp:txXfrm>
    </dsp:sp>
    <dsp:sp modelId="{1B267A7F-9461-4D35-99CA-3BBFA6713101}">
      <dsp:nvSpPr>
        <dsp:cNvPr id="0" name=""/>
        <dsp:cNvSpPr/>
      </dsp:nvSpPr>
      <dsp:spPr>
        <a:xfrm>
          <a:off x="8509293" y="534416"/>
          <a:ext cx="475488" cy="475488"/>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zh-TW" altLang="en-US" sz="2100" kern="1200"/>
        </a:p>
      </dsp:txBody>
      <dsp:txXfrm>
        <a:off x="8616278" y="534416"/>
        <a:ext cx="261518" cy="357805"/>
      </dsp:txXfrm>
    </dsp:sp>
    <dsp:sp modelId="{D6CAC7D4-A920-4FD9-AD92-ACC1C520780B}">
      <dsp:nvSpPr>
        <dsp:cNvPr id="0" name=""/>
        <dsp:cNvSpPr/>
      </dsp:nvSpPr>
      <dsp:spPr>
        <a:xfrm>
          <a:off x="9180235" y="1367536"/>
          <a:ext cx="475488" cy="475488"/>
        </a:xfrm>
        <a:prstGeom prst="downArrow">
          <a:avLst>
            <a:gd name="adj1" fmla="val 55000"/>
            <a:gd name="adj2" fmla="val 45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zh-TW" altLang="en-US" sz="2100" kern="1200"/>
        </a:p>
      </dsp:txBody>
      <dsp:txXfrm>
        <a:off x="9287220" y="1367536"/>
        <a:ext cx="261518" cy="357805"/>
      </dsp:txXfrm>
    </dsp:sp>
    <dsp:sp modelId="{2D411512-78B5-40DD-B7AD-9742B05FF74F}">
      <dsp:nvSpPr>
        <dsp:cNvPr id="0" name=""/>
        <dsp:cNvSpPr/>
      </dsp:nvSpPr>
      <dsp:spPr>
        <a:xfrm>
          <a:off x="9851176" y="2188464"/>
          <a:ext cx="475488" cy="475488"/>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zh-TW" altLang="en-US" sz="2100" kern="1200"/>
        </a:p>
      </dsp:txBody>
      <dsp:txXfrm>
        <a:off x="9958161" y="2188464"/>
        <a:ext cx="261518" cy="357805"/>
      </dsp:txXfrm>
    </dsp:sp>
    <dsp:sp modelId="{8FF26FD3-7681-4C59-8411-50D72CE491C9}">
      <dsp:nvSpPr>
        <dsp:cNvPr id="0" name=""/>
        <dsp:cNvSpPr/>
      </dsp:nvSpPr>
      <dsp:spPr>
        <a:xfrm>
          <a:off x="10522118" y="3029712"/>
          <a:ext cx="475488" cy="475488"/>
        </a:xfrm>
        <a:prstGeom prst="downArrow">
          <a:avLst>
            <a:gd name="adj1" fmla="val 55000"/>
            <a:gd name="adj2" fmla="val 45000"/>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zh-TW" altLang="en-US" sz="2100" kern="1200"/>
        </a:p>
      </dsp:txBody>
      <dsp:txXfrm>
        <a:off x="10629103" y="3029712"/>
        <a:ext cx="261518" cy="3578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7315652" y="-1127181"/>
          <a:ext cx="8776349" cy="8776349"/>
        </a:xfrm>
        <a:prstGeom prst="blockArc">
          <a:avLst>
            <a:gd name="adj1" fmla="val 18900000"/>
            <a:gd name="adj2" fmla="val 2700000"/>
            <a:gd name="adj3" fmla="val 2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1198904" y="931730"/>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71120" rIns="71120" bIns="71120" numCol="1" spcCol="1270" anchor="ctr" anchorCtr="0">
          <a:noAutofit/>
        </a:bodyPr>
        <a:lstStyle/>
        <a:p>
          <a:pPr lvl="0" algn="l" defTabSz="1244600">
            <a:lnSpc>
              <a:spcPct val="90000"/>
            </a:lnSpc>
            <a:spcBef>
              <a:spcPct val="0"/>
            </a:spcBef>
            <a:spcAft>
              <a:spcPct val="35000"/>
            </a:spcAft>
          </a:pPr>
          <a:r>
            <a:rPr lang="zh-TW" altLang="en-US" sz="2800" kern="1200" dirty="0">
              <a:latin typeface="標楷體" panose="03000509000000000000" pitchFamily="65" charset="-120"/>
              <a:ea typeface="標楷體" panose="03000509000000000000" pitchFamily="65" charset="-120"/>
            </a:rPr>
            <a:t>五專招生以「完全免試」、「優先免試」和「聯合免試入學」為主要招生管道，七年一貫制系組則採「特色招生甄選入學」辦理招生。</a:t>
          </a:r>
        </a:p>
      </dsp:txBody>
      <dsp:txXfrm>
        <a:off x="1198904" y="931730"/>
        <a:ext cx="8765113" cy="1863200"/>
      </dsp:txXfrm>
    </dsp:sp>
    <dsp:sp modelId="{F50D32DE-1DB9-4858-84CD-0DB38B9A90EF}">
      <dsp:nvSpPr>
        <dsp:cNvPr id="0" name=""/>
        <dsp:cNvSpPr/>
      </dsp:nvSpPr>
      <dsp:spPr>
        <a:xfrm>
          <a:off x="34403" y="698830"/>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FA76E-651F-4186-A79E-4603FC393416}">
      <dsp:nvSpPr>
        <dsp:cNvPr id="0" name=""/>
        <dsp:cNvSpPr/>
      </dsp:nvSpPr>
      <dsp:spPr>
        <a:xfrm>
          <a:off x="1198904" y="3727054"/>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71120" rIns="71120" bIns="71120" numCol="1" spcCol="1270" anchor="ctr" anchorCtr="0">
          <a:noAutofit/>
        </a:bodyPr>
        <a:lstStyle/>
        <a:p>
          <a:pPr lvl="0" algn="l" defTabSz="1244600">
            <a:lnSpc>
              <a:spcPct val="90000"/>
            </a:lnSpc>
            <a:spcBef>
              <a:spcPct val="0"/>
            </a:spcBef>
            <a:spcAft>
              <a:spcPct val="35000"/>
            </a:spcAft>
          </a:pPr>
          <a:r>
            <a:rPr lang="zh-TW" altLang="en-US" sz="2800" kern="1200" dirty="0">
              <a:latin typeface="標楷體" panose="03000509000000000000" pitchFamily="65" charset="-120"/>
              <a:ea typeface="標楷體" panose="03000509000000000000" pitchFamily="65" charset="-120"/>
            </a:rPr>
            <a:t>五專優先免試，全國一區，至多可選</a:t>
          </a:r>
          <a:r>
            <a:rPr lang="en-US" altLang="zh-TW" sz="2800" kern="1200" dirty="0">
              <a:latin typeface="標楷體" panose="03000509000000000000" pitchFamily="65" charset="-120"/>
              <a:ea typeface="標楷體" panose="03000509000000000000" pitchFamily="65" charset="-120"/>
            </a:rPr>
            <a:t>30</a:t>
          </a:r>
          <a:r>
            <a:rPr lang="zh-TW" altLang="en-US" sz="2800" kern="1200" dirty="0">
              <a:latin typeface="標楷體" panose="03000509000000000000" pitchFamily="65" charset="-120"/>
              <a:ea typeface="標楷體" panose="03000509000000000000" pitchFamily="65" charset="-120"/>
            </a:rPr>
            <a:t>個科系組志願，由電腦統一分發。</a:t>
          </a:r>
        </a:p>
      </dsp:txBody>
      <dsp:txXfrm>
        <a:off x="1198904" y="3727054"/>
        <a:ext cx="8765113" cy="1863200"/>
      </dsp:txXfrm>
    </dsp:sp>
    <dsp:sp modelId="{38994487-6225-407E-B542-1A8813B46A9B}">
      <dsp:nvSpPr>
        <dsp:cNvPr id="0" name=""/>
        <dsp:cNvSpPr/>
      </dsp:nvSpPr>
      <dsp:spPr>
        <a:xfrm>
          <a:off x="34403" y="3494153"/>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59594F2-2048-4D6F-9DB6-C7596487959A}"/>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a:extLst>
              <a:ext uri="{FF2B5EF4-FFF2-40B4-BE49-F238E27FC236}">
                <a16:creationId xmlns:a16="http://schemas.microsoft.com/office/drawing/2014/main" id="{ACC75166-C7D0-47D5-A79C-F494025B9903}"/>
              </a:ext>
            </a:extLst>
          </p:cNvPr>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DEC08C01-EDE6-4DCC-92BC-C7BDC4D73A61}" type="datetimeFigureOut">
              <a:rPr lang="zh-TW" altLang="en-US"/>
              <a:pPr>
                <a:defRPr/>
              </a:pPr>
              <a:t>2024/2/29</a:t>
            </a:fld>
            <a:endParaRPr lang="en-US" altLang="zh-TW"/>
          </a:p>
        </p:txBody>
      </p:sp>
      <p:sp>
        <p:nvSpPr>
          <p:cNvPr id="155652" name="Rectangle 4">
            <a:extLst>
              <a:ext uri="{FF2B5EF4-FFF2-40B4-BE49-F238E27FC236}">
                <a16:creationId xmlns:a16="http://schemas.microsoft.com/office/drawing/2014/main" id="{EDA343E9-9B0E-4D8D-9CDC-E9D428DBF294}"/>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a:extLst>
              <a:ext uri="{FF2B5EF4-FFF2-40B4-BE49-F238E27FC236}">
                <a16:creationId xmlns:a16="http://schemas.microsoft.com/office/drawing/2014/main" id="{CCB49815-A848-4A13-AB79-284542FD3281}"/>
              </a:ext>
            </a:extLst>
          </p:cNvPr>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9919ED-2764-4FF9-8DDE-01C3091F0C2B}" type="slidenum">
              <a:rPr lang="zh-TW" altLang="en-US"/>
              <a:pPr>
                <a:defRPr/>
              </a:pPr>
              <a:t>‹#›</a:t>
            </a:fld>
            <a:endParaRPr lang="en-US" altLang="zh-TW"/>
          </a:p>
        </p:txBody>
      </p:sp>
    </p:spTree>
    <p:extLst>
      <p:ext uri="{BB962C8B-B14F-4D97-AF65-F5344CB8AC3E}">
        <p14:creationId xmlns:p14="http://schemas.microsoft.com/office/powerpoint/2010/main" val="255813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BC78F405-4BFC-44D9-AB37-3254BEB2EB43}"/>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a:extLst>
              <a:ext uri="{FF2B5EF4-FFF2-40B4-BE49-F238E27FC236}">
                <a16:creationId xmlns:a16="http://schemas.microsoft.com/office/drawing/2014/main" id="{29F4081B-BB47-48DE-8D29-0D1B501AE5DE}"/>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7F47F5EB-99C0-423A-A71F-7BC79CE75A3E}" type="datetimeFigureOut">
              <a:rPr lang="zh-TW" altLang="en-US"/>
              <a:pPr>
                <a:defRPr/>
              </a:pPr>
              <a:t>2024/2/29</a:t>
            </a:fld>
            <a:endParaRPr lang="zh-TW" altLang="en-US"/>
          </a:p>
        </p:txBody>
      </p:sp>
      <p:sp>
        <p:nvSpPr>
          <p:cNvPr id="4" name="投影片圖像版面配置區 3">
            <a:extLst>
              <a:ext uri="{FF2B5EF4-FFF2-40B4-BE49-F238E27FC236}">
                <a16:creationId xmlns:a16="http://schemas.microsoft.com/office/drawing/2014/main" id="{08DC2B4F-B535-490E-9730-F7ECF8E5BD7D}"/>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a16="http://schemas.microsoft.com/office/drawing/2014/main" id="{619AD093-542A-4DEB-A15C-55DBA96AA943}"/>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id="{B95E645A-DFD7-436C-B2FF-C8CE6EEFE72E}"/>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a:extLst>
              <a:ext uri="{FF2B5EF4-FFF2-40B4-BE49-F238E27FC236}">
                <a16:creationId xmlns:a16="http://schemas.microsoft.com/office/drawing/2014/main" id="{E5ACE1E5-EB33-44B6-8A20-D2AC81BA39B7}"/>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DDBB7D91-37F2-4C79-AF6B-E6378261BF4C}" type="slidenum">
              <a:rPr lang="zh-TW" altLang="en-US"/>
              <a:pPr>
                <a:defRPr/>
              </a:pPr>
              <a:t>‹#›</a:t>
            </a:fld>
            <a:endParaRPr lang="zh-TW" altLang="en-US"/>
          </a:p>
        </p:txBody>
      </p:sp>
    </p:spTree>
    <p:extLst>
      <p:ext uri="{BB962C8B-B14F-4D97-AF65-F5344CB8AC3E}">
        <p14:creationId xmlns:p14="http://schemas.microsoft.com/office/powerpoint/2010/main" val="3859686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36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8C39F7-B308-4F58-B660-8A9399B2C814}" type="slidenum">
              <a:rPr kumimoji="0" lang="zh-TW" altLang="en-US" smtClean="0">
                <a:solidFill>
                  <a:srgbClr val="000000"/>
                </a:solidFill>
                <a:latin typeface="Calibri" panose="020F0502020204030204" pitchFamily="34" charset="0"/>
                <a:ea typeface="新細明體" panose="02020500000000000000" pitchFamily="18" charset="-120"/>
              </a:rPr>
              <a:pPr/>
              <a:t>39</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5"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6"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15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B3F9F12-AA9A-43F2-A9AD-F7251F7B8EF1}" type="slidenum">
              <a:rPr kumimoji="0" lang="zh-TW" altLang="en-US" smtClean="0">
                <a:latin typeface="Calibri" panose="020F0502020204030204" pitchFamily="34" charset="0"/>
                <a:ea typeface="新細明體" panose="02020500000000000000" pitchFamily="18" charset="-120"/>
              </a:rPr>
              <a:pPr/>
              <a:t>40</a:t>
            </a:fld>
            <a:endParaRPr kumimoji="0" lang="zh-TW" altLang="en-US">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5CC68102-9C82-48DD-9FA1-8577EC671D2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8AF40FE-80C6-4DEF-854F-3627AB2ACE9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41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42</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7388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9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715672-3DD7-4DA7-9959-3FFFD7725D83}" type="slidenum">
              <a:rPr kumimoji="0" lang="zh-TW" altLang="en-US" smtClean="0">
                <a:solidFill>
                  <a:srgbClr val="000000"/>
                </a:solidFill>
                <a:latin typeface="Calibri" panose="020F0502020204030204" pitchFamily="34" charset="0"/>
                <a:ea typeface="新細明體" panose="02020500000000000000" pitchFamily="18" charset="-120"/>
              </a:rPr>
              <a:pPr/>
              <a:t>57</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621C6D-21F5-4B61-94B0-D6BB3C184926}" type="slidenum">
              <a:rPr kumimoji="0" lang="zh-TW" altLang="en-US" smtClean="0">
                <a:solidFill>
                  <a:srgbClr val="000000"/>
                </a:solidFill>
                <a:latin typeface="Calibri" panose="020F0502020204030204" pitchFamily="34" charset="0"/>
                <a:ea typeface="新細明體" panose="02020500000000000000" pitchFamily="18" charset="-120"/>
              </a:rPr>
              <a:pPr/>
              <a:t>58</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3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5F4334-D76D-47DB-A7A2-DEE9BC6ABE88}" type="slidenum">
              <a:rPr kumimoji="0" lang="zh-TW" altLang="en-US" smtClean="0">
                <a:solidFill>
                  <a:srgbClr val="000000"/>
                </a:solidFill>
                <a:latin typeface="Calibri" panose="020F0502020204030204" pitchFamily="34" charset="0"/>
                <a:ea typeface="新細明體" panose="02020500000000000000" pitchFamily="18" charset="-120"/>
              </a:rPr>
              <a:pPr/>
              <a:t>59</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64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6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65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9752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66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346531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4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B97A2A-E5CA-47C3-91EF-56A114EDE9ED}" type="slidenum">
              <a:rPr kumimoji="0" lang="zh-TW" altLang="en-US" smtClean="0">
                <a:latin typeface="Calibri" panose="020F0502020204030204" pitchFamily="34" charset="0"/>
                <a:ea typeface="新細明體" panose="02020500000000000000" pitchFamily="18" charset="-120"/>
              </a:rPr>
              <a:pPr/>
              <a:t>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67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664859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7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8A616A-A03E-4B01-904E-37BFF65E5369}" type="slidenum">
              <a:rPr kumimoji="0" lang="zh-TW" altLang="en-US" smtClean="0">
                <a:latin typeface="Calibri" panose="020F0502020204030204" pitchFamily="34" charset="0"/>
                <a:ea typeface="新細明體" panose="02020500000000000000" pitchFamily="18" charset="-120"/>
              </a:rPr>
              <a:pPr/>
              <a:t>70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9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5FE90A4-457B-401A-A6FA-C6B082863BB5}" type="slidenum">
              <a:rPr lang="zh-TW" altLang="en-US" smtClean="0">
                <a:solidFill>
                  <a:srgbClr val="000000"/>
                </a:solidFill>
                <a:ea typeface="新細明體" panose="02020500000000000000" pitchFamily="18" charset="-120"/>
              </a:rPr>
              <a:pPr/>
              <a:t>71</a:t>
            </a:fld>
            <a:endParaRPr lang="zh-TW" altLang="en-US">
              <a:solidFill>
                <a:srgbClr val="000000"/>
              </a:solidFill>
              <a:ea typeface="新細明體" panose="02020500000000000000" pitchFamily="18" charset="-12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12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163FB5-7586-4B75-9998-E8BEEBE7674D}" type="slidenum">
              <a:rPr kumimoji="0" lang="zh-TW" altLang="en-US" smtClean="0">
                <a:latin typeface="Calibri" panose="020F0502020204030204" pitchFamily="34" charset="0"/>
                <a:ea typeface="新細明體" panose="02020500000000000000" pitchFamily="18" charset="-120"/>
              </a:rPr>
              <a:pPr/>
              <a:t>72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184908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53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6B85EF2-A16F-42C9-B651-D0367FB5201F}" type="slidenum">
              <a:rPr kumimoji="0" lang="zh-TW" altLang="en-US" smtClean="0">
                <a:latin typeface="Calibri" panose="020F0502020204030204" pitchFamily="34" charset="0"/>
                <a:ea typeface="新細明體" panose="02020500000000000000" pitchFamily="18" charset="-120"/>
              </a:rPr>
              <a:pPr/>
              <a:t>78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6C6375-F7D8-41F7-B7FF-8486D5FD2682}" type="slidenum">
              <a:rPr kumimoji="0" lang="zh-TW" altLang="en-US" smtClean="0">
                <a:latin typeface="Calibri" panose="020F0502020204030204" pitchFamily="34" charset="0"/>
                <a:ea typeface="新細明體" panose="02020500000000000000" pitchFamily="18" charset="-120"/>
              </a:rPr>
              <a:pPr/>
              <a:t>79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zh-TW" altLang="en-US" dirty="0">
              <a:solidFill>
                <a:schemeClr val="tx1"/>
              </a:solidFill>
            </a:endParaRPr>
          </a:p>
        </p:txBody>
      </p:sp>
      <p:sp>
        <p:nvSpPr>
          <p:cNvPr id="11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B955-1B5E-4171-98F9-7D0B10906BCA}"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60409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3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574342-EA57-41ED-A3B3-D75D4C580EF9}"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93849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AB3DD7E-DEFF-4D81-A485-37192223FD90}" type="slidenum">
              <a:rPr kumimoji="0" lang="zh-TW" altLang="en-US" smtClean="0">
                <a:latin typeface="Calibri" panose="020F0502020204030204" pitchFamily="34" charset="0"/>
                <a:ea typeface="新細明體" panose="02020500000000000000" pitchFamily="18" charset="-120"/>
              </a:rPr>
              <a:pPr/>
              <a:t>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52572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7FBA06-6A5C-44AE-95B7-6E0F042B9FBD}"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99529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A519B-ACB3-4F1F-9CD2-85E0E1D3D413}"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640712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0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85AAD34-49DD-4980-9780-CCFF6171B688}" type="slidenum">
              <a:rPr kumimoji="0" lang="zh-TW" altLang="en-US" smtClean="0">
                <a:latin typeface="Calibri" panose="020F0502020204030204" pitchFamily="34" charset="0"/>
                <a:ea typeface="新細明體" panose="02020500000000000000" pitchFamily="18" charset="-120"/>
              </a:rPr>
              <a:pPr/>
              <a:t>87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09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8136A6-04BD-479E-B728-614EC09A02A9}" type="slidenum">
              <a:rPr kumimoji="0" lang="zh-TW" altLang="en-US" smtClean="0">
                <a:latin typeface="Calibri" panose="020F0502020204030204" pitchFamily="34" charset="0"/>
                <a:ea typeface="新細明體" panose="02020500000000000000" pitchFamily="18" charset="-120"/>
              </a:rPr>
              <a:pPr/>
              <a:t>92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73099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93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1408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94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5389016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5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68A5430-571E-46B9-9D38-7087B9A0E165}" type="slidenum">
              <a:rPr kumimoji="0" lang="zh-TW" altLang="en-US" smtClean="0">
                <a:latin typeface="Calibri" panose="020F0502020204030204" pitchFamily="34" charset="0"/>
                <a:ea typeface="新細明體" panose="02020500000000000000" pitchFamily="18" charset="-120"/>
              </a:rPr>
              <a:pPr/>
              <a:t>95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275724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2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D4F5457-7FE1-4C56-87E0-7C35ED644C64}" type="slidenum">
              <a:rPr kumimoji="0" lang="zh-TW" altLang="en-US" smtClean="0">
                <a:latin typeface="Calibri" panose="020F0502020204030204" pitchFamily="34" charset="0"/>
                <a:ea typeface="新細明體" panose="02020500000000000000" pitchFamily="18" charset="-120"/>
              </a:rPr>
              <a:pPr/>
              <a:t>99</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020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100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803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5DE93D0-62E0-45C5-935A-4754A9AF4B22}" type="slidenum">
              <a:rPr kumimoji="0" lang="zh-TW" altLang="en-US" smtClean="0">
                <a:latin typeface="Calibri" panose="020F0502020204030204" pitchFamily="34" charset="0"/>
                <a:ea typeface="新細明體" panose="02020500000000000000" pitchFamily="18" charset="-120"/>
              </a:rPr>
              <a:pPr/>
              <a:t>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103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2582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4500"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0D09E3B-B264-4476-9D6E-E4A9C253AC00}" type="slidenum">
              <a:rPr kumimoji="0" lang="zh-TW" altLang="en-US" smtClean="0">
                <a:latin typeface="Calibri" panose="020F0502020204030204" pitchFamily="34" charset="0"/>
                <a:ea typeface="新細明體" panose="02020500000000000000" pitchFamily="18" charset="-120"/>
              </a:rPr>
              <a:pPr/>
              <a:t>115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91203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269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CF3A1A3-D614-40E4-B0D1-AD4CF887653E}" type="slidenum">
              <a:rPr kumimoji="0" lang="zh-TW" altLang="en-US" smtClean="0">
                <a:latin typeface="Calibri" panose="020F0502020204030204" pitchFamily="34" charset="0"/>
                <a:ea typeface="新細明體" panose="02020500000000000000" pitchFamily="18" charset="-120"/>
              </a:rPr>
              <a:pPr/>
              <a:t>124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76775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D297E-32BB-4D20-AAFC-7EFF94F5449A}" type="slidenum">
              <a:rPr kumimoji="0" lang="zh-TW" altLang="en-US" smtClean="0">
                <a:latin typeface="Calibri" panose="020F0502020204030204" pitchFamily="34" charset="0"/>
                <a:ea typeface="新細明體" panose="02020500000000000000" pitchFamily="18" charset="-120"/>
              </a:rPr>
              <a:pPr/>
              <a:t>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547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F25B95-56C5-4921-A6F1-A20FC6031381}" type="slidenum">
              <a:rPr kumimoji="0" lang="zh-TW" altLang="en-US" smtClean="0">
                <a:latin typeface="Calibri" panose="020F0502020204030204" pitchFamily="34" charset="0"/>
                <a:ea typeface="新細明體" panose="02020500000000000000" pitchFamily="18" charset="-120"/>
              </a:rPr>
              <a:pPr/>
              <a:t>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A9F7140-C2B8-4129-B702-29C7D9630C86}" type="slidenum">
              <a:rPr kumimoji="0" lang="en-US" altLang="zh-TW" smtClean="0">
                <a:solidFill>
                  <a:srgbClr val="000000"/>
                </a:solidFill>
                <a:latin typeface="Calibri" panose="020F0502020204030204" pitchFamily="34" charset="0"/>
                <a:ea typeface="新細明體" panose="02020500000000000000" pitchFamily="18" charset="-120"/>
              </a:rPr>
              <a:pPr/>
              <a:t>13</a:t>
            </a:fld>
            <a:endParaRPr kumimoji="0" lang="en-US" alt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7A33E97-1384-471D-A6FC-5784CE26045D}" type="slidenum">
              <a:rPr kumimoji="0" lang="zh-TW" altLang="en-US" smtClean="0">
                <a:latin typeface="Calibri" panose="020F0502020204030204" pitchFamily="34" charset="0"/>
                <a:ea typeface="新細明體" panose="02020500000000000000" pitchFamily="18" charset="-120"/>
              </a:rPr>
              <a:pPr/>
              <a:t>14</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595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3120102-70DF-426B-ABD3-FA1DBA8A8869}" type="slidenum">
              <a:rPr kumimoji="0" lang="zh-TW" altLang="en-US" smtClean="0">
                <a:latin typeface="Calibri" panose="020F0502020204030204" pitchFamily="34" charset="0"/>
                <a:ea typeface="新細明體" panose="02020500000000000000" pitchFamily="18" charset="-120"/>
              </a:rPr>
              <a:pPr/>
              <a:t>15</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95DE7ED-EA8C-4F58-A58E-2F913ADC977A}"/>
              </a:ext>
            </a:extLst>
          </p:cNvPr>
          <p:cNvSpPr>
            <a:spLocks noGrp="1"/>
          </p:cNvSpPr>
          <p:nvPr>
            <p:ph type="dt" sz="half" idx="10"/>
          </p:nvPr>
        </p:nvSpPr>
        <p:spPr/>
        <p:txBody>
          <a:bodyPr/>
          <a:lstStyle>
            <a:lvl1pPr>
              <a:defRPr/>
            </a:lvl1pPr>
          </a:lstStyle>
          <a:p>
            <a:pPr>
              <a:defRPr/>
            </a:pPr>
            <a:fld id="{14CA9814-75E6-4160-BEDB-4DD69F51398B}"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2C5EA1C6-A64E-49D0-9790-046B8C9DCF6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FD18143-956B-4A73-8CF6-E28EA9210E61}"/>
              </a:ext>
            </a:extLst>
          </p:cNvPr>
          <p:cNvSpPr>
            <a:spLocks noGrp="1"/>
          </p:cNvSpPr>
          <p:nvPr>
            <p:ph type="sldNum" sz="quarter" idx="12"/>
          </p:nvPr>
        </p:nvSpPr>
        <p:spPr>
          <a:xfrm>
            <a:off x="531813" y="4529138"/>
            <a:ext cx="779462" cy="365125"/>
          </a:xfrm>
        </p:spPr>
        <p:txBody>
          <a:bodyPr/>
          <a:lstStyle>
            <a:lvl1pPr>
              <a:defRPr/>
            </a:lvl1pPr>
          </a:lstStyle>
          <a:p>
            <a:pPr>
              <a:defRPr/>
            </a:pPr>
            <a:fld id="{76F8C464-89E2-49BE-9614-3950C6852F38}" type="slidenum">
              <a:rPr lang="zh-TW" altLang="en-US"/>
              <a:pPr>
                <a:defRPr/>
              </a:pPr>
              <a:t>‹#›</a:t>
            </a:fld>
            <a:endParaRPr lang="zh-TW" altLang="en-US"/>
          </a:p>
        </p:txBody>
      </p:sp>
    </p:spTree>
    <p:extLst>
      <p:ext uri="{BB962C8B-B14F-4D97-AF65-F5344CB8AC3E}">
        <p14:creationId xmlns:p14="http://schemas.microsoft.com/office/powerpoint/2010/main" val="348942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DBC73B33-1F0B-4F5A-BA91-B5B8400A4BCA}"/>
              </a:ext>
            </a:extLst>
          </p:cNvPr>
          <p:cNvSpPr>
            <a:spLocks noGrp="1"/>
          </p:cNvSpPr>
          <p:nvPr>
            <p:ph type="dt" sz="half" idx="10"/>
          </p:nvPr>
        </p:nvSpPr>
        <p:spPr/>
        <p:txBody>
          <a:bodyPr/>
          <a:lstStyle>
            <a:lvl1pPr>
              <a:defRPr/>
            </a:lvl1pPr>
          </a:lstStyle>
          <a:p>
            <a:pPr>
              <a:defRPr/>
            </a:pPr>
            <a:fld id="{63E3ADAC-E40B-44BB-B6AF-F8DC3A3F3019}"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1570C674-1FB9-449D-BC1C-E22E458299A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FFC9AC6-392D-4657-B256-F07B654C29E1}"/>
              </a:ext>
            </a:extLst>
          </p:cNvPr>
          <p:cNvSpPr>
            <a:spLocks noGrp="1"/>
          </p:cNvSpPr>
          <p:nvPr>
            <p:ph type="sldNum" sz="quarter" idx="12"/>
          </p:nvPr>
        </p:nvSpPr>
        <p:spPr>
          <a:xfrm>
            <a:off x="531813" y="3244850"/>
            <a:ext cx="779462" cy="365125"/>
          </a:xfrm>
        </p:spPr>
        <p:txBody>
          <a:bodyPr/>
          <a:lstStyle>
            <a:lvl1pPr>
              <a:defRPr/>
            </a:lvl1pPr>
          </a:lstStyle>
          <a:p>
            <a:pPr>
              <a:defRPr/>
            </a:pPr>
            <a:fld id="{06C39BCA-09EE-44F8-9940-B736EB93F601}" type="slidenum">
              <a:rPr lang="zh-TW" altLang="en-US"/>
              <a:pPr>
                <a:defRPr/>
              </a:pPr>
              <a:t>‹#›</a:t>
            </a:fld>
            <a:endParaRPr lang="zh-TW" altLang="en-US"/>
          </a:p>
        </p:txBody>
      </p:sp>
    </p:spTree>
    <p:extLst>
      <p:ext uri="{BB962C8B-B14F-4D97-AF65-F5344CB8AC3E}">
        <p14:creationId xmlns:p14="http://schemas.microsoft.com/office/powerpoint/2010/main" val="2279401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EDDF529-CEBB-43A7-B49E-49D466A0233F}" type="datetime1">
              <a:rPr lang="zh-TW" altLang="en-US" smtClean="0"/>
              <a:pPr>
                <a:defRPr/>
              </a:pPr>
              <a:t>2024/2/29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182F9968-A691-48F5-B98A-803B79D105CB}" type="slidenum">
              <a:rPr lang="zh-TW" altLang="en-US"/>
              <a:pPr>
                <a:defRPr/>
              </a:pPr>
              <a:t>‹#›</a:t>
            </a:fld>
            <a:endParaRPr lang="zh-TW" altLang="en-US"/>
          </a:p>
        </p:txBody>
      </p:sp>
    </p:spTree>
    <p:extLst>
      <p:ext uri="{BB962C8B-B14F-4D97-AF65-F5344CB8AC3E}">
        <p14:creationId xmlns:p14="http://schemas.microsoft.com/office/powerpoint/2010/main" val="6329096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0F037CA-5DDA-496B-86AF-16205399293E}" type="datetime1">
              <a:rPr lang="zh-TW" altLang="en-US" smtClean="0"/>
              <a:pPr>
                <a:defRPr/>
              </a:pPr>
              <a:t>2024/2/29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02B0020C-59F2-4BD0-9824-5271AB08C230}" type="slidenum">
              <a:rPr lang="zh-TW" altLang="en-US"/>
              <a:pPr>
                <a:defRPr/>
              </a:pPr>
              <a:t>‹#›</a:t>
            </a:fld>
            <a:endParaRPr lang="zh-TW" altLang="en-US"/>
          </a:p>
        </p:txBody>
      </p:sp>
    </p:spTree>
    <p:extLst>
      <p:ext uri="{BB962C8B-B14F-4D97-AF65-F5344CB8AC3E}">
        <p14:creationId xmlns:p14="http://schemas.microsoft.com/office/powerpoint/2010/main" val="18613334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F6A0731C-0AE6-4842-8DF5-7BB3C072C79F}" type="datetime1">
              <a:rPr lang="zh-TW" altLang="en-US" smtClean="0"/>
              <a:pPr>
                <a:defRPr/>
              </a:pPr>
              <a:t>2024/2/29</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D8E834B3-E7BD-45CB-B146-E12543897D39}" type="slidenum">
              <a:rPr lang="zh-TW" altLang="en-US"/>
              <a:pPr>
                <a:defRPr/>
              </a:pPr>
              <a:t>‹#›</a:t>
            </a:fld>
            <a:endParaRPr lang="zh-TW" altLang="en-US"/>
          </a:p>
        </p:txBody>
      </p:sp>
    </p:spTree>
    <p:extLst>
      <p:ext uri="{BB962C8B-B14F-4D97-AF65-F5344CB8AC3E}">
        <p14:creationId xmlns:p14="http://schemas.microsoft.com/office/powerpoint/2010/main" val="41433676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21C86492-12B3-47F7-88EE-132E9706E34E}" type="datetime1">
              <a:rPr lang="zh-TW" altLang="en-US" smtClean="0"/>
              <a:pPr>
                <a:defRPr/>
              </a:pPr>
              <a:t>2024/2/29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50CBFB7-5EC3-4995-967A-4A6347D4235A}" type="slidenum">
              <a:rPr lang="zh-TW" altLang="en-US"/>
              <a:pPr>
                <a:defRPr/>
              </a:pPr>
              <a:t>‹#›</a:t>
            </a:fld>
            <a:endParaRPr lang="zh-TW" altLang="en-US"/>
          </a:p>
        </p:txBody>
      </p:sp>
    </p:spTree>
    <p:extLst>
      <p:ext uri="{BB962C8B-B14F-4D97-AF65-F5344CB8AC3E}">
        <p14:creationId xmlns:p14="http://schemas.microsoft.com/office/powerpoint/2010/main" val="37939421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F8A78F51-85E1-45D2-B4AA-EC76C04A6E17}" type="datetime1">
              <a:rPr lang="zh-TW" altLang="en-US" smtClean="0"/>
              <a:pPr>
                <a:defRPr/>
              </a:pPr>
              <a:t>2024/2/29</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08F20856-4A63-4E02-A486-8E20733952EA}" type="slidenum">
              <a:rPr lang="zh-TW" altLang="en-US"/>
              <a:pPr>
                <a:defRPr/>
              </a:pPr>
              <a:t>‹#›</a:t>
            </a:fld>
            <a:endParaRPr lang="zh-TW" altLang="en-US"/>
          </a:p>
        </p:txBody>
      </p:sp>
    </p:spTree>
    <p:extLst>
      <p:ext uri="{BB962C8B-B14F-4D97-AF65-F5344CB8AC3E}">
        <p14:creationId xmlns:p14="http://schemas.microsoft.com/office/powerpoint/2010/main" val="16150091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E912071E-3985-4499-9017-BADA462B02F5}" type="datetime1">
              <a:rPr lang="zh-TW" altLang="en-US" smtClean="0"/>
              <a:pPr>
                <a:defRPr/>
              </a:pPr>
              <a:t>2024/2/29</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66704214-1B17-4825-A302-A4E960FB0614}" type="slidenum">
              <a:rPr lang="zh-TW" altLang="en-US"/>
              <a:pPr>
                <a:defRPr/>
              </a:pPr>
              <a:t>‹#›</a:t>
            </a:fld>
            <a:endParaRPr lang="zh-TW" altLang="en-US"/>
          </a:p>
        </p:txBody>
      </p:sp>
    </p:spTree>
    <p:extLst>
      <p:ext uri="{BB962C8B-B14F-4D97-AF65-F5344CB8AC3E}">
        <p14:creationId xmlns:p14="http://schemas.microsoft.com/office/powerpoint/2010/main" val="16598914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5501D4F0-1AFE-4A25-B2B4-61CD997C1B03}" type="datetime1">
              <a:rPr lang="zh-TW" altLang="en-US" smtClean="0"/>
              <a:pPr>
                <a:defRPr/>
              </a:pPr>
              <a:t>2024/2/29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9A607036-3257-4484-BC60-DF49DA6A790F}" type="slidenum">
              <a:rPr lang="zh-TW" altLang="en-US"/>
              <a:pPr>
                <a:defRPr/>
              </a:pPr>
              <a:t>‹#›</a:t>
            </a:fld>
            <a:endParaRPr lang="zh-TW" altLang="en-US"/>
          </a:p>
        </p:txBody>
      </p:sp>
    </p:spTree>
    <p:extLst>
      <p:ext uri="{BB962C8B-B14F-4D97-AF65-F5344CB8AC3E}">
        <p14:creationId xmlns:p14="http://schemas.microsoft.com/office/powerpoint/2010/main" val="21396271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B0E6F842-01FE-4119-A383-802854E04C81}" type="datetime1">
              <a:rPr lang="zh-TW" altLang="en-US" smtClean="0"/>
              <a:pPr>
                <a:defRPr/>
              </a:pPr>
              <a:t>2024/2/29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36ED9A8B-DA62-48D3-9286-FF2948D6EFF4}" type="slidenum">
              <a:rPr lang="zh-TW" altLang="en-US"/>
              <a:pPr>
                <a:defRPr/>
              </a:pPr>
              <a:t>‹#›</a:t>
            </a:fld>
            <a:endParaRPr lang="zh-TW" altLang="en-US"/>
          </a:p>
        </p:txBody>
      </p:sp>
    </p:spTree>
    <p:extLst>
      <p:ext uri="{BB962C8B-B14F-4D97-AF65-F5344CB8AC3E}">
        <p14:creationId xmlns:p14="http://schemas.microsoft.com/office/powerpoint/2010/main" val="7747925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8523336-55FA-49FA-AED4-0883260F2825}" type="datetime1">
              <a:rPr lang="zh-TW" altLang="en-US" smtClean="0"/>
              <a:pPr>
                <a:defRPr/>
              </a:pPr>
              <a:t>2024/2/29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4E15E2A-5E67-4A9D-8338-7917B07ED606}" type="slidenum">
              <a:rPr lang="zh-TW" altLang="en-US"/>
              <a:pPr>
                <a:defRPr/>
              </a:pPr>
              <a:t>‹#›</a:t>
            </a:fld>
            <a:endParaRPr lang="zh-TW" altLang="en-US"/>
          </a:p>
        </p:txBody>
      </p:sp>
    </p:spTree>
    <p:extLst>
      <p:ext uri="{BB962C8B-B14F-4D97-AF65-F5344CB8AC3E}">
        <p14:creationId xmlns:p14="http://schemas.microsoft.com/office/powerpoint/2010/main" val="38753976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DE70348-87DC-491C-BF88-AC3B2D53425C}" type="datetime1">
              <a:rPr lang="zh-TW" altLang="en-US" smtClean="0"/>
              <a:pPr>
                <a:defRPr/>
              </a:pPr>
              <a:t>2024/2/29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95797B8-7E70-45A3-B78E-8E1ED62D50C4}" type="slidenum">
              <a:rPr lang="zh-TW" altLang="en-US"/>
              <a:pPr>
                <a:defRPr/>
              </a:pPr>
              <a:t>‹#›</a:t>
            </a:fld>
            <a:endParaRPr lang="zh-TW" altLang="en-US"/>
          </a:p>
        </p:txBody>
      </p:sp>
    </p:spTree>
    <p:extLst>
      <p:ext uri="{BB962C8B-B14F-4D97-AF65-F5344CB8AC3E}">
        <p14:creationId xmlns:p14="http://schemas.microsoft.com/office/powerpoint/2010/main" val="2054382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BB9790E1-7EF4-416D-837B-3D483ED095A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a:extLst>
              <a:ext uri="{FF2B5EF4-FFF2-40B4-BE49-F238E27FC236}">
                <a16:creationId xmlns:a16="http://schemas.microsoft.com/office/drawing/2014/main" id="{529994DC-DCA4-4731-9A4B-7315D893293F}"/>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5C97F476-02CD-46C6-AC78-5FAF514B051B}"/>
              </a:ext>
            </a:extLst>
          </p:cNvPr>
          <p:cNvSpPr>
            <a:spLocks noGrp="1"/>
          </p:cNvSpPr>
          <p:nvPr>
            <p:ph type="dt" sz="half" idx="14"/>
          </p:nvPr>
        </p:nvSpPr>
        <p:spPr/>
        <p:txBody>
          <a:bodyPr/>
          <a:lstStyle>
            <a:lvl1pPr>
              <a:defRPr/>
            </a:lvl1pPr>
          </a:lstStyle>
          <a:p>
            <a:pPr>
              <a:defRPr/>
            </a:pPr>
            <a:fld id="{1F436FAB-8C25-41E8-A9DA-F47A7F55D5D1}" type="datetime1">
              <a:rPr lang="zh-TW" altLang="en-US"/>
              <a:pPr>
                <a:defRPr/>
              </a:pPr>
              <a:t>2024/2/29</a:t>
            </a:fld>
            <a:endParaRPr lang="zh-TW" altLang="en-US"/>
          </a:p>
        </p:txBody>
      </p:sp>
      <p:sp>
        <p:nvSpPr>
          <p:cNvPr id="9" name="Footer Placeholder 4">
            <a:extLst>
              <a:ext uri="{FF2B5EF4-FFF2-40B4-BE49-F238E27FC236}">
                <a16:creationId xmlns:a16="http://schemas.microsoft.com/office/drawing/2014/main" id="{9D29A355-F58A-4913-B924-081997F40A7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B68A393A-9513-4675-92FC-909907FC23AB}"/>
              </a:ext>
            </a:extLst>
          </p:cNvPr>
          <p:cNvSpPr>
            <a:spLocks noGrp="1"/>
          </p:cNvSpPr>
          <p:nvPr>
            <p:ph type="sldNum" sz="quarter" idx="16"/>
          </p:nvPr>
        </p:nvSpPr>
        <p:spPr>
          <a:xfrm>
            <a:off x="531813" y="3244850"/>
            <a:ext cx="779462" cy="365125"/>
          </a:xfrm>
        </p:spPr>
        <p:txBody>
          <a:bodyPr/>
          <a:lstStyle>
            <a:lvl1pPr>
              <a:defRPr/>
            </a:lvl1pPr>
          </a:lstStyle>
          <a:p>
            <a:pPr>
              <a:defRPr/>
            </a:pPr>
            <a:fld id="{403D136E-9E49-4252-8B36-866A4C361231}" type="slidenum">
              <a:rPr lang="zh-TW" altLang="en-US"/>
              <a:pPr>
                <a:defRPr/>
              </a:pPr>
              <a:t>‹#›</a:t>
            </a:fld>
            <a:endParaRPr lang="zh-TW" altLang="en-US"/>
          </a:p>
        </p:txBody>
      </p:sp>
    </p:spTree>
    <p:extLst>
      <p:ext uri="{BB962C8B-B14F-4D97-AF65-F5344CB8AC3E}">
        <p14:creationId xmlns:p14="http://schemas.microsoft.com/office/powerpoint/2010/main" val="36593124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DA51548-B9B4-45AA-A71A-C83184B27FA7}" type="datetime1">
              <a:rPr lang="zh-TW" altLang="en-US" smtClean="0"/>
              <a:pPr>
                <a:defRPr/>
              </a:pPr>
              <a:t>2024/2/29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2ED634F5-2E8E-4576-B465-6F4FBF2AB048}" type="slidenum">
              <a:rPr lang="zh-TW" altLang="en-US"/>
              <a:pPr>
                <a:defRPr/>
              </a:pPr>
              <a:t>‹#›</a:t>
            </a:fld>
            <a:endParaRPr lang="zh-TW" altLang="en-US"/>
          </a:p>
        </p:txBody>
      </p:sp>
    </p:spTree>
    <p:extLst>
      <p:ext uri="{BB962C8B-B14F-4D97-AF65-F5344CB8AC3E}">
        <p14:creationId xmlns:p14="http://schemas.microsoft.com/office/powerpoint/2010/main" val="21199321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E8E74A56-1F47-4231-8EF0-5079CA866873}" type="datetime1">
              <a:rPr lang="zh-TW" altLang="en-US" smtClean="0"/>
              <a:pPr>
                <a:defRPr/>
              </a:pPr>
              <a:t>2024/2/29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E1B037CF-0939-4EB4-8B59-DEEFB8617824}" type="slidenum">
              <a:rPr lang="zh-TW" altLang="en-US"/>
              <a:pPr>
                <a:defRPr/>
              </a:pPr>
              <a:t>‹#›</a:t>
            </a:fld>
            <a:endParaRPr lang="zh-TW" altLang="en-US"/>
          </a:p>
        </p:txBody>
      </p:sp>
    </p:spTree>
    <p:extLst>
      <p:ext uri="{BB962C8B-B14F-4D97-AF65-F5344CB8AC3E}">
        <p14:creationId xmlns:p14="http://schemas.microsoft.com/office/powerpoint/2010/main" val="36822411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083A076-C08D-416D-935C-EAC001170E55}" type="datetime1">
              <a:rPr lang="zh-TW" altLang="en-US" smtClean="0"/>
              <a:pPr>
                <a:defRPr/>
              </a:pPr>
              <a:t>2024/2/29</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358BA962-AAE5-4FF2-A78B-871BC7405CC6}" type="slidenum">
              <a:rPr lang="zh-TW" altLang="en-US"/>
              <a:pPr>
                <a:defRPr/>
              </a:pPr>
              <a:t>‹#›</a:t>
            </a:fld>
            <a:endParaRPr lang="zh-TW" altLang="en-US"/>
          </a:p>
        </p:txBody>
      </p:sp>
    </p:spTree>
    <p:extLst>
      <p:ext uri="{BB962C8B-B14F-4D97-AF65-F5344CB8AC3E}">
        <p14:creationId xmlns:p14="http://schemas.microsoft.com/office/powerpoint/2010/main" val="33428195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D0D0C77E-F34C-4316-B78D-ACB37E6C4759}" type="datetime1">
              <a:rPr lang="zh-TW" altLang="en-US" smtClean="0"/>
              <a:pPr>
                <a:defRPr/>
              </a:pPr>
              <a:t>2024/2/29</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A37E48D4-B47D-4167-9D5E-013864B0C9D0}" type="slidenum">
              <a:rPr lang="zh-TW" altLang="en-US"/>
              <a:pPr>
                <a:defRPr/>
              </a:pPr>
              <a:t>‹#›</a:t>
            </a:fld>
            <a:endParaRPr lang="zh-TW" altLang="en-US"/>
          </a:p>
        </p:txBody>
      </p:sp>
    </p:spTree>
    <p:extLst>
      <p:ext uri="{BB962C8B-B14F-4D97-AF65-F5344CB8AC3E}">
        <p14:creationId xmlns:p14="http://schemas.microsoft.com/office/powerpoint/2010/main" val="15828273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p:cNvSpPr>
            <a:spLocks noGrp="1"/>
          </p:cNvSpPr>
          <p:nvPr>
            <p:ph type="dt" sz="half" idx="10"/>
          </p:nvPr>
        </p:nvSpPr>
        <p:spPr/>
        <p:txBody>
          <a:bodyPr/>
          <a:lstStyle>
            <a:lvl1pPr>
              <a:defRPr smtClean="0"/>
            </a:lvl1pPr>
          </a:lstStyle>
          <a:p>
            <a:pPr>
              <a:defRPr/>
            </a:pPr>
            <a:fld id="{86FFF309-1D1D-41DC-8EC1-AEC9F8BBF309}" type="datetime1">
              <a:rPr lang="zh-TW" altLang="en-US" smtClean="0"/>
              <a:pPr>
                <a:defRPr/>
              </a:pPr>
              <a:t>2024/2/29</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9AC6A4C7-65BF-4F14-89A7-21CC01BF266C}" type="slidenum">
              <a:rPr lang="zh-TW" altLang="en-US"/>
              <a:pPr>
                <a:defRPr/>
              </a:pPr>
              <a:t>‹#›</a:t>
            </a:fld>
            <a:endParaRPr lang="zh-TW" altLang="en-US"/>
          </a:p>
        </p:txBody>
      </p:sp>
    </p:spTree>
    <p:extLst>
      <p:ext uri="{BB962C8B-B14F-4D97-AF65-F5344CB8AC3E}">
        <p14:creationId xmlns:p14="http://schemas.microsoft.com/office/powerpoint/2010/main" val="24763152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5D27DBDE-011F-4952-AA34-0AA19735A03F}" type="datetime1">
              <a:rPr lang="zh-TW" altLang="en-US" smtClean="0"/>
              <a:pPr>
                <a:defRPr/>
              </a:pPr>
              <a:t>2024/2/29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F4FEB815-8FB4-4E3C-B84C-E33514D17C73}" type="slidenum">
              <a:rPr lang="zh-TW" altLang="en-US"/>
              <a:pPr>
                <a:defRPr/>
              </a:pPr>
              <a:t>‹#›</a:t>
            </a:fld>
            <a:endParaRPr lang="zh-TW" altLang="en-US"/>
          </a:p>
        </p:txBody>
      </p:sp>
    </p:spTree>
    <p:extLst>
      <p:ext uri="{BB962C8B-B14F-4D97-AF65-F5344CB8AC3E}">
        <p14:creationId xmlns:p14="http://schemas.microsoft.com/office/powerpoint/2010/main" val="13180514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1915D440-88EC-44CA-8FCC-99692189A7C7}" type="datetime1">
              <a:rPr lang="zh-TW" altLang="en-US" smtClean="0"/>
              <a:pPr>
                <a:defRPr/>
              </a:pPr>
              <a:t>2024/2/29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8DB6D8E7-5085-4C2B-9A7E-6B32AB721219}" type="slidenum">
              <a:rPr lang="zh-TW" altLang="en-US"/>
              <a:pPr>
                <a:defRPr/>
              </a:pPr>
              <a:t>‹#›</a:t>
            </a:fld>
            <a:endParaRPr lang="zh-TW" altLang="en-US"/>
          </a:p>
        </p:txBody>
      </p:sp>
    </p:spTree>
    <p:extLst>
      <p:ext uri="{BB962C8B-B14F-4D97-AF65-F5344CB8AC3E}">
        <p14:creationId xmlns:p14="http://schemas.microsoft.com/office/powerpoint/2010/main" val="7504409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2D4EDB4-A483-478B-962D-70AFA6C7186C}" type="datetime1">
              <a:rPr lang="zh-TW" altLang="en-US" smtClean="0"/>
              <a:pPr>
                <a:defRPr/>
              </a:pPr>
              <a:t>2024/2/29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432BEBC-51C5-4EBD-B3C9-5EE6BCFD6942}" type="slidenum">
              <a:rPr lang="zh-TW" altLang="en-US"/>
              <a:pPr>
                <a:defRPr/>
              </a:pPr>
              <a:t>‹#›</a:t>
            </a:fld>
            <a:endParaRPr lang="zh-TW" altLang="en-US"/>
          </a:p>
        </p:txBody>
      </p:sp>
    </p:spTree>
    <p:extLst>
      <p:ext uri="{BB962C8B-B14F-4D97-AF65-F5344CB8AC3E}">
        <p14:creationId xmlns:p14="http://schemas.microsoft.com/office/powerpoint/2010/main" val="8697602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280124-1770-4085-932A-B091D1D1A5CE}" type="datetime1">
              <a:rPr lang="zh-TW" altLang="en-US" smtClean="0"/>
              <a:pPr>
                <a:defRPr/>
              </a:pPr>
              <a:t>2024/2/29</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92C3A540-FCCB-4F72-9A76-D50CCD9104B0}" type="slidenum">
              <a:rPr lang="zh-TW" altLang="en-US"/>
              <a:pPr>
                <a:defRPr/>
              </a:pPr>
              <a:t>‹#›</a:t>
            </a:fld>
            <a:endParaRPr lang="zh-TW" altLang="en-US"/>
          </a:p>
        </p:txBody>
      </p:sp>
    </p:spTree>
    <p:extLst>
      <p:ext uri="{BB962C8B-B14F-4D97-AF65-F5344CB8AC3E}">
        <p14:creationId xmlns:p14="http://schemas.microsoft.com/office/powerpoint/2010/main" val="31478521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08845DAE-7DDF-4319-97AB-8C9E49CE2FF4}" type="datetime1">
              <a:rPr lang="zh-TW" altLang="en-US" smtClean="0"/>
              <a:pPr>
                <a:defRPr/>
              </a:pPr>
              <a:t>2024/2/29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E1ACE502-0BE8-4F2C-9E73-C32A60CAC8AC}" type="slidenum">
              <a:rPr lang="zh-TW" altLang="en-US"/>
              <a:pPr>
                <a:defRPr/>
              </a:pPr>
              <a:t>‹#›</a:t>
            </a:fld>
            <a:endParaRPr lang="zh-TW" altLang="en-US"/>
          </a:p>
        </p:txBody>
      </p:sp>
    </p:spTree>
    <p:extLst>
      <p:ext uri="{BB962C8B-B14F-4D97-AF65-F5344CB8AC3E}">
        <p14:creationId xmlns:p14="http://schemas.microsoft.com/office/powerpoint/2010/main" val="1092718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277303C-36A9-4FD7-8280-D08FB8AC6A6C}"/>
              </a:ext>
            </a:extLst>
          </p:cNvPr>
          <p:cNvSpPr>
            <a:spLocks noGrp="1"/>
          </p:cNvSpPr>
          <p:nvPr>
            <p:ph type="dt" sz="half" idx="10"/>
          </p:nvPr>
        </p:nvSpPr>
        <p:spPr/>
        <p:txBody>
          <a:bodyPr/>
          <a:lstStyle>
            <a:lvl1pPr>
              <a:defRPr/>
            </a:lvl1pPr>
          </a:lstStyle>
          <a:p>
            <a:pPr>
              <a:defRPr/>
            </a:pPr>
            <a:fld id="{1EFE16DD-02E2-458B-B514-B80E0CB2CF8D}"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203ECAF7-3083-41B0-BC80-A54802EA888F}"/>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88A72A6-505B-4E4A-8875-A007A7B87170}"/>
              </a:ext>
            </a:extLst>
          </p:cNvPr>
          <p:cNvSpPr>
            <a:spLocks noGrp="1"/>
          </p:cNvSpPr>
          <p:nvPr>
            <p:ph type="sldNum" sz="quarter" idx="12"/>
          </p:nvPr>
        </p:nvSpPr>
        <p:spPr>
          <a:xfrm>
            <a:off x="531813" y="4983163"/>
            <a:ext cx="779462" cy="365125"/>
          </a:xfrm>
        </p:spPr>
        <p:txBody>
          <a:bodyPr/>
          <a:lstStyle>
            <a:lvl1pPr>
              <a:defRPr/>
            </a:lvl1pPr>
          </a:lstStyle>
          <a:p>
            <a:pPr>
              <a:defRPr/>
            </a:pPr>
            <a:fld id="{25719667-6EED-4EAE-A3B0-71D99504A05B}" type="slidenum">
              <a:rPr lang="zh-TW" altLang="en-US"/>
              <a:pPr>
                <a:defRPr/>
              </a:pPr>
              <a:t>‹#›</a:t>
            </a:fld>
            <a:endParaRPr lang="zh-TW" altLang="en-US"/>
          </a:p>
        </p:txBody>
      </p:sp>
    </p:spTree>
    <p:extLst>
      <p:ext uri="{BB962C8B-B14F-4D97-AF65-F5344CB8AC3E}">
        <p14:creationId xmlns:p14="http://schemas.microsoft.com/office/powerpoint/2010/main" val="11522712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61E0917D-839B-4FC1-A07E-D24EC417406E}" type="datetime1">
              <a:rPr lang="zh-TW" altLang="en-US" smtClean="0"/>
              <a:pPr>
                <a:defRPr/>
              </a:pPr>
              <a:t>2024/2/29</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7DAA8BFB-9407-4395-A489-7561D1D2FDD9}" type="slidenum">
              <a:rPr lang="zh-TW" altLang="en-US"/>
              <a:pPr>
                <a:defRPr/>
              </a:pPr>
              <a:t>‹#›</a:t>
            </a:fld>
            <a:endParaRPr lang="zh-TW" altLang="en-US"/>
          </a:p>
        </p:txBody>
      </p:sp>
    </p:spTree>
    <p:extLst>
      <p:ext uri="{BB962C8B-B14F-4D97-AF65-F5344CB8AC3E}">
        <p14:creationId xmlns:p14="http://schemas.microsoft.com/office/powerpoint/2010/main" val="10629531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A5F5F66C-D678-4C93-BD34-DDC9ECA43A3D}" type="datetime1">
              <a:rPr lang="zh-TW" altLang="en-US" smtClean="0"/>
              <a:pPr>
                <a:defRPr/>
              </a:pPr>
              <a:t>2024/2/29</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0C4225B2-5B20-4C5E-AFFF-1AA4883842AD}" type="slidenum">
              <a:rPr lang="zh-TW" altLang="en-US"/>
              <a:pPr>
                <a:defRPr/>
              </a:pPr>
              <a:t>‹#›</a:t>
            </a:fld>
            <a:endParaRPr lang="zh-TW" altLang="en-US"/>
          </a:p>
        </p:txBody>
      </p:sp>
    </p:spTree>
    <p:extLst>
      <p:ext uri="{BB962C8B-B14F-4D97-AF65-F5344CB8AC3E}">
        <p14:creationId xmlns:p14="http://schemas.microsoft.com/office/powerpoint/2010/main" val="4082238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EFC21E53-3BA4-48FA-A707-16788FDE8B5B}" type="datetime1">
              <a:rPr lang="zh-TW" altLang="en-US" smtClean="0"/>
              <a:pPr>
                <a:defRPr/>
              </a:pPr>
              <a:t>2024/2/29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C45C739-63D2-4E95-BF2D-E876048EE684}" type="slidenum">
              <a:rPr lang="zh-TW" altLang="en-US"/>
              <a:pPr>
                <a:defRPr/>
              </a:pPr>
              <a:t>‹#›</a:t>
            </a:fld>
            <a:endParaRPr lang="zh-TW" altLang="en-US"/>
          </a:p>
        </p:txBody>
      </p:sp>
    </p:spTree>
    <p:extLst>
      <p:ext uri="{BB962C8B-B14F-4D97-AF65-F5344CB8AC3E}">
        <p14:creationId xmlns:p14="http://schemas.microsoft.com/office/powerpoint/2010/main" val="29464533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3AA64CC-5FA5-44B1-A549-CBC2C2AFFA81}" type="datetime1">
              <a:rPr lang="zh-TW" altLang="en-US" smtClean="0"/>
              <a:pPr>
                <a:defRPr/>
              </a:pPr>
              <a:t>2024/2/29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A1C890-3CB4-4F61-8964-3DF3B1C724C4}" type="slidenum">
              <a:rPr lang="zh-TW" altLang="en-US"/>
              <a:pPr>
                <a:defRPr/>
              </a:pPr>
              <a:t>‹#›</a:t>
            </a:fld>
            <a:endParaRPr lang="zh-TW" altLang="en-US"/>
          </a:p>
        </p:txBody>
      </p:sp>
    </p:spTree>
    <p:extLst>
      <p:ext uri="{BB962C8B-B14F-4D97-AF65-F5344CB8AC3E}">
        <p14:creationId xmlns:p14="http://schemas.microsoft.com/office/powerpoint/2010/main" val="3053556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22D6E8FA-3A0A-4499-957F-ABB529B1FD48}"/>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a:extLst>
              <a:ext uri="{FF2B5EF4-FFF2-40B4-BE49-F238E27FC236}">
                <a16:creationId xmlns:a16="http://schemas.microsoft.com/office/drawing/2014/main" id="{7D115396-7192-4C28-8162-8DDCF2D561F2}"/>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FA86FC14-206C-4069-A6E8-80B9AEF9A953}"/>
              </a:ext>
            </a:extLst>
          </p:cNvPr>
          <p:cNvSpPr>
            <a:spLocks noGrp="1"/>
          </p:cNvSpPr>
          <p:nvPr>
            <p:ph type="dt" sz="half" idx="14"/>
          </p:nvPr>
        </p:nvSpPr>
        <p:spPr/>
        <p:txBody>
          <a:bodyPr/>
          <a:lstStyle>
            <a:lvl1pPr>
              <a:defRPr/>
            </a:lvl1pPr>
          </a:lstStyle>
          <a:p>
            <a:pPr>
              <a:defRPr/>
            </a:pPr>
            <a:fld id="{7016BBAF-1D3D-4A09-AAEF-D9BAA100A091}" type="datetime1">
              <a:rPr lang="zh-TW" altLang="en-US"/>
              <a:pPr>
                <a:defRPr/>
              </a:pPr>
              <a:t>2024/2/29</a:t>
            </a:fld>
            <a:endParaRPr lang="zh-TW" altLang="en-US"/>
          </a:p>
        </p:txBody>
      </p:sp>
      <p:sp>
        <p:nvSpPr>
          <p:cNvPr id="9" name="Footer Placeholder 5">
            <a:extLst>
              <a:ext uri="{FF2B5EF4-FFF2-40B4-BE49-F238E27FC236}">
                <a16:creationId xmlns:a16="http://schemas.microsoft.com/office/drawing/2014/main" id="{CE3506A4-90DD-4733-BB39-0C277F443188}"/>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42C4075E-3BAB-4110-9F7C-93DB93166ADD}"/>
              </a:ext>
            </a:extLst>
          </p:cNvPr>
          <p:cNvSpPr>
            <a:spLocks noGrp="1"/>
          </p:cNvSpPr>
          <p:nvPr>
            <p:ph type="sldNum" sz="quarter" idx="16"/>
          </p:nvPr>
        </p:nvSpPr>
        <p:spPr>
          <a:xfrm>
            <a:off x="531813" y="4983163"/>
            <a:ext cx="779462" cy="365125"/>
          </a:xfrm>
        </p:spPr>
        <p:txBody>
          <a:bodyPr/>
          <a:lstStyle>
            <a:lvl1pPr>
              <a:defRPr/>
            </a:lvl1pPr>
          </a:lstStyle>
          <a:p>
            <a:pPr>
              <a:defRPr/>
            </a:pPr>
            <a:fld id="{E3C366EA-5BCB-4E5E-92A1-D8B96022018B}" type="slidenum">
              <a:rPr lang="zh-TW" altLang="en-US"/>
              <a:pPr>
                <a:defRPr/>
              </a:pPr>
              <a:t>‹#›</a:t>
            </a:fld>
            <a:endParaRPr lang="zh-TW" altLang="en-US"/>
          </a:p>
        </p:txBody>
      </p:sp>
    </p:spTree>
    <p:extLst>
      <p:ext uri="{BB962C8B-B14F-4D97-AF65-F5344CB8AC3E}">
        <p14:creationId xmlns:p14="http://schemas.microsoft.com/office/powerpoint/2010/main" val="2807528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00ED576-A230-4CD4-A6C8-26443CC1B7E9}"/>
              </a:ext>
            </a:extLst>
          </p:cNvPr>
          <p:cNvSpPr>
            <a:spLocks noGrp="1"/>
          </p:cNvSpPr>
          <p:nvPr>
            <p:ph type="dt" sz="half" idx="14"/>
          </p:nvPr>
        </p:nvSpPr>
        <p:spPr/>
        <p:txBody>
          <a:bodyPr/>
          <a:lstStyle>
            <a:lvl1pPr>
              <a:defRPr/>
            </a:lvl1pPr>
          </a:lstStyle>
          <a:p>
            <a:pPr>
              <a:defRPr/>
            </a:pPr>
            <a:fld id="{020DB24F-7EC8-45E9-8D17-EEB60D4C6A61}"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A1C42132-E9D2-4CF1-9CBD-F84E03859340}"/>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9C5AE0C-13F9-484F-A39F-C863ADDC9032}"/>
              </a:ext>
            </a:extLst>
          </p:cNvPr>
          <p:cNvSpPr>
            <a:spLocks noGrp="1"/>
          </p:cNvSpPr>
          <p:nvPr>
            <p:ph type="sldNum" sz="quarter" idx="16"/>
          </p:nvPr>
        </p:nvSpPr>
        <p:spPr>
          <a:xfrm>
            <a:off x="531813" y="4983163"/>
            <a:ext cx="779462" cy="365125"/>
          </a:xfrm>
        </p:spPr>
        <p:txBody>
          <a:bodyPr/>
          <a:lstStyle>
            <a:lvl1pPr>
              <a:defRPr/>
            </a:lvl1pPr>
          </a:lstStyle>
          <a:p>
            <a:pPr>
              <a:defRPr/>
            </a:pPr>
            <a:fld id="{685ED485-6932-4394-8793-955FE71BFA10}" type="slidenum">
              <a:rPr lang="zh-TW" altLang="en-US"/>
              <a:pPr>
                <a:defRPr/>
              </a:pPr>
              <a:t>‹#›</a:t>
            </a:fld>
            <a:endParaRPr lang="zh-TW" altLang="en-US"/>
          </a:p>
        </p:txBody>
      </p:sp>
    </p:spTree>
    <p:extLst>
      <p:ext uri="{BB962C8B-B14F-4D97-AF65-F5344CB8AC3E}">
        <p14:creationId xmlns:p14="http://schemas.microsoft.com/office/powerpoint/2010/main" val="575024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181B318-5D1D-41F9-AFBE-E67C3F868936}"/>
              </a:ext>
            </a:extLst>
          </p:cNvPr>
          <p:cNvSpPr>
            <a:spLocks noGrp="1"/>
          </p:cNvSpPr>
          <p:nvPr>
            <p:ph type="dt" sz="half" idx="10"/>
          </p:nvPr>
        </p:nvSpPr>
        <p:spPr/>
        <p:txBody>
          <a:bodyPr/>
          <a:lstStyle>
            <a:lvl1pPr>
              <a:defRPr/>
            </a:lvl1pPr>
          </a:lstStyle>
          <a:p>
            <a:pPr>
              <a:defRPr/>
            </a:pPr>
            <a:fld id="{7EBF29D1-CCB4-4275-8E1A-18F9DF8C4EFE}"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D60E9737-E6E5-4AA9-BA41-37882D3D5AC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8A18244F-9468-43C5-8339-267332EE9B8D}"/>
              </a:ext>
            </a:extLst>
          </p:cNvPr>
          <p:cNvSpPr>
            <a:spLocks noGrp="1"/>
          </p:cNvSpPr>
          <p:nvPr>
            <p:ph type="sldNum" sz="quarter" idx="12"/>
          </p:nvPr>
        </p:nvSpPr>
        <p:spPr/>
        <p:txBody>
          <a:bodyPr/>
          <a:lstStyle>
            <a:lvl1pPr>
              <a:defRPr/>
            </a:lvl1pPr>
          </a:lstStyle>
          <a:p>
            <a:pPr>
              <a:defRPr/>
            </a:pPr>
            <a:fld id="{76F198C1-207C-41C9-A74F-B972F9326774}" type="slidenum">
              <a:rPr lang="zh-TW" altLang="en-US"/>
              <a:pPr>
                <a:defRPr/>
              </a:pPr>
              <a:t>‹#›</a:t>
            </a:fld>
            <a:endParaRPr lang="zh-TW" altLang="en-US"/>
          </a:p>
        </p:txBody>
      </p:sp>
    </p:spTree>
    <p:extLst>
      <p:ext uri="{BB962C8B-B14F-4D97-AF65-F5344CB8AC3E}">
        <p14:creationId xmlns:p14="http://schemas.microsoft.com/office/powerpoint/2010/main" val="311841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DD436A57-E9C2-4EBE-8293-B59B598F297F}"/>
              </a:ext>
            </a:extLst>
          </p:cNvPr>
          <p:cNvSpPr>
            <a:spLocks noGrp="1"/>
          </p:cNvSpPr>
          <p:nvPr>
            <p:ph type="dt" sz="half" idx="10"/>
          </p:nvPr>
        </p:nvSpPr>
        <p:spPr/>
        <p:txBody>
          <a:bodyPr/>
          <a:lstStyle>
            <a:lvl1pPr>
              <a:defRPr/>
            </a:lvl1pPr>
          </a:lstStyle>
          <a:p>
            <a:pPr>
              <a:defRPr/>
            </a:pPr>
            <a:fld id="{495ACF42-6951-4908-ADD6-7A851D8A7387}"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905916BB-D52B-4E70-A9E2-7F412CA44C7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D43A0EF5-61D9-428C-98C5-494A51F163FA}"/>
              </a:ext>
            </a:extLst>
          </p:cNvPr>
          <p:cNvSpPr>
            <a:spLocks noGrp="1"/>
          </p:cNvSpPr>
          <p:nvPr>
            <p:ph type="sldNum" sz="quarter" idx="12"/>
          </p:nvPr>
        </p:nvSpPr>
        <p:spPr/>
        <p:txBody>
          <a:bodyPr/>
          <a:lstStyle>
            <a:lvl1pPr>
              <a:defRPr/>
            </a:lvl1pPr>
          </a:lstStyle>
          <a:p>
            <a:pPr>
              <a:defRPr/>
            </a:pPr>
            <a:fld id="{3AE6F989-0FD9-47AE-A108-8EEF09DB05B1}" type="slidenum">
              <a:rPr lang="zh-TW" altLang="en-US"/>
              <a:pPr>
                <a:defRPr/>
              </a:pPr>
              <a:t>‹#›</a:t>
            </a:fld>
            <a:endParaRPr lang="zh-TW" altLang="en-US"/>
          </a:p>
        </p:txBody>
      </p:sp>
    </p:spTree>
    <p:extLst>
      <p:ext uri="{BB962C8B-B14F-4D97-AF65-F5344CB8AC3E}">
        <p14:creationId xmlns:p14="http://schemas.microsoft.com/office/powerpoint/2010/main" val="339304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98546B8-7C5B-4DDA-B89C-0F559B799E27}"/>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F3E20B27-02A2-4B16-810C-352447EB68EE}"/>
              </a:ext>
            </a:extLst>
          </p:cNvPr>
          <p:cNvSpPr>
            <a:spLocks noGrp="1"/>
          </p:cNvSpPr>
          <p:nvPr>
            <p:ph type="dt" sz="half" idx="10"/>
          </p:nvPr>
        </p:nvSpPr>
        <p:spPr/>
        <p:txBody>
          <a:bodyPr/>
          <a:lstStyle>
            <a:lvl1pPr>
              <a:defRPr/>
            </a:lvl1pPr>
          </a:lstStyle>
          <a:p>
            <a:pPr>
              <a:defRPr/>
            </a:pPr>
            <a:fld id="{2EC4F121-3416-49AC-A1D0-959D207F7B45}"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95F66893-1A97-4051-8013-C2DEFB8AB2E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221FB31-83C5-4F23-BBF6-A47B0724763B}"/>
              </a:ext>
            </a:extLst>
          </p:cNvPr>
          <p:cNvSpPr>
            <a:spLocks noGrp="1"/>
          </p:cNvSpPr>
          <p:nvPr>
            <p:ph type="sldNum" sz="quarter" idx="12"/>
          </p:nvPr>
        </p:nvSpPr>
        <p:spPr>
          <a:xfrm>
            <a:off x="531813" y="4529138"/>
            <a:ext cx="779462" cy="365125"/>
          </a:xfrm>
        </p:spPr>
        <p:txBody>
          <a:bodyPr/>
          <a:lstStyle>
            <a:lvl1pPr>
              <a:defRPr/>
            </a:lvl1pPr>
          </a:lstStyle>
          <a:p>
            <a:pPr>
              <a:defRPr/>
            </a:pPr>
            <a:fld id="{ED5D6A1B-4461-4575-BF24-39F4179FABCD}" type="slidenum">
              <a:rPr lang="zh-TW" altLang="en-US"/>
              <a:pPr>
                <a:defRPr/>
              </a:pPr>
              <a:t>‹#›</a:t>
            </a:fld>
            <a:endParaRPr lang="zh-TW" altLang="en-US"/>
          </a:p>
        </p:txBody>
      </p:sp>
    </p:spTree>
    <p:extLst>
      <p:ext uri="{BB962C8B-B14F-4D97-AF65-F5344CB8AC3E}">
        <p14:creationId xmlns:p14="http://schemas.microsoft.com/office/powerpoint/2010/main" val="230394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1F92198-E251-4BEF-8D34-04E11E3074CE}"/>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D35AB7B-2D9C-46CF-B384-1256892DEE49}"/>
              </a:ext>
            </a:extLst>
          </p:cNvPr>
          <p:cNvSpPr>
            <a:spLocks noGrp="1"/>
          </p:cNvSpPr>
          <p:nvPr>
            <p:ph type="dt" sz="half" idx="10"/>
          </p:nvPr>
        </p:nvSpPr>
        <p:spPr/>
        <p:txBody>
          <a:bodyPr/>
          <a:lstStyle>
            <a:lvl1pPr>
              <a:defRPr/>
            </a:lvl1pPr>
          </a:lstStyle>
          <a:p>
            <a:pPr>
              <a:defRPr/>
            </a:pPr>
            <a:fld id="{2454997C-D1B3-4F4E-880A-FD028B177015}"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75FDAE1A-018D-43F2-BFCF-67C20DBB713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2E92B2A-C8B8-4B50-AB45-83D5B89A7212}"/>
              </a:ext>
            </a:extLst>
          </p:cNvPr>
          <p:cNvSpPr>
            <a:spLocks noGrp="1"/>
          </p:cNvSpPr>
          <p:nvPr>
            <p:ph type="sldNum" sz="quarter" idx="12"/>
          </p:nvPr>
        </p:nvSpPr>
        <p:spPr/>
        <p:txBody>
          <a:bodyPr/>
          <a:lstStyle>
            <a:lvl1pPr>
              <a:defRPr/>
            </a:lvl1pPr>
          </a:lstStyle>
          <a:p>
            <a:pPr>
              <a:defRPr/>
            </a:pPr>
            <a:fld id="{2D6A976E-043D-4EF5-A10F-29321EF89634}" type="slidenum">
              <a:rPr lang="zh-TW" altLang="en-US"/>
              <a:pPr>
                <a:defRPr/>
              </a:pPr>
              <a:t>‹#›</a:t>
            </a:fld>
            <a:endParaRPr lang="zh-TW" altLang="en-US"/>
          </a:p>
        </p:txBody>
      </p:sp>
    </p:spTree>
    <p:extLst>
      <p:ext uri="{BB962C8B-B14F-4D97-AF65-F5344CB8AC3E}">
        <p14:creationId xmlns:p14="http://schemas.microsoft.com/office/powerpoint/2010/main" val="77537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1C5F890-A1DB-43DC-BB87-418713A7ADE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7CC44DC-3FB1-41C9-9628-CB67DA5511AB}"/>
              </a:ext>
            </a:extLst>
          </p:cNvPr>
          <p:cNvSpPr>
            <a:spLocks noGrp="1"/>
          </p:cNvSpPr>
          <p:nvPr>
            <p:ph type="dt" sz="half" idx="10"/>
          </p:nvPr>
        </p:nvSpPr>
        <p:spPr/>
        <p:txBody>
          <a:bodyPr/>
          <a:lstStyle>
            <a:lvl1pPr>
              <a:defRPr/>
            </a:lvl1pPr>
          </a:lstStyle>
          <a:p>
            <a:pPr>
              <a:defRPr/>
            </a:pPr>
            <a:fld id="{91232C69-CF17-40CF-98CA-1810E4E0D416}"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47B03900-3124-4010-B4A4-C2EE82630EE3}"/>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DBE2F87-206B-419E-8E4D-32FBAA351339}"/>
              </a:ext>
            </a:extLst>
          </p:cNvPr>
          <p:cNvSpPr>
            <a:spLocks noGrp="1"/>
          </p:cNvSpPr>
          <p:nvPr>
            <p:ph type="sldNum" sz="quarter" idx="12"/>
          </p:nvPr>
        </p:nvSpPr>
        <p:spPr>
          <a:xfrm>
            <a:off x="531813" y="3244850"/>
            <a:ext cx="779462" cy="365125"/>
          </a:xfrm>
        </p:spPr>
        <p:txBody>
          <a:bodyPr/>
          <a:lstStyle>
            <a:lvl1pPr>
              <a:defRPr/>
            </a:lvl1pPr>
          </a:lstStyle>
          <a:p>
            <a:pPr>
              <a:defRPr/>
            </a:pPr>
            <a:fld id="{0FEA5B07-9F2B-4277-8CF9-E76FBC05035D}" type="slidenum">
              <a:rPr lang="zh-TW" altLang="en-US"/>
              <a:pPr>
                <a:defRPr/>
              </a:pPr>
              <a:t>‹#›</a:t>
            </a:fld>
            <a:endParaRPr lang="zh-TW" altLang="en-US"/>
          </a:p>
        </p:txBody>
      </p:sp>
    </p:spTree>
    <p:extLst>
      <p:ext uri="{BB962C8B-B14F-4D97-AF65-F5344CB8AC3E}">
        <p14:creationId xmlns:p14="http://schemas.microsoft.com/office/powerpoint/2010/main" val="6384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0AF8040F-0035-4646-AE60-9854F782A3E3}"/>
              </a:ext>
            </a:extLst>
          </p:cNvPr>
          <p:cNvSpPr>
            <a:spLocks noGrp="1"/>
          </p:cNvSpPr>
          <p:nvPr>
            <p:ph type="dt" sz="half" idx="10"/>
          </p:nvPr>
        </p:nvSpPr>
        <p:spPr/>
        <p:txBody>
          <a:bodyPr/>
          <a:lstStyle>
            <a:lvl1pPr>
              <a:defRPr/>
            </a:lvl1pPr>
          </a:lstStyle>
          <a:p>
            <a:pPr>
              <a:defRPr/>
            </a:pPr>
            <a:fld id="{47C83A30-B697-46A4-90FE-132A3359E78D}"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14D74F8F-607D-433F-9D5B-233D319BAE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5453B26-85E2-48E5-8F1D-7C844F245132}"/>
              </a:ext>
            </a:extLst>
          </p:cNvPr>
          <p:cNvSpPr>
            <a:spLocks noGrp="1"/>
          </p:cNvSpPr>
          <p:nvPr>
            <p:ph type="sldNum" sz="quarter" idx="12"/>
          </p:nvPr>
        </p:nvSpPr>
        <p:spPr/>
        <p:txBody>
          <a:bodyPr/>
          <a:lstStyle>
            <a:lvl1pPr>
              <a:defRPr/>
            </a:lvl1pPr>
          </a:lstStyle>
          <a:p>
            <a:pPr>
              <a:defRPr/>
            </a:pPr>
            <a:fld id="{E814EF61-0EF2-426E-A98D-103D907F6B65}" type="slidenum">
              <a:rPr lang="zh-TW" altLang="en-US"/>
              <a:pPr>
                <a:defRPr/>
              </a:pPr>
              <a:t>‹#›</a:t>
            </a:fld>
            <a:endParaRPr lang="zh-TW" altLang="en-US"/>
          </a:p>
        </p:txBody>
      </p:sp>
    </p:spTree>
    <p:extLst>
      <p:ext uri="{BB962C8B-B14F-4D97-AF65-F5344CB8AC3E}">
        <p14:creationId xmlns:p14="http://schemas.microsoft.com/office/powerpoint/2010/main" val="191319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4E63BDE-ADEB-46F4-B10B-30CEE4129ED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7EE6BFD8-257C-4B86-9BA8-F2FD56F45B1C}"/>
              </a:ext>
            </a:extLst>
          </p:cNvPr>
          <p:cNvSpPr>
            <a:spLocks noGrp="1"/>
          </p:cNvSpPr>
          <p:nvPr>
            <p:ph type="dt" sz="half" idx="10"/>
          </p:nvPr>
        </p:nvSpPr>
        <p:spPr/>
        <p:txBody>
          <a:bodyPr/>
          <a:lstStyle>
            <a:lvl1pPr>
              <a:defRPr/>
            </a:lvl1pPr>
          </a:lstStyle>
          <a:p>
            <a:pPr>
              <a:defRPr/>
            </a:pPr>
            <a:fld id="{DA27AFA0-CD23-4B99-B21D-EDFE22BDF78B}"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D36891F9-683E-4D6E-9090-A594F035B3E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219EBDB2-E810-4F4D-924C-7C012FABB79D}"/>
              </a:ext>
            </a:extLst>
          </p:cNvPr>
          <p:cNvSpPr>
            <a:spLocks noGrp="1"/>
          </p:cNvSpPr>
          <p:nvPr>
            <p:ph type="sldNum" sz="quarter" idx="12"/>
          </p:nvPr>
        </p:nvSpPr>
        <p:spPr/>
        <p:txBody>
          <a:bodyPr/>
          <a:lstStyle>
            <a:lvl1pPr>
              <a:defRPr/>
            </a:lvl1pPr>
          </a:lstStyle>
          <a:p>
            <a:pPr>
              <a:defRPr/>
            </a:pPr>
            <a:fld id="{36EE540F-C1ED-4BAE-87B0-59C58AF577E2}" type="slidenum">
              <a:rPr lang="zh-TW" altLang="en-US"/>
              <a:pPr>
                <a:defRPr/>
              </a:pPr>
              <a:t>‹#›</a:t>
            </a:fld>
            <a:endParaRPr lang="zh-TW" altLang="en-US"/>
          </a:p>
        </p:txBody>
      </p:sp>
    </p:spTree>
    <p:extLst>
      <p:ext uri="{BB962C8B-B14F-4D97-AF65-F5344CB8AC3E}">
        <p14:creationId xmlns:p14="http://schemas.microsoft.com/office/powerpoint/2010/main" val="187887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1EA11677-352E-41D2-99C9-FEF1BA6EFCA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FFAD2925-AE45-441F-B82A-12E24045756F}"/>
              </a:ext>
            </a:extLst>
          </p:cNvPr>
          <p:cNvSpPr>
            <a:spLocks noGrp="1"/>
          </p:cNvSpPr>
          <p:nvPr>
            <p:ph type="dt" sz="half" idx="10"/>
          </p:nvPr>
        </p:nvSpPr>
        <p:spPr/>
        <p:txBody>
          <a:bodyPr/>
          <a:lstStyle>
            <a:lvl1pPr>
              <a:defRPr/>
            </a:lvl1pPr>
          </a:lstStyle>
          <a:p>
            <a:pPr>
              <a:defRPr/>
            </a:pPr>
            <a:fld id="{7D958890-3014-4230-8DB5-9293D9DCA3D2}" type="datetime1">
              <a:rPr lang="zh-TW" altLang="en-US"/>
              <a:pPr>
                <a:defRPr/>
              </a:pPr>
              <a:t>2024/2/29</a:t>
            </a:fld>
            <a:endParaRPr lang="zh-TW" altLang="en-US"/>
          </a:p>
        </p:txBody>
      </p:sp>
      <p:sp>
        <p:nvSpPr>
          <p:cNvPr id="9" name="Footer Placeholder 7">
            <a:extLst>
              <a:ext uri="{FF2B5EF4-FFF2-40B4-BE49-F238E27FC236}">
                <a16:creationId xmlns:a16="http://schemas.microsoft.com/office/drawing/2014/main" id="{8AD0113F-037D-44A4-8586-A912655C7814}"/>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773485FB-417C-433F-91A8-2668B830DB02}"/>
              </a:ext>
            </a:extLst>
          </p:cNvPr>
          <p:cNvSpPr>
            <a:spLocks noGrp="1"/>
          </p:cNvSpPr>
          <p:nvPr>
            <p:ph type="sldNum" sz="quarter" idx="12"/>
          </p:nvPr>
        </p:nvSpPr>
        <p:spPr/>
        <p:txBody>
          <a:bodyPr/>
          <a:lstStyle>
            <a:lvl1pPr>
              <a:defRPr/>
            </a:lvl1pPr>
          </a:lstStyle>
          <a:p>
            <a:pPr>
              <a:defRPr/>
            </a:pPr>
            <a:fld id="{2222FFB8-92C0-4EF8-92CB-2D67D8E464C1}" type="slidenum">
              <a:rPr lang="zh-TW" altLang="en-US"/>
              <a:pPr>
                <a:defRPr/>
              </a:pPr>
              <a:t>‹#›</a:t>
            </a:fld>
            <a:endParaRPr lang="zh-TW" altLang="en-US"/>
          </a:p>
        </p:txBody>
      </p:sp>
    </p:spTree>
    <p:extLst>
      <p:ext uri="{BB962C8B-B14F-4D97-AF65-F5344CB8AC3E}">
        <p14:creationId xmlns:p14="http://schemas.microsoft.com/office/powerpoint/2010/main" val="1187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77465265-95CC-43D4-AC27-20272E84C10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758F9C2B-D8C6-4A0B-A566-7E62962034BD}"/>
              </a:ext>
            </a:extLst>
          </p:cNvPr>
          <p:cNvSpPr>
            <a:spLocks noGrp="1"/>
          </p:cNvSpPr>
          <p:nvPr>
            <p:ph type="dt" sz="half" idx="10"/>
          </p:nvPr>
        </p:nvSpPr>
        <p:spPr/>
        <p:txBody>
          <a:bodyPr/>
          <a:lstStyle>
            <a:lvl1pPr>
              <a:defRPr/>
            </a:lvl1pPr>
          </a:lstStyle>
          <a:p>
            <a:pPr>
              <a:defRPr/>
            </a:pPr>
            <a:fld id="{71941E29-DF0F-49DE-B3FF-BCC8EB0F53FE}" type="datetime1">
              <a:rPr lang="zh-TW" altLang="en-US"/>
              <a:pPr>
                <a:defRPr/>
              </a:pPr>
              <a:t>2024/2/29</a:t>
            </a:fld>
            <a:endParaRPr lang="zh-TW" altLang="en-US"/>
          </a:p>
        </p:txBody>
      </p:sp>
      <p:sp>
        <p:nvSpPr>
          <p:cNvPr id="5" name="Footer Placeholder 3">
            <a:extLst>
              <a:ext uri="{FF2B5EF4-FFF2-40B4-BE49-F238E27FC236}">
                <a16:creationId xmlns:a16="http://schemas.microsoft.com/office/drawing/2014/main" id="{3BDE3858-E61F-488B-B666-B2CE4B8BCD9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9E52F84-EECD-4FFF-9076-ED9ED55DFEE9}"/>
              </a:ext>
            </a:extLst>
          </p:cNvPr>
          <p:cNvSpPr>
            <a:spLocks noGrp="1"/>
          </p:cNvSpPr>
          <p:nvPr>
            <p:ph type="sldNum" sz="quarter" idx="12"/>
          </p:nvPr>
        </p:nvSpPr>
        <p:spPr/>
        <p:txBody>
          <a:bodyPr/>
          <a:lstStyle>
            <a:lvl1pPr>
              <a:defRPr/>
            </a:lvl1pPr>
          </a:lstStyle>
          <a:p>
            <a:pPr>
              <a:defRPr/>
            </a:pPr>
            <a:fld id="{50AFC114-F0E0-47F9-A258-BDFAE5C6E7D4}" type="slidenum">
              <a:rPr lang="zh-TW" altLang="en-US"/>
              <a:pPr>
                <a:defRPr/>
              </a:pPr>
              <a:t>‹#›</a:t>
            </a:fld>
            <a:endParaRPr lang="zh-TW" altLang="en-US"/>
          </a:p>
        </p:txBody>
      </p:sp>
    </p:spTree>
    <p:extLst>
      <p:ext uri="{BB962C8B-B14F-4D97-AF65-F5344CB8AC3E}">
        <p14:creationId xmlns:p14="http://schemas.microsoft.com/office/powerpoint/2010/main" val="370449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EC22C46B-E97D-4BEE-829E-208FED209430}"/>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28E4F578-A1DE-4A1E-BB7F-2A3E2E8166C3}"/>
              </a:ext>
            </a:extLst>
          </p:cNvPr>
          <p:cNvSpPr>
            <a:spLocks noGrp="1"/>
          </p:cNvSpPr>
          <p:nvPr>
            <p:ph type="dt" sz="half" idx="10"/>
          </p:nvPr>
        </p:nvSpPr>
        <p:spPr/>
        <p:txBody>
          <a:bodyPr/>
          <a:lstStyle>
            <a:lvl1pPr>
              <a:defRPr/>
            </a:lvl1pPr>
          </a:lstStyle>
          <a:p>
            <a:pPr>
              <a:defRPr/>
            </a:pPr>
            <a:fld id="{72A374C4-7194-488F-89BC-25C383BC6A3B}" type="datetime1">
              <a:rPr lang="zh-TW" altLang="en-US"/>
              <a:pPr>
                <a:defRPr/>
              </a:pPr>
              <a:t>2024/2/29</a:t>
            </a:fld>
            <a:endParaRPr lang="zh-TW" altLang="en-US"/>
          </a:p>
        </p:txBody>
      </p:sp>
      <p:sp>
        <p:nvSpPr>
          <p:cNvPr id="4" name="Footer Placeholder 2">
            <a:extLst>
              <a:ext uri="{FF2B5EF4-FFF2-40B4-BE49-F238E27FC236}">
                <a16:creationId xmlns:a16="http://schemas.microsoft.com/office/drawing/2014/main" id="{282384D7-720F-47DA-A2B5-39119C512E4C}"/>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E3D91AD1-3778-4205-9EAC-734C6312D763}"/>
              </a:ext>
            </a:extLst>
          </p:cNvPr>
          <p:cNvSpPr>
            <a:spLocks noGrp="1"/>
          </p:cNvSpPr>
          <p:nvPr>
            <p:ph type="sldNum" sz="quarter" idx="12"/>
          </p:nvPr>
        </p:nvSpPr>
        <p:spPr/>
        <p:txBody>
          <a:bodyPr/>
          <a:lstStyle>
            <a:lvl1pPr>
              <a:defRPr/>
            </a:lvl1pPr>
          </a:lstStyle>
          <a:p>
            <a:pPr>
              <a:defRPr/>
            </a:pPr>
            <a:fld id="{D0D06098-D2B8-4FED-A5FC-9CAEECEBE87F}" type="slidenum">
              <a:rPr lang="zh-TW" altLang="en-US"/>
              <a:pPr>
                <a:defRPr/>
              </a:pPr>
              <a:t>‹#›</a:t>
            </a:fld>
            <a:endParaRPr lang="zh-TW" altLang="en-US"/>
          </a:p>
        </p:txBody>
      </p:sp>
    </p:spTree>
    <p:extLst>
      <p:ext uri="{BB962C8B-B14F-4D97-AF65-F5344CB8AC3E}">
        <p14:creationId xmlns:p14="http://schemas.microsoft.com/office/powerpoint/2010/main" val="115277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687BF6AE-54AC-4264-88E0-19647D02033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23483C47-AC92-484B-A540-73E7E161B58B}"/>
              </a:ext>
            </a:extLst>
          </p:cNvPr>
          <p:cNvSpPr>
            <a:spLocks noGrp="1"/>
          </p:cNvSpPr>
          <p:nvPr>
            <p:ph type="dt" sz="half" idx="10"/>
          </p:nvPr>
        </p:nvSpPr>
        <p:spPr/>
        <p:txBody>
          <a:bodyPr/>
          <a:lstStyle>
            <a:lvl1pPr>
              <a:defRPr/>
            </a:lvl1pPr>
          </a:lstStyle>
          <a:p>
            <a:pPr>
              <a:defRPr/>
            </a:pPr>
            <a:fld id="{C84DCE46-57D9-4AE0-88C9-1EEF74CDB6C0}"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DD38FE73-21CD-452B-BD9F-7BE2A56FD18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4012294-5123-4143-BFC2-2907E98156FF}"/>
              </a:ext>
            </a:extLst>
          </p:cNvPr>
          <p:cNvSpPr>
            <a:spLocks noGrp="1"/>
          </p:cNvSpPr>
          <p:nvPr>
            <p:ph type="sldNum" sz="quarter" idx="12"/>
          </p:nvPr>
        </p:nvSpPr>
        <p:spPr/>
        <p:txBody>
          <a:bodyPr/>
          <a:lstStyle>
            <a:lvl1pPr>
              <a:defRPr/>
            </a:lvl1pPr>
          </a:lstStyle>
          <a:p>
            <a:pPr>
              <a:defRPr/>
            </a:pPr>
            <a:fld id="{54A49FC5-C313-4756-BB64-63D328CA3DD5}" type="slidenum">
              <a:rPr lang="zh-TW" altLang="en-US"/>
              <a:pPr>
                <a:defRPr/>
              </a:pPr>
              <a:t>‹#›</a:t>
            </a:fld>
            <a:endParaRPr lang="zh-TW" altLang="en-US"/>
          </a:p>
        </p:txBody>
      </p:sp>
    </p:spTree>
    <p:extLst>
      <p:ext uri="{BB962C8B-B14F-4D97-AF65-F5344CB8AC3E}">
        <p14:creationId xmlns:p14="http://schemas.microsoft.com/office/powerpoint/2010/main" val="168888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3CC06FDD-827C-4931-B807-0B31FE2299DD}"/>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253EA16-BA23-486E-B472-54E7F2A8D3EA}"/>
              </a:ext>
            </a:extLst>
          </p:cNvPr>
          <p:cNvSpPr>
            <a:spLocks noGrp="1"/>
          </p:cNvSpPr>
          <p:nvPr>
            <p:ph type="dt" sz="half" idx="10"/>
          </p:nvPr>
        </p:nvSpPr>
        <p:spPr/>
        <p:txBody>
          <a:bodyPr/>
          <a:lstStyle>
            <a:lvl1pPr>
              <a:defRPr/>
            </a:lvl1pPr>
          </a:lstStyle>
          <a:p>
            <a:pPr>
              <a:defRPr/>
            </a:pPr>
            <a:fld id="{77935500-49B8-403F-BFB0-4E7E46C42C9E}"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766A80BB-31EE-4F52-A00B-F672732ED874}"/>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B4F2C25-266A-4084-B3DA-EF4BDD73478C}"/>
              </a:ext>
            </a:extLst>
          </p:cNvPr>
          <p:cNvSpPr>
            <a:spLocks noGrp="1"/>
          </p:cNvSpPr>
          <p:nvPr>
            <p:ph type="sldNum" sz="quarter" idx="12"/>
          </p:nvPr>
        </p:nvSpPr>
        <p:spPr>
          <a:xfrm>
            <a:off x="531813" y="4983163"/>
            <a:ext cx="779462" cy="365125"/>
          </a:xfrm>
        </p:spPr>
        <p:txBody>
          <a:bodyPr/>
          <a:lstStyle>
            <a:lvl1pPr>
              <a:defRPr/>
            </a:lvl1pPr>
          </a:lstStyle>
          <a:p>
            <a:pPr>
              <a:defRPr/>
            </a:pPr>
            <a:fld id="{B7550430-1A20-41F7-AB90-FD9906673D04}" type="slidenum">
              <a:rPr lang="zh-TW" altLang="en-US"/>
              <a:pPr>
                <a:defRPr/>
              </a:pPr>
              <a:t>‹#›</a:t>
            </a:fld>
            <a:endParaRPr lang="zh-TW" altLang="en-US"/>
          </a:p>
        </p:txBody>
      </p:sp>
    </p:spTree>
    <p:extLst>
      <p:ext uri="{BB962C8B-B14F-4D97-AF65-F5344CB8AC3E}">
        <p14:creationId xmlns:p14="http://schemas.microsoft.com/office/powerpoint/2010/main" val="428737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3EC7891-F5F1-4239-B08A-BF2868B9D0B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C712CF3-1DFF-466C-A637-EBB0380D9678}"/>
              </a:ext>
            </a:extLst>
          </p:cNvPr>
          <p:cNvSpPr>
            <a:spLocks noGrp="1"/>
          </p:cNvSpPr>
          <p:nvPr>
            <p:ph type="dt" sz="half" idx="10"/>
          </p:nvPr>
        </p:nvSpPr>
        <p:spPr/>
        <p:txBody>
          <a:bodyPr/>
          <a:lstStyle>
            <a:lvl1pPr>
              <a:defRPr/>
            </a:lvl1pPr>
          </a:lstStyle>
          <a:p>
            <a:pPr>
              <a:defRPr/>
            </a:pPr>
            <a:fld id="{8466190F-7CFC-4F78-B50F-9F12ADE32CAA}"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95E395DB-AD47-4127-A87C-310E1CCE8D7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655CDEA8-0978-4127-BBF1-41BF10F4A19B}"/>
              </a:ext>
            </a:extLst>
          </p:cNvPr>
          <p:cNvSpPr>
            <a:spLocks noGrp="1"/>
          </p:cNvSpPr>
          <p:nvPr>
            <p:ph type="sldNum" sz="quarter" idx="12"/>
          </p:nvPr>
        </p:nvSpPr>
        <p:spPr>
          <a:xfrm>
            <a:off x="531813" y="3244850"/>
            <a:ext cx="779462" cy="365125"/>
          </a:xfrm>
        </p:spPr>
        <p:txBody>
          <a:bodyPr/>
          <a:lstStyle>
            <a:lvl1pPr>
              <a:defRPr/>
            </a:lvl1pPr>
          </a:lstStyle>
          <a:p>
            <a:pPr>
              <a:defRPr/>
            </a:pPr>
            <a:fld id="{828A7B5E-C0A1-448C-9A8A-AFB9C7C49DCC}" type="slidenum">
              <a:rPr lang="zh-TW" altLang="en-US"/>
              <a:pPr>
                <a:defRPr/>
              </a:pPr>
              <a:t>‹#›</a:t>
            </a:fld>
            <a:endParaRPr lang="zh-TW" altLang="en-US"/>
          </a:p>
        </p:txBody>
      </p:sp>
    </p:spTree>
    <p:extLst>
      <p:ext uri="{BB962C8B-B14F-4D97-AF65-F5344CB8AC3E}">
        <p14:creationId xmlns:p14="http://schemas.microsoft.com/office/powerpoint/2010/main" val="367324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97BD4C4-6669-443A-B66C-2AAAA181FD1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BB977151-D293-48C6-BE45-55B0D6AE3D44}"/>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15B6DEA-CBD4-45EB-8FEA-D6920F49395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694B2922-1368-465A-883F-67F04D1BC015}"/>
              </a:ext>
            </a:extLst>
          </p:cNvPr>
          <p:cNvSpPr>
            <a:spLocks noGrp="1"/>
          </p:cNvSpPr>
          <p:nvPr>
            <p:ph type="dt" sz="half" idx="14"/>
          </p:nvPr>
        </p:nvSpPr>
        <p:spPr/>
        <p:txBody>
          <a:bodyPr/>
          <a:lstStyle>
            <a:lvl1pPr>
              <a:defRPr/>
            </a:lvl1pPr>
          </a:lstStyle>
          <a:p>
            <a:pPr>
              <a:defRPr/>
            </a:pPr>
            <a:fld id="{BFDB77C1-3BD4-457E-9704-B5B137CC55EB}" type="datetime1">
              <a:rPr lang="zh-TW" altLang="en-US"/>
              <a:pPr>
                <a:defRPr/>
              </a:pPr>
              <a:t>2024/2/29</a:t>
            </a:fld>
            <a:endParaRPr lang="zh-TW" altLang="en-US"/>
          </a:p>
        </p:txBody>
      </p:sp>
      <p:sp>
        <p:nvSpPr>
          <p:cNvPr id="9" name="Footer Placeholder 4">
            <a:extLst>
              <a:ext uri="{FF2B5EF4-FFF2-40B4-BE49-F238E27FC236}">
                <a16:creationId xmlns:a16="http://schemas.microsoft.com/office/drawing/2014/main" id="{27192732-B654-4009-9298-30EDCB15636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28AF348B-1371-498C-87D8-4314DA5B1F52}"/>
              </a:ext>
            </a:extLst>
          </p:cNvPr>
          <p:cNvSpPr>
            <a:spLocks noGrp="1"/>
          </p:cNvSpPr>
          <p:nvPr>
            <p:ph type="sldNum" sz="quarter" idx="16"/>
          </p:nvPr>
        </p:nvSpPr>
        <p:spPr>
          <a:xfrm>
            <a:off x="531813" y="3244850"/>
            <a:ext cx="779462" cy="365125"/>
          </a:xfrm>
        </p:spPr>
        <p:txBody>
          <a:bodyPr/>
          <a:lstStyle>
            <a:lvl1pPr>
              <a:defRPr/>
            </a:lvl1pPr>
          </a:lstStyle>
          <a:p>
            <a:pPr>
              <a:defRPr/>
            </a:pPr>
            <a:fld id="{764FB535-A736-4676-A714-5DE0EBBFF02B}" type="slidenum">
              <a:rPr lang="zh-TW" altLang="en-US"/>
              <a:pPr>
                <a:defRPr/>
              </a:pPr>
              <a:t>‹#›</a:t>
            </a:fld>
            <a:endParaRPr lang="zh-TW" altLang="en-US"/>
          </a:p>
        </p:txBody>
      </p:sp>
    </p:spTree>
    <p:extLst>
      <p:ext uri="{BB962C8B-B14F-4D97-AF65-F5344CB8AC3E}">
        <p14:creationId xmlns:p14="http://schemas.microsoft.com/office/powerpoint/2010/main" val="348831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F5B9337-8FB2-4D7B-A5C2-5CEFA865AD82}"/>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5130083D-BD58-431E-B006-CB8C2FDB6258}"/>
              </a:ext>
            </a:extLst>
          </p:cNvPr>
          <p:cNvSpPr>
            <a:spLocks noGrp="1"/>
          </p:cNvSpPr>
          <p:nvPr>
            <p:ph type="dt" sz="half" idx="10"/>
          </p:nvPr>
        </p:nvSpPr>
        <p:spPr/>
        <p:txBody>
          <a:bodyPr/>
          <a:lstStyle>
            <a:lvl1pPr>
              <a:defRPr/>
            </a:lvl1pPr>
          </a:lstStyle>
          <a:p>
            <a:pPr>
              <a:defRPr/>
            </a:pPr>
            <a:fld id="{1A787F03-7F8C-470A-A4DC-858DBFF62711}"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75427546-397B-4A32-B745-51BDBFE09177}"/>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CA6AC1B-CFF1-43FA-8059-B2708268B054}"/>
              </a:ext>
            </a:extLst>
          </p:cNvPr>
          <p:cNvSpPr>
            <a:spLocks noGrp="1"/>
          </p:cNvSpPr>
          <p:nvPr>
            <p:ph type="sldNum" sz="quarter" idx="12"/>
          </p:nvPr>
        </p:nvSpPr>
        <p:spPr>
          <a:xfrm>
            <a:off x="531813" y="4983163"/>
            <a:ext cx="779462" cy="365125"/>
          </a:xfrm>
        </p:spPr>
        <p:txBody>
          <a:bodyPr/>
          <a:lstStyle>
            <a:lvl1pPr>
              <a:defRPr/>
            </a:lvl1pPr>
          </a:lstStyle>
          <a:p>
            <a:pPr>
              <a:defRPr/>
            </a:pPr>
            <a:fld id="{928AF254-695D-4307-AE37-EF6B78519393}" type="slidenum">
              <a:rPr lang="zh-TW" altLang="en-US"/>
              <a:pPr>
                <a:defRPr/>
              </a:pPr>
              <a:t>‹#›</a:t>
            </a:fld>
            <a:endParaRPr lang="zh-TW" altLang="en-US"/>
          </a:p>
        </p:txBody>
      </p:sp>
    </p:spTree>
    <p:extLst>
      <p:ext uri="{BB962C8B-B14F-4D97-AF65-F5344CB8AC3E}">
        <p14:creationId xmlns:p14="http://schemas.microsoft.com/office/powerpoint/2010/main" val="406697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5A2426C-DDB0-414D-914A-908325B4F7A4}"/>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A5D75DBE-240B-4556-AA86-469DD4B688AF}"/>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E5F61E80-5E06-4301-A68C-853323705FD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841C025D-6321-4CB6-9382-6A5FB3D42768}"/>
              </a:ext>
            </a:extLst>
          </p:cNvPr>
          <p:cNvSpPr>
            <a:spLocks noGrp="1"/>
          </p:cNvSpPr>
          <p:nvPr>
            <p:ph type="dt" sz="half" idx="14"/>
          </p:nvPr>
        </p:nvSpPr>
        <p:spPr/>
        <p:txBody>
          <a:bodyPr/>
          <a:lstStyle>
            <a:lvl1pPr>
              <a:defRPr/>
            </a:lvl1pPr>
          </a:lstStyle>
          <a:p>
            <a:pPr>
              <a:defRPr/>
            </a:pPr>
            <a:fld id="{D18EB617-FC42-4A73-96E1-9BC733177A83}" type="datetime1">
              <a:rPr lang="zh-TW" altLang="en-US"/>
              <a:pPr>
                <a:defRPr/>
              </a:pPr>
              <a:t>2024/2/29</a:t>
            </a:fld>
            <a:endParaRPr lang="zh-TW" altLang="en-US"/>
          </a:p>
        </p:txBody>
      </p:sp>
      <p:sp>
        <p:nvSpPr>
          <p:cNvPr id="9" name="Footer Placeholder 5">
            <a:extLst>
              <a:ext uri="{FF2B5EF4-FFF2-40B4-BE49-F238E27FC236}">
                <a16:creationId xmlns:a16="http://schemas.microsoft.com/office/drawing/2014/main" id="{105165C2-6D02-4BC3-A91E-CDC891A3DA11}"/>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30C8651-CB23-48C1-9226-D21FC922950F}"/>
              </a:ext>
            </a:extLst>
          </p:cNvPr>
          <p:cNvSpPr>
            <a:spLocks noGrp="1"/>
          </p:cNvSpPr>
          <p:nvPr>
            <p:ph type="sldNum" sz="quarter" idx="16"/>
          </p:nvPr>
        </p:nvSpPr>
        <p:spPr>
          <a:xfrm>
            <a:off x="531813" y="4983163"/>
            <a:ext cx="779462" cy="365125"/>
          </a:xfrm>
        </p:spPr>
        <p:txBody>
          <a:bodyPr/>
          <a:lstStyle>
            <a:lvl1pPr>
              <a:defRPr/>
            </a:lvl1pPr>
          </a:lstStyle>
          <a:p>
            <a:pPr>
              <a:defRPr/>
            </a:pPr>
            <a:fld id="{99D82CC9-07B6-4EA1-8788-72A2FA674D0E}" type="slidenum">
              <a:rPr lang="zh-TW" altLang="en-US"/>
              <a:pPr>
                <a:defRPr/>
              </a:pPr>
              <a:t>‹#›</a:t>
            </a:fld>
            <a:endParaRPr lang="zh-TW" altLang="en-US"/>
          </a:p>
        </p:txBody>
      </p:sp>
    </p:spTree>
    <p:extLst>
      <p:ext uri="{BB962C8B-B14F-4D97-AF65-F5344CB8AC3E}">
        <p14:creationId xmlns:p14="http://schemas.microsoft.com/office/powerpoint/2010/main" val="340480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83F6ED37-2415-460B-8F3E-9B97947D5D5D}"/>
              </a:ext>
            </a:extLst>
          </p:cNvPr>
          <p:cNvSpPr>
            <a:spLocks noGrp="1"/>
          </p:cNvSpPr>
          <p:nvPr>
            <p:ph type="dt" sz="half" idx="10"/>
          </p:nvPr>
        </p:nvSpPr>
        <p:spPr/>
        <p:txBody>
          <a:bodyPr/>
          <a:lstStyle>
            <a:lvl1pPr>
              <a:defRPr/>
            </a:lvl1pPr>
          </a:lstStyle>
          <a:p>
            <a:pPr>
              <a:defRPr/>
            </a:pPr>
            <a:fld id="{49C01603-D65B-46DF-860A-6B751551CFFD}"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16D34C40-BBD3-47D8-A58D-3D020C77023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04640D9-BB45-4FF4-A382-1362CE3FC79A}"/>
              </a:ext>
            </a:extLst>
          </p:cNvPr>
          <p:cNvSpPr>
            <a:spLocks noGrp="1"/>
          </p:cNvSpPr>
          <p:nvPr>
            <p:ph type="sldNum" sz="quarter" idx="12"/>
          </p:nvPr>
        </p:nvSpPr>
        <p:spPr>
          <a:xfrm>
            <a:off x="531813" y="3244850"/>
            <a:ext cx="779462" cy="365125"/>
          </a:xfrm>
        </p:spPr>
        <p:txBody>
          <a:bodyPr/>
          <a:lstStyle>
            <a:lvl1pPr>
              <a:defRPr/>
            </a:lvl1pPr>
          </a:lstStyle>
          <a:p>
            <a:pPr>
              <a:defRPr/>
            </a:pPr>
            <a:fld id="{B8A60AC1-3B6E-4597-A1AA-55423F91E2D9}" type="slidenum">
              <a:rPr lang="zh-TW" altLang="en-US"/>
              <a:pPr>
                <a:defRPr/>
              </a:pPr>
              <a:t>‹#›</a:t>
            </a:fld>
            <a:endParaRPr lang="zh-TW" altLang="en-US"/>
          </a:p>
        </p:txBody>
      </p:sp>
    </p:spTree>
    <p:extLst>
      <p:ext uri="{BB962C8B-B14F-4D97-AF65-F5344CB8AC3E}">
        <p14:creationId xmlns:p14="http://schemas.microsoft.com/office/powerpoint/2010/main" val="428815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B55F398-51BD-431C-ACD0-49D1F0E69F8E}"/>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72FE40A-F6B7-4A7F-95DF-B915DDE7EC9D}"/>
              </a:ext>
            </a:extLst>
          </p:cNvPr>
          <p:cNvSpPr>
            <a:spLocks noGrp="1"/>
          </p:cNvSpPr>
          <p:nvPr>
            <p:ph type="dt" sz="half" idx="14"/>
          </p:nvPr>
        </p:nvSpPr>
        <p:spPr/>
        <p:txBody>
          <a:bodyPr/>
          <a:lstStyle>
            <a:lvl1pPr>
              <a:defRPr/>
            </a:lvl1pPr>
          </a:lstStyle>
          <a:p>
            <a:pPr>
              <a:defRPr/>
            </a:pPr>
            <a:fld id="{0BC3DA3A-306A-4D4A-9E8C-5F96B7359ECF}"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1DC74008-494C-4CAC-BBCC-9CBBA12BE16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75C33BE3-2127-4832-AB34-DBF381A7CF67}"/>
              </a:ext>
            </a:extLst>
          </p:cNvPr>
          <p:cNvSpPr>
            <a:spLocks noGrp="1"/>
          </p:cNvSpPr>
          <p:nvPr>
            <p:ph type="sldNum" sz="quarter" idx="16"/>
          </p:nvPr>
        </p:nvSpPr>
        <p:spPr>
          <a:xfrm>
            <a:off x="531813" y="4983163"/>
            <a:ext cx="779462" cy="365125"/>
          </a:xfrm>
        </p:spPr>
        <p:txBody>
          <a:bodyPr/>
          <a:lstStyle>
            <a:lvl1pPr>
              <a:defRPr/>
            </a:lvl1pPr>
          </a:lstStyle>
          <a:p>
            <a:pPr>
              <a:defRPr/>
            </a:pPr>
            <a:fld id="{D0FDAB7E-C4CC-40AA-A460-F818A33BB5A3}" type="slidenum">
              <a:rPr lang="zh-TW" altLang="en-US"/>
              <a:pPr>
                <a:defRPr/>
              </a:pPr>
              <a:t>‹#›</a:t>
            </a:fld>
            <a:endParaRPr lang="zh-TW" altLang="en-US"/>
          </a:p>
        </p:txBody>
      </p:sp>
    </p:spTree>
    <p:extLst>
      <p:ext uri="{BB962C8B-B14F-4D97-AF65-F5344CB8AC3E}">
        <p14:creationId xmlns:p14="http://schemas.microsoft.com/office/powerpoint/2010/main" val="260381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2C6EEEED-CFF3-464B-850E-9BA91A7A978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21BADEBE-3AEE-4E70-9F20-F32070E2DE23}"/>
              </a:ext>
            </a:extLst>
          </p:cNvPr>
          <p:cNvSpPr>
            <a:spLocks noGrp="1"/>
          </p:cNvSpPr>
          <p:nvPr>
            <p:ph type="dt" sz="half" idx="10"/>
          </p:nvPr>
        </p:nvSpPr>
        <p:spPr/>
        <p:txBody>
          <a:bodyPr/>
          <a:lstStyle>
            <a:lvl1pPr>
              <a:defRPr/>
            </a:lvl1pPr>
          </a:lstStyle>
          <a:p>
            <a:pPr>
              <a:defRPr/>
            </a:pPr>
            <a:fld id="{9DEAE5E0-6F04-4889-83B4-B10298B1F179}"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B5E87D17-5FA8-4117-AD2E-97629E2F5C0F}"/>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0617AA1-8B19-44D3-8777-459B1A665F7C}"/>
              </a:ext>
            </a:extLst>
          </p:cNvPr>
          <p:cNvSpPr>
            <a:spLocks noGrp="1"/>
          </p:cNvSpPr>
          <p:nvPr>
            <p:ph type="sldNum" sz="quarter" idx="12"/>
          </p:nvPr>
        </p:nvSpPr>
        <p:spPr/>
        <p:txBody>
          <a:bodyPr/>
          <a:lstStyle>
            <a:lvl1pPr>
              <a:defRPr/>
            </a:lvl1pPr>
          </a:lstStyle>
          <a:p>
            <a:pPr>
              <a:defRPr/>
            </a:pPr>
            <a:fld id="{3CEAF2C9-E13E-4736-8307-635DB3BB9ED6}" type="slidenum">
              <a:rPr lang="zh-TW" altLang="en-US"/>
              <a:pPr>
                <a:defRPr/>
              </a:pPr>
              <a:t>‹#›</a:t>
            </a:fld>
            <a:endParaRPr lang="zh-TW" altLang="en-US"/>
          </a:p>
        </p:txBody>
      </p:sp>
    </p:spTree>
    <p:extLst>
      <p:ext uri="{BB962C8B-B14F-4D97-AF65-F5344CB8AC3E}">
        <p14:creationId xmlns:p14="http://schemas.microsoft.com/office/powerpoint/2010/main" val="1952880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9EC43437-59C5-4509-B791-3A9B661BD30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9F3157B-E6AF-4434-B137-8268B04BFD6A}"/>
              </a:ext>
            </a:extLst>
          </p:cNvPr>
          <p:cNvSpPr>
            <a:spLocks noGrp="1"/>
          </p:cNvSpPr>
          <p:nvPr>
            <p:ph type="dt" sz="half" idx="10"/>
          </p:nvPr>
        </p:nvSpPr>
        <p:spPr/>
        <p:txBody>
          <a:bodyPr/>
          <a:lstStyle>
            <a:lvl1pPr>
              <a:defRPr/>
            </a:lvl1pPr>
          </a:lstStyle>
          <a:p>
            <a:pPr>
              <a:defRPr/>
            </a:pPr>
            <a:fld id="{FAD3419C-DF11-4D89-B73F-8DF6B50A401E}"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1599C490-310B-4F45-9590-F3359393D3C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2CC8871C-5595-444B-AB38-23EF3A03F21E}"/>
              </a:ext>
            </a:extLst>
          </p:cNvPr>
          <p:cNvSpPr>
            <a:spLocks noGrp="1"/>
          </p:cNvSpPr>
          <p:nvPr>
            <p:ph type="sldNum" sz="quarter" idx="12"/>
          </p:nvPr>
        </p:nvSpPr>
        <p:spPr/>
        <p:txBody>
          <a:bodyPr/>
          <a:lstStyle>
            <a:lvl1pPr>
              <a:defRPr/>
            </a:lvl1pPr>
          </a:lstStyle>
          <a:p>
            <a:pPr>
              <a:defRPr/>
            </a:pPr>
            <a:fld id="{8244783A-D94A-4C61-ADE5-771035D2DB25}" type="slidenum">
              <a:rPr lang="zh-TW" altLang="en-US"/>
              <a:pPr>
                <a:defRPr/>
              </a:pPr>
              <a:t>‹#›</a:t>
            </a:fld>
            <a:endParaRPr lang="zh-TW" altLang="en-US"/>
          </a:p>
        </p:txBody>
      </p:sp>
    </p:spTree>
    <p:extLst>
      <p:ext uri="{BB962C8B-B14F-4D97-AF65-F5344CB8AC3E}">
        <p14:creationId xmlns:p14="http://schemas.microsoft.com/office/powerpoint/2010/main" val="88889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6DD734-C407-AE4D-9D22-E75A9D84D1A3}"/>
              </a:ext>
            </a:extLst>
          </p:cNvPr>
          <p:cNvSpPr>
            <a:spLocks noGrp="1"/>
          </p:cNvSpPr>
          <p:nvPr>
            <p:ph type="title"/>
          </p:nvPr>
        </p:nvSpPr>
        <p:spPr/>
        <p:txBody>
          <a:bodyPr/>
          <a:lstStyle>
            <a:lvl1pPr>
              <a:defRPr>
                <a:latin typeface="Microsoft JhengHei" panose="020B0604030504040204" pitchFamily="34" charset="-120"/>
                <a:ea typeface="Microsoft JhengHei" panose="020B0604030504040204" pitchFamily="34" charset="-120"/>
              </a:defRPr>
            </a:lvl1pPr>
          </a:lstStyle>
          <a:p>
            <a:r>
              <a:rPr kumimoji="1" lang="zh-TW" altLang="en-US" dirty="0"/>
              <a:t>按一下以編輯母片標題樣式</a:t>
            </a:r>
          </a:p>
        </p:txBody>
      </p:sp>
      <p:sp>
        <p:nvSpPr>
          <p:cNvPr id="6" name="投影片編號版面配置區 5">
            <a:extLst>
              <a:ext uri="{FF2B5EF4-FFF2-40B4-BE49-F238E27FC236}">
                <a16:creationId xmlns:a16="http://schemas.microsoft.com/office/drawing/2014/main" id="{615BB881-12A8-4742-9FE6-53C096B867EB}"/>
              </a:ext>
            </a:extLst>
          </p:cNvPr>
          <p:cNvSpPr>
            <a:spLocks noGrp="1"/>
          </p:cNvSpPr>
          <p:nvPr>
            <p:ph type="sldNum" sz="quarter" idx="12"/>
          </p:nvPr>
        </p:nvSpPr>
        <p:spPr/>
        <p:txBody>
          <a:bodyPr/>
          <a:lstStyle/>
          <a:p>
            <a:fld id="{E4B5C72D-F7E1-BD40-86C6-B66ABFAB450C}" type="slidenum">
              <a:rPr kumimoji="1" lang="zh-TW" altLang="en-US" smtClean="0"/>
              <a:t>‹#›</a:t>
            </a:fld>
            <a:endParaRPr kumimoji="1" lang="zh-TW" altLang="en-US"/>
          </a:p>
        </p:txBody>
      </p:sp>
      <p:sp>
        <p:nvSpPr>
          <p:cNvPr id="9" name="文字版面配置區 8">
            <a:extLst>
              <a:ext uri="{FF2B5EF4-FFF2-40B4-BE49-F238E27FC236}">
                <a16:creationId xmlns:a16="http://schemas.microsoft.com/office/drawing/2014/main" id="{8BCF6E7A-D154-4843-9407-FA6118BE6897}"/>
              </a:ext>
            </a:extLst>
          </p:cNvPr>
          <p:cNvSpPr>
            <a:spLocks noGrp="1"/>
          </p:cNvSpPr>
          <p:nvPr>
            <p:ph type="body" sz="quarter" idx="13"/>
          </p:nvPr>
        </p:nvSpPr>
        <p:spPr>
          <a:xfrm>
            <a:off x="360363" y="1152000"/>
            <a:ext cx="11520000" cy="5400000"/>
          </a:xfrm>
          <a:prstGeom prst="rect">
            <a:avLst/>
          </a:prstGeom>
        </p:spPr>
        <p:txBody>
          <a:bodyPr lIns="72000" tIns="72000" rIns="0"/>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748223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1346017 w 372"/>
              <a:gd name="T1" fmla="*/ 777875 h 166"/>
              <a:gd name="T2" fmla="*/ 1374157 w 372"/>
              <a:gd name="T3" fmla="*/ 768503 h 166"/>
              <a:gd name="T4" fmla="*/ 1378847 w 372"/>
              <a:gd name="T5" fmla="*/ 763817 h 166"/>
              <a:gd name="T6" fmla="*/ 1735283 w 372"/>
              <a:gd name="T7" fmla="*/ 407681 h 166"/>
              <a:gd name="T8" fmla="*/ 1735283 w 372"/>
              <a:gd name="T9" fmla="*/ 365508 h 166"/>
              <a:gd name="T10" fmla="*/ 1378847 w 372"/>
              <a:gd name="T11" fmla="*/ 14058 h 166"/>
              <a:gd name="T12" fmla="*/ 1374157 w 372"/>
              <a:gd name="T13" fmla="*/ 9372 h 166"/>
              <a:gd name="T14" fmla="*/ 1346017 w 372"/>
              <a:gd name="T15" fmla="*/ 0 h 166"/>
              <a:gd name="T16" fmla="*/ 0 w 372"/>
              <a:gd name="T17" fmla="*/ 0 h 166"/>
              <a:gd name="T18" fmla="*/ 0 w 372"/>
              <a:gd name="T19" fmla="*/ 777875 h 166"/>
              <a:gd name="T20" fmla="*/ 1346017 w 372"/>
              <a:gd name="T21" fmla="*/ 777875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948847D4-9C55-417F-97E6-244B4716CF8F}"/>
              </a:ext>
            </a:extLst>
          </p:cNvPr>
          <p:cNvSpPr>
            <a:spLocks noGrp="1"/>
          </p:cNvSpPr>
          <p:nvPr>
            <p:ph type="dt" sz="half" idx="10"/>
          </p:nvPr>
        </p:nvSpPr>
        <p:spPr/>
        <p:txBody>
          <a:bodyPr/>
          <a:lstStyle>
            <a:lvl1pPr>
              <a:defRPr/>
            </a:lvl1pPr>
          </a:lstStyle>
          <a:p>
            <a:pPr>
              <a:defRPr/>
            </a:pPr>
            <a:fld id="{64B09EB7-CD15-4378-B91E-73588519A100}"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7FA60397-27F0-4598-87C0-8DA8DA70387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7374B63-3EEB-4597-A622-87AD267B1D3D}"/>
              </a:ext>
            </a:extLst>
          </p:cNvPr>
          <p:cNvSpPr>
            <a:spLocks noGrp="1"/>
          </p:cNvSpPr>
          <p:nvPr>
            <p:ph type="sldNum" sz="quarter" idx="12"/>
          </p:nvPr>
        </p:nvSpPr>
        <p:spPr>
          <a:xfrm>
            <a:off x="531813" y="4529138"/>
            <a:ext cx="779462" cy="365125"/>
          </a:xfrm>
        </p:spPr>
        <p:txBody>
          <a:bodyPr/>
          <a:lstStyle>
            <a:lvl1pPr>
              <a:defRPr/>
            </a:lvl1pPr>
          </a:lstStyle>
          <a:p>
            <a:pPr>
              <a:defRPr/>
            </a:pPr>
            <a:fld id="{0DADE3A3-E8FA-42DF-A3B9-24DA5D5F472B}" type="slidenum">
              <a:rPr lang="zh-TW" altLang="en-US"/>
              <a:pPr>
                <a:defRPr/>
              </a:pPr>
              <a:t>‹#›</a:t>
            </a:fld>
            <a:endParaRPr lang="zh-TW" altLang="en-US"/>
          </a:p>
        </p:txBody>
      </p:sp>
    </p:spTree>
    <p:extLst>
      <p:ext uri="{BB962C8B-B14F-4D97-AF65-F5344CB8AC3E}">
        <p14:creationId xmlns:p14="http://schemas.microsoft.com/office/powerpoint/2010/main" val="1662619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F72B9F02-9FEC-42ED-BA10-E8E1FA1D9101}"/>
              </a:ext>
            </a:extLst>
          </p:cNvPr>
          <p:cNvSpPr>
            <a:spLocks noGrp="1"/>
          </p:cNvSpPr>
          <p:nvPr>
            <p:ph type="dt" sz="half" idx="10"/>
          </p:nvPr>
        </p:nvSpPr>
        <p:spPr/>
        <p:txBody>
          <a:bodyPr/>
          <a:lstStyle>
            <a:lvl1pPr>
              <a:defRPr/>
            </a:lvl1pPr>
          </a:lstStyle>
          <a:p>
            <a:pPr>
              <a:defRPr/>
            </a:pPr>
            <a:fld id="{2E541175-7843-4607-8A04-E31C8FE3D2A6}"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FE73BD56-A75D-4A1F-B6EE-B58974FBAA68}"/>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DE8AAC6-7CB6-4B83-A5EF-64D13863C683}"/>
              </a:ext>
            </a:extLst>
          </p:cNvPr>
          <p:cNvSpPr>
            <a:spLocks noGrp="1"/>
          </p:cNvSpPr>
          <p:nvPr>
            <p:ph type="sldNum" sz="quarter" idx="12"/>
          </p:nvPr>
        </p:nvSpPr>
        <p:spPr/>
        <p:txBody>
          <a:bodyPr/>
          <a:lstStyle>
            <a:lvl1pPr>
              <a:defRPr/>
            </a:lvl1pPr>
          </a:lstStyle>
          <a:p>
            <a:pPr>
              <a:defRPr/>
            </a:pPr>
            <a:fld id="{9DCBA665-F772-4A3A-A257-69D5D9DE5211}" type="slidenum">
              <a:rPr lang="zh-TW" altLang="en-US"/>
              <a:pPr>
                <a:defRPr/>
              </a:pPr>
              <a:t>‹#›</a:t>
            </a:fld>
            <a:endParaRPr lang="zh-TW" altLang="en-US"/>
          </a:p>
        </p:txBody>
      </p:sp>
    </p:spTree>
    <p:extLst>
      <p:ext uri="{BB962C8B-B14F-4D97-AF65-F5344CB8AC3E}">
        <p14:creationId xmlns:p14="http://schemas.microsoft.com/office/powerpoint/2010/main" val="2153016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7C8417EA-EEBC-42B0-9A72-10DBC0057FA9}"/>
              </a:ext>
            </a:extLst>
          </p:cNvPr>
          <p:cNvSpPr>
            <a:spLocks noGrp="1"/>
          </p:cNvSpPr>
          <p:nvPr>
            <p:ph type="dt" sz="half" idx="10"/>
          </p:nvPr>
        </p:nvSpPr>
        <p:spPr/>
        <p:txBody>
          <a:bodyPr/>
          <a:lstStyle>
            <a:lvl1pPr>
              <a:defRPr/>
            </a:lvl1pPr>
          </a:lstStyle>
          <a:p>
            <a:pPr>
              <a:defRPr/>
            </a:pPr>
            <a:fld id="{16221F55-EE78-464A-B72C-E82DE1297B20}"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8CB25B3C-82B4-4935-8A7B-8967D3A545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EB1A314-B7A0-4760-B813-B1C95C150D02}"/>
              </a:ext>
            </a:extLst>
          </p:cNvPr>
          <p:cNvSpPr>
            <a:spLocks noGrp="1"/>
          </p:cNvSpPr>
          <p:nvPr>
            <p:ph type="sldNum" sz="quarter" idx="12"/>
          </p:nvPr>
        </p:nvSpPr>
        <p:spPr>
          <a:xfrm>
            <a:off x="531813" y="3244850"/>
            <a:ext cx="779462" cy="365125"/>
          </a:xfrm>
        </p:spPr>
        <p:txBody>
          <a:bodyPr/>
          <a:lstStyle>
            <a:lvl1pPr>
              <a:defRPr/>
            </a:lvl1pPr>
          </a:lstStyle>
          <a:p>
            <a:pPr>
              <a:defRPr/>
            </a:pPr>
            <a:fld id="{A46BF5B7-5E40-44EC-81B8-54DD34557F6F}" type="slidenum">
              <a:rPr lang="zh-TW" altLang="en-US"/>
              <a:pPr>
                <a:defRPr/>
              </a:pPr>
              <a:t>‹#›</a:t>
            </a:fld>
            <a:endParaRPr lang="zh-TW" altLang="en-US"/>
          </a:p>
        </p:txBody>
      </p:sp>
    </p:spTree>
    <p:extLst>
      <p:ext uri="{BB962C8B-B14F-4D97-AF65-F5344CB8AC3E}">
        <p14:creationId xmlns:p14="http://schemas.microsoft.com/office/powerpoint/2010/main" val="4277815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426CBB6E-D9DF-4670-96AF-6FB8E3C8EF39}"/>
              </a:ext>
            </a:extLst>
          </p:cNvPr>
          <p:cNvSpPr>
            <a:spLocks noGrp="1"/>
          </p:cNvSpPr>
          <p:nvPr>
            <p:ph type="dt" sz="half" idx="10"/>
          </p:nvPr>
        </p:nvSpPr>
        <p:spPr/>
        <p:txBody>
          <a:bodyPr/>
          <a:lstStyle>
            <a:lvl1pPr>
              <a:defRPr/>
            </a:lvl1pPr>
          </a:lstStyle>
          <a:p>
            <a:pPr>
              <a:defRPr/>
            </a:pPr>
            <a:fld id="{8F3FEAAD-84FA-4FB7-A28F-412A793D405A}"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5E7B69C4-CA87-4140-961F-503C1D7A9C2E}"/>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EE457527-85EF-4400-B3B7-BE2A9821609A}"/>
              </a:ext>
            </a:extLst>
          </p:cNvPr>
          <p:cNvSpPr>
            <a:spLocks noGrp="1"/>
          </p:cNvSpPr>
          <p:nvPr>
            <p:ph type="sldNum" sz="quarter" idx="12"/>
          </p:nvPr>
        </p:nvSpPr>
        <p:spPr/>
        <p:txBody>
          <a:bodyPr/>
          <a:lstStyle>
            <a:lvl1pPr>
              <a:defRPr/>
            </a:lvl1pPr>
          </a:lstStyle>
          <a:p>
            <a:pPr>
              <a:defRPr/>
            </a:pPr>
            <a:fld id="{5825F3AC-6376-4360-95A2-876F58873606}" type="slidenum">
              <a:rPr lang="zh-TW" altLang="en-US"/>
              <a:pPr>
                <a:defRPr/>
              </a:pPr>
              <a:t>‹#›</a:t>
            </a:fld>
            <a:endParaRPr lang="zh-TW" altLang="en-US"/>
          </a:p>
        </p:txBody>
      </p:sp>
    </p:spTree>
    <p:extLst>
      <p:ext uri="{BB962C8B-B14F-4D97-AF65-F5344CB8AC3E}">
        <p14:creationId xmlns:p14="http://schemas.microsoft.com/office/powerpoint/2010/main" val="2876520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64B6A96-1D25-41C4-A143-1645B6FAF25C}"/>
              </a:ext>
            </a:extLst>
          </p:cNvPr>
          <p:cNvSpPr>
            <a:spLocks noGrp="1"/>
          </p:cNvSpPr>
          <p:nvPr>
            <p:ph type="dt" sz="half" idx="10"/>
          </p:nvPr>
        </p:nvSpPr>
        <p:spPr/>
        <p:txBody>
          <a:bodyPr/>
          <a:lstStyle>
            <a:lvl1pPr>
              <a:defRPr/>
            </a:lvl1pPr>
          </a:lstStyle>
          <a:p>
            <a:pPr>
              <a:defRPr/>
            </a:pPr>
            <a:fld id="{8F31AF42-CEAD-48B9-A45E-CFFCEDAF126B}" type="datetime1">
              <a:rPr lang="zh-TW" altLang="en-US"/>
              <a:pPr>
                <a:defRPr/>
              </a:pPr>
              <a:t>2024/2/29</a:t>
            </a:fld>
            <a:endParaRPr lang="zh-TW" altLang="en-US"/>
          </a:p>
        </p:txBody>
      </p:sp>
      <p:sp>
        <p:nvSpPr>
          <p:cNvPr id="9" name="Footer Placeholder 7">
            <a:extLst>
              <a:ext uri="{FF2B5EF4-FFF2-40B4-BE49-F238E27FC236}">
                <a16:creationId xmlns:a16="http://schemas.microsoft.com/office/drawing/2014/main" id="{CC328D81-04B3-4E0E-8464-E802D55D6845}"/>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14DB71AF-CFD9-449F-9216-DB6FF83D8C64}"/>
              </a:ext>
            </a:extLst>
          </p:cNvPr>
          <p:cNvSpPr>
            <a:spLocks noGrp="1"/>
          </p:cNvSpPr>
          <p:nvPr>
            <p:ph type="sldNum" sz="quarter" idx="12"/>
          </p:nvPr>
        </p:nvSpPr>
        <p:spPr/>
        <p:txBody>
          <a:bodyPr/>
          <a:lstStyle>
            <a:lvl1pPr>
              <a:defRPr/>
            </a:lvl1pPr>
          </a:lstStyle>
          <a:p>
            <a:pPr>
              <a:defRPr/>
            </a:pPr>
            <a:fld id="{0861F5D3-6BEC-4EAB-9C26-13A3E61E7FF6}" type="slidenum">
              <a:rPr lang="zh-TW" altLang="en-US"/>
              <a:pPr>
                <a:defRPr/>
              </a:pPr>
              <a:t>‹#›</a:t>
            </a:fld>
            <a:endParaRPr lang="zh-TW" altLang="en-US"/>
          </a:p>
        </p:txBody>
      </p:sp>
    </p:spTree>
    <p:extLst>
      <p:ext uri="{BB962C8B-B14F-4D97-AF65-F5344CB8AC3E}">
        <p14:creationId xmlns:p14="http://schemas.microsoft.com/office/powerpoint/2010/main" val="3731958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443A699-B054-45EA-B60D-01AB834BF004}"/>
              </a:ext>
            </a:extLst>
          </p:cNvPr>
          <p:cNvSpPr>
            <a:spLocks noGrp="1"/>
          </p:cNvSpPr>
          <p:nvPr>
            <p:ph type="dt" sz="half" idx="10"/>
          </p:nvPr>
        </p:nvSpPr>
        <p:spPr/>
        <p:txBody>
          <a:bodyPr/>
          <a:lstStyle>
            <a:lvl1pPr>
              <a:defRPr/>
            </a:lvl1pPr>
          </a:lstStyle>
          <a:p>
            <a:pPr>
              <a:defRPr/>
            </a:pPr>
            <a:fld id="{2A7593D2-624F-4287-9C12-7129536BB37B}" type="datetime1">
              <a:rPr lang="zh-TW" altLang="en-US"/>
              <a:pPr>
                <a:defRPr/>
              </a:pPr>
              <a:t>2024/2/29</a:t>
            </a:fld>
            <a:endParaRPr lang="zh-TW" altLang="en-US"/>
          </a:p>
        </p:txBody>
      </p:sp>
      <p:sp>
        <p:nvSpPr>
          <p:cNvPr id="5" name="Footer Placeholder 3">
            <a:extLst>
              <a:ext uri="{FF2B5EF4-FFF2-40B4-BE49-F238E27FC236}">
                <a16:creationId xmlns:a16="http://schemas.microsoft.com/office/drawing/2014/main" id="{7F2CC08C-0E64-452B-8C14-72CAE3ADCFD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B7B7EB94-0BE5-423F-9AA8-836FE916090E}"/>
              </a:ext>
            </a:extLst>
          </p:cNvPr>
          <p:cNvSpPr>
            <a:spLocks noGrp="1"/>
          </p:cNvSpPr>
          <p:nvPr>
            <p:ph type="sldNum" sz="quarter" idx="12"/>
          </p:nvPr>
        </p:nvSpPr>
        <p:spPr/>
        <p:txBody>
          <a:bodyPr/>
          <a:lstStyle>
            <a:lvl1pPr>
              <a:defRPr/>
            </a:lvl1pPr>
          </a:lstStyle>
          <a:p>
            <a:pPr>
              <a:defRPr/>
            </a:pPr>
            <a:fld id="{AF61D36C-884E-4CA9-9A03-52130CE74821}" type="slidenum">
              <a:rPr lang="zh-TW" altLang="en-US"/>
              <a:pPr>
                <a:defRPr/>
              </a:pPr>
              <a:t>‹#›</a:t>
            </a:fld>
            <a:endParaRPr lang="zh-TW" altLang="en-US"/>
          </a:p>
        </p:txBody>
      </p:sp>
    </p:spTree>
    <p:extLst>
      <p:ext uri="{BB962C8B-B14F-4D97-AF65-F5344CB8AC3E}">
        <p14:creationId xmlns:p14="http://schemas.microsoft.com/office/powerpoint/2010/main" val="2791106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9B09B52-3FEC-4095-BCB7-4F45998C8DC4}"/>
              </a:ext>
            </a:extLst>
          </p:cNvPr>
          <p:cNvSpPr>
            <a:spLocks noGrp="1"/>
          </p:cNvSpPr>
          <p:nvPr>
            <p:ph type="dt" sz="half" idx="10"/>
          </p:nvPr>
        </p:nvSpPr>
        <p:spPr/>
        <p:txBody>
          <a:bodyPr/>
          <a:lstStyle>
            <a:lvl1pPr>
              <a:defRPr/>
            </a:lvl1pPr>
          </a:lstStyle>
          <a:p>
            <a:pPr>
              <a:defRPr/>
            </a:pPr>
            <a:fld id="{21C571B0-3FDA-4CBE-9813-96627253447C}"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DB338A58-8310-4B0A-B3CD-4CEA9BB04622}"/>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32718126-458F-4ED2-8ADD-5FFF39FF32F9}"/>
              </a:ext>
            </a:extLst>
          </p:cNvPr>
          <p:cNvSpPr>
            <a:spLocks noGrp="1"/>
          </p:cNvSpPr>
          <p:nvPr>
            <p:ph type="sldNum" sz="quarter" idx="12"/>
          </p:nvPr>
        </p:nvSpPr>
        <p:spPr/>
        <p:txBody>
          <a:bodyPr/>
          <a:lstStyle>
            <a:lvl1pPr>
              <a:defRPr/>
            </a:lvl1pPr>
          </a:lstStyle>
          <a:p>
            <a:pPr>
              <a:defRPr/>
            </a:pPr>
            <a:fld id="{7FF74255-E86C-40F9-9ACF-D292E0977261}" type="slidenum">
              <a:rPr lang="zh-TW" altLang="en-US"/>
              <a:pPr>
                <a:defRPr/>
              </a:pPr>
              <a:t>‹#›</a:t>
            </a:fld>
            <a:endParaRPr lang="zh-TW" altLang="en-US"/>
          </a:p>
        </p:txBody>
      </p:sp>
    </p:spTree>
    <p:extLst>
      <p:ext uri="{BB962C8B-B14F-4D97-AF65-F5344CB8AC3E}">
        <p14:creationId xmlns:p14="http://schemas.microsoft.com/office/powerpoint/2010/main" val="406682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2EBC24DB-0BC7-430E-A3AB-7838A9B3EC7B}"/>
              </a:ext>
            </a:extLst>
          </p:cNvPr>
          <p:cNvSpPr>
            <a:spLocks noGrp="1"/>
          </p:cNvSpPr>
          <p:nvPr>
            <p:ph type="dt" sz="half" idx="10"/>
          </p:nvPr>
        </p:nvSpPr>
        <p:spPr/>
        <p:txBody>
          <a:bodyPr/>
          <a:lstStyle>
            <a:lvl1pPr>
              <a:defRPr/>
            </a:lvl1pPr>
          </a:lstStyle>
          <a:p>
            <a:pPr>
              <a:defRPr/>
            </a:pPr>
            <a:fld id="{58D99114-885A-4566-8FBF-E2D8F9F23B0F}" type="datetime1">
              <a:rPr lang="zh-TW" altLang="en-US"/>
              <a:pPr>
                <a:defRPr/>
              </a:pPr>
              <a:t>2024/2/29</a:t>
            </a:fld>
            <a:endParaRPr lang="zh-TW" altLang="en-US"/>
          </a:p>
        </p:txBody>
      </p:sp>
      <p:sp>
        <p:nvSpPr>
          <p:cNvPr id="4" name="Footer Placeholder 2">
            <a:extLst>
              <a:ext uri="{FF2B5EF4-FFF2-40B4-BE49-F238E27FC236}">
                <a16:creationId xmlns:a16="http://schemas.microsoft.com/office/drawing/2014/main" id="{C02FECD0-B14C-4C1F-87F6-A22BC6F3392A}"/>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19228AC-EAF5-4437-835C-114E84A1D362}"/>
              </a:ext>
            </a:extLst>
          </p:cNvPr>
          <p:cNvSpPr>
            <a:spLocks noGrp="1"/>
          </p:cNvSpPr>
          <p:nvPr>
            <p:ph type="sldNum" sz="quarter" idx="12"/>
          </p:nvPr>
        </p:nvSpPr>
        <p:spPr/>
        <p:txBody>
          <a:bodyPr/>
          <a:lstStyle>
            <a:lvl1pPr>
              <a:defRPr/>
            </a:lvl1pPr>
          </a:lstStyle>
          <a:p>
            <a:pPr>
              <a:defRPr/>
            </a:pPr>
            <a:fld id="{BDECDA61-A3A2-4E4A-9B45-F3E57EBEE1F3}" type="slidenum">
              <a:rPr lang="zh-TW" altLang="en-US"/>
              <a:pPr>
                <a:defRPr/>
              </a:pPr>
              <a:t>‹#›</a:t>
            </a:fld>
            <a:endParaRPr lang="zh-TW" altLang="en-US"/>
          </a:p>
        </p:txBody>
      </p:sp>
    </p:spTree>
    <p:extLst>
      <p:ext uri="{BB962C8B-B14F-4D97-AF65-F5344CB8AC3E}">
        <p14:creationId xmlns:p14="http://schemas.microsoft.com/office/powerpoint/2010/main" val="28903959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159B0187-A07D-4667-97B7-7FD61F73706C}"/>
              </a:ext>
            </a:extLst>
          </p:cNvPr>
          <p:cNvSpPr>
            <a:spLocks noGrp="1"/>
          </p:cNvSpPr>
          <p:nvPr>
            <p:ph type="dt" sz="half" idx="10"/>
          </p:nvPr>
        </p:nvSpPr>
        <p:spPr/>
        <p:txBody>
          <a:bodyPr/>
          <a:lstStyle>
            <a:lvl1pPr>
              <a:defRPr/>
            </a:lvl1pPr>
          </a:lstStyle>
          <a:p>
            <a:pPr>
              <a:defRPr/>
            </a:pPr>
            <a:fld id="{6F1B9A35-9E36-4669-8E98-23C09E3D29D3}"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DE969E9B-119E-4E7D-8CED-608ABCF8088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226F8761-62CB-41B3-BAA0-612BCA39DC14}"/>
              </a:ext>
            </a:extLst>
          </p:cNvPr>
          <p:cNvSpPr>
            <a:spLocks noGrp="1"/>
          </p:cNvSpPr>
          <p:nvPr>
            <p:ph type="sldNum" sz="quarter" idx="12"/>
          </p:nvPr>
        </p:nvSpPr>
        <p:spPr/>
        <p:txBody>
          <a:bodyPr/>
          <a:lstStyle>
            <a:lvl1pPr>
              <a:defRPr/>
            </a:lvl1pPr>
          </a:lstStyle>
          <a:p>
            <a:pPr>
              <a:defRPr/>
            </a:pPr>
            <a:fld id="{382339F6-3958-4DCA-AD29-F7D526B1A005}" type="slidenum">
              <a:rPr lang="zh-TW" altLang="en-US"/>
              <a:pPr>
                <a:defRPr/>
              </a:pPr>
              <a:t>‹#›</a:t>
            </a:fld>
            <a:endParaRPr lang="zh-TW" altLang="en-US"/>
          </a:p>
        </p:txBody>
      </p:sp>
    </p:spTree>
    <p:extLst>
      <p:ext uri="{BB962C8B-B14F-4D97-AF65-F5344CB8AC3E}">
        <p14:creationId xmlns:p14="http://schemas.microsoft.com/office/powerpoint/2010/main" val="115760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ECB1C634-E116-475C-9805-5E8464B352B3}"/>
              </a:ext>
            </a:extLst>
          </p:cNvPr>
          <p:cNvSpPr>
            <a:spLocks noGrp="1"/>
          </p:cNvSpPr>
          <p:nvPr>
            <p:ph type="dt" sz="half" idx="10"/>
          </p:nvPr>
        </p:nvSpPr>
        <p:spPr/>
        <p:txBody>
          <a:bodyPr/>
          <a:lstStyle>
            <a:lvl1pPr>
              <a:defRPr/>
            </a:lvl1pPr>
          </a:lstStyle>
          <a:p>
            <a:pPr>
              <a:defRPr/>
            </a:pPr>
            <a:fld id="{838DD624-10B1-4AD4-B4E9-C735DE21D640}"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CA279513-57AF-46AD-97E0-491362365386}"/>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4BD5ED8-D0FB-425C-8312-048F5D9A3E8A}"/>
              </a:ext>
            </a:extLst>
          </p:cNvPr>
          <p:cNvSpPr>
            <a:spLocks noGrp="1"/>
          </p:cNvSpPr>
          <p:nvPr>
            <p:ph type="sldNum" sz="quarter" idx="12"/>
          </p:nvPr>
        </p:nvSpPr>
        <p:spPr>
          <a:xfrm>
            <a:off x="531813" y="4983163"/>
            <a:ext cx="779462" cy="365125"/>
          </a:xfrm>
        </p:spPr>
        <p:txBody>
          <a:bodyPr/>
          <a:lstStyle>
            <a:lvl1pPr>
              <a:defRPr/>
            </a:lvl1pPr>
          </a:lstStyle>
          <a:p>
            <a:pPr>
              <a:defRPr/>
            </a:pPr>
            <a:fld id="{E8DFD3EC-7896-44CF-B403-216F3B6CFC33}" type="slidenum">
              <a:rPr lang="zh-TW" altLang="en-US"/>
              <a:pPr>
                <a:defRPr/>
              </a:pPr>
              <a:t>‹#›</a:t>
            </a:fld>
            <a:endParaRPr lang="zh-TW" altLang="en-US"/>
          </a:p>
        </p:txBody>
      </p:sp>
    </p:spTree>
    <p:extLst>
      <p:ext uri="{BB962C8B-B14F-4D97-AF65-F5344CB8AC3E}">
        <p14:creationId xmlns:p14="http://schemas.microsoft.com/office/powerpoint/2010/main" val="2298434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3671F1A8-F820-46AE-B937-49357FBD6114}"/>
              </a:ext>
            </a:extLst>
          </p:cNvPr>
          <p:cNvSpPr>
            <a:spLocks noGrp="1"/>
          </p:cNvSpPr>
          <p:nvPr>
            <p:ph type="dt" sz="half" idx="10"/>
          </p:nvPr>
        </p:nvSpPr>
        <p:spPr/>
        <p:txBody>
          <a:bodyPr/>
          <a:lstStyle>
            <a:lvl1pPr>
              <a:defRPr/>
            </a:lvl1pPr>
          </a:lstStyle>
          <a:p>
            <a:pPr>
              <a:defRPr/>
            </a:pPr>
            <a:fld id="{CCC4D078-80A0-486F-9994-1DCF01F835A2}"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DE2E90C7-A616-47A7-90B9-856CEA44FF2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FA7EB7F7-3A28-4C26-A99C-20D7EC47D128}"/>
              </a:ext>
            </a:extLst>
          </p:cNvPr>
          <p:cNvSpPr>
            <a:spLocks noGrp="1"/>
          </p:cNvSpPr>
          <p:nvPr>
            <p:ph type="sldNum" sz="quarter" idx="12"/>
          </p:nvPr>
        </p:nvSpPr>
        <p:spPr>
          <a:xfrm>
            <a:off x="531813" y="3244850"/>
            <a:ext cx="779462" cy="365125"/>
          </a:xfrm>
        </p:spPr>
        <p:txBody>
          <a:bodyPr/>
          <a:lstStyle>
            <a:lvl1pPr>
              <a:defRPr/>
            </a:lvl1pPr>
          </a:lstStyle>
          <a:p>
            <a:pPr>
              <a:defRPr/>
            </a:pPr>
            <a:fld id="{4C1C1220-A203-423F-9A4A-E7355AE9CDC0}" type="slidenum">
              <a:rPr lang="zh-TW" altLang="en-US"/>
              <a:pPr>
                <a:defRPr/>
              </a:pPr>
              <a:t>‹#›</a:t>
            </a:fld>
            <a:endParaRPr lang="zh-TW" altLang="en-US"/>
          </a:p>
        </p:txBody>
      </p:sp>
    </p:spTree>
    <p:extLst>
      <p:ext uri="{BB962C8B-B14F-4D97-AF65-F5344CB8AC3E}">
        <p14:creationId xmlns:p14="http://schemas.microsoft.com/office/powerpoint/2010/main" val="3734939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AFD8D5C7-3BDB-4640-AB83-AC3D504195B8}"/>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4">
            <a:extLst>
              <a:ext uri="{FF2B5EF4-FFF2-40B4-BE49-F238E27FC236}">
                <a16:creationId xmlns:a16="http://schemas.microsoft.com/office/drawing/2014/main" id="{E7643EF6-C2C9-4E67-A70B-48D7900D5C63}"/>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8" name="Date Placeholder 3">
            <a:extLst>
              <a:ext uri="{FF2B5EF4-FFF2-40B4-BE49-F238E27FC236}">
                <a16:creationId xmlns:a16="http://schemas.microsoft.com/office/drawing/2014/main" id="{7D11C00A-4999-4304-9146-D2209BFA2D6B}"/>
              </a:ext>
            </a:extLst>
          </p:cNvPr>
          <p:cNvSpPr>
            <a:spLocks noGrp="1"/>
          </p:cNvSpPr>
          <p:nvPr>
            <p:ph type="dt" sz="half" idx="14"/>
          </p:nvPr>
        </p:nvSpPr>
        <p:spPr/>
        <p:txBody>
          <a:bodyPr/>
          <a:lstStyle>
            <a:lvl1pPr>
              <a:defRPr/>
            </a:lvl1pPr>
          </a:lstStyle>
          <a:p>
            <a:pPr>
              <a:defRPr/>
            </a:pPr>
            <a:fld id="{7560A1C2-E2AC-4EC0-ADF9-12E84F88370A}" type="datetime1">
              <a:rPr lang="zh-TW" altLang="en-US"/>
              <a:pPr>
                <a:defRPr/>
              </a:pPr>
              <a:t>2024/2/29</a:t>
            </a:fld>
            <a:endParaRPr lang="zh-TW" altLang="en-US"/>
          </a:p>
        </p:txBody>
      </p:sp>
      <p:sp>
        <p:nvSpPr>
          <p:cNvPr id="9" name="Footer Placeholder 4">
            <a:extLst>
              <a:ext uri="{FF2B5EF4-FFF2-40B4-BE49-F238E27FC236}">
                <a16:creationId xmlns:a16="http://schemas.microsoft.com/office/drawing/2014/main" id="{2E18078B-F853-4286-A9AB-B36D55B42FBA}"/>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320618FD-1FFC-4DD1-ADCE-5EA00F192EBC}"/>
              </a:ext>
            </a:extLst>
          </p:cNvPr>
          <p:cNvSpPr>
            <a:spLocks noGrp="1"/>
          </p:cNvSpPr>
          <p:nvPr>
            <p:ph type="sldNum" sz="quarter" idx="16"/>
          </p:nvPr>
        </p:nvSpPr>
        <p:spPr>
          <a:xfrm>
            <a:off x="531813" y="3244850"/>
            <a:ext cx="779462" cy="365125"/>
          </a:xfrm>
        </p:spPr>
        <p:txBody>
          <a:bodyPr/>
          <a:lstStyle>
            <a:lvl1pPr>
              <a:defRPr/>
            </a:lvl1pPr>
          </a:lstStyle>
          <a:p>
            <a:pPr>
              <a:defRPr/>
            </a:pPr>
            <a:fld id="{2265F809-01DD-4663-8512-1DB3DFAE38A0}" type="slidenum">
              <a:rPr lang="zh-TW" altLang="en-US"/>
              <a:pPr>
                <a:defRPr/>
              </a:pPr>
              <a:t>‹#›</a:t>
            </a:fld>
            <a:endParaRPr lang="zh-TW" altLang="en-US"/>
          </a:p>
        </p:txBody>
      </p:sp>
    </p:spTree>
    <p:extLst>
      <p:ext uri="{BB962C8B-B14F-4D97-AF65-F5344CB8AC3E}">
        <p14:creationId xmlns:p14="http://schemas.microsoft.com/office/powerpoint/2010/main" val="37377439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A0E0ABC9-3582-44B5-B475-4D3FEB46B41F}"/>
              </a:ext>
            </a:extLst>
          </p:cNvPr>
          <p:cNvSpPr>
            <a:spLocks noGrp="1"/>
          </p:cNvSpPr>
          <p:nvPr>
            <p:ph type="dt" sz="half" idx="10"/>
          </p:nvPr>
        </p:nvSpPr>
        <p:spPr/>
        <p:txBody>
          <a:bodyPr/>
          <a:lstStyle>
            <a:lvl1pPr>
              <a:defRPr/>
            </a:lvl1pPr>
          </a:lstStyle>
          <a:p>
            <a:pPr>
              <a:defRPr/>
            </a:pPr>
            <a:fld id="{64A7E93F-F774-482B-9742-225FE77EDDD3}"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F28C2C24-2D79-44ED-BBFA-B11F7DA2E88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9F4B96B-C905-4E71-8164-AEA6617D4052}"/>
              </a:ext>
            </a:extLst>
          </p:cNvPr>
          <p:cNvSpPr>
            <a:spLocks noGrp="1"/>
          </p:cNvSpPr>
          <p:nvPr>
            <p:ph type="sldNum" sz="quarter" idx="12"/>
          </p:nvPr>
        </p:nvSpPr>
        <p:spPr>
          <a:xfrm>
            <a:off x="531813" y="4983163"/>
            <a:ext cx="779462" cy="365125"/>
          </a:xfrm>
        </p:spPr>
        <p:txBody>
          <a:bodyPr/>
          <a:lstStyle>
            <a:lvl1pPr>
              <a:defRPr/>
            </a:lvl1pPr>
          </a:lstStyle>
          <a:p>
            <a:pPr>
              <a:defRPr/>
            </a:pPr>
            <a:fld id="{ED96BBA8-BCC8-4B9E-AE59-F96755087A96}" type="slidenum">
              <a:rPr lang="zh-TW" altLang="en-US"/>
              <a:pPr>
                <a:defRPr/>
              </a:pPr>
              <a:t>‹#›</a:t>
            </a:fld>
            <a:endParaRPr lang="zh-TW" altLang="en-US"/>
          </a:p>
        </p:txBody>
      </p:sp>
    </p:spTree>
    <p:extLst>
      <p:ext uri="{BB962C8B-B14F-4D97-AF65-F5344CB8AC3E}">
        <p14:creationId xmlns:p14="http://schemas.microsoft.com/office/powerpoint/2010/main" val="609237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DB9401F4-1C2B-45D9-864C-07D1943048F1}"/>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7">
            <a:extLst>
              <a:ext uri="{FF2B5EF4-FFF2-40B4-BE49-F238E27FC236}">
                <a16:creationId xmlns:a16="http://schemas.microsoft.com/office/drawing/2014/main" id="{F00E01B5-84CA-4D58-AE1A-B63EFF2DE68B}"/>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8" name="Date Placeholder 4">
            <a:extLst>
              <a:ext uri="{FF2B5EF4-FFF2-40B4-BE49-F238E27FC236}">
                <a16:creationId xmlns:a16="http://schemas.microsoft.com/office/drawing/2014/main" id="{F02F997E-83F9-4AE6-B931-CFDD2C7EC2F7}"/>
              </a:ext>
            </a:extLst>
          </p:cNvPr>
          <p:cNvSpPr>
            <a:spLocks noGrp="1"/>
          </p:cNvSpPr>
          <p:nvPr>
            <p:ph type="dt" sz="half" idx="14"/>
          </p:nvPr>
        </p:nvSpPr>
        <p:spPr/>
        <p:txBody>
          <a:bodyPr/>
          <a:lstStyle>
            <a:lvl1pPr>
              <a:defRPr/>
            </a:lvl1pPr>
          </a:lstStyle>
          <a:p>
            <a:pPr>
              <a:defRPr/>
            </a:pPr>
            <a:fld id="{5A7EC365-9A9B-41A6-9994-FC777B75B648}" type="datetime1">
              <a:rPr lang="zh-TW" altLang="en-US"/>
              <a:pPr>
                <a:defRPr/>
              </a:pPr>
              <a:t>2024/2/29</a:t>
            </a:fld>
            <a:endParaRPr lang="zh-TW" altLang="en-US"/>
          </a:p>
        </p:txBody>
      </p:sp>
      <p:sp>
        <p:nvSpPr>
          <p:cNvPr id="9" name="Footer Placeholder 5">
            <a:extLst>
              <a:ext uri="{FF2B5EF4-FFF2-40B4-BE49-F238E27FC236}">
                <a16:creationId xmlns:a16="http://schemas.microsoft.com/office/drawing/2014/main" id="{FDC26A97-CAB7-418B-B717-4D81592407E2}"/>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05AFFBF6-8D42-48AB-A663-D6223AC95158}"/>
              </a:ext>
            </a:extLst>
          </p:cNvPr>
          <p:cNvSpPr>
            <a:spLocks noGrp="1"/>
          </p:cNvSpPr>
          <p:nvPr>
            <p:ph type="sldNum" sz="quarter" idx="16"/>
          </p:nvPr>
        </p:nvSpPr>
        <p:spPr>
          <a:xfrm>
            <a:off x="531813" y="4983163"/>
            <a:ext cx="779462" cy="365125"/>
          </a:xfrm>
        </p:spPr>
        <p:txBody>
          <a:bodyPr/>
          <a:lstStyle>
            <a:lvl1pPr>
              <a:defRPr/>
            </a:lvl1pPr>
          </a:lstStyle>
          <a:p>
            <a:pPr>
              <a:defRPr/>
            </a:pPr>
            <a:fld id="{083945C3-F38B-4BB5-BA16-6362D1B269AC}" type="slidenum">
              <a:rPr lang="zh-TW" altLang="en-US"/>
              <a:pPr>
                <a:defRPr/>
              </a:pPr>
              <a:t>‹#›</a:t>
            </a:fld>
            <a:endParaRPr lang="zh-TW" altLang="en-US"/>
          </a:p>
        </p:txBody>
      </p:sp>
    </p:spTree>
    <p:extLst>
      <p:ext uri="{BB962C8B-B14F-4D97-AF65-F5344CB8AC3E}">
        <p14:creationId xmlns:p14="http://schemas.microsoft.com/office/powerpoint/2010/main" val="916747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64CB0488-2483-4647-BF80-5518E0A5CA69}"/>
              </a:ext>
            </a:extLst>
          </p:cNvPr>
          <p:cNvSpPr>
            <a:spLocks noGrp="1"/>
          </p:cNvSpPr>
          <p:nvPr>
            <p:ph type="dt" sz="half" idx="14"/>
          </p:nvPr>
        </p:nvSpPr>
        <p:spPr/>
        <p:txBody>
          <a:bodyPr/>
          <a:lstStyle>
            <a:lvl1pPr>
              <a:defRPr/>
            </a:lvl1pPr>
          </a:lstStyle>
          <a:p>
            <a:pPr>
              <a:defRPr/>
            </a:pPr>
            <a:fld id="{4DE55712-D6B2-4C44-B7AB-A94159B15EBC}"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DB660DA0-9AB3-49DD-9E4E-119A7EAA0A9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8C5F1ED-CF87-443A-85A4-DD8EA95C2A25}"/>
              </a:ext>
            </a:extLst>
          </p:cNvPr>
          <p:cNvSpPr>
            <a:spLocks noGrp="1"/>
          </p:cNvSpPr>
          <p:nvPr>
            <p:ph type="sldNum" sz="quarter" idx="16"/>
          </p:nvPr>
        </p:nvSpPr>
        <p:spPr>
          <a:xfrm>
            <a:off x="531813" y="4983163"/>
            <a:ext cx="779462" cy="365125"/>
          </a:xfrm>
        </p:spPr>
        <p:txBody>
          <a:bodyPr/>
          <a:lstStyle>
            <a:lvl1pPr>
              <a:defRPr/>
            </a:lvl1pPr>
          </a:lstStyle>
          <a:p>
            <a:pPr>
              <a:defRPr/>
            </a:pPr>
            <a:fld id="{DDE6985C-8BFB-420C-BC25-F4E54B202ED8}" type="slidenum">
              <a:rPr lang="zh-TW" altLang="en-US"/>
              <a:pPr>
                <a:defRPr/>
              </a:pPr>
              <a:t>‹#›</a:t>
            </a:fld>
            <a:endParaRPr lang="zh-TW" altLang="en-US"/>
          </a:p>
        </p:txBody>
      </p:sp>
    </p:spTree>
    <p:extLst>
      <p:ext uri="{BB962C8B-B14F-4D97-AF65-F5344CB8AC3E}">
        <p14:creationId xmlns:p14="http://schemas.microsoft.com/office/powerpoint/2010/main" val="903792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68A2D50-4396-4E65-871B-E5B043F39105}"/>
              </a:ext>
            </a:extLst>
          </p:cNvPr>
          <p:cNvSpPr>
            <a:spLocks noGrp="1"/>
          </p:cNvSpPr>
          <p:nvPr>
            <p:ph type="dt" sz="half" idx="10"/>
          </p:nvPr>
        </p:nvSpPr>
        <p:spPr/>
        <p:txBody>
          <a:bodyPr/>
          <a:lstStyle>
            <a:lvl1pPr>
              <a:defRPr/>
            </a:lvl1pPr>
          </a:lstStyle>
          <a:p>
            <a:pPr>
              <a:defRPr/>
            </a:pPr>
            <a:fld id="{B7C9B2B5-7D1E-4812-8AA5-4806D94A5A61}"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29362ADB-6A52-4722-B10C-B3F29604B43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8BE0551-92F4-4676-BD72-F6E6D0BD794F}"/>
              </a:ext>
            </a:extLst>
          </p:cNvPr>
          <p:cNvSpPr>
            <a:spLocks noGrp="1"/>
          </p:cNvSpPr>
          <p:nvPr>
            <p:ph type="sldNum" sz="quarter" idx="12"/>
          </p:nvPr>
        </p:nvSpPr>
        <p:spPr/>
        <p:txBody>
          <a:bodyPr/>
          <a:lstStyle>
            <a:lvl1pPr>
              <a:defRPr/>
            </a:lvl1pPr>
          </a:lstStyle>
          <a:p>
            <a:pPr>
              <a:defRPr/>
            </a:pPr>
            <a:fld id="{B4F3B792-05B5-48A1-931D-80C04D214229}" type="slidenum">
              <a:rPr lang="zh-TW" altLang="en-US"/>
              <a:pPr>
                <a:defRPr/>
              </a:pPr>
              <a:t>‹#›</a:t>
            </a:fld>
            <a:endParaRPr lang="zh-TW" altLang="en-US"/>
          </a:p>
        </p:txBody>
      </p:sp>
    </p:spTree>
    <p:extLst>
      <p:ext uri="{BB962C8B-B14F-4D97-AF65-F5344CB8AC3E}">
        <p14:creationId xmlns:p14="http://schemas.microsoft.com/office/powerpoint/2010/main" val="3878756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EAB3F37-0E46-4AD3-B45C-4E6AC7714C13}"/>
              </a:ext>
            </a:extLst>
          </p:cNvPr>
          <p:cNvSpPr>
            <a:spLocks noGrp="1"/>
          </p:cNvSpPr>
          <p:nvPr>
            <p:ph type="dt" sz="half" idx="10"/>
          </p:nvPr>
        </p:nvSpPr>
        <p:spPr/>
        <p:txBody>
          <a:bodyPr/>
          <a:lstStyle>
            <a:lvl1pPr>
              <a:defRPr/>
            </a:lvl1pPr>
          </a:lstStyle>
          <a:p>
            <a:pPr>
              <a:defRPr/>
            </a:pPr>
            <a:fld id="{60026705-07D0-4DDB-850E-0AE482D01861}"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C499705C-905A-4D16-A02B-5D270CD6ECE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DF901D7-2B6A-4B8A-BCC1-CD792990198B}"/>
              </a:ext>
            </a:extLst>
          </p:cNvPr>
          <p:cNvSpPr>
            <a:spLocks noGrp="1"/>
          </p:cNvSpPr>
          <p:nvPr>
            <p:ph type="sldNum" sz="quarter" idx="12"/>
          </p:nvPr>
        </p:nvSpPr>
        <p:spPr/>
        <p:txBody>
          <a:bodyPr/>
          <a:lstStyle>
            <a:lvl1pPr>
              <a:defRPr/>
            </a:lvl1pPr>
          </a:lstStyle>
          <a:p>
            <a:pPr>
              <a:defRPr/>
            </a:pPr>
            <a:fld id="{4DD54E7D-A729-4348-B236-A9A30431C011}" type="slidenum">
              <a:rPr lang="zh-TW" altLang="en-US"/>
              <a:pPr>
                <a:defRPr/>
              </a:pPr>
              <a:t>‹#›</a:t>
            </a:fld>
            <a:endParaRPr lang="zh-TW" altLang="en-US"/>
          </a:p>
        </p:txBody>
      </p:sp>
    </p:spTree>
    <p:extLst>
      <p:ext uri="{BB962C8B-B14F-4D97-AF65-F5344CB8AC3E}">
        <p14:creationId xmlns:p14="http://schemas.microsoft.com/office/powerpoint/2010/main" val="4155212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3C5B748-0D1D-4366-8796-D4BF23E3043C}"/>
              </a:ext>
            </a:extLst>
          </p:cNvPr>
          <p:cNvSpPr>
            <a:spLocks noGrp="1"/>
          </p:cNvSpPr>
          <p:nvPr>
            <p:ph type="dt" sz="half" idx="10"/>
          </p:nvPr>
        </p:nvSpPr>
        <p:spPr/>
        <p:txBody>
          <a:bodyPr/>
          <a:lstStyle>
            <a:lvl1pPr>
              <a:defRPr/>
            </a:lvl1pPr>
          </a:lstStyle>
          <a:p>
            <a:pPr>
              <a:defRPr/>
            </a:pPr>
            <a:fld id="{EF594423-0289-455A-BEFC-B7FAE7FFDE1B}" type="datetime1">
              <a:rPr lang="zh-TW" altLang="en-US"/>
              <a:pPr>
                <a:defRPr/>
              </a:pPr>
              <a:t>2024/2/29</a:t>
            </a:fld>
            <a:endParaRPr lang="zh-TW" altLang="en-US"/>
          </a:p>
        </p:txBody>
      </p:sp>
      <p:sp>
        <p:nvSpPr>
          <p:cNvPr id="9" name="Footer Placeholder 7">
            <a:extLst>
              <a:ext uri="{FF2B5EF4-FFF2-40B4-BE49-F238E27FC236}">
                <a16:creationId xmlns:a16="http://schemas.microsoft.com/office/drawing/2014/main" id="{BE6976C9-A7B1-4F81-868F-86AD00738A49}"/>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C71E16F7-83C2-4D34-96A4-2DB92D02477A}"/>
              </a:ext>
            </a:extLst>
          </p:cNvPr>
          <p:cNvSpPr>
            <a:spLocks noGrp="1"/>
          </p:cNvSpPr>
          <p:nvPr>
            <p:ph type="sldNum" sz="quarter" idx="12"/>
          </p:nvPr>
        </p:nvSpPr>
        <p:spPr/>
        <p:txBody>
          <a:bodyPr/>
          <a:lstStyle>
            <a:lvl1pPr>
              <a:defRPr/>
            </a:lvl1pPr>
          </a:lstStyle>
          <a:p>
            <a:pPr>
              <a:defRPr/>
            </a:pPr>
            <a:fld id="{CCBF529B-C2D0-48A4-957F-7D8AA8A4CA75}" type="slidenum">
              <a:rPr lang="zh-TW" altLang="en-US"/>
              <a:pPr>
                <a:defRPr/>
              </a:pPr>
              <a:t>‹#›</a:t>
            </a:fld>
            <a:endParaRPr lang="zh-TW" altLang="en-US"/>
          </a:p>
        </p:txBody>
      </p:sp>
    </p:spTree>
    <p:extLst>
      <p:ext uri="{BB962C8B-B14F-4D97-AF65-F5344CB8AC3E}">
        <p14:creationId xmlns:p14="http://schemas.microsoft.com/office/powerpoint/2010/main" val="1999308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CD09B3FA-CDC1-42F1-95FD-C857427C1524}"/>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59F351D-4197-4DFC-8B82-2318B2EBFB73}"/>
              </a:ext>
            </a:extLst>
          </p:cNvPr>
          <p:cNvSpPr>
            <a:spLocks noGrp="1"/>
          </p:cNvSpPr>
          <p:nvPr>
            <p:ph type="dt" sz="half" idx="10"/>
          </p:nvPr>
        </p:nvSpPr>
        <p:spPr/>
        <p:txBody>
          <a:bodyPr/>
          <a:lstStyle>
            <a:lvl1pPr>
              <a:defRPr/>
            </a:lvl1pPr>
          </a:lstStyle>
          <a:p>
            <a:pPr>
              <a:defRPr/>
            </a:pPr>
            <a:fld id="{425B9904-2B69-40D4-8EA4-3773B1FEE739}"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E87D0AD7-AE59-42CA-8A80-7DF82C82BF4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409C1DA-F41E-4C76-8343-0595DC56CD8E}"/>
              </a:ext>
            </a:extLst>
          </p:cNvPr>
          <p:cNvSpPr>
            <a:spLocks noGrp="1"/>
          </p:cNvSpPr>
          <p:nvPr>
            <p:ph type="sldNum" sz="quarter" idx="12"/>
          </p:nvPr>
        </p:nvSpPr>
        <p:spPr>
          <a:xfrm>
            <a:off x="531813" y="4529138"/>
            <a:ext cx="779462" cy="365125"/>
          </a:xfrm>
        </p:spPr>
        <p:txBody>
          <a:bodyPr/>
          <a:lstStyle>
            <a:lvl1pPr>
              <a:defRPr/>
            </a:lvl1pPr>
          </a:lstStyle>
          <a:p>
            <a:pPr>
              <a:defRPr/>
            </a:pPr>
            <a:fld id="{946BA277-ADD8-4FCF-BC83-7A2CAF962B1B}" type="slidenum">
              <a:rPr lang="zh-TW" altLang="en-US"/>
              <a:pPr>
                <a:defRPr/>
              </a:pPr>
              <a:t>‹#›</a:t>
            </a:fld>
            <a:endParaRPr lang="zh-TW" altLang="en-US"/>
          </a:p>
        </p:txBody>
      </p:sp>
    </p:spTree>
    <p:extLst>
      <p:ext uri="{BB962C8B-B14F-4D97-AF65-F5344CB8AC3E}">
        <p14:creationId xmlns:p14="http://schemas.microsoft.com/office/powerpoint/2010/main" val="1329115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0E5727E-546E-4165-9B2D-C168A477063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6712997-D7ED-4D6E-947B-8F6E0FBBF9AC}"/>
              </a:ext>
            </a:extLst>
          </p:cNvPr>
          <p:cNvSpPr>
            <a:spLocks noGrp="1"/>
          </p:cNvSpPr>
          <p:nvPr>
            <p:ph type="dt" sz="half" idx="10"/>
          </p:nvPr>
        </p:nvSpPr>
        <p:spPr/>
        <p:txBody>
          <a:bodyPr/>
          <a:lstStyle>
            <a:lvl1pPr>
              <a:defRPr/>
            </a:lvl1pPr>
          </a:lstStyle>
          <a:p>
            <a:pPr>
              <a:defRPr/>
            </a:pPr>
            <a:fld id="{D171A901-0B39-46F4-BE9D-570E00BC3DA0}"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54FC9C48-0DC9-4CE2-9A7E-E317DD48800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37A83C5-D8F0-4FD9-9B65-80701FD7A409}"/>
              </a:ext>
            </a:extLst>
          </p:cNvPr>
          <p:cNvSpPr>
            <a:spLocks noGrp="1"/>
          </p:cNvSpPr>
          <p:nvPr>
            <p:ph type="sldNum" sz="quarter" idx="12"/>
          </p:nvPr>
        </p:nvSpPr>
        <p:spPr/>
        <p:txBody>
          <a:bodyPr/>
          <a:lstStyle>
            <a:lvl1pPr>
              <a:defRPr/>
            </a:lvl1pPr>
          </a:lstStyle>
          <a:p>
            <a:pPr>
              <a:defRPr/>
            </a:pPr>
            <a:fld id="{9B5F49C6-FE6D-43EB-94EA-6EDB723F9B6E}" type="slidenum">
              <a:rPr lang="zh-TW" altLang="en-US"/>
              <a:pPr>
                <a:defRPr/>
              </a:pPr>
              <a:t>‹#›</a:t>
            </a:fld>
            <a:endParaRPr lang="zh-TW" altLang="en-US"/>
          </a:p>
        </p:txBody>
      </p:sp>
    </p:spTree>
    <p:extLst>
      <p:ext uri="{BB962C8B-B14F-4D97-AF65-F5344CB8AC3E}">
        <p14:creationId xmlns:p14="http://schemas.microsoft.com/office/powerpoint/2010/main" val="228197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D7EB2EC-7A30-40BD-97E4-40CC8A032413}"/>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6175DAAE-EA23-4313-933D-D55F06844367}"/>
              </a:ext>
            </a:extLst>
          </p:cNvPr>
          <p:cNvSpPr>
            <a:spLocks noGrp="1"/>
          </p:cNvSpPr>
          <p:nvPr>
            <p:ph type="dt" sz="half" idx="10"/>
          </p:nvPr>
        </p:nvSpPr>
        <p:spPr/>
        <p:txBody>
          <a:bodyPr/>
          <a:lstStyle>
            <a:lvl1pPr>
              <a:defRPr/>
            </a:lvl1pPr>
          </a:lstStyle>
          <a:p>
            <a:pPr>
              <a:defRPr/>
            </a:pPr>
            <a:fld id="{10DF9A73-F273-41D1-B871-DE0D9BDEEB19}"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6ABE3B47-7F6F-4850-9AC2-A8DEC192D01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EEDDE21-41C2-4DCE-8A2C-61EDFA314678}"/>
              </a:ext>
            </a:extLst>
          </p:cNvPr>
          <p:cNvSpPr>
            <a:spLocks noGrp="1"/>
          </p:cNvSpPr>
          <p:nvPr>
            <p:ph type="sldNum" sz="quarter" idx="12"/>
          </p:nvPr>
        </p:nvSpPr>
        <p:spPr>
          <a:xfrm>
            <a:off x="531813" y="3244850"/>
            <a:ext cx="779462" cy="365125"/>
          </a:xfrm>
        </p:spPr>
        <p:txBody>
          <a:bodyPr/>
          <a:lstStyle>
            <a:lvl1pPr>
              <a:defRPr/>
            </a:lvl1pPr>
          </a:lstStyle>
          <a:p>
            <a:pPr>
              <a:defRPr/>
            </a:pPr>
            <a:fld id="{6B3BA430-D225-46B1-BE73-02A86BC2243F}" type="slidenum">
              <a:rPr lang="zh-TW" altLang="en-US"/>
              <a:pPr>
                <a:defRPr/>
              </a:pPr>
              <a:t>‹#›</a:t>
            </a:fld>
            <a:endParaRPr lang="zh-TW" altLang="en-US"/>
          </a:p>
        </p:txBody>
      </p:sp>
    </p:spTree>
    <p:extLst>
      <p:ext uri="{BB962C8B-B14F-4D97-AF65-F5344CB8AC3E}">
        <p14:creationId xmlns:p14="http://schemas.microsoft.com/office/powerpoint/2010/main" val="4969886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02CB9C0-1096-4D76-8781-9C013094164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820940D-B5CE-4E3A-B574-3956E6A98BD0}"/>
              </a:ext>
            </a:extLst>
          </p:cNvPr>
          <p:cNvSpPr>
            <a:spLocks noGrp="1"/>
          </p:cNvSpPr>
          <p:nvPr>
            <p:ph type="dt" sz="half" idx="10"/>
          </p:nvPr>
        </p:nvSpPr>
        <p:spPr/>
        <p:txBody>
          <a:bodyPr/>
          <a:lstStyle>
            <a:lvl1pPr>
              <a:defRPr/>
            </a:lvl1pPr>
          </a:lstStyle>
          <a:p>
            <a:pPr>
              <a:defRPr/>
            </a:pPr>
            <a:fld id="{8565E222-B17E-4C43-B1A7-54490AF36EA5}"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9D4B9D48-17E6-4ADF-A9DB-56029451DFA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959B1F52-06A8-429B-A870-4A9CAF992B1A}"/>
              </a:ext>
            </a:extLst>
          </p:cNvPr>
          <p:cNvSpPr>
            <a:spLocks noGrp="1"/>
          </p:cNvSpPr>
          <p:nvPr>
            <p:ph type="sldNum" sz="quarter" idx="12"/>
          </p:nvPr>
        </p:nvSpPr>
        <p:spPr/>
        <p:txBody>
          <a:bodyPr/>
          <a:lstStyle>
            <a:lvl1pPr>
              <a:defRPr/>
            </a:lvl1pPr>
          </a:lstStyle>
          <a:p>
            <a:pPr>
              <a:defRPr/>
            </a:pPr>
            <a:fld id="{1A94870C-AC9D-4128-A4EC-22449284773A}" type="slidenum">
              <a:rPr lang="zh-TW" altLang="en-US"/>
              <a:pPr>
                <a:defRPr/>
              </a:pPr>
              <a:t>‹#›</a:t>
            </a:fld>
            <a:endParaRPr lang="zh-TW" altLang="en-US"/>
          </a:p>
        </p:txBody>
      </p:sp>
    </p:spTree>
    <p:extLst>
      <p:ext uri="{BB962C8B-B14F-4D97-AF65-F5344CB8AC3E}">
        <p14:creationId xmlns:p14="http://schemas.microsoft.com/office/powerpoint/2010/main" val="5834757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69BF4A8D-BFA2-4EAB-A3ED-B4B29B3D3DF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15106521-E7B2-4DC3-86B0-EFAC3B24FA71}"/>
              </a:ext>
            </a:extLst>
          </p:cNvPr>
          <p:cNvSpPr>
            <a:spLocks noGrp="1"/>
          </p:cNvSpPr>
          <p:nvPr>
            <p:ph type="dt" sz="half" idx="10"/>
          </p:nvPr>
        </p:nvSpPr>
        <p:spPr/>
        <p:txBody>
          <a:bodyPr/>
          <a:lstStyle>
            <a:lvl1pPr>
              <a:defRPr/>
            </a:lvl1pPr>
          </a:lstStyle>
          <a:p>
            <a:pPr>
              <a:defRPr/>
            </a:pPr>
            <a:fld id="{23BE8650-DDBB-40A6-92EB-0AC59334969E}" type="datetime1">
              <a:rPr lang="zh-TW" altLang="en-US"/>
              <a:pPr>
                <a:defRPr/>
              </a:pPr>
              <a:t>2024/2/29</a:t>
            </a:fld>
            <a:endParaRPr lang="zh-TW" altLang="en-US"/>
          </a:p>
        </p:txBody>
      </p:sp>
      <p:sp>
        <p:nvSpPr>
          <p:cNvPr id="9" name="Footer Placeholder 7">
            <a:extLst>
              <a:ext uri="{FF2B5EF4-FFF2-40B4-BE49-F238E27FC236}">
                <a16:creationId xmlns:a16="http://schemas.microsoft.com/office/drawing/2014/main" id="{4A2B5FA8-823B-4710-BDAC-AF959FC648EF}"/>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EA6E230B-ECFD-4D17-AF5D-9F4C3EF1269E}"/>
              </a:ext>
            </a:extLst>
          </p:cNvPr>
          <p:cNvSpPr>
            <a:spLocks noGrp="1"/>
          </p:cNvSpPr>
          <p:nvPr>
            <p:ph type="sldNum" sz="quarter" idx="12"/>
          </p:nvPr>
        </p:nvSpPr>
        <p:spPr/>
        <p:txBody>
          <a:bodyPr/>
          <a:lstStyle>
            <a:lvl1pPr>
              <a:defRPr/>
            </a:lvl1pPr>
          </a:lstStyle>
          <a:p>
            <a:pPr>
              <a:defRPr/>
            </a:pPr>
            <a:fld id="{7A914455-2E9B-4B94-BC58-AD8A00F93EA0}" type="slidenum">
              <a:rPr lang="zh-TW" altLang="en-US"/>
              <a:pPr>
                <a:defRPr/>
              </a:pPr>
              <a:t>‹#›</a:t>
            </a:fld>
            <a:endParaRPr lang="zh-TW" altLang="en-US"/>
          </a:p>
        </p:txBody>
      </p:sp>
    </p:spTree>
    <p:extLst>
      <p:ext uri="{BB962C8B-B14F-4D97-AF65-F5344CB8AC3E}">
        <p14:creationId xmlns:p14="http://schemas.microsoft.com/office/powerpoint/2010/main" val="679201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FC5F463-1441-4378-B2C5-E77015CE06E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90A36542-7673-49C1-B67C-C1429D7BFB5C}"/>
              </a:ext>
            </a:extLst>
          </p:cNvPr>
          <p:cNvSpPr>
            <a:spLocks noGrp="1"/>
          </p:cNvSpPr>
          <p:nvPr>
            <p:ph type="dt" sz="half" idx="10"/>
          </p:nvPr>
        </p:nvSpPr>
        <p:spPr/>
        <p:txBody>
          <a:bodyPr/>
          <a:lstStyle>
            <a:lvl1pPr>
              <a:defRPr/>
            </a:lvl1pPr>
          </a:lstStyle>
          <a:p>
            <a:pPr>
              <a:defRPr/>
            </a:pPr>
            <a:fld id="{BE14D611-AE0C-453D-966A-97F05629FC74}" type="datetime1">
              <a:rPr lang="zh-TW" altLang="en-US"/>
              <a:pPr>
                <a:defRPr/>
              </a:pPr>
              <a:t>2024/2/29</a:t>
            </a:fld>
            <a:endParaRPr lang="zh-TW" altLang="en-US"/>
          </a:p>
        </p:txBody>
      </p:sp>
      <p:sp>
        <p:nvSpPr>
          <p:cNvPr id="5" name="Footer Placeholder 3">
            <a:extLst>
              <a:ext uri="{FF2B5EF4-FFF2-40B4-BE49-F238E27FC236}">
                <a16:creationId xmlns:a16="http://schemas.microsoft.com/office/drawing/2014/main" id="{57C8D674-1401-49DC-84B8-26CF1656488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666C62E5-DE79-4F33-8BE4-8F1910EAB467}"/>
              </a:ext>
            </a:extLst>
          </p:cNvPr>
          <p:cNvSpPr>
            <a:spLocks noGrp="1"/>
          </p:cNvSpPr>
          <p:nvPr>
            <p:ph type="sldNum" sz="quarter" idx="12"/>
          </p:nvPr>
        </p:nvSpPr>
        <p:spPr/>
        <p:txBody>
          <a:bodyPr/>
          <a:lstStyle>
            <a:lvl1pPr>
              <a:defRPr/>
            </a:lvl1pPr>
          </a:lstStyle>
          <a:p>
            <a:pPr>
              <a:defRPr/>
            </a:pPr>
            <a:fld id="{7EDE663E-5106-4F56-8D5D-440BAFD507A1}" type="slidenum">
              <a:rPr lang="zh-TW" altLang="en-US"/>
              <a:pPr>
                <a:defRPr/>
              </a:pPr>
              <a:t>‹#›</a:t>
            </a:fld>
            <a:endParaRPr lang="zh-TW" altLang="en-US"/>
          </a:p>
        </p:txBody>
      </p:sp>
    </p:spTree>
    <p:extLst>
      <p:ext uri="{BB962C8B-B14F-4D97-AF65-F5344CB8AC3E}">
        <p14:creationId xmlns:p14="http://schemas.microsoft.com/office/powerpoint/2010/main" val="32928818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B5480F2D-BEEE-4C1C-8980-7AAC7B9957CD}"/>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365B2895-A00D-4F43-AF1C-247E6505445B}"/>
              </a:ext>
            </a:extLst>
          </p:cNvPr>
          <p:cNvSpPr>
            <a:spLocks noGrp="1"/>
          </p:cNvSpPr>
          <p:nvPr>
            <p:ph type="dt" sz="half" idx="10"/>
          </p:nvPr>
        </p:nvSpPr>
        <p:spPr/>
        <p:txBody>
          <a:bodyPr/>
          <a:lstStyle>
            <a:lvl1pPr>
              <a:defRPr/>
            </a:lvl1pPr>
          </a:lstStyle>
          <a:p>
            <a:pPr>
              <a:defRPr/>
            </a:pPr>
            <a:fld id="{3783EE2A-6A67-4994-9B9E-D324DA27E3DC}" type="datetime1">
              <a:rPr lang="zh-TW" altLang="en-US"/>
              <a:pPr>
                <a:defRPr/>
              </a:pPr>
              <a:t>2024/2/29</a:t>
            </a:fld>
            <a:endParaRPr lang="zh-TW" altLang="en-US"/>
          </a:p>
        </p:txBody>
      </p:sp>
      <p:sp>
        <p:nvSpPr>
          <p:cNvPr id="4" name="Footer Placeholder 2">
            <a:extLst>
              <a:ext uri="{FF2B5EF4-FFF2-40B4-BE49-F238E27FC236}">
                <a16:creationId xmlns:a16="http://schemas.microsoft.com/office/drawing/2014/main" id="{A8DC6085-53DB-41B6-BBB0-6B34B7A043E7}"/>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6BD0531A-31BB-4438-8789-1EEA051A5279}"/>
              </a:ext>
            </a:extLst>
          </p:cNvPr>
          <p:cNvSpPr>
            <a:spLocks noGrp="1"/>
          </p:cNvSpPr>
          <p:nvPr>
            <p:ph type="sldNum" sz="quarter" idx="12"/>
          </p:nvPr>
        </p:nvSpPr>
        <p:spPr/>
        <p:txBody>
          <a:bodyPr/>
          <a:lstStyle>
            <a:lvl1pPr>
              <a:defRPr/>
            </a:lvl1pPr>
          </a:lstStyle>
          <a:p>
            <a:pPr>
              <a:defRPr/>
            </a:pPr>
            <a:fld id="{9C50CA69-D77D-4EBA-89E0-D52E19C7FB45}" type="slidenum">
              <a:rPr lang="zh-TW" altLang="en-US"/>
              <a:pPr>
                <a:defRPr/>
              </a:pPr>
              <a:t>‹#›</a:t>
            </a:fld>
            <a:endParaRPr lang="zh-TW" altLang="en-US"/>
          </a:p>
        </p:txBody>
      </p:sp>
    </p:spTree>
    <p:extLst>
      <p:ext uri="{BB962C8B-B14F-4D97-AF65-F5344CB8AC3E}">
        <p14:creationId xmlns:p14="http://schemas.microsoft.com/office/powerpoint/2010/main" val="10619742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A58C9BE-DA09-4B58-84E9-B4C138ACBE7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E126A01-C041-47E9-842E-B658AFB84A62}"/>
              </a:ext>
            </a:extLst>
          </p:cNvPr>
          <p:cNvSpPr>
            <a:spLocks noGrp="1"/>
          </p:cNvSpPr>
          <p:nvPr>
            <p:ph type="dt" sz="half" idx="10"/>
          </p:nvPr>
        </p:nvSpPr>
        <p:spPr/>
        <p:txBody>
          <a:bodyPr/>
          <a:lstStyle>
            <a:lvl1pPr>
              <a:defRPr/>
            </a:lvl1pPr>
          </a:lstStyle>
          <a:p>
            <a:pPr>
              <a:defRPr/>
            </a:pPr>
            <a:fld id="{A55FEBC0-3462-43B1-A187-834BA9088BF7}"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0F5DE00D-AA2A-4A7E-8BEE-D03B5D568AE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F42C7AE-7A48-4A3F-A2CB-27E5CC97642C}"/>
              </a:ext>
            </a:extLst>
          </p:cNvPr>
          <p:cNvSpPr>
            <a:spLocks noGrp="1"/>
          </p:cNvSpPr>
          <p:nvPr>
            <p:ph type="sldNum" sz="quarter" idx="12"/>
          </p:nvPr>
        </p:nvSpPr>
        <p:spPr/>
        <p:txBody>
          <a:bodyPr/>
          <a:lstStyle>
            <a:lvl1pPr>
              <a:defRPr/>
            </a:lvl1pPr>
          </a:lstStyle>
          <a:p>
            <a:pPr>
              <a:defRPr/>
            </a:pPr>
            <a:fld id="{E0E444BA-A2B5-420C-AC44-E9B0DDB6423C}" type="slidenum">
              <a:rPr lang="zh-TW" altLang="en-US"/>
              <a:pPr>
                <a:defRPr/>
              </a:pPr>
              <a:t>‹#›</a:t>
            </a:fld>
            <a:endParaRPr lang="zh-TW" altLang="en-US"/>
          </a:p>
        </p:txBody>
      </p:sp>
    </p:spTree>
    <p:extLst>
      <p:ext uri="{BB962C8B-B14F-4D97-AF65-F5344CB8AC3E}">
        <p14:creationId xmlns:p14="http://schemas.microsoft.com/office/powerpoint/2010/main" val="229580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9109B76-11F2-4576-A4F6-890D7E5C60A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38F4DD10-D7CB-482C-8820-2B1858C1918C}"/>
              </a:ext>
            </a:extLst>
          </p:cNvPr>
          <p:cNvSpPr>
            <a:spLocks noGrp="1"/>
          </p:cNvSpPr>
          <p:nvPr>
            <p:ph type="dt" sz="half" idx="10"/>
          </p:nvPr>
        </p:nvSpPr>
        <p:spPr/>
        <p:txBody>
          <a:bodyPr/>
          <a:lstStyle>
            <a:lvl1pPr>
              <a:defRPr/>
            </a:lvl1pPr>
          </a:lstStyle>
          <a:p>
            <a:pPr>
              <a:defRPr/>
            </a:pPr>
            <a:fld id="{AF8EF9BB-D1EA-4B4A-A22B-E2D1229F8669}"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CB159A5F-4822-480F-8002-5FF1E2728EB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4FF17D3-3D87-4B45-A4EC-6C71D8890E33}"/>
              </a:ext>
            </a:extLst>
          </p:cNvPr>
          <p:cNvSpPr>
            <a:spLocks noGrp="1"/>
          </p:cNvSpPr>
          <p:nvPr>
            <p:ph type="sldNum" sz="quarter" idx="12"/>
          </p:nvPr>
        </p:nvSpPr>
        <p:spPr>
          <a:xfrm>
            <a:off x="531813" y="4983163"/>
            <a:ext cx="779462" cy="365125"/>
          </a:xfrm>
        </p:spPr>
        <p:txBody>
          <a:bodyPr/>
          <a:lstStyle>
            <a:lvl1pPr>
              <a:defRPr/>
            </a:lvl1pPr>
          </a:lstStyle>
          <a:p>
            <a:pPr>
              <a:defRPr/>
            </a:pPr>
            <a:fld id="{14CD4941-EBAA-4D1C-93BB-C10F88ECDE86}" type="slidenum">
              <a:rPr lang="zh-TW" altLang="en-US"/>
              <a:pPr>
                <a:defRPr/>
              </a:pPr>
              <a:t>‹#›</a:t>
            </a:fld>
            <a:endParaRPr lang="zh-TW" altLang="en-US"/>
          </a:p>
        </p:txBody>
      </p:sp>
    </p:spTree>
    <p:extLst>
      <p:ext uri="{BB962C8B-B14F-4D97-AF65-F5344CB8AC3E}">
        <p14:creationId xmlns:p14="http://schemas.microsoft.com/office/powerpoint/2010/main" val="476353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8E82486-E9FD-4D2C-B193-59560B5D693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DA91CFB-E884-42D2-8C6D-E6605C755F1A}"/>
              </a:ext>
            </a:extLst>
          </p:cNvPr>
          <p:cNvSpPr>
            <a:spLocks noGrp="1"/>
          </p:cNvSpPr>
          <p:nvPr>
            <p:ph type="dt" sz="half" idx="10"/>
          </p:nvPr>
        </p:nvSpPr>
        <p:spPr/>
        <p:txBody>
          <a:bodyPr/>
          <a:lstStyle>
            <a:lvl1pPr>
              <a:defRPr/>
            </a:lvl1pPr>
          </a:lstStyle>
          <a:p>
            <a:pPr>
              <a:defRPr/>
            </a:pPr>
            <a:fld id="{4E29DE45-59FF-4A1E-92FB-3C0505EE90AA}"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BBA0EB19-EBE7-47EB-8BE5-315AC52AC527}"/>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FA4C7B7-FFF0-4DDB-A65D-8AFF10E5136A}"/>
              </a:ext>
            </a:extLst>
          </p:cNvPr>
          <p:cNvSpPr>
            <a:spLocks noGrp="1"/>
          </p:cNvSpPr>
          <p:nvPr>
            <p:ph type="sldNum" sz="quarter" idx="12"/>
          </p:nvPr>
        </p:nvSpPr>
        <p:spPr>
          <a:xfrm>
            <a:off x="531813" y="3244850"/>
            <a:ext cx="779462" cy="365125"/>
          </a:xfrm>
        </p:spPr>
        <p:txBody>
          <a:bodyPr/>
          <a:lstStyle>
            <a:lvl1pPr>
              <a:defRPr/>
            </a:lvl1pPr>
          </a:lstStyle>
          <a:p>
            <a:pPr>
              <a:defRPr/>
            </a:pPr>
            <a:fld id="{94F632D2-68DC-4C89-A4E1-001D819B812C}" type="slidenum">
              <a:rPr lang="zh-TW" altLang="en-US"/>
              <a:pPr>
                <a:defRPr/>
              </a:pPr>
              <a:t>‹#›</a:t>
            </a:fld>
            <a:endParaRPr lang="zh-TW" altLang="en-US"/>
          </a:p>
        </p:txBody>
      </p:sp>
    </p:spTree>
    <p:extLst>
      <p:ext uri="{BB962C8B-B14F-4D97-AF65-F5344CB8AC3E}">
        <p14:creationId xmlns:p14="http://schemas.microsoft.com/office/powerpoint/2010/main" val="132305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B1674C8-2BC7-4940-8277-525B108161EE}"/>
              </a:ext>
            </a:extLst>
          </p:cNvPr>
          <p:cNvSpPr>
            <a:spLocks noGrp="1"/>
          </p:cNvSpPr>
          <p:nvPr>
            <p:ph type="dt" sz="half" idx="10"/>
          </p:nvPr>
        </p:nvSpPr>
        <p:spPr/>
        <p:txBody>
          <a:bodyPr/>
          <a:lstStyle>
            <a:lvl1pPr>
              <a:defRPr/>
            </a:lvl1pPr>
          </a:lstStyle>
          <a:p>
            <a:pPr>
              <a:defRPr/>
            </a:pPr>
            <a:fld id="{7C194111-61AE-481B-A7DF-48D51635A731}" type="datetime1">
              <a:rPr lang="zh-TW" altLang="en-US"/>
              <a:pPr>
                <a:defRPr/>
              </a:pPr>
              <a:t>2024/2/29</a:t>
            </a:fld>
            <a:endParaRPr lang="zh-TW" altLang="en-US"/>
          </a:p>
        </p:txBody>
      </p:sp>
      <p:sp>
        <p:nvSpPr>
          <p:cNvPr id="5" name="Footer Placeholder 3">
            <a:extLst>
              <a:ext uri="{FF2B5EF4-FFF2-40B4-BE49-F238E27FC236}">
                <a16:creationId xmlns:a16="http://schemas.microsoft.com/office/drawing/2014/main" id="{56ACA069-B503-4415-B252-99B5D668B088}"/>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3C2DD28-8DF3-4FFA-A8B1-CB11F055DE9E}"/>
              </a:ext>
            </a:extLst>
          </p:cNvPr>
          <p:cNvSpPr>
            <a:spLocks noGrp="1"/>
          </p:cNvSpPr>
          <p:nvPr>
            <p:ph type="sldNum" sz="quarter" idx="12"/>
          </p:nvPr>
        </p:nvSpPr>
        <p:spPr/>
        <p:txBody>
          <a:bodyPr/>
          <a:lstStyle>
            <a:lvl1pPr>
              <a:defRPr/>
            </a:lvl1pPr>
          </a:lstStyle>
          <a:p>
            <a:pPr>
              <a:defRPr/>
            </a:pPr>
            <a:fld id="{49BFB544-D8FA-4ED4-9A90-4D063DBAB891}" type="slidenum">
              <a:rPr lang="zh-TW" altLang="en-US"/>
              <a:pPr>
                <a:defRPr/>
              </a:pPr>
              <a:t>‹#›</a:t>
            </a:fld>
            <a:endParaRPr lang="zh-TW" altLang="en-US"/>
          </a:p>
        </p:txBody>
      </p:sp>
    </p:spTree>
    <p:extLst>
      <p:ext uri="{BB962C8B-B14F-4D97-AF65-F5344CB8AC3E}">
        <p14:creationId xmlns:p14="http://schemas.microsoft.com/office/powerpoint/2010/main" val="250058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C55AFD-72D2-4F52-84B1-3E9BB8D8B21D}"/>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F89556DA-07C2-4A5F-8195-E2D110D2FDB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D7CD0697-8014-4C96-8EE3-48ED1B0072E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1F2DAD4D-D365-47D1-8DA5-6248CF111106}"/>
              </a:ext>
            </a:extLst>
          </p:cNvPr>
          <p:cNvSpPr>
            <a:spLocks noGrp="1"/>
          </p:cNvSpPr>
          <p:nvPr>
            <p:ph type="dt" sz="half" idx="14"/>
          </p:nvPr>
        </p:nvSpPr>
        <p:spPr/>
        <p:txBody>
          <a:bodyPr/>
          <a:lstStyle>
            <a:lvl1pPr>
              <a:defRPr/>
            </a:lvl1pPr>
          </a:lstStyle>
          <a:p>
            <a:pPr>
              <a:defRPr/>
            </a:pPr>
            <a:fld id="{D23FB467-66D3-4146-AF3A-0BC1A648477F}" type="datetime1">
              <a:rPr lang="zh-TW" altLang="en-US"/>
              <a:pPr>
                <a:defRPr/>
              </a:pPr>
              <a:t>2024/2/29</a:t>
            </a:fld>
            <a:endParaRPr lang="zh-TW" altLang="en-US"/>
          </a:p>
        </p:txBody>
      </p:sp>
      <p:sp>
        <p:nvSpPr>
          <p:cNvPr id="9" name="Footer Placeholder 4">
            <a:extLst>
              <a:ext uri="{FF2B5EF4-FFF2-40B4-BE49-F238E27FC236}">
                <a16:creationId xmlns:a16="http://schemas.microsoft.com/office/drawing/2014/main" id="{B3B484BB-9A00-494B-9233-9EB60D8AE835}"/>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A2BD7C67-84F9-4C10-AEEB-F2851BAC2CBB}"/>
              </a:ext>
            </a:extLst>
          </p:cNvPr>
          <p:cNvSpPr>
            <a:spLocks noGrp="1"/>
          </p:cNvSpPr>
          <p:nvPr>
            <p:ph type="sldNum" sz="quarter" idx="16"/>
          </p:nvPr>
        </p:nvSpPr>
        <p:spPr>
          <a:xfrm>
            <a:off x="531813" y="3244850"/>
            <a:ext cx="779462" cy="365125"/>
          </a:xfrm>
        </p:spPr>
        <p:txBody>
          <a:bodyPr/>
          <a:lstStyle>
            <a:lvl1pPr>
              <a:defRPr/>
            </a:lvl1pPr>
          </a:lstStyle>
          <a:p>
            <a:pPr>
              <a:defRPr/>
            </a:pPr>
            <a:fld id="{EFB760CE-914A-4D06-B497-7CD06A13DF01}" type="slidenum">
              <a:rPr lang="zh-TW" altLang="en-US"/>
              <a:pPr>
                <a:defRPr/>
              </a:pPr>
              <a:t>‹#›</a:t>
            </a:fld>
            <a:endParaRPr lang="zh-TW" altLang="en-US"/>
          </a:p>
        </p:txBody>
      </p:sp>
    </p:spTree>
    <p:extLst>
      <p:ext uri="{BB962C8B-B14F-4D97-AF65-F5344CB8AC3E}">
        <p14:creationId xmlns:p14="http://schemas.microsoft.com/office/powerpoint/2010/main" val="7163909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CE5A912-E6A8-493B-AEA0-5969BF8A266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8239A3A-6972-4F2C-98AB-A7A075119386}"/>
              </a:ext>
            </a:extLst>
          </p:cNvPr>
          <p:cNvSpPr>
            <a:spLocks noGrp="1"/>
          </p:cNvSpPr>
          <p:nvPr>
            <p:ph type="dt" sz="half" idx="10"/>
          </p:nvPr>
        </p:nvSpPr>
        <p:spPr/>
        <p:txBody>
          <a:bodyPr/>
          <a:lstStyle>
            <a:lvl1pPr>
              <a:defRPr/>
            </a:lvl1pPr>
          </a:lstStyle>
          <a:p>
            <a:pPr>
              <a:defRPr/>
            </a:pPr>
            <a:fld id="{27958F94-D612-4996-9745-954F321B5BDE}"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FCC8BB1D-5AF2-4079-8C88-035AAF76F6A3}"/>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774EE28-0A08-4375-8BD8-903B49D1FF0B}"/>
              </a:ext>
            </a:extLst>
          </p:cNvPr>
          <p:cNvSpPr>
            <a:spLocks noGrp="1"/>
          </p:cNvSpPr>
          <p:nvPr>
            <p:ph type="sldNum" sz="quarter" idx="12"/>
          </p:nvPr>
        </p:nvSpPr>
        <p:spPr>
          <a:xfrm>
            <a:off x="531813" y="4983163"/>
            <a:ext cx="779462" cy="365125"/>
          </a:xfrm>
        </p:spPr>
        <p:txBody>
          <a:bodyPr/>
          <a:lstStyle>
            <a:lvl1pPr>
              <a:defRPr/>
            </a:lvl1pPr>
          </a:lstStyle>
          <a:p>
            <a:pPr>
              <a:defRPr/>
            </a:pPr>
            <a:fld id="{9337DB17-8B69-46B7-B177-5CCA5D66730F}" type="slidenum">
              <a:rPr lang="zh-TW" altLang="en-US"/>
              <a:pPr>
                <a:defRPr/>
              </a:pPr>
              <a:t>‹#›</a:t>
            </a:fld>
            <a:endParaRPr lang="zh-TW" altLang="en-US"/>
          </a:p>
        </p:txBody>
      </p:sp>
    </p:spTree>
    <p:extLst>
      <p:ext uri="{BB962C8B-B14F-4D97-AF65-F5344CB8AC3E}">
        <p14:creationId xmlns:p14="http://schemas.microsoft.com/office/powerpoint/2010/main" val="3854433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7FF9671-E119-4A1F-9B17-F3632896D130}"/>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9C980A77-9B9E-468F-8756-9A671E52B106}"/>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5F092DFA-5DD4-4D56-937F-3DDAE58F8F89}"/>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1CAE3D32-0376-4FF5-A9E2-2E4E0828A3C0}"/>
              </a:ext>
            </a:extLst>
          </p:cNvPr>
          <p:cNvSpPr>
            <a:spLocks noGrp="1"/>
          </p:cNvSpPr>
          <p:nvPr>
            <p:ph type="dt" sz="half" idx="14"/>
          </p:nvPr>
        </p:nvSpPr>
        <p:spPr/>
        <p:txBody>
          <a:bodyPr/>
          <a:lstStyle>
            <a:lvl1pPr>
              <a:defRPr/>
            </a:lvl1pPr>
          </a:lstStyle>
          <a:p>
            <a:pPr>
              <a:defRPr/>
            </a:pPr>
            <a:fld id="{4740E86C-1610-4E59-AB3A-59903303DEEC}" type="datetime1">
              <a:rPr lang="zh-TW" altLang="en-US"/>
              <a:pPr>
                <a:defRPr/>
              </a:pPr>
              <a:t>2024/2/29</a:t>
            </a:fld>
            <a:endParaRPr lang="zh-TW" altLang="en-US"/>
          </a:p>
        </p:txBody>
      </p:sp>
      <p:sp>
        <p:nvSpPr>
          <p:cNvPr id="9" name="Footer Placeholder 5">
            <a:extLst>
              <a:ext uri="{FF2B5EF4-FFF2-40B4-BE49-F238E27FC236}">
                <a16:creationId xmlns:a16="http://schemas.microsoft.com/office/drawing/2014/main" id="{AF006E1C-BE51-4CA0-A7F4-3424EEEF50D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5B63389-211B-4B15-B168-E5216AAE3ABD}"/>
              </a:ext>
            </a:extLst>
          </p:cNvPr>
          <p:cNvSpPr>
            <a:spLocks noGrp="1"/>
          </p:cNvSpPr>
          <p:nvPr>
            <p:ph type="sldNum" sz="quarter" idx="16"/>
          </p:nvPr>
        </p:nvSpPr>
        <p:spPr>
          <a:xfrm>
            <a:off x="531813" y="4983163"/>
            <a:ext cx="779462" cy="365125"/>
          </a:xfrm>
        </p:spPr>
        <p:txBody>
          <a:bodyPr/>
          <a:lstStyle>
            <a:lvl1pPr>
              <a:defRPr/>
            </a:lvl1pPr>
          </a:lstStyle>
          <a:p>
            <a:pPr>
              <a:defRPr/>
            </a:pPr>
            <a:fld id="{38FEB871-C0E4-44CA-AB0B-4A375B3328B6}" type="slidenum">
              <a:rPr lang="zh-TW" altLang="en-US"/>
              <a:pPr>
                <a:defRPr/>
              </a:pPr>
              <a:t>‹#›</a:t>
            </a:fld>
            <a:endParaRPr lang="zh-TW" altLang="en-US"/>
          </a:p>
        </p:txBody>
      </p:sp>
    </p:spTree>
    <p:extLst>
      <p:ext uri="{BB962C8B-B14F-4D97-AF65-F5344CB8AC3E}">
        <p14:creationId xmlns:p14="http://schemas.microsoft.com/office/powerpoint/2010/main" val="5254240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C636AAD-E797-47EC-8802-3F207CC7CAF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B22DCFC8-C0FC-4055-8C90-5EB128A00574}"/>
              </a:ext>
            </a:extLst>
          </p:cNvPr>
          <p:cNvSpPr>
            <a:spLocks noGrp="1"/>
          </p:cNvSpPr>
          <p:nvPr>
            <p:ph type="dt" sz="half" idx="14"/>
          </p:nvPr>
        </p:nvSpPr>
        <p:spPr/>
        <p:txBody>
          <a:bodyPr/>
          <a:lstStyle>
            <a:lvl1pPr>
              <a:defRPr/>
            </a:lvl1pPr>
          </a:lstStyle>
          <a:p>
            <a:pPr>
              <a:defRPr/>
            </a:pPr>
            <a:fld id="{1556A69A-80EF-4E6E-BDD1-D8A999FBDCE5}"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EDF1CCDC-9675-43A6-B660-CFE298895A84}"/>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D4680DB-379C-4BB7-A0E0-F0E2DC84DF9C}"/>
              </a:ext>
            </a:extLst>
          </p:cNvPr>
          <p:cNvSpPr>
            <a:spLocks noGrp="1"/>
          </p:cNvSpPr>
          <p:nvPr>
            <p:ph type="sldNum" sz="quarter" idx="16"/>
          </p:nvPr>
        </p:nvSpPr>
        <p:spPr>
          <a:xfrm>
            <a:off x="531813" y="4983163"/>
            <a:ext cx="779462" cy="365125"/>
          </a:xfrm>
        </p:spPr>
        <p:txBody>
          <a:bodyPr/>
          <a:lstStyle>
            <a:lvl1pPr>
              <a:defRPr/>
            </a:lvl1pPr>
          </a:lstStyle>
          <a:p>
            <a:pPr>
              <a:defRPr/>
            </a:pPr>
            <a:fld id="{581C77A4-2522-4C57-B7A6-8C1760CF1E02}" type="slidenum">
              <a:rPr lang="zh-TW" altLang="en-US"/>
              <a:pPr>
                <a:defRPr/>
              </a:pPr>
              <a:t>‹#›</a:t>
            </a:fld>
            <a:endParaRPr lang="zh-TW" altLang="en-US"/>
          </a:p>
        </p:txBody>
      </p:sp>
    </p:spTree>
    <p:extLst>
      <p:ext uri="{BB962C8B-B14F-4D97-AF65-F5344CB8AC3E}">
        <p14:creationId xmlns:p14="http://schemas.microsoft.com/office/powerpoint/2010/main" val="16646865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AC78AD-B6CF-4029-AC3A-AC3AD9C8C2B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1D034645-D9E9-4485-BAC2-7A2152D96E54}"/>
              </a:ext>
            </a:extLst>
          </p:cNvPr>
          <p:cNvSpPr>
            <a:spLocks noGrp="1"/>
          </p:cNvSpPr>
          <p:nvPr>
            <p:ph type="dt" sz="half" idx="10"/>
          </p:nvPr>
        </p:nvSpPr>
        <p:spPr/>
        <p:txBody>
          <a:bodyPr/>
          <a:lstStyle>
            <a:lvl1pPr>
              <a:defRPr/>
            </a:lvl1pPr>
          </a:lstStyle>
          <a:p>
            <a:pPr>
              <a:defRPr/>
            </a:pPr>
            <a:fld id="{23D87923-5348-4822-85D3-CC52F75DE52B}"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6678BF04-D9D9-4FFB-9365-46A05A3D456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2D7E580-8FBF-4C3C-8F9C-434CD9571605}"/>
              </a:ext>
            </a:extLst>
          </p:cNvPr>
          <p:cNvSpPr>
            <a:spLocks noGrp="1"/>
          </p:cNvSpPr>
          <p:nvPr>
            <p:ph type="sldNum" sz="quarter" idx="12"/>
          </p:nvPr>
        </p:nvSpPr>
        <p:spPr/>
        <p:txBody>
          <a:bodyPr/>
          <a:lstStyle>
            <a:lvl1pPr>
              <a:defRPr/>
            </a:lvl1pPr>
          </a:lstStyle>
          <a:p>
            <a:pPr>
              <a:defRPr/>
            </a:pPr>
            <a:fld id="{C0127D97-7A0A-4876-B75D-47ADF59C2133}" type="slidenum">
              <a:rPr lang="zh-TW" altLang="en-US"/>
              <a:pPr>
                <a:defRPr/>
              </a:pPr>
              <a:t>‹#›</a:t>
            </a:fld>
            <a:endParaRPr lang="zh-TW" altLang="en-US"/>
          </a:p>
        </p:txBody>
      </p:sp>
    </p:spTree>
    <p:extLst>
      <p:ext uri="{BB962C8B-B14F-4D97-AF65-F5344CB8AC3E}">
        <p14:creationId xmlns:p14="http://schemas.microsoft.com/office/powerpoint/2010/main" val="3869944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8B714AE-85A1-44FF-8FC5-E98447A802C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C501DD2-E213-4296-99D7-4CE4387034C0}"/>
              </a:ext>
            </a:extLst>
          </p:cNvPr>
          <p:cNvSpPr>
            <a:spLocks noGrp="1"/>
          </p:cNvSpPr>
          <p:nvPr>
            <p:ph type="dt" sz="half" idx="10"/>
          </p:nvPr>
        </p:nvSpPr>
        <p:spPr/>
        <p:txBody>
          <a:bodyPr/>
          <a:lstStyle>
            <a:lvl1pPr>
              <a:defRPr/>
            </a:lvl1pPr>
          </a:lstStyle>
          <a:p>
            <a:pPr>
              <a:defRPr/>
            </a:pPr>
            <a:fld id="{C0DE8B43-6CA4-47BB-AB6E-1D9897849956}" type="datetime1">
              <a:rPr lang="zh-TW" altLang="en-US"/>
              <a:pPr>
                <a:defRPr/>
              </a:pPr>
              <a:t>2024/2/29</a:t>
            </a:fld>
            <a:endParaRPr lang="zh-TW" altLang="en-US"/>
          </a:p>
        </p:txBody>
      </p:sp>
      <p:sp>
        <p:nvSpPr>
          <p:cNvPr id="6" name="Footer Placeholder 4">
            <a:extLst>
              <a:ext uri="{FF2B5EF4-FFF2-40B4-BE49-F238E27FC236}">
                <a16:creationId xmlns:a16="http://schemas.microsoft.com/office/drawing/2014/main" id="{011C682B-6BF9-4294-B416-FD57762579A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2730BED-9306-4D4B-987C-7C3F0EBC6DEA}"/>
              </a:ext>
            </a:extLst>
          </p:cNvPr>
          <p:cNvSpPr>
            <a:spLocks noGrp="1"/>
          </p:cNvSpPr>
          <p:nvPr>
            <p:ph type="sldNum" sz="quarter" idx="12"/>
          </p:nvPr>
        </p:nvSpPr>
        <p:spPr/>
        <p:txBody>
          <a:bodyPr/>
          <a:lstStyle>
            <a:lvl1pPr>
              <a:defRPr/>
            </a:lvl1pPr>
          </a:lstStyle>
          <a:p>
            <a:pPr>
              <a:defRPr/>
            </a:pPr>
            <a:fld id="{051B123F-419D-4695-8981-6F012A2E85D3}" type="slidenum">
              <a:rPr lang="zh-TW" altLang="en-US"/>
              <a:pPr>
                <a:defRPr/>
              </a:pPr>
              <a:t>‹#›</a:t>
            </a:fld>
            <a:endParaRPr lang="zh-TW" altLang="en-US"/>
          </a:p>
        </p:txBody>
      </p:sp>
    </p:spTree>
    <p:extLst>
      <p:ext uri="{BB962C8B-B14F-4D97-AF65-F5344CB8AC3E}">
        <p14:creationId xmlns:p14="http://schemas.microsoft.com/office/powerpoint/2010/main" val="1892486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a:t>按一下以編輯母片副標題樣式</a:t>
            </a:r>
          </a:p>
        </p:txBody>
      </p:sp>
    </p:spTree>
    <p:extLst>
      <p:ext uri="{BB962C8B-B14F-4D97-AF65-F5344CB8AC3E}">
        <p14:creationId xmlns:p14="http://schemas.microsoft.com/office/powerpoint/2010/main" val="40324658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4587750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2600008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8712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A2938727-99B6-4D95-B0CA-5B5B8A3A2DA4}"/>
              </a:ext>
            </a:extLst>
          </p:cNvPr>
          <p:cNvSpPr>
            <a:spLocks noGrp="1"/>
          </p:cNvSpPr>
          <p:nvPr>
            <p:ph type="dt" sz="half" idx="10"/>
          </p:nvPr>
        </p:nvSpPr>
        <p:spPr/>
        <p:txBody>
          <a:bodyPr/>
          <a:lstStyle>
            <a:lvl1pPr>
              <a:defRPr/>
            </a:lvl1pPr>
          </a:lstStyle>
          <a:p>
            <a:pPr>
              <a:defRPr/>
            </a:pPr>
            <a:fld id="{FA774D4A-D7D3-4E38-A0BF-5058E518605D}" type="datetime1">
              <a:rPr lang="zh-TW" altLang="en-US"/>
              <a:pPr>
                <a:defRPr/>
              </a:pPr>
              <a:t>2024/2/29</a:t>
            </a:fld>
            <a:endParaRPr lang="zh-TW" altLang="en-US"/>
          </a:p>
        </p:txBody>
      </p:sp>
      <p:sp>
        <p:nvSpPr>
          <p:cNvPr id="4" name="Footer Placeholder 2">
            <a:extLst>
              <a:ext uri="{FF2B5EF4-FFF2-40B4-BE49-F238E27FC236}">
                <a16:creationId xmlns:a16="http://schemas.microsoft.com/office/drawing/2014/main" id="{38E3BAB6-8309-466B-8C5A-C879AC4B91D3}"/>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B80AA78-15DC-43F2-A07F-11DB18778EFA}"/>
              </a:ext>
            </a:extLst>
          </p:cNvPr>
          <p:cNvSpPr>
            <a:spLocks noGrp="1"/>
          </p:cNvSpPr>
          <p:nvPr>
            <p:ph type="sldNum" sz="quarter" idx="12"/>
          </p:nvPr>
        </p:nvSpPr>
        <p:spPr/>
        <p:txBody>
          <a:bodyPr/>
          <a:lstStyle>
            <a:lvl1pPr>
              <a:defRPr/>
            </a:lvl1pPr>
          </a:lstStyle>
          <a:p>
            <a:pPr>
              <a:defRPr/>
            </a:pPr>
            <a:fld id="{022D4A0F-F097-40A8-B67E-BCDFB85B4C5B}" type="slidenum">
              <a:rPr lang="zh-TW" altLang="en-US"/>
              <a:pPr>
                <a:defRPr/>
              </a:pPr>
              <a:t>‹#›</a:t>
            </a:fld>
            <a:endParaRPr lang="zh-TW" altLang="en-US"/>
          </a:p>
        </p:txBody>
      </p:sp>
    </p:spTree>
    <p:extLst>
      <p:ext uri="{BB962C8B-B14F-4D97-AF65-F5344CB8AC3E}">
        <p14:creationId xmlns:p14="http://schemas.microsoft.com/office/powerpoint/2010/main" val="2703457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218407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651155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871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3240956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399523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94702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443436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椭圆 1"/>
          <p:cNvSpPr/>
          <p:nvPr userDrawn="1"/>
        </p:nvSpPr>
        <p:spPr>
          <a:xfrm rot="5400000">
            <a:off x="2387955" y="567211"/>
            <a:ext cx="2704501" cy="1570084"/>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 name="矩形 7"/>
          <p:cNvSpPr/>
          <p:nvPr userDrawn="1"/>
        </p:nvSpPr>
        <p:spPr>
          <a:xfrm rot="5400000">
            <a:off x="3746437" y="778813"/>
            <a:ext cx="3128145" cy="157052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12"/>
          <p:cNvSpPr/>
          <p:nvPr userDrawn="1"/>
        </p:nvSpPr>
        <p:spPr>
          <a:xfrm rot="5400000">
            <a:off x="7099079" y="567209"/>
            <a:ext cx="2704500" cy="1570083"/>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椭圆 13"/>
          <p:cNvSpPr/>
          <p:nvPr userDrawn="1"/>
        </p:nvSpPr>
        <p:spPr>
          <a:xfrm rot="5400000">
            <a:off x="5316544" y="779224"/>
            <a:ext cx="3128965" cy="157052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弧形 5"/>
          <p:cNvSpPr/>
          <p:nvPr userDrawn="1"/>
        </p:nvSpPr>
        <p:spPr>
          <a:xfrm>
            <a:off x="2766037" y="-3350933"/>
            <a:ext cx="6659920" cy="6659920"/>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7" name="椭圆 6"/>
          <p:cNvSpPr/>
          <p:nvPr userDrawn="1"/>
        </p:nvSpPr>
        <p:spPr>
          <a:xfrm>
            <a:off x="5990987" y="3218976"/>
            <a:ext cx="210024" cy="210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占位符 10"/>
          <p:cNvSpPr>
            <a:spLocks noGrp="1"/>
          </p:cNvSpPr>
          <p:nvPr>
            <p:ph type="body" sz="quarter" idx="10" hasCustomPrompt="1"/>
          </p:nvPr>
        </p:nvSpPr>
        <p:spPr>
          <a:xfrm>
            <a:off x="1893887" y="3723339"/>
            <a:ext cx="8404225" cy="830997"/>
          </a:xfrm>
          <a:prstGeom prst="rect">
            <a:avLst/>
          </a:prstGeom>
        </p:spPr>
        <p:txBody>
          <a:bodyPr>
            <a:spAutoFit/>
          </a:bodyPr>
          <a:lstStyle>
            <a:lvl1pPr marL="0" indent="0" algn="ctr">
              <a:buNone/>
              <a:defRPr sz="4800" b="1"/>
            </a:lvl1pPr>
          </a:lstStyle>
          <a:p>
            <a:pPr lvl="0"/>
            <a:r>
              <a:rPr lang="zh-TW" altLang="en-US" dirty="0"/>
              <a:t>請在此輸入標題</a:t>
            </a:r>
            <a:endParaRPr lang="zh-CN" altLang="en-US" dirty="0"/>
          </a:p>
        </p:txBody>
      </p:sp>
      <p:sp>
        <p:nvSpPr>
          <p:cNvPr id="13" name="文本占位符 10"/>
          <p:cNvSpPr>
            <a:spLocks noGrp="1"/>
          </p:cNvSpPr>
          <p:nvPr>
            <p:ph type="body" sz="quarter" idx="12"/>
          </p:nvPr>
        </p:nvSpPr>
        <p:spPr>
          <a:xfrm>
            <a:off x="3468529" y="4566939"/>
            <a:ext cx="5254474" cy="29463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3252905908"/>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三项目录页">
    <p:spTree>
      <p:nvGrpSpPr>
        <p:cNvPr id="1" name=""/>
        <p:cNvGrpSpPr/>
        <p:nvPr/>
      </p:nvGrpSpPr>
      <p:grpSpPr>
        <a:xfrm>
          <a:off x="0" y="0"/>
          <a:ext cx="0" cy="0"/>
          <a:chOff x="0" y="0"/>
          <a:chExt cx="0" cy="0"/>
        </a:xfrm>
      </p:grpSpPr>
      <p:sp>
        <p:nvSpPr>
          <p:cNvPr id="17" name="矩形 8"/>
          <p:cNvSpPr/>
          <p:nvPr userDrawn="1"/>
        </p:nvSpPr>
        <p:spPr>
          <a:xfrm>
            <a:off x="796539" y="2060847"/>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1A7BAE"/>
              </a:solidFill>
              <a:latin typeface="+mj-lt"/>
            </a:endParaRPr>
          </a:p>
        </p:txBody>
      </p:sp>
      <p:grpSp>
        <p:nvGrpSpPr>
          <p:cNvPr id="24" name="组合 23"/>
          <p:cNvGrpSpPr/>
          <p:nvPr userDrawn="1"/>
        </p:nvGrpSpPr>
        <p:grpSpPr>
          <a:xfrm>
            <a:off x="6516048" y="0"/>
            <a:ext cx="5675952" cy="6858000"/>
            <a:chOff x="566555" y="877035"/>
            <a:chExt cx="2340260" cy="164545"/>
          </a:xfrm>
        </p:grpSpPr>
        <p:sp>
          <p:nvSpPr>
            <p:cNvPr id="25" name="矩形 24"/>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28"/>
          <p:cNvSpPr/>
          <p:nvPr userDrawn="1"/>
        </p:nvSpPr>
        <p:spPr>
          <a:xfrm>
            <a:off x="6516048" y="2663073"/>
            <a:ext cx="5675952" cy="1235941"/>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j-lt"/>
            </a:endParaRPr>
          </a:p>
        </p:txBody>
      </p:sp>
      <p:sp>
        <p:nvSpPr>
          <p:cNvPr id="31" name="文本占位符 10"/>
          <p:cNvSpPr>
            <a:spLocks noGrp="1"/>
          </p:cNvSpPr>
          <p:nvPr>
            <p:ph type="body" sz="quarter" idx="11" hasCustomPrompt="1"/>
          </p:nvPr>
        </p:nvSpPr>
        <p:spPr>
          <a:xfrm>
            <a:off x="7225542" y="2906549"/>
            <a:ext cx="4256964" cy="748988"/>
          </a:xfrm>
          <a:prstGeom prst="rect">
            <a:avLst/>
          </a:prstGeom>
        </p:spPr>
        <p:txBody>
          <a:bodyPr wrap="square">
            <a:spAutoFit/>
          </a:bodyPr>
          <a:lstStyle>
            <a:lvl1pPr marL="0" indent="0" algn="ctr">
              <a:buNone/>
              <a:defRPr>
                <a:solidFill>
                  <a:schemeClr val="bg1"/>
                </a:solidFill>
                <a:latin typeface="+mj-lt"/>
              </a:defRPr>
            </a:lvl1pPr>
          </a:lstStyle>
          <a:p>
            <a:pPr lvl="0"/>
            <a:r>
              <a:rPr lang="en-US" altLang="zh-CN" dirty="0"/>
              <a:t>CONTENT</a:t>
            </a:r>
            <a:endParaRPr lang="zh-CN" altLang="en-US" dirty="0"/>
          </a:p>
        </p:txBody>
      </p:sp>
      <p:sp>
        <p:nvSpPr>
          <p:cNvPr id="34" name="文本占位符 10"/>
          <p:cNvSpPr>
            <a:spLocks noGrp="1"/>
          </p:cNvSpPr>
          <p:nvPr>
            <p:ph type="body" sz="quarter" idx="13" hasCustomPrompt="1"/>
          </p:nvPr>
        </p:nvSpPr>
        <p:spPr>
          <a:xfrm>
            <a:off x="1628247" y="2144602"/>
            <a:ext cx="3367087" cy="400110"/>
          </a:xfrm>
          <a:prstGeom prst="rect">
            <a:avLst/>
          </a:prstGeom>
        </p:spPr>
        <p:txBody>
          <a:bodyPr wrap="square">
            <a:spAutoFit/>
          </a:bodyPr>
          <a:lstStyle>
            <a:lvl1pPr marL="0" indent="0" algn="l">
              <a:buNone/>
              <a:defRPr sz="2000" baseline="0">
                <a:solidFill>
                  <a:schemeClr val="accent4"/>
                </a:solidFill>
              </a:defRPr>
            </a:lvl1pPr>
          </a:lstStyle>
          <a:p>
            <a:pPr lvl="0"/>
            <a:r>
              <a:rPr lang="en-US" altLang="zh-CN" dirty="0"/>
              <a:t>Part One </a:t>
            </a:r>
            <a:r>
              <a:rPr lang="zh-TW" altLang="en-US" dirty="0"/>
              <a:t>輸入標題</a:t>
            </a:r>
            <a:endParaRPr lang="zh-CN" altLang="en-US" dirty="0"/>
          </a:p>
        </p:txBody>
      </p:sp>
      <p:sp>
        <p:nvSpPr>
          <p:cNvPr id="35" name="文本占位符 10"/>
          <p:cNvSpPr>
            <a:spLocks noGrp="1"/>
          </p:cNvSpPr>
          <p:nvPr>
            <p:ph type="body" sz="quarter" idx="14" hasCustomPrompt="1"/>
          </p:nvPr>
        </p:nvSpPr>
        <p:spPr>
          <a:xfrm>
            <a:off x="800384" y="2043693"/>
            <a:ext cx="640820" cy="584775"/>
          </a:xfrm>
          <a:prstGeom prst="rect">
            <a:avLst/>
          </a:prstGeom>
        </p:spPr>
        <p:txBody>
          <a:bodyPr wrap="square">
            <a:spAutoFit/>
          </a:bodyPr>
          <a:lstStyle>
            <a:lvl1pPr marL="0" indent="0" algn="ctr">
              <a:buNone/>
              <a:defRPr sz="3200">
                <a:solidFill>
                  <a:schemeClr val="accent4"/>
                </a:solidFill>
                <a:latin typeface="+mj-lt"/>
              </a:defRPr>
            </a:lvl1pPr>
          </a:lstStyle>
          <a:p>
            <a:pPr lvl="0"/>
            <a:r>
              <a:rPr lang="en-US" altLang="zh-CN" dirty="0"/>
              <a:t>1</a:t>
            </a:r>
            <a:endParaRPr lang="zh-CN" altLang="en-US" dirty="0"/>
          </a:p>
        </p:txBody>
      </p:sp>
      <p:sp>
        <p:nvSpPr>
          <p:cNvPr id="14" name="矩形 8"/>
          <p:cNvSpPr/>
          <p:nvPr userDrawn="1"/>
        </p:nvSpPr>
        <p:spPr>
          <a:xfrm>
            <a:off x="796539" y="3161514"/>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3"/>
              </a:solidFill>
              <a:latin typeface="+mj-lt"/>
            </a:endParaRPr>
          </a:p>
        </p:txBody>
      </p:sp>
      <p:sp>
        <p:nvSpPr>
          <p:cNvPr id="15" name="文本占位符 10"/>
          <p:cNvSpPr>
            <a:spLocks noGrp="1"/>
          </p:cNvSpPr>
          <p:nvPr>
            <p:ph type="body" sz="quarter" idx="15" hasCustomPrompt="1"/>
          </p:nvPr>
        </p:nvSpPr>
        <p:spPr>
          <a:xfrm>
            <a:off x="1628247" y="3245269"/>
            <a:ext cx="3367087" cy="400110"/>
          </a:xfrm>
          <a:prstGeom prst="rect">
            <a:avLst/>
          </a:prstGeom>
        </p:spPr>
        <p:txBody>
          <a:bodyPr wrap="square">
            <a:spAutoFit/>
          </a:bodyPr>
          <a:lstStyle>
            <a:lvl1pPr marL="0" indent="0" algn="l">
              <a:buNone/>
              <a:defRPr sz="2000" baseline="0">
                <a:solidFill>
                  <a:schemeClr val="accent3"/>
                </a:solidFill>
              </a:defRPr>
            </a:lvl1pPr>
          </a:lstStyle>
          <a:p>
            <a:pPr lvl="0"/>
            <a:r>
              <a:rPr lang="en-US" altLang="zh-CN" dirty="0"/>
              <a:t>Part One </a:t>
            </a:r>
            <a:r>
              <a:rPr lang="zh-TW" altLang="en-US" dirty="0"/>
              <a:t>輸入標題</a:t>
            </a:r>
            <a:endParaRPr lang="zh-CN" altLang="en-US" dirty="0"/>
          </a:p>
        </p:txBody>
      </p:sp>
      <p:sp>
        <p:nvSpPr>
          <p:cNvPr id="16" name="文本占位符 10"/>
          <p:cNvSpPr>
            <a:spLocks noGrp="1"/>
          </p:cNvSpPr>
          <p:nvPr>
            <p:ph type="body" sz="quarter" idx="16" hasCustomPrompt="1"/>
          </p:nvPr>
        </p:nvSpPr>
        <p:spPr>
          <a:xfrm>
            <a:off x="800384" y="3144360"/>
            <a:ext cx="640820" cy="584775"/>
          </a:xfrm>
          <a:prstGeom prst="rect">
            <a:avLst/>
          </a:prstGeom>
        </p:spPr>
        <p:txBody>
          <a:bodyPr wrap="square">
            <a:spAutoFit/>
          </a:bodyPr>
          <a:lstStyle>
            <a:lvl1pPr marL="0" indent="0" algn="ctr">
              <a:buNone/>
              <a:defRPr sz="3200">
                <a:solidFill>
                  <a:schemeClr val="accent3"/>
                </a:solidFill>
                <a:latin typeface="+mj-lt"/>
              </a:defRPr>
            </a:lvl1pPr>
          </a:lstStyle>
          <a:p>
            <a:pPr lvl="0"/>
            <a:r>
              <a:rPr lang="en-US" altLang="zh-CN" dirty="0"/>
              <a:t>1</a:t>
            </a:r>
            <a:endParaRPr lang="zh-CN" altLang="en-US" dirty="0"/>
          </a:p>
        </p:txBody>
      </p:sp>
      <p:sp>
        <p:nvSpPr>
          <p:cNvPr id="18" name="矩形 8"/>
          <p:cNvSpPr/>
          <p:nvPr userDrawn="1"/>
        </p:nvSpPr>
        <p:spPr>
          <a:xfrm>
            <a:off x="796539" y="4362628"/>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latin typeface="+mj-lt"/>
            </a:endParaRPr>
          </a:p>
        </p:txBody>
      </p:sp>
      <p:sp>
        <p:nvSpPr>
          <p:cNvPr id="19" name="文本占位符 10"/>
          <p:cNvSpPr>
            <a:spLocks noGrp="1"/>
          </p:cNvSpPr>
          <p:nvPr>
            <p:ph type="body" sz="quarter" idx="17" hasCustomPrompt="1"/>
          </p:nvPr>
        </p:nvSpPr>
        <p:spPr>
          <a:xfrm>
            <a:off x="1628247" y="4446383"/>
            <a:ext cx="3367087" cy="400110"/>
          </a:xfrm>
          <a:prstGeom prst="rect">
            <a:avLst/>
          </a:prstGeom>
        </p:spPr>
        <p:txBody>
          <a:bodyPr wrap="square">
            <a:spAutoFit/>
          </a:bodyPr>
          <a:lstStyle>
            <a:lvl1pPr marL="0" indent="0" algn="l">
              <a:buNone/>
              <a:defRPr sz="2000" baseline="0">
                <a:solidFill>
                  <a:schemeClr val="accent2"/>
                </a:solidFill>
              </a:defRPr>
            </a:lvl1pPr>
          </a:lstStyle>
          <a:p>
            <a:pPr lvl="0"/>
            <a:r>
              <a:rPr lang="en-US" altLang="zh-CN" dirty="0"/>
              <a:t>Part One </a:t>
            </a:r>
            <a:r>
              <a:rPr lang="zh-TW" altLang="en-US" dirty="0"/>
              <a:t>輸入標題</a:t>
            </a:r>
            <a:endParaRPr lang="zh-CN" altLang="en-US" dirty="0"/>
          </a:p>
        </p:txBody>
      </p:sp>
      <p:sp>
        <p:nvSpPr>
          <p:cNvPr id="20" name="文本占位符 10"/>
          <p:cNvSpPr>
            <a:spLocks noGrp="1"/>
          </p:cNvSpPr>
          <p:nvPr>
            <p:ph type="body" sz="quarter" idx="18" hasCustomPrompt="1"/>
          </p:nvPr>
        </p:nvSpPr>
        <p:spPr>
          <a:xfrm>
            <a:off x="800384" y="4345474"/>
            <a:ext cx="640820" cy="584775"/>
          </a:xfrm>
          <a:prstGeom prst="rect">
            <a:avLst/>
          </a:prstGeom>
        </p:spPr>
        <p:txBody>
          <a:bodyPr wrap="square">
            <a:spAutoFit/>
          </a:bodyPr>
          <a:lstStyle>
            <a:lvl1pPr marL="0" indent="0" algn="ctr">
              <a:buNone/>
              <a:defRPr sz="3200">
                <a:solidFill>
                  <a:schemeClr val="accent2"/>
                </a:solidFill>
                <a:latin typeface="+mj-lt"/>
              </a:defRPr>
            </a:lvl1pPr>
          </a:lstStyle>
          <a:p>
            <a:pPr lvl="0"/>
            <a:r>
              <a:rPr lang="en-US" altLang="zh-CN" dirty="0"/>
              <a:t>1</a:t>
            </a:r>
            <a:endParaRPr lang="zh-CN" altLang="en-US" dirty="0"/>
          </a:p>
        </p:txBody>
      </p:sp>
    </p:spTree>
    <p:extLst>
      <p:ext uri="{BB962C8B-B14F-4D97-AF65-F5344CB8AC3E}">
        <p14:creationId xmlns:p14="http://schemas.microsoft.com/office/powerpoint/2010/main" val="4280727594"/>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副标题页_1">
    <p:bg>
      <p:bgPr>
        <a:solidFill>
          <a:schemeClr val="accent4"/>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ONE</a:t>
            </a:r>
            <a:endParaRPr lang="zh-CN" altLang="en-US" dirty="0"/>
          </a:p>
        </p:txBody>
      </p:sp>
      <p:sp>
        <p:nvSpPr>
          <p:cNvPr id="9" name="文本占位符 10"/>
          <p:cNvSpPr>
            <a:spLocks noGrp="1"/>
          </p:cNvSpPr>
          <p:nvPr>
            <p:ph type="body" sz="quarter" idx="12" hasCustomPrompt="1"/>
          </p:nvPr>
        </p:nvSpPr>
        <p:spPr>
          <a:xfrm>
            <a:off x="1" y="-2219126"/>
            <a:ext cx="384271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1</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lang="zh-TW" altLang="zh-TW" sz="1200" smtClean="0">
                <a:effectLst/>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03911916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48549E2-6FFB-4858-BDC7-6E0F779D15E5}"/>
              </a:ext>
            </a:extLst>
          </p:cNvPr>
          <p:cNvSpPr>
            <a:spLocks noGrp="1"/>
          </p:cNvSpPr>
          <p:nvPr>
            <p:ph type="dt" sz="half" idx="10"/>
          </p:nvPr>
        </p:nvSpPr>
        <p:spPr/>
        <p:txBody>
          <a:bodyPr/>
          <a:lstStyle>
            <a:lvl1pPr>
              <a:defRPr/>
            </a:lvl1pPr>
          </a:lstStyle>
          <a:p>
            <a:pPr>
              <a:defRPr/>
            </a:pPr>
            <a:fld id="{087E933D-B0F7-4102-9E26-7597F1760E44}"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69DAC71A-8EE6-41CC-9CD3-AE30D1F93FEA}"/>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E4A8F92E-DA87-4301-AA7C-58EE3DDBA6EF}"/>
              </a:ext>
            </a:extLst>
          </p:cNvPr>
          <p:cNvSpPr>
            <a:spLocks noGrp="1"/>
          </p:cNvSpPr>
          <p:nvPr>
            <p:ph type="sldNum" sz="quarter" idx="12"/>
          </p:nvPr>
        </p:nvSpPr>
        <p:spPr/>
        <p:txBody>
          <a:bodyPr/>
          <a:lstStyle>
            <a:lvl1pPr>
              <a:defRPr/>
            </a:lvl1pPr>
          </a:lstStyle>
          <a:p>
            <a:pPr>
              <a:defRPr/>
            </a:pPr>
            <a:fld id="{D69DEFAC-1370-4570-ACA2-F93FDE4A49B2}" type="slidenum">
              <a:rPr lang="zh-TW" altLang="en-US"/>
              <a:pPr>
                <a:defRPr/>
              </a:pPr>
              <a:t>‹#›</a:t>
            </a:fld>
            <a:endParaRPr lang="zh-TW" altLang="en-US"/>
          </a:p>
        </p:txBody>
      </p:sp>
    </p:spTree>
    <p:extLst>
      <p:ext uri="{BB962C8B-B14F-4D97-AF65-F5344CB8AC3E}">
        <p14:creationId xmlns:p14="http://schemas.microsoft.com/office/powerpoint/2010/main" val="4163929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副标题页_2">
    <p:bg>
      <p:bgPr>
        <a:solidFill>
          <a:schemeClr val="accent3"/>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TWO</a:t>
            </a:r>
            <a:endParaRPr lang="zh-CN" altLang="en-US" dirty="0"/>
          </a:p>
        </p:txBody>
      </p:sp>
      <p:sp>
        <p:nvSpPr>
          <p:cNvPr id="9" name="文本占位符 10"/>
          <p:cNvSpPr>
            <a:spLocks noGrp="1"/>
          </p:cNvSpPr>
          <p:nvPr>
            <p:ph type="body" sz="quarter" idx="12" hasCustomPrompt="1"/>
          </p:nvPr>
        </p:nvSpPr>
        <p:spPr>
          <a:xfrm>
            <a:off x="1" y="-2219126"/>
            <a:ext cx="500649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2</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117803"/>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副标题页_3">
    <p:bg>
      <p:bgPr>
        <a:solidFill>
          <a:schemeClr val="accent2"/>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THREE</a:t>
            </a:r>
            <a:endParaRPr lang="zh-CN" altLang="en-US" dirty="0"/>
          </a:p>
        </p:txBody>
      </p:sp>
      <p:sp>
        <p:nvSpPr>
          <p:cNvPr id="9" name="文本占位符 10"/>
          <p:cNvSpPr>
            <a:spLocks noGrp="1"/>
          </p:cNvSpPr>
          <p:nvPr>
            <p:ph type="body" sz="quarter" idx="12" hasCustomPrompt="1"/>
          </p:nvPr>
        </p:nvSpPr>
        <p:spPr>
          <a:xfrm>
            <a:off x="1" y="-2219126"/>
            <a:ext cx="5277407"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3</a:t>
            </a:r>
            <a:endParaRPr lang="zh-CN" altLang="en-US" dirty="0"/>
          </a:p>
        </p:txBody>
      </p:sp>
      <p:sp>
        <p:nvSpPr>
          <p:cNvPr id="12" name="文本占位符 10"/>
          <p:cNvSpPr>
            <a:spLocks noGrp="1"/>
          </p:cNvSpPr>
          <p:nvPr>
            <p:ph type="body" sz="quarter" idx="13" hasCustomPrompt="1"/>
          </p:nvPr>
        </p:nvSpPr>
        <p:spPr>
          <a:xfrm>
            <a:off x="5194570" y="2791947"/>
            <a:ext cx="6569245" cy="1536959"/>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CN" altLang="en-US" dirty="0"/>
              <a:t>题</a:t>
            </a:r>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4165767225"/>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副标题页_4">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FOUR</a:t>
            </a:r>
            <a:endParaRPr lang="zh-CN" altLang="en-US" dirty="0"/>
          </a:p>
        </p:txBody>
      </p:sp>
      <p:sp>
        <p:nvSpPr>
          <p:cNvPr id="9" name="文本占位符 10"/>
          <p:cNvSpPr>
            <a:spLocks noGrp="1"/>
          </p:cNvSpPr>
          <p:nvPr>
            <p:ph type="body" sz="quarter" idx="12" hasCustomPrompt="1"/>
          </p:nvPr>
        </p:nvSpPr>
        <p:spPr>
          <a:xfrm>
            <a:off x="1" y="-2219126"/>
            <a:ext cx="4982454"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4</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835277"/>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4"/>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4"/>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文本占位符 10"/>
          <p:cNvSpPr>
            <a:spLocks noGrp="1"/>
          </p:cNvSpPr>
          <p:nvPr>
            <p:ph type="body" sz="quarter" idx="15" hasCustomPrompt="1"/>
          </p:nvPr>
        </p:nvSpPr>
        <p:spPr>
          <a:xfrm>
            <a:off x="695325" y="140328"/>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4" name="內容版面配置區 3"/>
          <p:cNvSpPr>
            <a:spLocks noGrp="1"/>
          </p:cNvSpPr>
          <p:nvPr>
            <p:ph sz="quarter" idx="16"/>
          </p:nvPr>
        </p:nvSpPr>
        <p:spPr>
          <a:xfrm>
            <a:off x="695325" y="1120877"/>
            <a:ext cx="10617200" cy="4920485"/>
          </a:xfrm>
          <a:prstGeom prst="rect">
            <a:avLst/>
          </a:prstGeom>
        </p:spPr>
        <p:txBody>
          <a:bodyPr/>
          <a:lstStyle>
            <a:lvl1pPr marL="571500" indent="-571500">
              <a:buFont typeface="Arial" panose="020B0604020202020204" pitchFamily="34" charset="0"/>
              <a:buChar char="►"/>
              <a:defRPr/>
            </a:lvl1pPr>
            <a:lvl2pPr marL="990575" indent="-380990">
              <a:buFont typeface="Wingdings" panose="05000000000000000000" pitchFamily="2" charset="2"/>
              <a:buChar char="n"/>
              <a:defRPr/>
            </a:lvl2pPr>
            <a:lvl3pPr marL="1523962" indent="-304792">
              <a:buFont typeface="Wingdings" panose="05000000000000000000" pitchFamily="2" charset="2"/>
              <a:buChar char="l"/>
              <a:defRPr/>
            </a:lvl3pPr>
            <a:lvl4pPr marL="2133547" indent="-304792">
              <a:buFont typeface="Wingdings" panose="05000000000000000000" pitchFamily="2" charset="2"/>
              <a:buChar char="u"/>
              <a:defRPr/>
            </a:lvl4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流程圖: 換頁接點 8"/>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81073786"/>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grpSp>
        <p:nvGrpSpPr>
          <p:cNvPr id="7" name="组合 6"/>
          <p:cNvGrpSpPr/>
          <p:nvPr userDrawn="1"/>
        </p:nvGrpSpPr>
        <p:grpSpPr>
          <a:xfrm rot="10800000">
            <a:off x="11735675" y="6617464"/>
            <a:ext cx="140967" cy="240536"/>
            <a:chOff x="281524" y="0"/>
            <a:chExt cx="105725" cy="721610"/>
          </a:xfrm>
          <a:solidFill>
            <a:schemeClr val="accent3"/>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34014" y="178654"/>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grpSp>
        <p:nvGrpSpPr>
          <p:cNvPr id="13" name="组合 24"/>
          <p:cNvGrpSpPr/>
          <p:nvPr userDrawn="1"/>
        </p:nvGrpSpPr>
        <p:grpSpPr>
          <a:xfrm>
            <a:off x="634014" y="960714"/>
            <a:ext cx="8417364" cy="136680"/>
            <a:chOff x="566555" y="877035"/>
            <a:chExt cx="2340260" cy="164545"/>
          </a:xfrm>
        </p:grpSpPr>
        <p:sp>
          <p:nvSpPr>
            <p:cNvPr id="14" name="矩形 13"/>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流程圖: 換頁接點 19"/>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466375873"/>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2"/>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2"/>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42254709"/>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1"/>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1"/>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468974427"/>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流程圖: 換頁接點 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656048246"/>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grpSp>
        <p:nvGrpSpPr>
          <p:cNvPr id="25" name="组合 24"/>
          <p:cNvGrpSpPr/>
          <p:nvPr userDrawn="1"/>
        </p:nvGrpSpPr>
        <p:grpSpPr>
          <a:xfrm>
            <a:off x="1887318" y="3292320"/>
            <a:ext cx="8417364" cy="136680"/>
            <a:chOff x="566555" y="877035"/>
            <a:chExt cx="2340260" cy="164545"/>
          </a:xfrm>
        </p:grpSpPr>
        <p:sp>
          <p:nvSpPr>
            <p:cNvPr id="26" name="矩形 25"/>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占位符 10"/>
          <p:cNvSpPr>
            <a:spLocks noGrp="1"/>
          </p:cNvSpPr>
          <p:nvPr>
            <p:ph type="body" sz="quarter" idx="10" hasCustomPrompt="1"/>
          </p:nvPr>
        </p:nvSpPr>
        <p:spPr>
          <a:xfrm>
            <a:off x="1893887" y="2467589"/>
            <a:ext cx="8404225" cy="830997"/>
          </a:xfrm>
          <a:prstGeom prst="rect">
            <a:avLst/>
          </a:prstGeom>
        </p:spPr>
        <p:txBody>
          <a:bodyPr>
            <a:spAutoFit/>
          </a:bodyPr>
          <a:lstStyle>
            <a:lvl1pPr marL="0" indent="0" algn="ctr">
              <a:buNone/>
              <a:defRPr sz="4800" b="1"/>
            </a:lvl1pPr>
          </a:lstStyle>
          <a:p>
            <a:pPr lvl="0"/>
            <a:r>
              <a:rPr lang="en-US" altLang="zh-TW" dirty="0"/>
              <a:t>Thank you</a:t>
            </a:r>
            <a:endParaRPr lang="zh-CN" altLang="en-US" dirty="0"/>
          </a:p>
        </p:txBody>
      </p:sp>
      <p:sp>
        <p:nvSpPr>
          <p:cNvPr id="34" name="文本占位符 10"/>
          <p:cNvSpPr>
            <a:spLocks noGrp="1"/>
          </p:cNvSpPr>
          <p:nvPr>
            <p:ph type="body" sz="quarter" idx="12"/>
          </p:nvPr>
        </p:nvSpPr>
        <p:spPr>
          <a:xfrm>
            <a:off x="3468529" y="3431373"/>
            <a:ext cx="5254474" cy="29572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1279128930"/>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2" y="593368"/>
            <a:ext cx="11360799" cy="763599"/>
          </a:xfrm>
          <a:prstGeom prst="rect">
            <a:avLst/>
          </a:prstGeom>
        </p:spPr>
        <p:txBody>
          <a:bodyPr lIns="91425" tIns="91425" rIns="91425" bIns="91425" anchor="t"/>
          <a:lstStyle>
            <a:lvl1pPr lvl="0">
              <a:spcBef>
                <a:spcPts val="0"/>
              </a:spcBef>
              <a:defRPr sz="40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2" y="1536633"/>
            <a:ext cx="11360799" cy="4555200"/>
          </a:xfrm>
          <a:prstGeom prst="rect">
            <a:avLst/>
          </a:prstGeom>
        </p:spPr>
        <p:txBody>
          <a:bodyPr lIns="91425" tIns="91425" rIns="91425" bIns="91425"/>
          <a:lstStyle>
            <a:lvl1pPr lvl="0">
              <a:spcBef>
                <a:spcPts val="0"/>
              </a:spcBef>
              <a:defRPr sz="32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a:xfrm>
            <a:off x="11296651" y="6218239"/>
            <a:ext cx="732367" cy="523875"/>
          </a:xfrm>
          <a:prstGeom prst="rect">
            <a:avLst/>
          </a:prstGeom>
        </p:spPr>
        <p:txBody>
          <a:bodyPr lIns="91425" tIns="91425" rIns="91425" bIns="91425" anchorCtr="0">
            <a:noAutofit/>
          </a:bodyPr>
          <a:lstStyle>
            <a:lvl1pPr>
              <a:defRPr/>
            </a:lvl1pPr>
          </a:lstStyle>
          <a:p>
            <a:pPr>
              <a:defRPr/>
            </a:pPr>
            <a:fld id="{DF9460B3-9ABE-4C9D-A384-F253A5F08D44}" type="slidenum">
              <a:rPr lang="en-US" altLang="zh-TW"/>
              <a:pPr>
                <a:defRPr/>
              </a:pPr>
              <a:t>‹#›</a:t>
            </a:fld>
            <a:endParaRPr lang="zh-TW"/>
          </a:p>
        </p:txBody>
      </p:sp>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956044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E37F7570-21AB-4022-9A40-6347423684E0}"/>
              </a:ext>
            </a:extLst>
          </p:cNvPr>
          <p:cNvSpPr>
            <a:spLocks noGrp="1"/>
          </p:cNvSpPr>
          <p:nvPr>
            <p:ph type="dt" sz="half" idx="10"/>
          </p:nvPr>
        </p:nvSpPr>
        <p:spPr/>
        <p:txBody>
          <a:bodyPr/>
          <a:lstStyle>
            <a:lvl1pPr>
              <a:defRPr/>
            </a:lvl1pPr>
          </a:lstStyle>
          <a:p>
            <a:pPr>
              <a:defRPr/>
            </a:pPr>
            <a:fld id="{D569EC1A-76AD-443D-9BDE-7C626FAD6C0A}" type="datetime1">
              <a:rPr lang="zh-TW" altLang="en-US"/>
              <a:pPr>
                <a:defRPr/>
              </a:pPr>
              <a:t>2024/2/29</a:t>
            </a:fld>
            <a:endParaRPr lang="zh-TW" altLang="en-US"/>
          </a:p>
        </p:txBody>
      </p:sp>
      <p:sp>
        <p:nvSpPr>
          <p:cNvPr id="7" name="Footer Placeholder 5">
            <a:extLst>
              <a:ext uri="{FF2B5EF4-FFF2-40B4-BE49-F238E27FC236}">
                <a16:creationId xmlns:a16="http://schemas.microsoft.com/office/drawing/2014/main" id="{93F8BA05-3070-4666-84E4-86E60FF91B3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7177FC6-C796-4D4C-BAEC-8B4390D6829D}"/>
              </a:ext>
            </a:extLst>
          </p:cNvPr>
          <p:cNvSpPr>
            <a:spLocks noGrp="1"/>
          </p:cNvSpPr>
          <p:nvPr>
            <p:ph type="sldNum" sz="quarter" idx="12"/>
          </p:nvPr>
        </p:nvSpPr>
        <p:spPr>
          <a:xfrm>
            <a:off x="531813" y="4983163"/>
            <a:ext cx="779462" cy="365125"/>
          </a:xfrm>
        </p:spPr>
        <p:txBody>
          <a:bodyPr/>
          <a:lstStyle>
            <a:lvl1pPr>
              <a:defRPr/>
            </a:lvl1pPr>
          </a:lstStyle>
          <a:p>
            <a:pPr>
              <a:defRPr/>
            </a:pPr>
            <a:fld id="{D36AED44-74AD-490D-A8D3-799D7C5DF0AD}" type="slidenum">
              <a:rPr lang="zh-TW" altLang="en-US"/>
              <a:pPr>
                <a:defRPr/>
              </a:pPr>
              <a:t>‹#›</a:t>
            </a:fld>
            <a:endParaRPr lang="zh-TW" altLang="en-US"/>
          </a:p>
        </p:txBody>
      </p:sp>
    </p:spTree>
    <p:extLst>
      <p:ext uri="{BB962C8B-B14F-4D97-AF65-F5344CB8AC3E}">
        <p14:creationId xmlns:p14="http://schemas.microsoft.com/office/powerpoint/2010/main" val="2071163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9"/>
            <a:ext cx="10972800" cy="754095"/>
          </a:xfrm>
        </p:spPr>
        <p:txBody>
          <a:bodyPr>
            <a:normAutofit/>
          </a:bodyPr>
          <a:lstStyle>
            <a:lvl1pPr algn="l">
              <a:defRPr sz="4800" b="1"/>
            </a:lvl1pPr>
          </a:lstStyle>
          <a:p>
            <a:r>
              <a:rPr lang="zh-TW" altLang="en-US" dirty="0"/>
              <a:t>按一下以編輯母片標題樣式</a:t>
            </a:r>
          </a:p>
        </p:txBody>
      </p:sp>
      <p:sp>
        <p:nvSpPr>
          <p:cNvPr id="3" name="內容版面配置區 2"/>
          <p:cNvSpPr>
            <a:spLocks noGrp="1"/>
          </p:cNvSpPr>
          <p:nvPr>
            <p:ph idx="1"/>
          </p:nvPr>
        </p:nvSpPr>
        <p:spPr>
          <a:xfrm>
            <a:off x="609600" y="1124745"/>
            <a:ext cx="10972800" cy="5231607"/>
          </a:xfrm>
        </p:spPr>
        <p:txBody>
          <a:bodyPr>
            <a:normAutofit/>
          </a:bodyPr>
          <a:lstStyle>
            <a:lvl1pPr marL="234945" indent="-234945">
              <a:defRPr sz="3733" b="1"/>
            </a:lvl1pPr>
            <a:lvl2pPr>
              <a:defRPr sz="3200"/>
            </a:lvl2pPr>
            <a:lvl3pPr>
              <a:defRPr sz="2667"/>
            </a:lvl3pPr>
            <a:lvl4pPr>
              <a:defRPr sz="2400"/>
            </a:lvl4pPr>
            <a:lvl5pPr>
              <a:defRPr sz="24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流程圖: 換頁接點 6"/>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5958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2604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E6D045B-05FF-415F-82D2-04F80285EC05}" type="datetime1">
              <a:rPr lang="zh-TW" altLang="en-US" smtClean="0"/>
              <a:pPr>
                <a:defRPr/>
              </a:pPr>
              <a:t>2024/2/29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1C506BD-C916-4F87-BDE5-17EE33C4077C}" type="slidenum">
              <a:rPr lang="zh-TW" altLang="en-US"/>
              <a:pPr>
                <a:defRPr/>
              </a:pPr>
              <a:t>‹#›</a:t>
            </a:fld>
            <a:endParaRPr lang="zh-TW" altLang="en-US"/>
          </a:p>
        </p:txBody>
      </p:sp>
    </p:spTree>
    <p:extLst>
      <p:ext uri="{BB962C8B-B14F-4D97-AF65-F5344CB8AC3E}">
        <p14:creationId xmlns:p14="http://schemas.microsoft.com/office/powerpoint/2010/main" val="25495334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C8B7A11-1C55-4094-A62B-56586F1859E7}" type="datetime1">
              <a:rPr lang="zh-TW" altLang="en-US" smtClean="0"/>
              <a:pPr>
                <a:defRPr/>
              </a:pPr>
              <a:t>2024/2/29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799C0E0-F326-44AD-AB2C-404775AFBFD3}" type="slidenum">
              <a:rPr lang="zh-TW" altLang="en-US"/>
              <a:pPr>
                <a:defRPr/>
              </a:pPr>
              <a:t>‹#›</a:t>
            </a:fld>
            <a:endParaRPr lang="zh-TW" altLang="en-US"/>
          </a:p>
        </p:txBody>
      </p:sp>
    </p:spTree>
    <p:extLst>
      <p:ext uri="{BB962C8B-B14F-4D97-AF65-F5344CB8AC3E}">
        <p14:creationId xmlns:p14="http://schemas.microsoft.com/office/powerpoint/2010/main" val="5205133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D6B238AA-7E3D-4EC7-928E-FFB01FEA73D9}" type="datetime1">
              <a:rPr lang="zh-TW" altLang="en-US" smtClean="0"/>
              <a:pPr>
                <a:defRPr/>
              </a:pPr>
              <a:t>2024/2/29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E12C7C6B-C0FE-4463-8D03-74B74258300F}" type="slidenum">
              <a:rPr lang="zh-TW" altLang="en-US"/>
              <a:pPr>
                <a:defRPr/>
              </a:pPr>
              <a:t>‹#›</a:t>
            </a:fld>
            <a:endParaRPr lang="zh-TW" altLang="en-US"/>
          </a:p>
        </p:txBody>
      </p:sp>
    </p:spTree>
    <p:extLst>
      <p:ext uri="{BB962C8B-B14F-4D97-AF65-F5344CB8AC3E}">
        <p14:creationId xmlns:p14="http://schemas.microsoft.com/office/powerpoint/2010/main" val="7045843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3B7AD765-1BE6-43F8-B24F-CC92C65A8BD6}" type="datetime1">
              <a:rPr lang="zh-TW" altLang="en-US" smtClean="0"/>
              <a:pPr>
                <a:defRPr/>
              </a:pPr>
              <a:t>2024/2/29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36004C5A-527F-4A46-9937-C0A9371DC746}" type="slidenum">
              <a:rPr lang="zh-TW" altLang="en-US"/>
              <a:pPr>
                <a:defRPr/>
              </a:pPr>
              <a:t>‹#›</a:t>
            </a:fld>
            <a:endParaRPr lang="zh-TW" altLang="en-US"/>
          </a:p>
        </p:txBody>
      </p:sp>
    </p:spTree>
    <p:extLst>
      <p:ext uri="{BB962C8B-B14F-4D97-AF65-F5344CB8AC3E}">
        <p14:creationId xmlns:p14="http://schemas.microsoft.com/office/powerpoint/2010/main" val="1455518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CE597F62-F36B-40CC-A99D-D50923426890}" type="datetime1">
              <a:rPr lang="zh-TW" altLang="en-US" smtClean="0"/>
              <a:pPr>
                <a:defRPr/>
              </a:pPr>
              <a:t>2024/2/29</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F702F87A-B285-4870-88A2-A272E34C9A60}" type="slidenum">
              <a:rPr lang="zh-TW" altLang="en-US"/>
              <a:pPr>
                <a:defRPr/>
              </a:pPr>
              <a:t>‹#›</a:t>
            </a:fld>
            <a:endParaRPr lang="zh-TW" altLang="en-US"/>
          </a:p>
        </p:txBody>
      </p:sp>
    </p:spTree>
    <p:extLst>
      <p:ext uri="{BB962C8B-B14F-4D97-AF65-F5344CB8AC3E}">
        <p14:creationId xmlns:p14="http://schemas.microsoft.com/office/powerpoint/2010/main" val="10272563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69D5D53C-8C10-4C62-881A-F5AAA83654F9}" type="datetime1">
              <a:rPr lang="zh-TW" altLang="en-US" smtClean="0"/>
              <a:pPr>
                <a:defRPr/>
              </a:pPr>
              <a:t>2024/2/29</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E3F46E57-7146-481A-A85A-CF1452B2F7C8}" type="slidenum">
              <a:rPr lang="zh-TW" altLang="en-US"/>
              <a:pPr>
                <a:defRPr/>
              </a:pPr>
              <a:t>‹#›</a:t>
            </a:fld>
            <a:endParaRPr lang="zh-TW" altLang="en-US"/>
          </a:p>
        </p:txBody>
      </p:sp>
    </p:spTree>
    <p:extLst>
      <p:ext uri="{BB962C8B-B14F-4D97-AF65-F5344CB8AC3E}">
        <p14:creationId xmlns:p14="http://schemas.microsoft.com/office/powerpoint/2010/main" val="2337163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B3547EBD-90B0-4FD0-9724-958B1FFC299B}" type="datetime1">
              <a:rPr lang="zh-TW" altLang="en-US" smtClean="0"/>
              <a:pPr>
                <a:defRPr/>
              </a:pPr>
              <a:t>2024/2/29</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D20866A7-3E07-4FFC-A76C-95180851DB8C}" type="slidenum">
              <a:rPr lang="zh-TW" altLang="en-US"/>
              <a:pPr>
                <a:defRPr/>
              </a:pPr>
              <a:t>‹#›</a:t>
            </a:fld>
            <a:endParaRPr lang="zh-TW" altLang="en-US"/>
          </a:p>
        </p:txBody>
      </p:sp>
    </p:spTree>
    <p:extLst>
      <p:ext uri="{BB962C8B-B14F-4D97-AF65-F5344CB8AC3E}">
        <p14:creationId xmlns:p14="http://schemas.microsoft.com/office/powerpoint/2010/main" val="3866446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285ADFD-53CC-4B68-8FF8-56BA97EF8B37}" type="datetime1">
              <a:rPr lang="zh-TW" altLang="en-US" smtClean="0"/>
              <a:pPr>
                <a:defRPr/>
              </a:pPr>
              <a:t>2024/2/29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C056A211-61DE-46B8-8F00-CB02B966D371}" type="slidenum">
              <a:rPr lang="zh-TW" altLang="en-US"/>
              <a:pPr>
                <a:defRPr/>
              </a:pPr>
              <a:t>‹#›</a:t>
            </a:fld>
            <a:endParaRPr lang="zh-TW" altLang="en-US"/>
          </a:p>
        </p:txBody>
      </p:sp>
    </p:spTree>
    <p:extLst>
      <p:ext uri="{BB962C8B-B14F-4D97-AF65-F5344CB8AC3E}">
        <p14:creationId xmlns:p14="http://schemas.microsoft.com/office/powerpoint/2010/main" val="2195962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jpe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3.jpe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6" Type="http://schemas.openxmlformats.org/officeDocument/2006/relationships/theme" Target="../theme/theme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image" Target="../media/image1.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image" Target="../media/image1.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8.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94AD823D-6DB5-45F8-8722-3816A84D3E54}"/>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57452E4D-620F-477D-82C6-0FCD9D093014}"/>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fld id="{88B4E757-32EF-4CD0-A382-07ED8D8BAA08}" type="datetime1">
              <a:rPr lang="zh-TW" altLang="en-US"/>
              <a:pPr>
                <a:defRPr/>
              </a:pPr>
              <a:t>2024/2/29</a:t>
            </a:fld>
            <a:endParaRPr lang="zh-TW" altLang="en-US"/>
          </a:p>
        </p:txBody>
      </p:sp>
      <p:sp>
        <p:nvSpPr>
          <p:cNvPr id="5" name="Footer Placeholder 4">
            <a:extLst>
              <a:ext uri="{FF2B5EF4-FFF2-40B4-BE49-F238E27FC236}">
                <a16:creationId xmlns:a16="http://schemas.microsoft.com/office/drawing/2014/main" id="{DA156467-0B7B-4A71-B15D-F53252538979}"/>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A8C59A2B-510A-4F19-B7E5-858293711801}"/>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3898AB13-A835-43E8-B62C-A6B4A7E894D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71" r:id="rId1"/>
    <p:sldLayoutId id="2147488872" r:id="rId2"/>
    <p:sldLayoutId id="2147488873" r:id="rId3"/>
    <p:sldLayoutId id="2147488874" r:id="rId4"/>
    <p:sldLayoutId id="2147488875" r:id="rId5"/>
    <p:sldLayoutId id="2147488876" r:id="rId6"/>
    <p:sldLayoutId id="2147488877" r:id="rId7"/>
    <p:sldLayoutId id="2147488878" r:id="rId8"/>
    <p:sldLayoutId id="2147488879" r:id="rId9"/>
    <p:sldLayoutId id="2147488880" r:id="rId10"/>
    <p:sldLayoutId id="2147488881" r:id="rId11"/>
    <p:sldLayoutId id="2147488882" r:id="rId12"/>
    <p:sldLayoutId id="2147488883" r:id="rId13"/>
    <p:sldLayoutId id="2147488884" r:id="rId14"/>
    <p:sldLayoutId id="2147488885" r:id="rId15"/>
    <p:sldLayoutId id="2147488886"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DBD17385-EA2F-4FA9-90AE-9E13BB0406F4}"/>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8CABF8F-C756-4C52-982F-BE3A213EACE4}"/>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C06BFBAB-ACE9-46DC-9153-97CF8FE14C8E}"/>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73417FC6-96FF-424A-9D22-D098B448CD4F}"/>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C6A7A68D-2F30-4894-B0D0-76B18585BEE0}"/>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77F03E58-7E09-4616-B2DB-EE5F7615998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8E4F1033-3807-4C18-A00C-5225375B5FF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5F463049-37A7-4441-982D-FA360DA87B19}"/>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82412A86-88EA-49FF-A0DE-CD4D2E35D6E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E408EAEC-00F9-43A7-AA4E-E47ECCDC112F}"/>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3DFE54CF-46E0-4E94-8E8E-C50DCD0613C1}"/>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11EACFF0-71A0-450F-A686-F652B60EAD0A}"/>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897CFFFE-5D80-4DDB-8E3F-22DD8E589D7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B29BFF3B-53A1-46B7-8FF0-8EC7E8556EEC}"/>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8F724FD2-AD18-4972-BABA-AAD0F7808813}"/>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978A3EA2-6F58-435E-98A9-8296126762CC}"/>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351805A3-8E33-47B1-9DA4-A08A1FAC5279}"/>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C8915321-5BC8-47C1-BD48-00AA21AE0B2E}"/>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3F46491B-6AF3-44E1-BF36-2C7DF725A31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E5D86E-1546-47AE-8E0D-BE05BAB10FD8}"/>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A8B899DF-FC5E-4E25-A96B-C314F40241FC}"/>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F90DA5C-1861-453E-8D7A-96FBFCD07183}"/>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64D7448E-7944-49E8-97FF-6AA394F32306}"/>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88B5868F-119A-4A2C-882C-BF49F1559445}"/>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5E2FB576-31C7-4D13-A354-C6D44D16F61C}"/>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4C61182A-9988-45A2-BD80-D66C9913D1FB}"/>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8CCA327A-B8C3-4075-9EB1-B9A352FF2092}" type="datetime1">
              <a:rPr lang="zh-TW" altLang="en-US"/>
              <a:pPr>
                <a:defRPr/>
              </a:pPr>
              <a:t>2024/2/29</a:t>
            </a:fld>
            <a:endParaRPr lang="zh-TW" altLang="en-US"/>
          </a:p>
        </p:txBody>
      </p:sp>
      <p:sp>
        <p:nvSpPr>
          <p:cNvPr id="5" name="Footer Placeholder 4">
            <a:extLst>
              <a:ext uri="{FF2B5EF4-FFF2-40B4-BE49-F238E27FC236}">
                <a16:creationId xmlns:a16="http://schemas.microsoft.com/office/drawing/2014/main" id="{66FE6406-5D7A-4D53-9700-B72258765F80}"/>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ED28BE86-0719-4F50-998B-D3A1A527E2A8}"/>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D5187A17-72CC-4F21-9989-B48D667A79A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87" r:id="rId1"/>
    <p:sldLayoutId id="2147488888" r:id="rId2"/>
    <p:sldLayoutId id="2147488889" r:id="rId3"/>
    <p:sldLayoutId id="2147488890" r:id="rId4"/>
    <p:sldLayoutId id="2147488891" r:id="rId5"/>
    <p:sldLayoutId id="2147488892" r:id="rId6"/>
    <p:sldLayoutId id="2147488893" r:id="rId7"/>
    <p:sldLayoutId id="2147488894" r:id="rId8"/>
    <p:sldLayoutId id="2147488895" r:id="rId9"/>
    <p:sldLayoutId id="2147488896" r:id="rId10"/>
    <p:sldLayoutId id="2147488897" r:id="rId11"/>
    <p:sldLayoutId id="2147488898" r:id="rId12"/>
    <p:sldLayoutId id="2147488899" r:id="rId13"/>
    <p:sldLayoutId id="2147488900" r:id="rId14"/>
    <p:sldLayoutId id="2147488901" r:id="rId15"/>
    <p:sldLayoutId id="2147488902" r:id="rId16"/>
    <p:sldLayoutId id="2147489015" r:id="rId17"/>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3094"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5"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6"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7"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8"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9"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0"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1"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2"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3"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4"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5"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075" name="Group 9"/>
          <p:cNvGrpSpPr>
            <a:grpSpLocks/>
          </p:cNvGrpSpPr>
          <p:nvPr/>
        </p:nvGrpSpPr>
        <p:grpSpPr bwMode="auto">
          <a:xfrm>
            <a:off x="26988" y="0"/>
            <a:ext cx="2357437" cy="6853238"/>
            <a:chOff x="6627813" y="195454"/>
            <a:chExt cx="1952625" cy="5678297"/>
          </a:xfrm>
        </p:grpSpPr>
        <p:sp>
          <p:nvSpPr>
            <p:cNvPr id="3082" name="Freeform 27"/>
            <p:cNvSpPr>
              <a:spLocks/>
            </p:cNvSpPr>
            <p:nvPr/>
          </p:nvSpPr>
          <p:spPr bwMode="auto">
            <a:xfrm>
              <a:off x="6627813" y="195454"/>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3"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4"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5"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6"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7"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8"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9"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0"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1"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2"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3"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4E010ADD-0A4E-49F6-983A-EE55288829A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078"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1F1E8D2-1AC1-4827-BDAC-CA2FAEC2B5DA}"/>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708323-8882-4546-B962-EFED0F6AD77E}" type="datetime1">
              <a:rPr lang="zh-TW" altLang="en-US"/>
              <a:pPr>
                <a:defRPr/>
              </a:pPr>
              <a:t>2024/2/29</a:t>
            </a:fld>
            <a:endParaRPr lang="zh-TW" altLang="en-US"/>
          </a:p>
        </p:txBody>
      </p:sp>
      <p:sp>
        <p:nvSpPr>
          <p:cNvPr id="5" name="Footer Placeholder 4">
            <a:extLst>
              <a:ext uri="{FF2B5EF4-FFF2-40B4-BE49-F238E27FC236}">
                <a16:creationId xmlns:a16="http://schemas.microsoft.com/office/drawing/2014/main" id="{DF9544F6-1257-49A4-BF7E-C038868AB1EC}"/>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a16="http://schemas.microsoft.com/office/drawing/2014/main" id="{BD54E287-4671-438C-B4F2-9BE0B80A99F2}"/>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a:defRPr sz="2000">
                <a:solidFill>
                  <a:srgbClr val="FEFFFF"/>
                </a:solidFill>
              </a:defRPr>
            </a:lvl1pPr>
          </a:lstStyle>
          <a:p>
            <a:pPr>
              <a:defRPr/>
            </a:pPr>
            <a:fld id="{2950B6AD-6F19-4295-B6CD-F1EA5BEED97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03" r:id="rId1"/>
    <p:sldLayoutId id="2147488904" r:id="rId2"/>
    <p:sldLayoutId id="2147488905" r:id="rId3"/>
    <p:sldLayoutId id="2147488906" r:id="rId4"/>
    <p:sldLayoutId id="2147488907" r:id="rId5"/>
    <p:sldLayoutId id="2147488908" r:id="rId6"/>
    <p:sldLayoutId id="2147488909" r:id="rId7"/>
    <p:sldLayoutId id="2147488910" r:id="rId8"/>
    <p:sldLayoutId id="2147488911" r:id="rId9"/>
    <p:sldLayoutId id="2147488912" r:id="rId10"/>
    <p:sldLayoutId id="2147488913" r:id="rId11"/>
    <p:sldLayoutId id="2147488914" r:id="rId12"/>
    <p:sldLayoutId id="2147488915" r:id="rId13"/>
    <p:sldLayoutId id="2147488916" r:id="rId14"/>
    <p:sldLayoutId id="2147488917" r:id="rId15"/>
    <p:sldLayoutId id="2147488918"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E8AC5D07-DE22-4698-AD49-1FF84900F429}"/>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05AE4B7-488A-4E2B-A236-A7D04BE849B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228090FD-E821-460C-9EC8-D2D6DA5AE38D}"/>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885EA3AB-128E-4144-ADBB-1041A3DEA1F6}"/>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90126050-7B32-4B24-B0C4-23F21717E44B}"/>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B033A49F-F8B6-4C4F-AC7B-2FA079589A3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D3C92EE9-9693-46DA-B835-F8EA53893647}"/>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65AC4284-2ACA-4F69-A0AE-1CA17D241F9F}"/>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2980E2CA-4B1D-49E4-A93C-A15A6FA4CD11}"/>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5D2B7DFE-FE36-4C9A-B5BD-8FC4601C62CB}"/>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CE527AC5-194B-4D35-8C97-4818A536BE8A}"/>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08C8CC30-E9C2-4ECB-B130-C66948BC79F9}"/>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4099"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B766F6A9-93A3-4B93-AC33-E40D188A5B64}"/>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470D3F5F-07BA-414C-A6F3-36AA78C39C6F}"/>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0FB60859-53C6-4F4B-81F8-0FCC6DCF45D6}"/>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7BBDC41A-C066-4E04-9771-B70826658E3A}"/>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9446A39E-C6B0-47F2-86F9-AEBF23319AE2}"/>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730963DA-A203-4972-8EB6-7A135EC5805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056655CA-901E-44EC-A28F-1878F19452DE}"/>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FA4B43-9BAB-4355-A341-8FD3ECCC31B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099FC001-6235-4CA3-B72A-BED15E8A8A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2A6943A-EFFB-437D-AD7B-2476A3943972}"/>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0321B001-8CA8-4AD9-8B0C-6EF22AE69E94}"/>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BCE374E1-B843-4B30-8273-CC0257FBEB30}"/>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CB155344-7370-4ABD-85AB-8E9CDEF0638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4102"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29696A0-B8A0-4D46-A164-D7A8644486D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DB69B8C5-8660-4634-8957-3C9A78BD6CD7}" type="datetime1">
              <a:rPr lang="zh-TW" altLang="en-US"/>
              <a:pPr>
                <a:defRPr/>
              </a:pPr>
              <a:t>2024/2/29</a:t>
            </a:fld>
            <a:endParaRPr lang="zh-TW" altLang="en-US"/>
          </a:p>
        </p:txBody>
      </p:sp>
      <p:sp>
        <p:nvSpPr>
          <p:cNvPr id="5" name="Footer Placeholder 4">
            <a:extLst>
              <a:ext uri="{FF2B5EF4-FFF2-40B4-BE49-F238E27FC236}">
                <a16:creationId xmlns:a16="http://schemas.microsoft.com/office/drawing/2014/main" id="{FDCC3B0F-30B7-4E93-B843-2C7E7E8081B7}"/>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95CB1C62-6D5C-4E39-9C86-8D946DBE586D}"/>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11A7FE10-FD90-4015-A992-BACA9040FF5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19" r:id="rId1"/>
    <p:sldLayoutId id="2147488920" r:id="rId2"/>
    <p:sldLayoutId id="2147488921" r:id="rId3"/>
    <p:sldLayoutId id="2147488922" r:id="rId4"/>
    <p:sldLayoutId id="2147488923" r:id="rId5"/>
    <p:sldLayoutId id="2147488924" r:id="rId6"/>
    <p:sldLayoutId id="2147488925" r:id="rId7"/>
    <p:sldLayoutId id="2147488926" r:id="rId8"/>
    <p:sldLayoutId id="2147488927" r:id="rId9"/>
    <p:sldLayoutId id="2147488928" r:id="rId10"/>
    <p:sldLayoutId id="2147488929" r:id="rId11"/>
    <p:sldLayoutId id="2147488930" r:id="rId12"/>
    <p:sldLayoutId id="2147488931" r:id="rId13"/>
    <p:sldLayoutId id="2147488932" r:id="rId14"/>
    <p:sldLayoutId id="2147488933" r:id="rId15"/>
    <p:sldLayoutId id="2147488934" r:id="rId16"/>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圖片 3" descr="108宣導簡報底圖-標題.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609600" y="22145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a:t>
            </a:r>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2pPr>
      <a:lvl3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3pPr>
      <a:lvl4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4pPr>
      <a:lvl5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17522"/>
      </p:ext>
    </p:extLst>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 id="2147488969" r:id="rId6"/>
    <p:sldLayoutId id="2147488970" r:id="rId7"/>
    <p:sldLayoutId id="2147488971" r:id="rId8"/>
    <p:sldLayoutId id="2147488972" r:id="rId9"/>
    <p:sldLayoutId id="2147488973" r:id="rId10"/>
    <p:sldLayoutId id="2147488974" r:id="rId11"/>
    <p:sldLayoutId id="2147488975" r:id="rId12"/>
    <p:sldLayoutId id="2147488976" r:id="rId13"/>
    <p:sldLayoutId id="2147488977" r:id="rId14"/>
    <p:sldLayoutId id="2147488978" r:id="rId15"/>
  </p:sldLayoutIdLst>
  <p:transition spd="slow">
    <p:push dir="u"/>
  </p:transition>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881FA886-EF97-48A0-8D5B-1F5C5E60AECB}" type="datetime1">
              <a:rPr lang="zh-TW" altLang="en-US" smtClean="0"/>
              <a:pPr>
                <a:defRPr/>
              </a:pPr>
              <a:t>2024/2/29</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BD2E33D6-547B-495C-84A0-A285FF86A67A}" type="slidenum">
              <a:rPr lang="zh-TW" altLang="en-US"/>
              <a:pPr>
                <a:defRPr/>
              </a:pPr>
              <a:t>‹#›</a:t>
            </a:fld>
            <a:endParaRPr lang="zh-TW" altLang="en-US"/>
          </a:p>
        </p:txBody>
      </p:sp>
    </p:spTree>
    <p:extLst>
      <p:ext uri="{BB962C8B-B14F-4D97-AF65-F5344CB8AC3E}">
        <p14:creationId xmlns:p14="http://schemas.microsoft.com/office/powerpoint/2010/main" val="2262330555"/>
      </p:ext>
    </p:extLst>
  </p:cSld>
  <p:clrMap bg1="lt1" tx1="dk1" bg2="lt2" tx2="dk2" accent1="accent1" accent2="accent2" accent3="accent3" accent4="accent4" accent5="accent5" accent6="accent6" hlink="hlink" folHlink="folHlink"/>
  <p:sldLayoutIdLst>
    <p:sldLayoutId id="2147488980" r:id="rId1"/>
    <p:sldLayoutId id="2147488981" r:id="rId2"/>
    <p:sldLayoutId id="2147488982" r:id="rId3"/>
    <p:sldLayoutId id="2147488983" r:id="rId4"/>
    <p:sldLayoutId id="2147488984" r:id="rId5"/>
    <p:sldLayoutId id="2147488985" r:id="rId6"/>
    <p:sldLayoutId id="2147488986" r:id="rId7"/>
    <p:sldLayoutId id="2147488987" r:id="rId8"/>
    <p:sldLayoutId id="2147488988" r:id="rId9"/>
    <p:sldLayoutId id="2147488989" r:id="rId10"/>
    <p:sldLayoutId id="2147488990" r:id="rId11"/>
    <p:sldLayoutId id="2147488991" r:id="rId12"/>
    <p:sldLayoutId id="2147488992" r:id="rId13"/>
    <p:sldLayoutId id="2147488993" r:id="rId14"/>
    <p:sldLayoutId id="2147488994" r:id="rId15"/>
    <p:sldLayoutId id="2147488995"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smtClean="0">
                <a:solidFill>
                  <a:schemeClr val="tx1">
                    <a:tint val="75000"/>
                  </a:schemeClr>
                </a:solidFill>
                <a:latin typeface="+mn-lt"/>
                <a:ea typeface="+mn-ea"/>
                <a:cs typeface="+mn-cs"/>
              </a:defRPr>
            </a:lvl1pPr>
          </a:lstStyle>
          <a:p>
            <a:pPr>
              <a:defRPr/>
            </a:pPr>
            <a:fld id="{6787364C-52CF-41AB-AA05-744DC9C6A048}" type="datetime1">
              <a:rPr lang="zh-TW" altLang="en-US" smtClean="0"/>
              <a:pPr>
                <a:defRPr/>
              </a:pPr>
              <a:t>2024/2/29</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931E0B29-30C6-443E-A38E-6566F812D5DF}" type="slidenum">
              <a:rPr lang="zh-TW" altLang="en-US"/>
              <a:pPr>
                <a:defRPr/>
              </a:pPr>
              <a:t>‹#›</a:t>
            </a:fld>
            <a:endParaRPr lang="zh-TW" altLang="en-US"/>
          </a:p>
        </p:txBody>
      </p:sp>
    </p:spTree>
    <p:extLst>
      <p:ext uri="{BB962C8B-B14F-4D97-AF65-F5344CB8AC3E}">
        <p14:creationId xmlns:p14="http://schemas.microsoft.com/office/powerpoint/2010/main" val="3074526440"/>
      </p:ext>
    </p:extLst>
  </p:cSld>
  <p:clrMap bg1="lt1" tx1="dk1" bg2="lt2" tx2="dk2" accent1="accent1" accent2="accent2" accent3="accent3" accent4="accent4" accent5="accent5" accent6="accent6" hlink="hlink" folHlink="folHlink"/>
  <p:sldLayoutIdLst>
    <p:sldLayoutId id="2147488997" r:id="rId1"/>
    <p:sldLayoutId id="2147488998" r:id="rId2"/>
    <p:sldLayoutId id="2147488999" r:id="rId3"/>
    <p:sldLayoutId id="2147489000" r:id="rId4"/>
    <p:sldLayoutId id="2147489001" r:id="rId5"/>
    <p:sldLayoutId id="2147489002" r:id="rId6"/>
    <p:sldLayoutId id="2147489003" r:id="rId7"/>
    <p:sldLayoutId id="2147489004" r:id="rId8"/>
    <p:sldLayoutId id="2147489005" r:id="rId9"/>
    <p:sldLayoutId id="2147489006" r:id="rId10"/>
    <p:sldLayoutId id="2147489007" r:id="rId11"/>
    <p:sldLayoutId id="2147489008" r:id="rId12"/>
    <p:sldLayoutId id="2147489009" r:id="rId13"/>
    <p:sldLayoutId id="2147489010" r:id="rId14"/>
    <p:sldLayoutId id="2147489011" r:id="rId15"/>
    <p:sldLayoutId id="2147489012"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1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3.xml"/><Relationship Id="rId5" Type="http://schemas.openxmlformats.org/officeDocument/2006/relationships/image" Target="../media/image61.gif"/><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hyperlink" Target="https://cap.rcpet.edu.tw/PressRelease10808.html"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3.xml"/><Relationship Id="rId1" Type="http://schemas.openxmlformats.org/officeDocument/2006/relationships/vmlDrawing" Target="../drawings/vmlDrawing2.vml"/><Relationship Id="rId5" Type="http://schemas.openxmlformats.org/officeDocument/2006/relationships/image" Target="../media/image16.png"/><Relationship Id="rId4" Type="http://schemas.openxmlformats.org/officeDocument/2006/relationships/image" Target="../media/image15.wmf"/></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93.xml"/><Relationship Id="rId1" Type="http://schemas.openxmlformats.org/officeDocument/2006/relationships/vmlDrawing" Target="../drawings/vmlDrawing3.vml"/><Relationship Id="rId5" Type="http://schemas.openxmlformats.org/officeDocument/2006/relationships/image" Target="../media/image19.png"/><Relationship Id="rId4" Type="http://schemas.openxmlformats.org/officeDocument/2006/relationships/image" Target="../media/image18.wmf"/></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hyperlink" Target="https://art.sen.edu.tw/"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s/_rels/slide8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3.png"/></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3.png"/></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 name="投影片編號版面配置區 11">
            <a:extLst>
              <a:ext uri="{FF2B5EF4-FFF2-40B4-BE49-F238E27FC236}">
                <a16:creationId xmlns:a16="http://schemas.microsoft.com/office/drawing/2014/main" id="{AE1279B1-8CDA-4E66-ABA2-2BE92ECD998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4768740-6777-422B-8C15-B827C3ABF0DA}"/>
              </a:ext>
            </a:extLst>
          </p:cNvPr>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14691" name="標題 3"/>
          <p:cNvSpPr>
            <a:spLocks noGrp="1"/>
          </p:cNvSpPr>
          <p:nvPr>
            <p:ph type="title"/>
          </p:nvPr>
        </p:nvSpPr>
        <p:spPr>
          <a:xfrm>
            <a:off x="1722321" y="3159125"/>
            <a:ext cx="7213600" cy="1020763"/>
          </a:xfrm>
        </p:spPr>
        <p:txBody>
          <a:bodyPr/>
          <a:lstStyle/>
          <a:p>
            <a:pPr algn="ctr" eaLnBrk="1" hangingPunct="1"/>
            <a:r>
              <a:rPr lang="zh-TW" altLang="en-US" sz="4500" dirty="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1469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投影片編號版面配置區 11">
            <a:extLst>
              <a:ext uri="{FF2B5EF4-FFF2-40B4-BE49-F238E27FC236}">
                <a16:creationId xmlns:a16="http://schemas.microsoft.com/office/drawing/2014/main" id="{94EE5794-8DC5-49C3-AF06-976DC6CE44BA}"/>
              </a:ext>
            </a:extLst>
          </p:cNvPr>
          <p:cNvSpPr>
            <a:spLocks noGrp="1"/>
          </p:cNvSpPr>
          <p:nvPr>
            <p:ph type="sldNum" sz="quarter" idx="12"/>
          </p:nvPr>
        </p:nvSpPr>
        <p:spPr>
          <a:xfrm>
            <a:off x="339308"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dirty="0">
                <a:solidFill>
                  <a:srgbClr val="C00000"/>
                </a:solidFill>
                <a:latin typeface="標楷體" panose="03000509000000000000" pitchFamily="65" charset="-120"/>
                <a:ea typeface="標楷體" panose="03000509000000000000" pitchFamily="65" charset="-120"/>
              </a:rPr>
              <a:t>表</a:t>
            </a:r>
            <a:r>
              <a:rPr lang="en-US" altLang="zh-TW" sz="2400" b="1" dirty="0">
                <a:solidFill>
                  <a:srgbClr val="C00000"/>
                </a:solidFill>
                <a:latin typeface="標楷體" panose="03000509000000000000" pitchFamily="65" charset="-120"/>
                <a:ea typeface="標楷體" panose="03000509000000000000" pitchFamily="65" charset="-120"/>
              </a:rPr>
              <a:t>1</a:t>
            </a:r>
            <a:r>
              <a:rPr lang="zh-TW" altLang="zh-TW" sz="2400" b="1" dirty="0">
                <a:solidFill>
                  <a:srgbClr val="C00000"/>
                </a:solidFill>
                <a:latin typeface="標楷體" panose="03000509000000000000" pitchFamily="65" charset="-120"/>
                <a:ea typeface="標楷體" panose="03000509000000000000" pitchFamily="65" charset="-120"/>
              </a:rPr>
              <a:t>：信義國民中學</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en-US" sz="2400" b="1" dirty="0">
                <a:solidFill>
                  <a:srgbClr val="C00000"/>
                </a:solidFill>
                <a:latin typeface="標楷體" panose="03000509000000000000" pitchFamily="65" charset="-120"/>
                <a:ea typeface="標楷體" panose="03000509000000000000" pitchFamily="65" charset="-120"/>
              </a:rPr>
              <a:t>陳</a:t>
            </a:r>
            <a:r>
              <a:rPr lang="zh-TW" altLang="zh-TW" sz="2400" b="1" dirty="0">
                <a:solidFill>
                  <a:srgbClr val="C00000"/>
                </a:solidFill>
                <a:latin typeface="標楷體" panose="03000509000000000000" pitchFamily="65" charset="-120"/>
                <a:ea typeface="標楷體" panose="03000509000000000000" pitchFamily="65" charset="-120"/>
              </a:rPr>
              <a:t>同學</a:t>
            </a:r>
            <a:r>
              <a:rPr lang="zh-TW" altLang="zh-TW" sz="3200" b="1" u="sng" dirty="0">
                <a:solidFill>
                  <a:srgbClr val="C00000"/>
                </a:solidFill>
                <a:latin typeface="標楷體" panose="03000509000000000000" pitchFamily="65" charset="-120"/>
                <a:ea typeface="標楷體" panose="03000509000000000000" pitchFamily="65" charset="-120"/>
              </a:rPr>
              <a:t>優先</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免試入學報名</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之積分證明單</a:t>
            </a:r>
            <a:endParaRPr lang="zh-TW" altLang="en-US" sz="2400" b="1" dirty="0">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D4D2963E-CAC6-41A2-982F-FFAE1708EF49}"/>
              </a:ext>
            </a:extLst>
          </p:cNvPr>
          <p:cNvGraphicFramePr>
            <a:graphicFrameLocks noGrp="1"/>
          </p:cNvGraphicFramePr>
          <p:nvPr>
            <p:extLst>
              <p:ext uri="{D42A27DB-BD31-4B8C-83A1-F6EECF244321}">
                <p14:modId xmlns:p14="http://schemas.microsoft.com/office/powerpoint/2010/main" val="1059896244"/>
              </p:ext>
            </p:extLst>
          </p:nvPr>
        </p:nvGraphicFramePr>
        <p:xfrm>
          <a:off x="5333515" y="1314450"/>
          <a:ext cx="5735602" cy="5036129"/>
        </p:xfrm>
        <a:graphic>
          <a:graphicData uri="http://schemas.openxmlformats.org/drawingml/2006/table">
            <a:tbl>
              <a:tblPr/>
              <a:tblGrid>
                <a:gridCol w="356552">
                  <a:extLst>
                    <a:ext uri="{9D8B030D-6E8A-4147-A177-3AD203B41FA5}">
                      <a16:colId xmlns:a16="http://schemas.microsoft.com/office/drawing/2014/main" val="2412145488"/>
                    </a:ext>
                  </a:extLst>
                </a:gridCol>
                <a:gridCol w="140823">
                  <a:extLst>
                    <a:ext uri="{9D8B030D-6E8A-4147-A177-3AD203B41FA5}">
                      <a16:colId xmlns:a16="http://schemas.microsoft.com/office/drawing/2014/main" val="2445900467"/>
                    </a:ext>
                  </a:extLst>
                </a:gridCol>
                <a:gridCol w="221723">
                  <a:extLst>
                    <a:ext uri="{9D8B030D-6E8A-4147-A177-3AD203B41FA5}">
                      <a16:colId xmlns:a16="http://schemas.microsoft.com/office/drawing/2014/main" val="2247415801"/>
                    </a:ext>
                  </a:extLst>
                </a:gridCol>
                <a:gridCol w="1192504">
                  <a:extLst>
                    <a:ext uri="{9D8B030D-6E8A-4147-A177-3AD203B41FA5}">
                      <a16:colId xmlns:a16="http://schemas.microsoft.com/office/drawing/2014/main" val="378969113"/>
                    </a:ext>
                  </a:extLst>
                </a:gridCol>
                <a:gridCol w="624717">
                  <a:extLst>
                    <a:ext uri="{9D8B030D-6E8A-4147-A177-3AD203B41FA5}">
                      <a16:colId xmlns:a16="http://schemas.microsoft.com/office/drawing/2014/main" val="1614657572"/>
                    </a:ext>
                  </a:extLst>
                </a:gridCol>
                <a:gridCol w="991755">
                  <a:extLst>
                    <a:ext uri="{9D8B030D-6E8A-4147-A177-3AD203B41FA5}">
                      <a16:colId xmlns:a16="http://schemas.microsoft.com/office/drawing/2014/main" val="1837348424"/>
                    </a:ext>
                  </a:extLst>
                </a:gridCol>
                <a:gridCol w="1336323">
                  <a:extLst>
                    <a:ext uri="{9D8B030D-6E8A-4147-A177-3AD203B41FA5}">
                      <a16:colId xmlns:a16="http://schemas.microsoft.com/office/drawing/2014/main" val="3964698715"/>
                    </a:ext>
                  </a:extLst>
                </a:gridCol>
                <a:gridCol w="48738">
                  <a:extLst>
                    <a:ext uri="{9D8B030D-6E8A-4147-A177-3AD203B41FA5}">
                      <a16:colId xmlns:a16="http://schemas.microsoft.com/office/drawing/2014/main" val="2149978844"/>
                    </a:ext>
                  </a:extLst>
                </a:gridCol>
                <a:gridCol w="459922">
                  <a:extLst>
                    <a:ext uri="{9D8B030D-6E8A-4147-A177-3AD203B41FA5}">
                      <a16:colId xmlns:a16="http://schemas.microsoft.com/office/drawing/2014/main" val="4240950933"/>
                    </a:ext>
                  </a:extLst>
                </a:gridCol>
                <a:gridCol w="362545">
                  <a:extLst>
                    <a:ext uri="{9D8B030D-6E8A-4147-A177-3AD203B41FA5}">
                      <a16:colId xmlns:a16="http://schemas.microsoft.com/office/drawing/2014/main" val="1058245826"/>
                    </a:ext>
                  </a:extLst>
                </a:gridCol>
              </a:tblGrid>
              <a:tr h="230509">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就讀國中：</a:t>
                      </a: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a:txBody>
                    <a:bodyPr/>
                    <a:lstStyle>
                      <a:lvl1pPr indent="7938">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7938"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信義國中</a:t>
                      </a:r>
                    </a:p>
                  </a:txBody>
                  <a:tcPr marL="13335" marR="13335" marT="0" marB="0" anchor="ctr" horzOverflow="overflow">
                    <a:lnL>
                      <a:noFill/>
                    </a:lnL>
                    <a:lnR>
                      <a:noFill/>
                    </a:lnR>
                    <a:lnT>
                      <a:noFill/>
                    </a:lnT>
                    <a:lnB>
                      <a:noFill/>
                    </a:lnB>
                    <a:lnTlToBr>
                      <a:noFill/>
                    </a:lnTlToBr>
                    <a:lnBlToTr>
                      <a:noFill/>
                    </a:lnBlToTr>
                    <a:solidFill>
                      <a:schemeClr val="bg1"/>
                    </a:solidFill>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就讀國中代碼：</a:t>
                      </a:r>
                    </a:p>
                  </a:txBody>
                  <a:tcPr marL="13335" marR="13335" marT="0" marB="0" anchor="ctr" horzOverflow="overflow">
                    <a:lnL>
                      <a:noFill/>
                    </a:lnL>
                    <a:lnR>
                      <a:noFill/>
                    </a:lnR>
                    <a:lnT>
                      <a:noFill/>
                    </a:lnT>
                    <a:lnB>
                      <a:noFill/>
                    </a:lnB>
                    <a:lnTlToBr>
                      <a:noFill/>
                    </a:lnTlToBr>
                    <a:lnBlToTr>
                      <a:noFill/>
                    </a:lnBlToTr>
                    <a:solidFill>
                      <a:schemeClr val="bg1"/>
                    </a:solidFill>
                  </a:tcPr>
                </a:tc>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323505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707410867"/>
                  </a:ext>
                </a:extLst>
              </a:tr>
              <a:tr h="253175">
                <a:tc gridSpan="2">
                  <a:txBody>
                    <a:bodyPr/>
                    <a:lstStyle>
                      <a:lvl1pPr indent="7938">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7938" algn="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班級：</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班</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a:txBody>
                    <a:bodyPr/>
                    <a:lstStyle>
                      <a:lvl1pPr marL="85725">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85725" marR="0" lvl="0" indent="0" algn="ju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姓名： </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陳</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同學</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身分證統一編號：</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A23456****</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4170630877"/>
                  </a:ext>
                </a:extLst>
              </a:tr>
              <a:tr h="600119">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比序項目</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積分核算說明</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單項</a:t>
                      </a:r>
                    </a:p>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積分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比序項目積分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69903071"/>
                  </a:ext>
                </a:extLst>
              </a:tr>
              <a:tr h="1000201">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多元學習表現</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競賽</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500"/>
                        </a:lnSpc>
                        <a:spcBef>
                          <a:spcPct val="0"/>
                        </a:spcBef>
                        <a:spcAft>
                          <a:spcPct val="0"/>
                        </a:spcAft>
                        <a:buClrTx/>
                        <a:buSzTx/>
                        <a:buFontTx/>
                        <a:buNone/>
                        <a:tabLst/>
                      </a:pP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年臺灣國際科學展覽會（電腦科學科）</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等獎（</a:t>
                      </a:r>
                      <a:r>
                        <a:rPr kumimoji="0" lang="zh-TW" altLang="en-US"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全</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國競賽）</a:t>
                      </a:r>
                    </a:p>
                    <a:p>
                      <a:pPr marL="0" marR="0" lvl="0" indent="0" algn="just" defTabSz="914400" rtl="0" eaLnBrk="1" fontAlgn="base" latinLnBrk="0" hangingPunct="1">
                        <a:lnSpc>
                          <a:spcPts val="1500"/>
                        </a:lnSpc>
                        <a:spcBef>
                          <a:spcPct val="0"/>
                        </a:spcBef>
                        <a:spcAft>
                          <a:spcPct val="0"/>
                        </a:spcAft>
                        <a:buClrTx/>
                        <a:buSzTx/>
                        <a:buFontTx/>
                        <a:buNone/>
                        <a:tabLst/>
                      </a:pP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學年度全國學生美術比賽（國中組）書法類優等（全國競賽）</a:t>
                      </a:r>
                    </a:p>
                    <a:p>
                      <a:pPr marL="0" marR="0" lvl="0" indent="0" algn="just" defTabSz="914400" rtl="0" eaLnBrk="1" fontAlgn="base" latinLnBrk="0" hangingPunct="1">
                        <a:lnSpc>
                          <a:spcPts val="1500"/>
                        </a:lnSpc>
                        <a:spcBef>
                          <a:spcPct val="0"/>
                        </a:spcBef>
                        <a:spcAft>
                          <a:spcPct val="0"/>
                        </a:spcAft>
                        <a:buClrTx/>
                        <a:buSzTx/>
                        <a:buFontTx/>
                        <a:buNone/>
                        <a:tabLst/>
                      </a:pPr>
                      <a:r>
                        <a:rPr kumimoji="0" lang="zh-TW" altLang="en-US"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臺</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北市</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學年度學生音樂比賽（團體</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組）弦樂合奏特優</a:t>
                      </a:r>
                      <a:endPar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ts val="1500"/>
                        </a:lnSpc>
                        <a:spcBef>
                          <a:spcPct val="0"/>
                        </a:spcBef>
                        <a:spcAft>
                          <a:spcPct val="0"/>
                        </a:spcAft>
                        <a:buClrTx/>
                        <a:buSzTx/>
                        <a:buFontTx/>
                        <a:buNone/>
                        <a:tabLst/>
                      </a:pP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（區域及縣市競賽）</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80063747"/>
                  </a:ext>
                </a:extLst>
              </a:tr>
              <a:tr h="700140">
                <a:tc vMerge="1">
                  <a:txBody>
                    <a:bodyPr/>
                    <a:lstStyle/>
                    <a:p>
                      <a:endParaRPr lang="zh-TW" altLang="en-US"/>
                    </a:p>
                  </a:txBody>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服務</a:t>
                      </a:r>
                    </a:p>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擔任班級幹部、小老師或社團幹部滿</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a:t>
                      </a:r>
                    </a:p>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參加校內服務學習課程及活動，或於校外參加志工服務或社區服務，累計滿</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36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小時</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3174080663"/>
                  </a:ext>
                </a:extLst>
              </a:tr>
              <a:tr h="484821">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技藝優良</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技藝教育課程成績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85</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ts val="14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以單一學期之百分制成績擇優採計</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23418277"/>
                  </a:ext>
                </a:extLst>
              </a:tr>
              <a:tr h="450090">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弱勢身分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具</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低收入戶子女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身分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8367029"/>
                  </a:ext>
                </a:extLst>
              </a:tr>
              <a:tr h="824788">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均衡學習</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健康與體育</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90</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p>
                      <a:pPr marL="0" marR="0" lvl="0" indent="0" algn="l" defTabSz="914400" rtl="0" eaLnBrk="1" fontAlgn="base" latinLnBrk="0" hangingPunct="1">
                        <a:lnSpc>
                          <a:spcPts val="1200"/>
                        </a:lnSpc>
                        <a:spcBef>
                          <a:spcPct val="0"/>
                        </a:spcBef>
                        <a:spcAft>
                          <a:spcPct val="0"/>
                        </a:spcAft>
                        <a:buClrTx/>
                        <a:buSzTx/>
                        <a:buFontTx/>
                        <a:buNone/>
                        <a:tabLst/>
                      </a:pP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藝術</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或</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藝術與人文</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88</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p>
                      <a:pPr marL="0" marR="0" lvl="0" indent="0"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綜合活動</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75</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科技</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58</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51502954"/>
                  </a:ext>
                </a:extLst>
              </a:tr>
              <a:tr h="492286">
                <a:tc gridSpan="9">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zh-TW" altLang="zh-TW" sz="10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合計</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123481545"/>
                  </a:ext>
                </a:extLst>
              </a:tr>
            </a:tbl>
          </a:graphicData>
        </a:graphic>
      </p:graphicFrame>
      <p:sp>
        <p:nvSpPr>
          <p:cNvPr id="9" name="文字方塊 17">
            <a:extLst>
              <a:ext uri="{FF2B5EF4-FFF2-40B4-BE49-F238E27FC236}">
                <a16:creationId xmlns:a16="http://schemas.microsoft.com/office/drawing/2014/main" id="{68A6C064-E168-4253-843A-FA554EBADD4C}"/>
              </a:ext>
            </a:extLst>
          </p:cNvPr>
          <p:cNvSpPr txBox="1">
            <a:spLocks noChangeArrowheads="1"/>
          </p:cNvSpPr>
          <p:nvPr/>
        </p:nvSpPr>
        <p:spPr bwMode="auto">
          <a:xfrm>
            <a:off x="5333515" y="1017089"/>
            <a:ext cx="62091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113</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學年度五專入學專用優先免試入學超額比序項目積分證明單</a:t>
            </a:r>
          </a:p>
        </p:txBody>
      </p:sp>
      <p:grpSp>
        <p:nvGrpSpPr>
          <p:cNvPr id="10" name="群組 9">
            <a:extLst>
              <a:ext uri="{FF2B5EF4-FFF2-40B4-BE49-F238E27FC236}">
                <a16:creationId xmlns:a16="http://schemas.microsoft.com/office/drawing/2014/main" id="{A93937CC-CECC-4B92-942C-3F3CDA2FECFD}"/>
              </a:ext>
            </a:extLst>
          </p:cNvPr>
          <p:cNvGrpSpPr/>
          <p:nvPr/>
        </p:nvGrpSpPr>
        <p:grpSpPr>
          <a:xfrm>
            <a:off x="5382247" y="6020160"/>
            <a:ext cx="2819069" cy="1071176"/>
            <a:chOff x="4251325" y="5770084"/>
            <a:chExt cx="3758758" cy="1428235"/>
          </a:xfrm>
        </p:grpSpPr>
        <p:sp>
          <p:nvSpPr>
            <p:cNvPr id="11" name="文字方塊 16">
              <a:extLst>
                <a:ext uri="{FF2B5EF4-FFF2-40B4-BE49-F238E27FC236}">
                  <a16:creationId xmlns:a16="http://schemas.microsoft.com/office/drawing/2014/main" id="{9A01F9FE-8FEA-46AF-81D7-F5696D42AABD}"/>
                </a:ext>
              </a:extLst>
            </p:cNvPr>
            <p:cNvSpPr txBox="1">
              <a:spLocks noChangeArrowheads="1"/>
            </p:cNvSpPr>
            <p:nvPr/>
          </p:nvSpPr>
          <p:spPr bwMode="auto">
            <a:xfrm>
              <a:off x="4251325" y="6210376"/>
              <a:ext cx="1682512"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1050" dirty="0">
                  <a:latin typeface="標楷體" panose="03000509000000000000" pitchFamily="65" charset="-120"/>
                  <a:ea typeface="標楷體" panose="03000509000000000000" pitchFamily="65" charset="-120"/>
                </a:rPr>
                <a:t>就讀國中學校戳章</a:t>
              </a:r>
            </a:p>
          </p:txBody>
        </p:sp>
        <p:pic>
          <p:nvPicPr>
            <p:cNvPr id="12" name="圖片 11">
              <a:extLst>
                <a:ext uri="{FF2B5EF4-FFF2-40B4-BE49-F238E27FC236}">
                  <a16:creationId xmlns:a16="http://schemas.microsoft.com/office/drawing/2014/main" id="{4BE245FE-902E-483A-8E44-5A8BA71537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6642" y="5770084"/>
              <a:ext cx="2793441" cy="1428235"/>
            </a:xfrm>
            <a:prstGeom prst="rect">
              <a:avLst/>
            </a:prstGeom>
          </p:spPr>
        </p:pic>
      </p:grpSp>
    </p:spTree>
    <p:extLst>
      <p:ext uri="{BB962C8B-B14F-4D97-AF65-F5344CB8AC3E}">
        <p14:creationId xmlns:p14="http://schemas.microsoft.com/office/powerpoint/2010/main" val="15316028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a16="http://schemas.microsoft.com/office/drawing/2014/main" id="{3D91A2B5-121A-4F1A-A7D6-933373CA842A}"/>
              </a:ext>
            </a:extLst>
          </p:cNvPr>
          <p:cNvGraphicFramePr>
            <a:graphicFrameLocks noGrp="1"/>
          </p:cNvGraphicFramePr>
          <p:nvPr/>
        </p:nvGraphicFramePr>
        <p:xfrm>
          <a:off x="1852613" y="4344988"/>
          <a:ext cx="8081962" cy="2376487"/>
        </p:xfrm>
        <a:graphic>
          <a:graphicData uri="http://schemas.openxmlformats.org/drawingml/2006/table">
            <a:tbl>
              <a:tblPr>
                <a:tableStyleId>{5C22544A-7EE6-4342-B048-85BDC9FD1C3A}</a:tableStyleId>
              </a:tblPr>
              <a:tblGrid>
                <a:gridCol w="892248">
                  <a:extLst>
                    <a:ext uri="{9D8B030D-6E8A-4147-A177-3AD203B41FA5}">
                      <a16:colId xmlns:a16="http://schemas.microsoft.com/office/drawing/2014/main" val="20000"/>
                    </a:ext>
                  </a:extLst>
                </a:gridCol>
                <a:gridCol w="512396">
                  <a:extLst>
                    <a:ext uri="{9D8B030D-6E8A-4147-A177-3AD203B41FA5}">
                      <a16:colId xmlns:a16="http://schemas.microsoft.com/office/drawing/2014/main" val="20001"/>
                    </a:ext>
                  </a:extLst>
                </a:gridCol>
                <a:gridCol w="512396">
                  <a:extLst>
                    <a:ext uri="{9D8B030D-6E8A-4147-A177-3AD203B41FA5}">
                      <a16:colId xmlns:a16="http://schemas.microsoft.com/office/drawing/2014/main" val="20002"/>
                    </a:ext>
                  </a:extLst>
                </a:gridCol>
                <a:gridCol w="512396">
                  <a:extLst>
                    <a:ext uri="{9D8B030D-6E8A-4147-A177-3AD203B41FA5}">
                      <a16:colId xmlns:a16="http://schemas.microsoft.com/office/drawing/2014/main" val="20003"/>
                    </a:ext>
                  </a:extLst>
                </a:gridCol>
                <a:gridCol w="512396">
                  <a:extLst>
                    <a:ext uri="{9D8B030D-6E8A-4147-A177-3AD203B41FA5}">
                      <a16:colId xmlns:a16="http://schemas.microsoft.com/office/drawing/2014/main" val="20004"/>
                    </a:ext>
                  </a:extLst>
                </a:gridCol>
                <a:gridCol w="512396">
                  <a:extLst>
                    <a:ext uri="{9D8B030D-6E8A-4147-A177-3AD203B41FA5}">
                      <a16:colId xmlns:a16="http://schemas.microsoft.com/office/drawing/2014/main" val="20005"/>
                    </a:ext>
                  </a:extLst>
                </a:gridCol>
                <a:gridCol w="512396">
                  <a:extLst>
                    <a:ext uri="{9D8B030D-6E8A-4147-A177-3AD203B41FA5}">
                      <a16:colId xmlns:a16="http://schemas.microsoft.com/office/drawing/2014/main" val="20006"/>
                    </a:ext>
                  </a:extLst>
                </a:gridCol>
                <a:gridCol w="517245">
                  <a:extLst>
                    <a:ext uri="{9D8B030D-6E8A-4147-A177-3AD203B41FA5}">
                      <a16:colId xmlns:a16="http://schemas.microsoft.com/office/drawing/2014/main" val="20007"/>
                    </a:ext>
                  </a:extLst>
                </a:gridCol>
                <a:gridCol w="517245">
                  <a:extLst>
                    <a:ext uri="{9D8B030D-6E8A-4147-A177-3AD203B41FA5}">
                      <a16:colId xmlns:a16="http://schemas.microsoft.com/office/drawing/2014/main" val="20008"/>
                    </a:ext>
                  </a:extLst>
                </a:gridCol>
                <a:gridCol w="515630">
                  <a:extLst>
                    <a:ext uri="{9D8B030D-6E8A-4147-A177-3AD203B41FA5}">
                      <a16:colId xmlns:a16="http://schemas.microsoft.com/office/drawing/2014/main" val="20009"/>
                    </a:ext>
                  </a:extLst>
                </a:gridCol>
                <a:gridCol w="515630">
                  <a:extLst>
                    <a:ext uri="{9D8B030D-6E8A-4147-A177-3AD203B41FA5}">
                      <a16:colId xmlns:a16="http://schemas.microsoft.com/office/drawing/2014/main" val="20010"/>
                    </a:ext>
                  </a:extLst>
                </a:gridCol>
                <a:gridCol w="515630">
                  <a:extLst>
                    <a:ext uri="{9D8B030D-6E8A-4147-A177-3AD203B41FA5}">
                      <a16:colId xmlns:a16="http://schemas.microsoft.com/office/drawing/2014/main" val="20011"/>
                    </a:ext>
                  </a:extLst>
                </a:gridCol>
                <a:gridCol w="515630">
                  <a:extLst>
                    <a:ext uri="{9D8B030D-6E8A-4147-A177-3AD203B41FA5}">
                      <a16:colId xmlns:a16="http://schemas.microsoft.com/office/drawing/2014/main" val="20012"/>
                    </a:ext>
                  </a:extLst>
                </a:gridCol>
                <a:gridCol w="515630">
                  <a:extLst>
                    <a:ext uri="{9D8B030D-6E8A-4147-A177-3AD203B41FA5}">
                      <a16:colId xmlns:a16="http://schemas.microsoft.com/office/drawing/2014/main" val="20013"/>
                    </a:ext>
                  </a:extLst>
                </a:gridCol>
                <a:gridCol w="502698">
                  <a:extLst>
                    <a:ext uri="{9D8B030D-6E8A-4147-A177-3AD203B41FA5}">
                      <a16:colId xmlns:a16="http://schemas.microsoft.com/office/drawing/2014/main" val="20014"/>
                    </a:ext>
                  </a:extLst>
                </a:gridCol>
              </a:tblGrid>
              <a:tr h="303088">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61045">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3088">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6178">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23.1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28.6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16.5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3088">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graphicFrame>
        <p:nvGraphicFramePr>
          <p:cNvPr id="15" name="表格 14">
            <a:extLst>
              <a:ext uri="{FF2B5EF4-FFF2-40B4-BE49-F238E27FC236}">
                <a16:creationId xmlns:a16="http://schemas.microsoft.com/office/drawing/2014/main" id="{0CE9F329-9BE0-4900-8FB0-E81A8CCBD31B}"/>
              </a:ext>
            </a:extLst>
          </p:cNvPr>
          <p:cNvGraphicFramePr>
            <a:graphicFrameLocks noGrp="1"/>
          </p:cNvGraphicFramePr>
          <p:nvPr/>
        </p:nvGraphicFramePr>
        <p:xfrm>
          <a:off x="1852613" y="1763713"/>
          <a:ext cx="7864474" cy="2165364"/>
        </p:xfrm>
        <a:graphic>
          <a:graphicData uri="http://schemas.openxmlformats.org/drawingml/2006/table">
            <a:tbl>
              <a:tblPr>
                <a:tableStyleId>{5C22544A-7EE6-4342-B048-85BDC9FD1C3A}</a:tableStyleId>
              </a:tblPr>
              <a:tblGrid>
                <a:gridCol w="869811">
                  <a:extLst>
                    <a:ext uri="{9D8B030D-6E8A-4147-A177-3AD203B41FA5}">
                      <a16:colId xmlns:a16="http://schemas.microsoft.com/office/drawing/2014/main" val="20000"/>
                    </a:ext>
                  </a:extLst>
                </a:gridCol>
                <a:gridCol w="498608">
                  <a:extLst>
                    <a:ext uri="{9D8B030D-6E8A-4147-A177-3AD203B41FA5}">
                      <a16:colId xmlns:a16="http://schemas.microsoft.com/office/drawing/2014/main" val="20001"/>
                    </a:ext>
                  </a:extLst>
                </a:gridCol>
                <a:gridCol w="498608">
                  <a:extLst>
                    <a:ext uri="{9D8B030D-6E8A-4147-A177-3AD203B41FA5}">
                      <a16:colId xmlns:a16="http://schemas.microsoft.com/office/drawing/2014/main" val="20002"/>
                    </a:ext>
                  </a:extLst>
                </a:gridCol>
                <a:gridCol w="498608">
                  <a:extLst>
                    <a:ext uri="{9D8B030D-6E8A-4147-A177-3AD203B41FA5}">
                      <a16:colId xmlns:a16="http://schemas.microsoft.com/office/drawing/2014/main" val="20003"/>
                    </a:ext>
                  </a:extLst>
                </a:gridCol>
                <a:gridCol w="498608">
                  <a:extLst>
                    <a:ext uri="{9D8B030D-6E8A-4147-A177-3AD203B41FA5}">
                      <a16:colId xmlns:a16="http://schemas.microsoft.com/office/drawing/2014/main" val="20004"/>
                    </a:ext>
                  </a:extLst>
                </a:gridCol>
                <a:gridCol w="498608">
                  <a:extLst>
                    <a:ext uri="{9D8B030D-6E8A-4147-A177-3AD203B41FA5}">
                      <a16:colId xmlns:a16="http://schemas.microsoft.com/office/drawing/2014/main" val="20005"/>
                    </a:ext>
                  </a:extLst>
                </a:gridCol>
                <a:gridCol w="498608">
                  <a:extLst>
                    <a:ext uri="{9D8B030D-6E8A-4147-A177-3AD203B41FA5}">
                      <a16:colId xmlns:a16="http://schemas.microsoft.com/office/drawing/2014/main" val="20006"/>
                    </a:ext>
                  </a:extLst>
                </a:gridCol>
                <a:gridCol w="503326">
                  <a:extLst>
                    <a:ext uri="{9D8B030D-6E8A-4147-A177-3AD203B41FA5}">
                      <a16:colId xmlns:a16="http://schemas.microsoft.com/office/drawing/2014/main" val="20007"/>
                    </a:ext>
                  </a:extLst>
                </a:gridCol>
                <a:gridCol w="503326">
                  <a:extLst>
                    <a:ext uri="{9D8B030D-6E8A-4147-A177-3AD203B41FA5}">
                      <a16:colId xmlns:a16="http://schemas.microsoft.com/office/drawing/2014/main" val="20008"/>
                    </a:ext>
                  </a:extLst>
                </a:gridCol>
                <a:gridCol w="501753">
                  <a:extLst>
                    <a:ext uri="{9D8B030D-6E8A-4147-A177-3AD203B41FA5}">
                      <a16:colId xmlns:a16="http://schemas.microsoft.com/office/drawing/2014/main" val="20009"/>
                    </a:ext>
                  </a:extLst>
                </a:gridCol>
                <a:gridCol w="501753">
                  <a:extLst>
                    <a:ext uri="{9D8B030D-6E8A-4147-A177-3AD203B41FA5}">
                      <a16:colId xmlns:a16="http://schemas.microsoft.com/office/drawing/2014/main" val="20010"/>
                    </a:ext>
                  </a:extLst>
                </a:gridCol>
                <a:gridCol w="501753">
                  <a:extLst>
                    <a:ext uri="{9D8B030D-6E8A-4147-A177-3AD203B41FA5}">
                      <a16:colId xmlns:a16="http://schemas.microsoft.com/office/drawing/2014/main" val="20011"/>
                    </a:ext>
                  </a:extLst>
                </a:gridCol>
                <a:gridCol w="501753">
                  <a:extLst>
                    <a:ext uri="{9D8B030D-6E8A-4147-A177-3AD203B41FA5}">
                      <a16:colId xmlns:a16="http://schemas.microsoft.com/office/drawing/2014/main" val="20012"/>
                    </a:ext>
                  </a:extLst>
                </a:gridCol>
                <a:gridCol w="501753">
                  <a:extLst>
                    <a:ext uri="{9D8B030D-6E8A-4147-A177-3AD203B41FA5}">
                      <a16:colId xmlns:a16="http://schemas.microsoft.com/office/drawing/2014/main" val="20013"/>
                    </a:ext>
                  </a:extLst>
                </a:gridCol>
                <a:gridCol w="487598">
                  <a:extLst>
                    <a:ext uri="{9D8B030D-6E8A-4147-A177-3AD203B41FA5}">
                      <a16:colId xmlns:a16="http://schemas.microsoft.com/office/drawing/2014/main" val="20014"/>
                    </a:ext>
                  </a:extLst>
                </a:gridCol>
              </a:tblGrid>
              <a:tr h="364311">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31943">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1430">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7666">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26470" name="文字方塊 6"/>
          <p:cNvSpPr txBox="1">
            <a:spLocks noChangeArrowheads="1"/>
          </p:cNvSpPr>
          <p:nvPr/>
        </p:nvSpPr>
        <p:spPr bwMode="auto">
          <a:xfrm>
            <a:off x="1789113" y="1447800"/>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dirty="0">
                <a:latin typeface="Book Antiqua" panose="02040602050305030304" pitchFamily="18" charset="0"/>
                <a:ea typeface="標楷體" panose="03000509000000000000" pitchFamily="65" charset="-120"/>
              </a:rPr>
              <a:t>陳同學選填登記○○科技大學○○科（組）之一般生同分比序項目積分順序採計表 </a:t>
            </a:r>
          </a:p>
        </p:txBody>
      </p:sp>
      <p:sp>
        <p:nvSpPr>
          <p:cNvPr id="226471" name="文字方塊 7"/>
          <p:cNvSpPr txBox="1">
            <a:spLocks noChangeArrowheads="1"/>
          </p:cNvSpPr>
          <p:nvPr/>
        </p:nvSpPr>
        <p:spPr bwMode="auto">
          <a:xfrm>
            <a:off x="1755775" y="928688"/>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22647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dirty="0">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a:extLst>
              <a:ext uri="{FF2B5EF4-FFF2-40B4-BE49-F238E27FC236}">
                <a16:creationId xmlns:a16="http://schemas.microsoft.com/office/drawing/2014/main" id="{E5E5112C-4DEA-43F3-B93E-00E012221AFB}"/>
              </a:ext>
            </a:extLst>
          </p:cNvPr>
          <p:cNvSpPr/>
          <p:nvPr/>
        </p:nvSpPr>
        <p:spPr>
          <a:xfrm>
            <a:off x="1871663" y="3175000"/>
            <a:ext cx="7845425" cy="754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3A703F94-5BF1-4F63-9071-B753EB5A1E1B}"/>
              </a:ext>
            </a:extLst>
          </p:cNvPr>
          <p:cNvSpPr/>
          <p:nvPr/>
        </p:nvSpPr>
        <p:spPr>
          <a:xfrm>
            <a:off x="1852613" y="5529263"/>
            <a:ext cx="8081962" cy="914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6475"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7" name="投影片編號版面配置區 11">
            <a:extLst>
              <a:ext uri="{FF2B5EF4-FFF2-40B4-BE49-F238E27FC236}">
                <a16:creationId xmlns:a16="http://schemas.microsoft.com/office/drawing/2014/main" id="{87AE768C-1680-4DFC-8D62-9A570102A2D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217332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493806" y="740060"/>
            <a:ext cx="8229600" cy="938368"/>
          </a:xfrm>
        </p:spPr>
        <p:txBody>
          <a:bodyPr>
            <a:noAutofit/>
          </a:bodyPr>
          <a:lstStyle/>
          <a:p>
            <a:pPr algn="ctr" fontAlgn="auto">
              <a:lnSpc>
                <a:spcPct val="150000"/>
              </a:lnSpc>
              <a:spcAft>
                <a:spcPts val="0"/>
              </a:spcAft>
              <a:defRPr/>
            </a:pPr>
            <a:r>
              <a:rPr lang="zh-TW" altLang="en-US" sz="54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ea typeface="全真中圓體" pitchFamily="49" charset="-120"/>
              </a:rPr>
              <a:t>五專聯合免試入學</a:t>
            </a:r>
            <a:endParaRPr lang="zh-TW" altLang="en-US" sz="5400" b="1" dirty="0">
              <a:ln w="10541" cmpd="sng">
                <a:solidFill>
                  <a:schemeClr val="accent1">
                    <a:shade val="88000"/>
                    <a:satMod val="110000"/>
                  </a:schemeClr>
                </a:solidFill>
                <a:prstDash val="solid"/>
              </a:ln>
              <a:solidFill>
                <a:srgbClr val="00B050"/>
              </a:solidFill>
            </a:endParaRPr>
          </a:p>
        </p:txBody>
      </p:sp>
      <p:sp>
        <p:nvSpPr>
          <p:cNvPr id="7" name="圓角矩形 6"/>
          <p:cNvSpPr/>
          <p:nvPr/>
        </p:nvSpPr>
        <p:spPr>
          <a:xfrm>
            <a:off x="4428061" y="2154464"/>
            <a:ext cx="6773339" cy="29526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fontAlgn="auto" hangingPunct="1">
              <a:lnSpc>
                <a:spcPts val="3360"/>
              </a:lnSpc>
              <a:spcBef>
                <a:spcPts val="0"/>
              </a:spcBef>
              <a:spcAft>
                <a:spcPts val="0"/>
              </a:spcAft>
              <a:defRPr/>
            </a:pPr>
            <a:r>
              <a:rPr lang="zh-TW" altLang="en-US" sz="2800" b="1" dirty="0">
                <a:solidFill>
                  <a:srgbClr val="C00000"/>
                </a:solidFill>
                <a:ea typeface="全真楷書" pitchFamily="49" charset="-120"/>
              </a:rPr>
              <a:t>五專 </a:t>
            </a:r>
            <a:r>
              <a:rPr lang="zh-TW" altLang="en-US" sz="3600" b="1" u="sng" dirty="0">
                <a:solidFill>
                  <a:srgbClr val="7030A0"/>
                </a:solidFill>
                <a:ea typeface="全真楷書" pitchFamily="49" charset="-120"/>
              </a:rPr>
              <a:t>聯合</a:t>
            </a:r>
            <a:r>
              <a:rPr lang="zh-TW" altLang="en-US" sz="2800" b="1" u="sng" dirty="0">
                <a:solidFill>
                  <a:srgbClr val="7030A0"/>
                </a:solidFill>
                <a:ea typeface="全真楷書" pitchFamily="49" charset="-120"/>
              </a:rPr>
              <a:t> </a:t>
            </a:r>
            <a:r>
              <a:rPr lang="zh-TW" altLang="en-US" sz="2800" b="1" dirty="0">
                <a:solidFill>
                  <a:srgbClr val="C00000"/>
                </a:solidFill>
                <a:ea typeface="全真楷書" pitchFamily="49" charset="-120"/>
              </a:rPr>
              <a:t>免試入學注意事項</a:t>
            </a:r>
            <a:endParaRPr lang="en-US" altLang="zh-TW" sz="2800" b="1" dirty="0">
              <a:solidFill>
                <a:srgbClr val="C00000"/>
              </a:solidFill>
              <a:ea typeface="全真楷書" pitchFamily="49" charset="-120"/>
            </a:endParaRPr>
          </a:p>
          <a:p>
            <a:pPr eaLnBrk="1" fontAlgn="auto" hangingPunct="1">
              <a:spcBef>
                <a:spcPts val="600"/>
              </a:spcBef>
              <a:spcAft>
                <a:spcPts val="0"/>
              </a:spcAft>
              <a:defRPr/>
            </a:pPr>
            <a:r>
              <a:rPr lang="en-US" altLang="zh-TW" sz="3000" b="1" dirty="0">
                <a:ea typeface="全真楷書" pitchFamily="49" charset="-120"/>
              </a:rPr>
              <a:t>1.</a:t>
            </a:r>
            <a:r>
              <a:rPr lang="zh-TW" altLang="en-US" sz="3000" b="1" dirty="0">
                <a:ea typeface="全真楷書" pitchFamily="49" charset="-120"/>
              </a:rPr>
              <a:t>北、中、南區均可擇一校報名</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2.</a:t>
            </a:r>
            <a:r>
              <a:rPr lang="zh-TW" altLang="en-US" sz="3000" b="1" dirty="0">
                <a:ea typeface="全真楷書" pitchFamily="49" charset="-120"/>
              </a:rPr>
              <a:t>五專採現場登記分發</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3.</a:t>
            </a:r>
            <a:r>
              <a:rPr lang="zh-TW" altLang="en-US" sz="3000" b="1" dirty="0">
                <a:ea typeface="全真楷書" pitchFamily="49" charset="-120"/>
              </a:rPr>
              <a:t>擇一區現場登記分發報到</a:t>
            </a:r>
          </a:p>
        </p:txBody>
      </p:sp>
      <p:sp>
        <p:nvSpPr>
          <p:cNvPr id="9" name="文字方塊 8"/>
          <p:cNvSpPr txBox="1"/>
          <p:nvPr/>
        </p:nvSpPr>
        <p:spPr>
          <a:xfrm>
            <a:off x="1827304" y="0"/>
            <a:ext cx="923330" cy="6551612"/>
          </a:xfrm>
          <a:prstGeom prst="rect">
            <a:avLst/>
          </a:prstGeom>
        </p:spPr>
        <p:style>
          <a:lnRef idx="3">
            <a:schemeClr val="lt1"/>
          </a:lnRef>
          <a:fillRef idx="1">
            <a:schemeClr val="accent1"/>
          </a:fillRef>
          <a:effectRef idx="1">
            <a:schemeClr val="accent1"/>
          </a:effectRef>
          <a:fontRef idx="minor">
            <a:schemeClr val="lt1"/>
          </a:fontRef>
        </p:style>
        <p:txBody>
          <a:bodyPr vert="eaVert">
            <a:spAutoFit/>
          </a:bodyPr>
          <a:lstStyle/>
          <a:p>
            <a:pPr eaLnBrk="1" fontAlgn="auto" hangingPunct="1">
              <a:spcBef>
                <a:spcPts val="0"/>
              </a:spcBef>
              <a:spcAft>
                <a:spcPts val="0"/>
              </a:spcAft>
              <a:defRPr/>
            </a:pPr>
            <a:r>
              <a:rPr lang="zh-TW" altLang="en-US" sz="2400" dirty="0">
                <a:ea typeface="全真楷書" pitchFamily="49" charset="-120"/>
              </a:rPr>
              <a:t>臺南應用大學</a:t>
            </a:r>
            <a:r>
              <a:rPr lang="en-US" altLang="zh-TW" sz="2400" dirty="0">
                <a:ea typeface="全真楷書" pitchFamily="49" charset="-120"/>
              </a:rPr>
              <a:t>(</a:t>
            </a:r>
            <a:r>
              <a:rPr lang="zh-TW" altLang="en-US" sz="2400" dirty="0">
                <a:ea typeface="全真楷書" pitchFamily="49" charset="-120"/>
              </a:rPr>
              <a:t>美術系、音樂系、舞蹈系</a:t>
            </a:r>
            <a:r>
              <a:rPr lang="en-US" altLang="zh-TW" sz="2400" dirty="0">
                <a:ea typeface="全真楷書" pitchFamily="49" charset="-120"/>
              </a:rPr>
              <a:t>)</a:t>
            </a:r>
          </a:p>
          <a:p>
            <a:pPr eaLnBrk="1" fontAlgn="auto" hangingPunct="1">
              <a:spcBef>
                <a:spcPts val="0"/>
              </a:spcBef>
              <a:spcAft>
                <a:spcPts val="0"/>
              </a:spcAft>
              <a:defRPr/>
            </a:pPr>
            <a:r>
              <a:rPr lang="zh-TW" altLang="en-US" sz="2400" dirty="0">
                <a:ea typeface="全真楷書" pitchFamily="49" charset="-120"/>
              </a:rPr>
              <a:t>七年一貫</a:t>
            </a:r>
            <a:r>
              <a:rPr lang="en-US" altLang="zh-TW" sz="2400" dirty="0">
                <a:ea typeface="全真楷書" pitchFamily="49" charset="-120"/>
              </a:rPr>
              <a:t>(</a:t>
            </a:r>
            <a:r>
              <a:rPr lang="zh-TW" altLang="en-US" sz="2400" dirty="0">
                <a:ea typeface="全真楷書" pitchFamily="49" charset="-120"/>
              </a:rPr>
              <a:t>獨招</a:t>
            </a:r>
            <a:r>
              <a:rPr lang="en-US" altLang="zh-TW" sz="2400" dirty="0">
                <a:ea typeface="全真楷書" pitchFamily="49" charset="-120"/>
              </a:rPr>
              <a:t>)</a:t>
            </a:r>
          </a:p>
        </p:txBody>
      </p:sp>
      <p:sp>
        <p:nvSpPr>
          <p:cNvPr id="3" name="十角星形 2"/>
          <p:cNvSpPr/>
          <p:nvPr/>
        </p:nvSpPr>
        <p:spPr>
          <a:xfrm>
            <a:off x="1312197" y="18469"/>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1</a:t>
            </a:r>
          </a:p>
        </p:txBody>
      </p:sp>
      <p:sp>
        <p:nvSpPr>
          <p:cNvPr id="11" name="十角星形 10"/>
          <p:cNvSpPr/>
          <p:nvPr/>
        </p:nvSpPr>
        <p:spPr>
          <a:xfrm>
            <a:off x="3840753" y="609886"/>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59" name="標題 1"/>
          <p:cNvSpPr txBox="1">
            <a:spLocks/>
          </p:cNvSpPr>
          <p:nvPr/>
        </p:nvSpPr>
        <p:spPr bwMode="auto">
          <a:xfrm>
            <a:off x="1721572" y="137402"/>
            <a:ext cx="972228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sz="4000" b="1" kern="0" dirty="0">
                <a:solidFill>
                  <a:prstClr val="black"/>
                </a:solidFill>
                <a:latin typeface="微軟正黑體" panose="020B0604030504040204" pitchFamily="34" charset="-120"/>
                <a:ea typeface="微軟正黑體" panose="020B0604030504040204" pitchFamily="34" charset="-120"/>
                <a:cs typeface="Arial" pitchFamily="34" charset="0"/>
              </a:rPr>
              <a:t>北、中、南區五專聯合免試入學</a:t>
            </a:r>
            <a:r>
              <a:rPr lang="zh-TW" altLang="en-US" sz="4000" b="1" kern="0" dirty="0">
                <a:solidFill>
                  <a:prstClr val="black"/>
                </a:solidFill>
                <a:latin typeface="微軟正黑體" panose="020B0604030504040204" pitchFamily="34" charset="-120"/>
                <a:cs typeface="Arial" pitchFamily="34" charset="0"/>
              </a:rPr>
              <a:t>招生學校</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103</a:t>
            </a:fld>
            <a:endParaRPr lang="zh-TW" altLang="en-US" sz="1800" dirty="0">
              <a:solidFill>
                <a:srgbClr val="FFFFFF"/>
              </a:solidFill>
              <a:latin typeface="Arial"/>
              <a:ea typeface="微软雅黑"/>
            </a:endParaRPr>
          </a:p>
        </p:txBody>
      </p:sp>
      <p:pic>
        <p:nvPicPr>
          <p:cNvPr id="11" name="圖片 10">
            <a:extLst>
              <a:ext uri="{FF2B5EF4-FFF2-40B4-BE49-F238E27FC236}">
                <a16:creationId xmlns:a16="http://schemas.microsoft.com/office/drawing/2014/main" id="{AB199BF6-041B-4ABF-91E0-C350C83B5B9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1813" y="1152525"/>
            <a:ext cx="11016476" cy="5443043"/>
          </a:xfrm>
          <a:prstGeom prst="rect">
            <a:avLst/>
          </a:prstGeom>
        </p:spPr>
      </p:pic>
    </p:spTree>
    <p:extLst>
      <p:ext uri="{BB962C8B-B14F-4D97-AF65-F5344CB8AC3E}">
        <p14:creationId xmlns:p14="http://schemas.microsoft.com/office/powerpoint/2010/main" val="28197797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875642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超額比序採計項目</a:t>
            </a:r>
          </a:p>
        </p:txBody>
      </p:sp>
      <p:pic>
        <p:nvPicPr>
          <p:cNvPr id="11" name="圖片 10">
            <a:extLst>
              <a:ext uri="{FF2B5EF4-FFF2-40B4-BE49-F238E27FC236}">
                <a16:creationId xmlns:a16="http://schemas.microsoft.com/office/drawing/2014/main" id="{7C956A85-2521-4781-966B-E7088C843FAE}"/>
              </a:ext>
            </a:extLst>
          </p:cNvPr>
          <p:cNvPicPr>
            <a:picLocks noChangeAspect="1"/>
          </p:cNvPicPr>
          <p:nvPr/>
        </p:nvPicPr>
        <p:blipFill rotWithShape="1">
          <a:blip r:embed="rId2"/>
          <a:srcRect l="2203" r="1998" b="2830"/>
          <a:stretch/>
        </p:blipFill>
        <p:spPr>
          <a:xfrm>
            <a:off x="1693863" y="1270000"/>
            <a:ext cx="8701560" cy="4767943"/>
          </a:xfrm>
          <a:prstGeom prst="rect">
            <a:avLst/>
          </a:prstGeom>
        </p:spPr>
      </p:pic>
    </p:spTree>
    <p:extLst>
      <p:ext uri="{BB962C8B-B14F-4D97-AF65-F5344CB8AC3E}">
        <p14:creationId xmlns:p14="http://schemas.microsoft.com/office/powerpoint/2010/main" val="3936445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9699851"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多元學習表現（競賽）</a:t>
            </a:r>
          </a:p>
        </p:txBody>
      </p:sp>
      <p:pic>
        <p:nvPicPr>
          <p:cNvPr id="2" name="圖片 1">
            <a:extLst>
              <a:ext uri="{FF2B5EF4-FFF2-40B4-BE49-F238E27FC236}">
                <a16:creationId xmlns:a16="http://schemas.microsoft.com/office/drawing/2014/main" id="{40CD164A-9390-4B49-ADBE-62980AD4A550}"/>
              </a:ext>
            </a:extLst>
          </p:cNvPr>
          <p:cNvPicPr>
            <a:picLocks noChangeAspect="1"/>
          </p:cNvPicPr>
          <p:nvPr/>
        </p:nvPicPr>
        <p:blipFill>
          <a:blip r:embed="rId2"/>
          <a:stretch>
            <a:fillRect/>
          </a:stretch>
        </p:blipFill>
        <p:spPr>
          <a:xfrm>
            <a:off x="1693862" y="1270000"/>
            <a:ext cx="9568697" cy="3071505"/>
          </a:xfrm>
          <a:prstGeom prst="rect">
            <a:avLst/>
          </a:prstGeom>
        </p:spPr>
      </p:pic>
      <p:sp>
        <p:nvSpPr>
          <p:cNvPr id="3" name="矩形 2">
            <a:extLst>
              <a:ext uri="{FF2B5EF4-FFF2-40B4-BE49-F238E27FC236}">
                <a16:creationId xmlns:a16="http://schemas.microsoft.com/office/drawing/2014/main" id="{02D1CE4B-EAA3-4160-9F7A-87E4FBB05888}"/>
              </a:ext>
            </a:extLst>
          </p:cNvPr>
          <p:cNvSpPr/>
          <p:nvPr/>
        </p:nvSpPr>
        <p:spPr>
          <a:xfrm>
            <a:off x="1693862" y="4341505"/>
            <a:ext cx="10222367" cy="2308324"/>
          </a:xfrm>
          <a:prstGeom prst="rect">
            <a:avLst/>
          </a:prstGeom>
        </p:spPr>
        <p:txBody>
          <a:bodyPr wrap="square">
            <a:spAutoFit/>
          </a:bodyPr>
          <a:lstStyle/>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本項目積分上限為</a:t>
            </a:r>
            <a:r>
              <a:rPr lang="en-US" altLang="zh-TW" dirty="0">
                <a:latin typeface="Times New Roman" panose="02020603050405020304" pitchFamily="18" charset="0"/>
              </a:rPr>
              <a:t>7</a:t>
            </a:r>
            <a:r>
              <a:rPr lang="zh-TW" altLang="en-US" dirty="0">
                <a:latin typeface="微軟正黑體" panose="020B0604030504040204" pitchFamily="34" charset="-120"/>
              </a:rPr>
              <a:t>分。同學年度同項競賽擇優</a:t>
            </a:r>
            <a:r>
              <a:rPr lang="en-US" altLang="zh-TW" dirty="0">
                <a:latin typeface="Times New Roman" panose="02020603050405020304" pitchFamily="18" charset="0"/>
              </a:rPr>
              <a:t>1</a:t>
            </a:r>
            <a:r>
              <a:rPr lang="zh-TW" altLang="en-US" dirty="0">
                <a:latin typeface="微軟正黑體" panose="020B0604030504040204" pitchFamily="34" charset="-120"/>
              </a:rPr>
              <a:t>次採計。 </a:t>
            </a:r>
          </a:p>
          <a:p>
            <a:r>
              <a:rPr lang="en-US" altLang="zh-TW" dirty="0">
                <a:latin typeface="Times New Roman" panose="02020603050405020304" pitchFamily="18" charset="0"/>
              </a:rPr>
              <a:t>2.</a:t>
            </a:r>
            <a:r>
              <a:rPr lang="zh-TW" altLang="en-US" dirty="0">
                <a:latin typeface="微軟正黑體" panose="020B0604030504040204" pitchFamily="34" charset="-120"/>
              </a:rPr>
              <a:t>國際性競賽（國際科技展覽、國際運動會；表列</a:t>
            </a:r>
            <a:r>
              <a:rPr lang="en-US" altLang="zh-TW" dirty="0">
                <a:latin typeface="Times New Roman" panose="02020603050405020304" pitchFamily="18" charset="0"/>
              </a:rPr>
              <a:t>14</a:t>
            </a:r>
            <a:r>
              <a:rPr lang="zh-TW" altLang="en-US" dirty="0">
                <a:latin typeface="微軟正黑體" panose="020B0604030504040204" pitchFamily="34" charset="-120"/>
              </a:rPr>
              <a:t>項）、 全國性競賽（表列</a:t>
            </a:r>
            <a:r>
              <a:rPr lang="en-US" altLang="zh-TW" dirty="0">
                <a:latin typeface="Times New Roman" panose="02020603050405020304" pitchFamily="18" charset="0"/>
              </a:rPr>
              <a:t>30</a:t>
            </a:r>
            <a:r>
              <a:rPr lang="zh-TW" altLang="en-US" dirty="0">
                <a:latin typeface="微軟正黑體" panose="020B0604030504040204" pitchFamily="34" charset="-120"/>
              </a:rPr>
              <a:t>項）以簡章所列競賽為限。 </a:t>
            </a:r>
          </a:p>
          <a:p>
            <a:r>
              <a:rPr lang="en-US" altLang="zh-TW" dirty="0">
                <a:latin typeface="Times New Roman" panose="02020603050405020304" pitchFamily="18" charset="0"/>
              </a:rPr>
              <a:t>3.</a:t>
            </a:r>
            <a:r>
              <a:rPr lang="zh-TW" altLang="en-US" dirty="0">
                <a:latin typeface="微軟正黑體" panose="020B0604030504040204" pitchFamily="34" charset="-120"/>
              </a:rPr>
              <a:t>區域及縣（市）競賽以</a:t>
            </a:r>
            <a:r>
              <a:rPr lang="zh-TW" altLang="en-US" b="1" dirty="0">
                <a:solidFill>
                  <a:srgbClr val="FF0000"/>
                </a:solidFill>
                <a:latin typeface="微軟正黑體" panose="020B0604030504040204" pitchFamily="34" charset="-120"/>
              </a:rPr>
              <a:t>縣市政府主辦</a:t>
            </a:r>
            <a:r>
              <a:rPr lang="zh-TW" altLang="en-US" dirty="0">
                <a:solidFill>
                  <a:srgbClr val="FF0000"/>
                </a:solidFill>
                <a:latin typeface="微軟正黑體" panose="020B0604030504040204" pitchFamily="34" charset="-120"/>
              </a:rPr>
              <a:t>者</a:t>
            </a:r>
            <a:r>
              <a:rPr lang="zh-TW" altLang="en-US" dirty="0">
                <a:latin typeface="微軟正黑體" panose="020B0604030504040204" pitchFamily="34" charset="-120"/>
              </a:rPr>
              <a:t>為限，</a:t>
            </a:r>
            <a:r>
              <a:rPr lang="zh-TW" altLang="en-US" b="1" dirty="0">
                <a:latin typeface="微軟正黑體" panose="020B0604030504040204" pitchFamily="34" charset="-120"/>
              </a:rPr>
              <a:t>且</a:t>
            </a:r>
            <a:r>
              <a:rPr lang="zh-TW" altLang="en-US" dirty="0">
                <a:latin typeface="微軟正黑體" panose="020B0604030504040204" pitchFamily="34" charset="-120"/>
              </a:rPr>
              <a:t>獲獎證明</a:t>
            </a:r>
            <a:r>
              <a:rPr lang="zh-TW" altLang="en-US" b="1" dirty="0">
                <a:solidFill>
                  <a:srgbClr val="FF0000"/>
                </a:solidFill>
                <a:latin typeface="微軟正黑體" panose="020B0604030504040204" pitchFamily="34" charset="-120"/>
              </a:rPr>
              <a:t>落款人</a:t>
            </a:r>
            <a:r>
              <a:rPr lang="zh-TW" altLang="en-US" b="1" dirty="0">
                <a:latin typeface="微軟正黑體" panose="020B0604030504040204" pitchFamily="34" charset="-120"/>
              </a:rPr>
              <a:t>： </a:t>
            </a:r>
            <a:r>
              <a:rPr lang="zh-TW" altLang="en-US" dirty="0">
                <a:latin typeface="微軟正黑體" panose="020B0604030504040204" pitchFamily="34" charset="-120"/>
              </a:rPr>
              <a:t>縣（市）為 </a:t>
            </a:r>
            <a:r>
              <a:rPr lang="zh-TW" altLang="en-US" b="1" dirty="0">
                <a:solidFill>
                  <a:srgbClr val="FF0000"/>
                </a:solidFill>
                <a:latin typeface="微軟正黑體" panose="020B0604030504040204" pitchFamily="34" charset="-120"/>
              </a:rPr>
              <a:t>縣（市）長</a:t>
            </a:r>
            <a:r>
              <a:rPr lang="zh-TW" altLang="en-US" dirty="0">
                <a:latin typeface="微軟正黑體" panose="020B0604030504040204" pitchFamily="34" charset="-120"/>
              </a:rPr>
              <a:t>，直轄市為</a:t>
            </a:r>
            <a:r>
              <a:rPr lang="zh-TW" altLang="en-US" b="1" dirty="0">
                <a:latin typeface="微軟正黑體" panose="020B0604030504040204" pitchFamily="34" charset="-120"/>
              </a:rPr>
              <a:t>市長</a:t>
            </a:r>
            <a:r>
              <a:rPr lang="zh-TW" altLang="en-US" dirty="0">
                <a:latin typeface="微軟正黑體" panose="020B0604030504040204" pitchFamily="34" charset="-120"/>
              </a:rPr>
              <a:t>或其所屬之</a:t>
            </a:r>
            <a:r>
              <a:rPr lang="zh-TW" altLang="en-US" b="1" dirty="0">
                <a:solidFill>
                  <a:srgbClr val="FF0000"/>
                </a:solidFill>
                <a:latin typeface="微軟正黑體" panose="020B0604030504040204" pitchFamily="34" charset="-120"/>
              </a:rPr>
              <a:t>一級機關首長</a:t>
            </a:r>
            <a:r>
              <a:rPr lang="zh-TW" altLang="en-US" dirty="0">
                <a:latin typeface="微軟正黑體" panose="020B0604030504040204" pitchFamily="34" charset="-120"/>
              </a:rPr>
              <a:t>。 </a:t>
            </a:r>
          </a:p>
          <a:p>
            <a:r>
              <a:rPr lang="en-US" altLang="zh-TW" dirty="0">
                <a:latin typeface="Times New Roman" panose="02020603050405020304" pitchFamily="18" charset="0"/>
              </a:rPr>
              <a:t>4.</a:t>
            </a:r>
            <a:r>
              <a:rPr lang="zh-TW" altLang="en-US" dirty="0">
                <a:latin typeface="微軟正黑體" panose="020B0604030504040204" pitchFamily="34" charset="-120"/>
              </a:rPr>
              <a:t>參賽者</a:t>
            </a:r>
            <a:r>
              <a:rPr lang="en-US" altLang="zh-TW" dirty="0">
                <a:latin typeface="Times New Roman" panose="02020603050405020304" pitchFamily="18" charset="0"/>
              </a:rPr>
              <a:t>4</a:t>
            </a:r>
            <a:r>
              <a:rPr lang="zh-TW" altLang="en-US" dirty="0">
                <a:latin typeface="微軟正黑體" panose="020B0604030504040204" pitchFamily="34" charset="-120"/>
              </a:rPr>
              <a:t>人以上視為團體，團體參賽依個人賽積分折半計算。 </a:t>
            </a:r>
          </a:p>
          <a:p>
            <a:r>
              <a:rPr lang="en-US" altLang="zh-TW" dirty="0">
                <a:latin typeface="Times New Roman" panose="02020603050405020304" pitchFamily="18" charset="0"/>
              </a:rPr>
              <a:t>5.</a:t>
            </a:r>
            <a:r>
              <a:rPr lang="zh-TW" altLang="en-US" dirty="0">
                <a:latin typeface="微軟正黑體" panose="020B0604030504040204" pitchFamily="34" charset="-120"/>
              </a:rPr>
              <a:t>競賽得獎應於</a:t>
            </a:r>
            <a:r>
              <a:rPr lang="zh-TW" altLang="en-US" dirty="0">
                <a:solidFill>
                  <a:srgbClr val="FF0000"/>
                </a:solidFill>
                <a:latin typeface="微軟正黑體" panose="020B0604030504040204" pitchFamily="34" charset="-120"/>
              </a:rPr>
              <a:t>國中就學期間且至</a:t>
            </a:r>
            <a:r>
              <a:rPr lang="en-US" altLang="zh-TW" dirty="0">
                <a:solidFill>
                  <a:srgbClr val="FF0000"/>
                </a:solidFill>
                <a:latin typeface="Times New Roman" panose="02020603050405020304" pitchFamily="18" charset="0"/>
              </a:rPr>
              <a:t>113</a:t>
            </a:r>
            <a:r>
              <a:rPr lang="zh-TW" altLang="en-US" dirty="0">
                <a:solidFill>
                  <a:srgbClr val="FF0000"/>
                </a:solidFill>
                <a:latin typeface="微軟正黑體" panose="020B0604030504040204" pitchFamily="34" charset="-120"/>
              </a:rPr>
              <a:t>年</a:t>
            </a:r>
            <a:r>
              <a:rPr lang="en-US" altLang="zh-TW" dirty="0">
                <a:solidFill>
                  <a:srgbClr val="FF0000"/>
                </a:solidFill>
                <a:latin typeface="Times New Roman" panose="02020603050405020304" pitchFamily="18" charset="0"/>
              </a:rPr>
              <a:t>5</a:t>
            </a:r>
            <a:r>
              <a:rPr lang="zh-TW" altLang="en-US" dirty="0">
                <a:solidFill>
                  <a:srgbClr val="FF0000"/>
                </a:solidFill>
                <a:latin typeface="微軟正黑體" panose="020B0604030504040204" pitchFamily="34" charset="-120"/>
              </a:rPr>
              <a:t>月</a:t>
            </a:r>
            <a:r>
              <a:rPr lang="en-US" altLang="zh-TW" dirty="0">
                <a:solidFill>
                  <a:srgbClr val="FF0000"/>
                </a:solidFill>
                <a:latin typeface="Times New Roman" panose="02020603050405020304" pitchFamily="18" charset="0"/>
              </a:rPr>
              <a:t>14</a:t>
            </a:r>
            <a:r>
              <a:rPr lang="zh-TW" altLang="en-US" dirty="0">
                <a:solidFill>
                  <a:srgbClr val="FF0000"/>
                </a:solidFill>
                <a:latin typeface="微軟正黑體" panose="020B0604030504040204" pitchFamily="34" charset="-120"/>
              </a:rPr>
              <a:t>日</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含</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前取得為限。 </a:t>
            </a:r>
          </a:p>
        </p:txBody>
      </p:sp>
    </p:spTree>
    <p:extLst>
      <p:ext uri="{BB962C8B-B14F-4D97-AF65-F5344CB8AC3E}">
        <p14:creationId xmlns:p14="http://schemas.microsoft.com/office/powerpoint/2010/main" val="18194446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多元學習表現（服務學習</a:t>
            </a:r>
            <a:r>
              <a:rPr kumimoji="0" lang="zh-TW" altLang="en-US" sz="4000" dirty="0">
                <a:solidFill>
                  <a:srgbClr val="262626"/>
                </a:solidFill>
                <a:latin typeface="標楷體" panose="03000509000000000000" pitchFamily="65" charset="-120"/>
                <a:ea typeface="標楷體" panose="03000509000000000000" pitchFamily="65" charset="-120"/>
              </a:rPr>
              <a:t>）</a:t>
            </a:r>
          </a:p>
        </p:txBody>
      </p:sp>
      <p:sp>
        <p:nvSpPr>
          <p:cNvPr id="3" name="矩形 2">
            <a:extLst>
              <a:ext uri="{FF2B5EF4-FFF2-40B4-BE49-F238E27FC236}">
                <a16:creationId xmlns:a16="http://schemas.microsoft.com/office/drawing/2014/main" id="{02D1CE4B-EAA3-4160-9F7A-87E4FBB05888}"/>
              </a:ext>
            </a:extLst>
          </p:cNvPr>
          <p:cNvSpPr/>
          <p:nvPr/>
        </p:nvSpPr>
        <p:spPr>
          <a:xfrm>
            <a:off x="1693862" y="4515676"/>
            <a:ext cx="10222367" cy="1754326"/>
          </a:xfrm>
          <a:prstGeom prst="rect">
            <a:avLst/>
          </a:prstGeom>
        </p:spPr>
        <p:txBody>
          <a:bodyPr wrap="square">
            <a:spAutoFit/>
          </a:bodyPr>
          <a:lstStyle/>
          <a:p>
            <a:r>
              <a:rPr lang="zh-TW" altLang="en-US" dirty="0"/>
              <a:t>註： </a:t>
            </a:r>
          </a:p>
          <a:p>
            <a:r>
              <a:rPr lang="en-US" altLang="zh-TW" dirty="0"/>
              <a:t>1.</a:t>
            </a:r>
            <a:r>
              <a:rPr lang="zh-TW" altLang="en-US" dirty="0"/>
              <a:t>本項目積分上限為</a:t>
            </a:r>
            <a:r>
              <a:rPr lang="en-US" altLang="zh-TW" dirty="0"/>
              <a:t>7</a:t>
            </a:r>
            <a:r>
              <a:rPr lang="zh-TW" altLang="en-US" dirty="0"/>
              <a:t>分。 </a:t>
            </a:r>
          </a:p>
          <a:p>
            <a:r>
              <a:rPr lang="en-US" altLang="zh-TW" dirty="0"/>
              <a:t>2.</a:t>
            </a:r>
            <a:r>
              <a:rPr lang="zh-TW" altLang="en-US" dirty="0"/>
              <a:t>同一學期同時擔任班級幹部、小老師或社團幹部，仍以</a:t>
            </a:r>
            <a:r>
              <a:rPr lang="en-US" altLang="zh-TW" dirty="0"/>
              <a:t>1</a:t>
            </a:r>
            <a:r>
              <a:rPr lang="zh-TW" altLang="en-US" dirty="0"/>
              <a:t>分採計。 </a:t>
            </a:r>
          </a:p>
          <a:p>
            <a:r>
              <a:rPr lang="en-US" altLang="zh-TW" dirty="0"/>
              <a:t>3.</a:t>
            </a:r>
            <a:r>
              <a:rPr lang="zh-TW" altLang="en-US" dirty="0"/>
              <a:t>除副班長、副社長以外之其餘副級幹部皆不採計。 </a:t>
            </a:r>
          </a:p>
          <a:p>
            <a:r>
              <a:rPr lang="en-US" altLang="zh-TW" dirty="0"/>
              <a:t>4.</a:t>
            </a:r>
            <a:r>
              <a:rPr lang="zh-TW" altLang="en-US" dirty="0"/>
              <a:t>小技巧：若無幹部或小老師可加分者，服務學習時數達</a:t>
            </a:r>
            <a:r>
              <a:rPr lang="en-US" altLang="zh-TW" b="1" dirty="0">
                <a:solidFill>
                  <a:srgbClr val="FF0000"/>
                </a:solidFill>
              </a:rPr>
              <a:t>56</a:t>
            </a:r>
            <a:r>
              <a:rPr lang="zh-TW" altLang="en-US" b="1" dirty="0">
                <a:solidFill>
                  <a:srgbClr val="FF0000"/>
                </a:solidFill>
              </a:rPr>
              <a:t>小時</a:t>
            </a:r>
            <a:r>
              <a:rPr lang="zh-TW" altLang="en-US" dirty="0"/>
              <a:t>亦可滿分。 </a:t>
            </a:r>
          </a:p>
          <a:p>
            <a:r>
              <a:rPr lang="en-US" altLang="zh-TW" dirty="0"/>
              <a:t>5.</a:t>
            </a:r>
            <a:r>
              <a:rPr lang="zh-TW" altLang="en-US" dirty="0"/>
              <a:t>服務時數應於國中就學期間且至</a:t>
            </a:r>
            <a:r>
              <a:rPr lang="en-US" altLang="zh-TW" dirty="0">
                <a:solidFill>
                  <a:srgbClr val="FF0000"/>
                </a:solidFill>
              </a:rPr>
              <a:t>113</a:t>
            </a:r>
            <a:r>
              <a:rPr lang="zh-TW" altLang="en-US" dirty="0">
                <a:solidFill>
                  <a:srgbClr val="FF0000"/>
                </a:solidFill>
              </a:rPr>
              <a:t>年</a:t>
            </a:r>
            <a:r>
              <a:rPr lang="en-US" altLang="zh-TW" dirty="0">
                <a:solidFill>
                  <a:srgbClr val="FF0000"/>
                </a:solidFill>
              </a:rPr>
              <a:t>5</a:t>
            </a:r>
            <a:r>
              <a:rPr lang="zh-TW" altLang="en-US" dirty="0">
                <a:solidFill>
                  <a:srgbClr val="FF0000"/>
                </a:solidFill>
              </a:rPr>
              <a:t>月</a:t>
            </a:r>
            <a:r>
              <a:rPr lang="en-US" altLang="zh-TW" dirty="0">
                <a:solidFill>
                  <a:srgbClr val="FF0000"/>
                </a:solidFill>
              </a:rPr>
              <a:t>14</a:t>
            </a:r>
            <a:r>
              <a:rPr lang="zh-TW" altLang="en-US" dirty="0">
                <a:solidFill>
                  <a:srgbClr val="FF0000"/>
                </a:solidFill>
              </a:rPr>
              <a:t>日</a:t>
            </a:r>
            <a:r>
              <a:rPr lang="en-US" altLang="zh-TW" dirty="0">
                <a:solidFill>
                  <a:srgbClr val="FF0000"/>
                </a:solidFill>
              </a:rPr>
              <a:t>(</a:t>
            </a:r>
            <a:r>
              <a:rPr lang="zh-TW" altLang="en-US" dirty="0">
                <a:solidFill>
                  <a:srgbClr val="FF0000"/>
                </a:solidFill>
              </a:rPr>
              <a:t>含</a:t>
            </a:r>
            <a:r>
              <a:rPr lang="en-US" altLang="zh-TW" dirty="0">
                <a:solidFill>
                  <a:srgbClr val="FF0000"/>
                </a:solidFill>
              </a:rPr>
              <a:t>)</a:t>
            </a:r>
            <a:r>
              <a:rPr lang="zh-TW" altLang="en-US" dirty="0">
                <a:solidFill>
                  <a:srgbClr val="FF0000"/>
                </a:solidFill>
              </a:rPr>
              <a:t>前</a:t>
            </a:r>
            <a:r>
              <a:rPr lang="zh-TW" altLang="en-US" dirty="0"/>
              <a:t>取得為限。 </a:t>
            </a:r>
          </a:p>
        </p:txBody>
      </p:sp>
      <p:pic>
        <p:nvPicPr>
          <p:cNvPr id="11" name="圖片 10">
            <a:extLst>
              <a:ext uri="{FF2B5EF4-FFF2-40B4-BE49-F238E27FC236}">
                <a16:creationId xmlns:a16="http://schemas.microsoft.com/office/drawing/2014/main" id="{126E7401-DCC1-4EB8-B167-8CFB15684128}"/>
              </a:ext>
            </a:extLst>
          </p:cNvPr>
          <p:cNvPicPr>
            <a:picLocks noChangeAspect="1"/>
          </p:cNvPicPr>
          <p:nvPr/>
        </p:nvPicPr>
        <p:blipFill>
          <a:blip r:embed="rId2"/>
          <a:stretch>
            <a:fillRect/>
          </a:stretch>
        </p:blipFill>
        <p:spPr>
          <a:xfrm>
            <a:off x="1693862" y="1384646"/>
            <a:ext cx="6293173" cy="2597283"/>
          </a:xfrm>
          <a:prstGeom prst="rect">
            <a:avLst/>
          </a:prstGeom>
        </p:spPr>
      </p:pic>
    </p:spTree>
    <p:extLst>
      <p:ext uri="{BB962C8B-B14F-4D97-AF65-F5344CB8AC3E}">
        <p14:creationId xmlns:p14="http://schemas.microsoft.com/office/powerpoint/2010/main" val="7275814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多元學習表現（日常生活表現）</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id="{9AEFB998-961D-4C99-80D4-6519D58B3F8A}"/>
              </a:ext>
            </a:extLst>
          </p:cNvPr>
          <p:cNvPicPr>
            <a:picLocks noChangeAspect="1"/>
          </p:cNvPicPr>
          <p:nvPr/>
        </p:nvPicPr>
        <p:blipFill>
          <a:blip r:embed="rId2"/>
          <a:stretch>
            <a:fillRect/>
          </a:stretch>
        </p:blipFill>
        <p:spPr>
          <a:xfrm>
            <a:off x="1693863" y="1632857"/>
            <a:ext cx="7398815" cy="3897086"/>
          </a:xfrm>
          <a:prstGeom prst="rect">
            <a:avLst/>
          </a:prstGeom>
        </p:spPr>
      </p:pic>
    </p:spTree>
    <p:extLst>
      <p:ext uri="{BB962C8B-B14F-4D97-AF65-F5344CB8AC3E}">
        <p14:creationId xmlns:p14="http://schemas.microsoft.com/office/powerpoint/2010/main" val="999829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多元學習表現（體適能）</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B86C0AA3-4893-4F30-A029-CF0C503EEC64}"/>
              </a:ext>
            </a:extLst>
          </p:cNvPr>
          <p:cNvPicPr>
            <a:picLocks noChangeAspect="1"/>
          </p:cNvPicPr>
          <p:nvPr/>
        </p:nvPicPr>
        <p:blipFill>
          <a:blip r:embed="rId2"/>
          <a:stretch>
            <a:fillRect/>
          </a:stretch>
        </p:blipFill>
        <p:spPr>
          <a:xfrm>
            <a:off x="1693863" y="1270000"/>
            <a:ext cx="8308694" cy="2997200"/>
          </a:xfrm>
          <a:prstGeom prst="rect">
            <a:avLst/>
          </a:prstGeom>
        </p:spPr>
      </p:pic>
      <p:sp>
        <p:nvSpPr>
          <p:cNvPr id="4" name="矩形 3">
            <a:extLst>
              <a:ext uri="{FF2B5EF4-FFF2-40B4-BE49-F238E27FC236}">
                <a16:creationId xmlns:a16="http://schemas.microsoft.com/office/drawing/2014/main" id="{40D38055-9F37-4C18-BA79-C326E104FF24}"/>
              </a:ext>
            </a:extLst>
          </p:cNvPr>
          <p:cNvSpPr/>
          <p:nvPr/>
        </p:nvSpPr>
        <p:spPr>
          <a:xfrm>
            <a:off x="1806665" y="4572337"/>
            <a:ext cx="8882744" cy="2031325"/>
          </a:xfrm>
          <a:prstGeom prst="rect">
            <a:avLst/>
          </a:prstGeom>
        </p:spPr>
        <p:txBody>
          <a:bodyPr wrap="square">
            <a:spAutoFit/>
          </a:bodyPr>
          <a:lstStyle/>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檢測門檻之標準，依教育部體育署之規定為中等（即</a:t>
            </a:r>
            <a:r>
              <a:rPr lang="en-US" altLang="zh-TW" dirty="0">
                <a:latin typeface="Times New Roman" panose="02020603050405020304" pitchFamily="18" charset="0"/>
              </a:rPr>
              <a:t>PR</a:t>
            </a:r>
            <a:r>
              <a:rPr lang="zh-TW" altLang="en-US" dirty="0">
                <a:latin typeface="微軟正黑體" panose="020B0604030504040204" pitchFamily="34" charset="-120"/>
              </a:rPr>
              <a:t>值</a:t>
            </a:r>
            <a:r>
              <a:rPr lang="en-US" altLang="zh-TW" dirty="0">
                <a:latin typeface="Times New Roman" panose="02020603050405020304" pitchFamily="18" charset="0"/>
              </a:rPr>
              <a:t>25%</a:t>
            </a:r>
            <a:r>
              <a:rPr lang="zh-TW" altLang="en-US" dirty="0">
                <a:latin typeface="微軟正黑體" panose="020B0604030504040204" pitchFamily="34" charset="-120"/>
              </a:rPr>
              <a:t>）以上（含金牌、銀牌、銅牌） </a:t>
            </a:r>
          </a:p>
          <a:p>
            <a:r>
              <a:rPr lang="en-US" altLang="zh-TW" dirty="0">
                <a:latin typeface="Times New Roman" panose="02020603050405020304" pitchFamily="18" charset="0"/>
              </a:rPr>
              <a:t>2.</a:t>
            </a:r>
            <a:r>
              <a:rPr lang="zh-TW" altLang="en-US" dirty="0">
                <a:latin typeface="微軟正黑體" panose="020B0604030504040204" pitchFamily="34" charset="-120"/>
              </a:rPr>
              <a:t>持有各級主管機關</a:t>
            </a:r>
            <a:r>
              <a:rPr lang="zh-TW" altLang="en-US" dirty="0">
                <a:solidFill>
                  <a:srgbClr val="FF0000"/>
                </a:solidFill>
                <a:latin typeface="微軟正黑體" panose="020B0604030504040204" pitchFamily="34" charset="-120"/>
              </a:rPr>
              <a:t>特殊教育學生鑑定及就學輔導會鑑定為身心障礙學生</a:t>
            </a:r>
            <a:r>
              <a:rPr lang="zh-TW" altLang="en-US" dirty="0">
                <a:latin typeface="微軟正黑體" panose="020B0604030504040204" pitchFamily="34" charset="-120"/>
              </a:rPr>
              <a:t>之證明，或</a:t>
            </a:r>
            <a:r>
              <a:rPr lang="zh-TW" altLang="en-US" dirty="0">
                <a:solidFill>
                  <a:srgbClr val="FF0000"/>
                </a:solidFill>
                <a:latin typeface="微軟正黑體" panose="020B0604030504040204" pitchFamily="34" charset="-120"/>
              </a:rPr>
              <a:t>領有身心障礙手冊</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證明</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者，或</a:t>
            </a:r>
            <a:r>
              <a:rPr lang="zh-TW" altLang="en-US" dirty="0">
                <a:solidFill>
                  <a:srgbClr val="FF0000"/>
                </a:solidFill>
                <a:latin typeface="微軟正黑體" panose="020B0604030504040204" pitchFamily="34" charset="-120"/>
              </a:rPr>
              <a:t>持有公立醫院證明為重大傷病、體弱之學生</a:t>
            </a:r>
            <a:r>
              <a:rPr lang="zh-TW" altLang="en-US" dirty="0">
                <a:latin typeface="微軟正黑體" panose="020B0604030504040204" pitchFamily="34" charset="-120"/>
              </a:rPr>
              <a:t>，考量學生身心發展差異及就學權益，將比照</a:t>
            </a:r>
            <a:r>
              <a:rPr lang="en-US" altLang="zh-TW" dirty="0">
                <a:latin typeface="Times New Roman" panose="02020603050405020304" pitchFamily="18" charset="0"/>
              </a:rPr>
              <a:t>3</a:t>
            </a:r>
            <a:r>
              <a:rPr lang="zh-TW" altLang="en-US" dirty="0">
                <a:latin typeface="微軟正黑體" panose="020B0604030504040204" pitchFamily="34" charset="-120"/>
              </a:rPr>
              <a:t>項達門檻標準者得</a:t>
            </a:r>
            <a:r>
              <a:rPr lang="en-US" altLang="zh-TW" dirty="0">
                <a:latin typeface="Times New Roman" panose="02020603050405020304" pitchFamily="18" charset="0"/>
              </a:rPr>
              <a:t>6</a:t>
            </a:r>
            <a:r>
              <a:rPr lang="zh-TW" altLang="en-US" dirty="0">
                <a:latin typeface="微軟正黑體" panose="020B0604030504040204" pitchFamily="34" charset="-120"/>
              </a:rPr>
              <a:t>分。 </a:t>
            </a:r>
            <a:endParaRPr lang="en-US" altLang="zh-TW" dirty="0">
              <a:latin typeface="微軟正黑體" panose="020B0604030504040204" pitchFamily="34" charset="-120"/>
            </a:endParaRPr>
          </a:p>
          <a:p>
            <a:r>
              <a:rPr lang="en-US" altLang="zh-TW" dirty="0">
                <a:latin typeface="微軟正黑體" panose="020B0604030504040204" pitchFamily="34" charset="-120"/>
              </a:rPr>
              <a:t>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體適能成績採計應擇一次檢測成績</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完整使用</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a:t>
            </a:r>
          </a:p>
        </p:txBody>
      </p:sp>
    </p:spTree>
    <p:extLst>
      <p:ext uri="{BB962C8B-B14F-4D97-AF65-F5344CB8AC3E}">
        <p14:creationId xmlns:p14="http://schemas.microsoft.com/office/powerpoint/2010/main" val="5598944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技藝優良</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id="{5E940AEB-C57D-4B7C-8703-2A32BC252B9B}"/>
              </a:ext>
            </a:extLst>
          </p:cNvPr>
          <p:cNvPicPr>
            <a:picLocks noChangeAspect="1"/>
          </p:cNvPicPr>
          <p:nvPr/>
        </p:nvPicPr>
        <p:blipFill>
          <a:blip r:embed="rId2"/>
          <a:stretch>
            <a:fillRect/>
          </a:stretch>
        </p:blipFill>
        <p:spPr>
          <a:xfrm>
            <a:off x="1693863" y="1428750"/>
            <a:ext cx="6618864" cy="3538900"/>
          </a:xfrm>
          <a:prstGeom prst="rect">
            <a:avLst/>
          </a:prstGeom>
        </p:spPr>
      </p:pic>
      <p:sp>
        <p:nvSpPr>
          <p:cNvPr id="3" name="矩形 2">
            <a:extLst>
              <a:ext uri="{FF2B5EF4-FFF2-40B4-BE49-F238E27FC236}">
                <a16:creationId xmlns:a16="http://schemas.microsoft.com/office/drawing/2014/main" id="{769DA8F7-DDB7-524A-8F77-67E4650266B4}"/>
              </a:ext>
            </a:extLst>
          </p:cNvPr>
          <p:cNvSpPr/>
          <p:nvPr/>
        </p:nvSpPr>
        <p:spPr>
          <a:xfrm>
            <a:off x="1626854" y="5228000"/>
            <a:ext cx="10024819" cy="707886"/>
          </a:xfrm>
          <a:prstGeom prst="rect">
            <a:avLst/>
          </a:prstGeom>
        </p:spPr>
        <p:txBody>
          <a:bodyPr wrap="square">
            <a:spAutoFit/>
          </a:bodyPr>
          <a:lstStyle/>
          <a:p>
            <a:r>
              <a:rPr lang="zh-TW" altLang="en-US" sz="2000" dirty="0">
                <a:latin typeface="微軟正黑體" panose="020B0604030504040204" pitchFamily="34" charset="-120"/>
                <a:ea typeface="微軟正黑體" panose="020B0604030504040204" pitchFamily="34" charset="-120"/>
              </a:rPr>
              <a:t>註：112學年度起修改「技藝優良」積分採計方式，原以技藝教育課程成績採「（上、下學期）總平均」，修改「</a:t>
            </a:r>
            <a:r>
              <a:rPr lang="zh-TW" altLang="en-US" sz="2000" dirty="0">
                <a:solidFill>
                  <a:srgbClr val="C00000"/>
                </a:solidFill>
                <a:latin typeface="微軟正黑體" panose="020B0604030504040204" pitchFamily="34" charset="-120"/>
                <a:ea typeface="微軟正黑體" panose="020B0604030504040204" pitchFamily="34" charset="-120"/>
              </a:rPr>
              <a:t>以單一學期之百分制成績擇優採計</a:t>
            </a:r>
            <a:r>
              <a:rPr lang="zh-TW" altLang="en-US" sz="2000"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454989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a:xfrm>
            <a:off x="1919288" y="196850"/>
            <a:ext cx="6572250" cy="869950"/>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一</a:t>
            </a:r>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免試入學就學區規劃</a:t>
            </a:r>
            <a:r>
              <a:rPr lang="en-US" altLang="zh-TW" sz="4000">
                <a:solidFill>
                  <a:schemeClr val="bg1"/>
                </a:solidFill>
                <a:latin typeface="標楷體" panose="03000509000000000000" pitchFamily="65" charset="-120"/>
                <a:ea typeface="標楷體" panose="03000509000000000000" pitchFamily="65" charset="-120"/>
              </a:rPr>
              <a:t>-1</a:t>
            </a:r>
            <a:endParaRPr lang="zh-TW" altLang="en-US" sz="4000">
              <a:solidFill>
                <a:schemeClr val="bg1"/>
              </a:solidFill>
              <a:latin typeface="標楷體" panose="03000509000000000000" pitchFamily="65" charset="-120"/>
              <a:ea typeface="標楷體" panose="03000509000000000000" pitchFamily="65" charset="-120"/>
            </a:endParaRPr>
          </a:p>
        </p:txBody>
      </p:sp>
      <p:sp>
        <p:nvSpPr>
          <p:cNvPr id="5" name="Rectangle 3">
            <a:extLst>
              <a:ext uri="{FF2B5EF4-FFF2-40B4-BE49-F238E27FC236}">
                <a16:creationId xmlns:a16="http://schemas.microsoft.com/office/drawing/2014/main" id="{55FD03CC-048A-4726-8A8E-3E57B80E8E75}"/>
              </a:ext>
            </a:extLst>
          </p:cNvPr>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a:extLst>
              <a:ext uri="{FF2B5EF4-FFF2-40B4-BE49-F238E27FC236}">
                <a16:creationId xmlns:a16="http://schemas.microsoft.com/office/drawing/2014/main" id="{3913DDC0-C427-4A8A-B90C-D67079511F6D}"/>
              </a:ext>
            </a:extLst>
          </p:cNvPr>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val="20000"/>
                    </a:ext>
                  </a:extLst>
                </a:gridCol>
                <a:gridCol w="5878512">
                  <a:extLst>
                    <a:ext uri="{9D8B030D-6E8A-4147-A177-3AD203B41FA5}">
                      <a16:colId xmlns:a16="http://schemas.microsoft.com/office/drawing/2014/main"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1"/>
                  </a:ext>
                </a:extLst>
              </a:tr>
            </a:tbl>
          </a:graphicData>
        </a:graphic>
      </p:graphicFrame>
      <p:sp>
        <p:nvSpPr>
          <p:cNvPr id="7" name="投影片編號版面配置區 11">
            <a:extLst>
              <a:ext uri="{FF2B5EF4-FFF2-40B4-BE49-F238E27FC236}">
                <a16:creationId xmlns:a16="http://schemas.microsoft.com/office/drawing/2014/main" id="{3B4F6281-85E5-4F3B-8F92-3C4B5DC163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弱勢身分</a:t>
            </a:r>
          </a:p>
        </p:txBody>
      </p:sp>
      <p:sp>
        <p:nvSpPr>
          <p:cNvPr id="4" name="矩形 3">
            <a:extLst>
              <a:ext uri="{FF2B5EF4-FFF2-40B4-BE49-F238E27FC236}">
                <a16:creationId xmlns:a16="http://schemas.microsoft.com/office/drawing/2014/main" id="{40D38055-9F37-4C18-BA79-C326E104FF24}"/>
              </a:ext>
            </a:extLst>
          </p:cNvPr>
          <p:cNvSpPr/>
          <p:nvPr/>
        </p:nvSpPr>
        <p:spPr>
          <a:xfrm>
            <a:off x="1814285" y="4745718"/>
            <a:ext cx="8882744" cy="830997"/>
          </a:xfrm>
          <a:prstGeom prst="rect">
            <a:avLst/>
          </a:prstGeom>
        </p:spPr>
        <p:txBody>
          <a:bodyPr wrap="square">
            <a:spAutoFit/>
          </a:bodyPr>
          <a:lstStyle/>
          <a:p>
            <a:endParaRPr lang="zh-TW" altLang="en-US" sz="1200" dirty="0">
              <a:solidFill>
                <a:srgbClr val="000000"/>
              </a:solidFill>
              <a:latin typeface="微軟正黑體" panose="020B0604030504040204" pitchFamily="34" charset="-120"/>
            </a:endParaRPr>
          </a:p>
          <a:p>
            <a:r>
              <a:rPr lang="zh-TW" altLang="en-US" dirty="0">
                <a:latin typeface="微軟正黑體" panose="020B0604030504040204" pitchFamily="34" charset="-120"/>
              </a:rPr>
              <a:t>註：</a:t>
            </a:r>
            <a:endParaRPr lang="zh-TW" altLang="en-US" dirty="0"/>
          </a:p>
          <a:p>
            <a:r>
              <a:rPr lang="zh-TW" altLang="en-US" dirty="0"/>
              <a:t>同時具備</a:t>
            </a:r>
            <a:r>
              <a:rPr lang="en-US" altLang="zh-TW" dirty="0"/>
              <a:t>2</a:t>
            </a:r>
            <a:r>
              <a:rPr lang="zh-TW" altLang="en-US" dirty="0"/>
              <a:t>種以上資格者僅得擇一計分。</a:t>
            </a:r>
            <a:endParaRPr lang="zh-TW" altLang="en-US" dirty="0">
              <a:solidFill>
                <a:srgbClr val="FF0000"/>
              </a:solidFill>
              <a:latin typeface="微軟正黑體" panose="020B0604030504040204" pitchFamily="34" charset="-120"/>
            </a:endParaRPr>
          </a:p>
        </p:txBody>
      </p:sp>
      <p:pic>
        <p:nvPicPr>
          <p:cNvPr id="3" name="圖片 2">
            <a:extLst>
              <a:ext uri="{FF2B5EF4-FFF2-40B4-BE49-F238E27FC236}">
                <a16:creationId xmlns:a16="http://schemas.microsoft.com/office/drawing/2014/main" id="{57CB4524-AC99-4F50-ACBD-8286F612FFD2}"/>
              </a:ext>
            </a:extLst>
          </p:cNvPr>
          <p:cNvPicPr>
            <a:picLocks noChangeAspect="1"/>
          </p:cNvPicPr>
          <p:nvPr/>
        </p:nvPicPr>
        <p:blipFill>
          <a:blip r:embed="rId2"/>
          <a:stretch>
            <a:fillRect/>
          </a:stretch>
        </p:blipFill>
        <p:spPr>
          <a:xfrm>
            <a:off x="1693863" y="1412421"/>
            <a:ext cx="7365326" cy="3333297"/>
          </a:xfrm>
          <a:prstGeom prst="rect">
            <a:avLst/>
          </a:prstGeom>
        </p:spPr>
      </p:pic>
    </p:spTree>
    <p:extLst>
      <p:ext uri="{BB962C8B-B14F-4D97-AF65-F5344CB8AC3E}">
        <p14:creationId xmlns:p14="http://schemas.microsoft.com/office/powerpoint/2010/main" val="22835222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均衡學習</a:t>
            </a:r>
          </a:p>
        </p:txBody>
      </p:sp>
      <p:sp>
        <p:nvSpPr>
          <p:cNvPr id="4" name="矩形 3">
            <a:extLst>
              <a:ext uri="{FF2B5EF4-FFF2-40B4-BE49-F238E27FC236}">
                <a16:creationId xmlns:a16="http://schemas.microsoft.com/office/drawing/2014/main" id="{40D38055-9F37-4C18-BA79-C326E104FF24}"/>
              </a:ext>
            </a:extLst>
          </p:cNvPr>
          <p:cNvSpPr/>
          <p:nvPr/>
        </p:nvSpPr>
        <p:spPr>
          <a:xfrm>
            <a:off x="1952217" y="5110752"/>
            <a:ext cx="9888537" cy="954107"/>
          </a:xfrm>
          <a:prstGeom prst="rect">
            <a:avLst/>
          </a:prstGeom>
        </p:spPr>
        <p:txBody>
          <a:bodyPr wrap="square">
            <a:spAutoFit/>
          </a:bodyPr>
          <a:lstStyle/>
          <a:p>
            <a:pPr marL="457200" indent="-457200" eaLnBrk="1" hangingPunct="1">
              <a:spcBef>
                <a:spcPct val="0"/>
              </a:spcBef>
              <a:buFontTx/>
              <a:buNone/>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註：依教育部</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110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日臺教技</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一</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1100092937A</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號令修正「五專多元入學方案」，新增</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科技領域</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5" name="圖片 4">
            <a:extLst>
              <a:ext uri="{FF2B5EF4-FFF2-40B4-BE49-F238E27FC236}">
                <a16:creationId xmlns:a16="http://schemas.microsoft.com/office/drawing/2014/main" id="{5D66CE4F-9AD0-45AB-BE02-06828C053E61}"/>
              </a:ext>
            </a:extLst>
          </p:cNvPr>
          <p:cNvPicPr>
            <a:picLocks noChangeAspect="1"/>
          </p:cNvPicPr>
          <p:nvPr/>
        </p:nvPicPr>
        <p:blipFill>
          <a:blip r:embed="rId2"/>
          <a:stretch>
            <a:fillRect/>
          </a:stretch>
        </p:blipFill>
        <p:spPr>
          <a:xfrm>
            <a:off x="1693863" y="1450068"/>
            <a:ext cx="7392080" cy="3252562"/>
          </a:xfrm>
          <a:prstGeom prst="rect">
            <a:avLst/>
          </a:prstGeom>
        </p:spPr>
      </p:pic>
    </p:spTree>
    <p:extLst>
      <p:ext uri="{BB962C8B-B14F-4D97-AF65-F5344CB8AC3E}">
        <p14:creationId xmlns:p14="http://schemas.microsoft.com/office/powerpoint/2010/main" val="32581550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適性輔導</a:t>
            </a:r>
          </a:p>
        </p:txBody>
      </p:sp>
      <p:pic>
        <p:nvPicPr>
          <p:cNvPr id="6" name="圖片 5">
            <a:extLst>
              <a:ext uri="{FF2B5EF4-FFF2-40B4-BE49-F238E27FC236}">
                <a16:creationId xmlns:a16="http://schemas.microsoft.com/office/drawing/2014/main" id="{3914F4DD-4BE9-4811-8F25-F79816A8B11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3863" y="1377949"/>
            <a:ext cx="8378392" cy="5426795"/>
          </a:xfrm>
          <a:prstGeom prst="rect">
            <a:avLst/>
          </a:prstGeom>
        </p:spPr>
      </p:pic>
    </p:spTree>
    <p:extLst>
      <p:ext uri="{BB962C8B-B14F-4D97-AF65-F5344CB8AC3E}">
        <p14:creationId xmlns:p14="http://schemas.microsoft.com/office/powerpoint/2010/main" val="19445983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國中教育會考</a:t>
            </a:r>
          </a:p>
        </p:txBody>
      </p:sp>
      <p:pic>
        <p:nvPicPr>
          <p:cNvPr id="2" name="圖片 1">
            <a:extLst>
              <a:ext uri="{FF2B5EF4-FFF2-40B4-BE49-F238E27FC236}">
                <a16:creationId xmlns:a16="http://schemas.microsoft.com/office/drawing/2014/main" id="{55DB38B8-FCE6-4544-9D34-0B882E4487A6}"/>
              </a:ext>
            </a:extLst>
          </p:cNvPr>
          <p:cNvPicPr>
            <a:picLocks noChangeAspect="1"/>
          </p:cNvPicPr>
          <p:nvPr/>
        </p:nvPicPr>
        <p:blipFill>
          <a:blip r:embed="rId2"/>
          <a:stretch>
            <a:fillRect/>
          </a:stretch>
        </p:blipFill>
        <p:spPr>
          <a:xfrm>
            <a:off x="1938337" y="1428750"/>
            <a:ext cx="7162120" cy="3888671"/>
          </a:xfrm>
          <a:prstGeom prst="rect">
            <a:avLst/>
          </a:prstGeom>
        </p:spPr>
      </p:pic>
      <p:sp>
        <p:nvSpPr>
          <p:cNvPr id="3" name="矩形 2">
            <a:extLst>
              <a:ext uri="{FF2B5EF4-FFF2-40B4-BE49-F238E27FC236}">
                <a16:creationId xmlns:a16="http://schemas.microsoft.com/office/drawing/2014/main" id="{0C1A9338-D57E-4C1B-A56D-1C588907714A}"/>
              </a:ext>
            </a:extLst>
          </p:cNvPr>
          <p:cNvSpPr/>
          <p:nvPr/>
        </p:nvSpPr>
        <p:spPr>
          <a:xfrm>
            <a:off x="1938337" y="5317421"/>
            <a:ext cx="6096000" cy="553998"/>
          </a:xfrm>
          <a:prstGeom prst="rect">
            <a:avLst/>
          </a:prstGeom>
        </p:spPr>
        <p:txBody>
          <a:bodyPr>
            <a:spAutoFit/>
          </a:bodyPr>
          <a:lstStyle/>
          <a:p>
            <a:endParaRPr lang="zh-TW" altLang="en-US" sz="1200" dirty="0">
              <a:solidFill>
                <a:srgbClr val="FF0000"/>
              </a:solidFill>
              <a:latin typeface="微軟正黑體" panose="020B0604030504040204" pitchFamily="34" charset="-120"/>
            </a:endParaRPr>
          </a:p>
          <a:p>
            <a:r>
              <a:rPr lang="zh-TW" altLang="en-US" dirty="0">
                <a:solidFill>
                  <a:srgbClr val="FF0000"/>
                </a:solidFill>
                <a:latin typeface="微軟正黑體" panose="020B0604030504040204" pitchFamily="34" charset="-120"/>
              </a:rPr>
              <a:t>註：國中教育會考成績採計以</a:t>
            </a:r>
            <a:r>
              <a:rPr lang="en-US" altLang="zh-TW" b="1" dirty="0">
                <a:solidFill>
                  <a:srgbClr val="FF0000"/>
                </a:solidFill>
              </a:rPr>
              <a:t>113</a:t>
            </a:r>
            <a:r>
              <a:rPr lang="zh-TW" altLang="en-US" dirty="0">
                <a:solidFill>
                  <a:srgbClr val="FF0000"/>
                </a:solidFill>
                <a:latin typeface="微軟正黑體" panose="020B0604030504040204" pitchFamily="34" charset="-120"/>
              </a:rPr>
              <a:t>年度取得之成績為準 </a:t>
            </a:r>
            <a:endParaRPr lang="zh-TW" altLang="en-US" dirty="0">
              <a:solidFill>
                <a:srgbClr val="FF0000"/>
              </a:solidFill>
            </a:endParaRPr>
          </a:p>
        </p:txBody>
      </p:sp>
    </p:spTree>
    <p:extLst>
      <p:ext uri="{BB962C8B-B14F-4D97-AF65-F5344CB8AC3E}">
        <p14:creationId xmlns:p14="http://schemas.microsoft.com/office/powerpoint/2010/main" val="29036520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其他</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招生學校自訂項目</a:t>
            </a:r>
            <a:r>
              <a:rPr kumimoji="0" lang="en-US" altLang="zh-TW" sz="4000" dirty="0">
                <a:solidFill>
                  <a:srgbClr val="262626"/>
                </a:solidFill>
                <a:latin typeface="標楷體" panose="03000509000000000000" pitchFamily="65" charset="-120"/>
                <a:ea typeface="標楷體" panose="03000509000000000000" pitchFamily="65" charset="-120"/>
              </a:rPr>
              <a:t>)</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graphicFrame>
        <p:nvGraphicFramePr>
          <p:cNvPr id="4" name="內容版面配置區 3">
            <a:extLst>
              <a:ext uri="{FF2B5EF4-FFF2-40B4-BE49-F238E27FC236}">
                <a16:creationId xmlns:a16="http://schemas.microsoft.com/office/drawing/2014/main" id="{245C8E2E-965D-EF73-E3D4-42253E4ACB9A}"/>
              </a:ext>
            </a:extLst>
          </p:cNvPr>
          <p:cNvGraphicFramePr>
            <a:graphicFrameLocks/>
          </p:cNvGraphicFramePr>
          <p:nvPr>
            <p:extLst>
              <p:ext uri="{D42A27DB-BD31-4B8C-83A1-F6EECF244321}">
                <p14:modId xmlns:p14="http://schemas.microsoft.com/office/powerpoint/2010/main" val="951564850"/>
              </p:ext>
            </p:extLst>
          </p:nvPr>
        </p:nvGraphicFramePr>
        <p:xfrm>
          <a:off x="1693863" y="1623274"/>
          <a:ext cx="8153832" cy="3611451"/>
        </p:xfrm>
        <a:graphic>
          <a:graphicData uri="http://schemas.openxmlformats.org/drawingml/2006/table">
            <a:tbl>
              <a:tblPr firstRow="1" bandRow="1">
                <a:tableStyleId>{5940675A-B579-460E-94D1-54222C63F5DA}</a:tableStyleId>
              </a:tblPr>
              <a:tblGrid>
                <a:gridCol w="1947185">
                  <a:extLst>
                    <a:ext uri="{9D8B030D-6E8A-4147-A177-3AD203B41FA5}">
                      <a16:colId xmlns:a16="http://schemas.microsoft.com/office/drawing/2014/main" val="20000"/>
                    </a:ext>
                  </a:extLst>
                </a:gridCol>
                <a:gridCol w="4502863">
                  <a:extLst>
                    <a:ext uri="{9D8B030D-6E8A-4147-A177-3AD203B41FA5}">
                      <a16:colId xmlns:a16="http://schemas.microsoft.com/office/drawing/2014/main" val="20001"/>
                    </a:ext>
                  </a:extLst>
                </a:gridCol>
                <a:gridCol w="1703784">
                  <a:extLst>
                    <a:ext uri="{9D8B030D-6E8A-4147-A177-3AD203B41FA5}">
                      <a16:colId xmlns:a16="http://schemas.microsoft.com/office/drawing/2014/main" val="20002"/>
                    </a:ext>
                  </a:extLst>
                </a:gridCol>
              </a:tblGrid>
              <a:tr h="611836">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其他項目</a:t>
                      </a:r>
                    </a:p>
                  </a:txBody>
                  <a:tcPr marT="45717" marB="45717"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gridSpan="2">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積分採計方式</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hMerge="1">
                  <a:txBody>
                    <a:bodyPr/>
                    <a:lstStyle/>
                    <a:p>
                      <a:endParaRPr lang="zh-TW" altLang="en-US" sz="3200" dirty="0"/>
                    </a:p>
                  </a:txBody>
                  <a:tcPr/>
                </a:tc>
                <a:extLst>
                  <a:ext uri="{0D108BD9-81ED-4DB2-BD59-A6C34878D82A}">
                    <a16:rowId xmlns:a16="http://schemas.microsoft.com/office/drawing/2014/main" val="10000"/>
                  </a:ext>
                </a:extLst>
              </a:tr>
              <a:tr h="892045">
                <a:tc rowSpan="4">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全民英檢</a:t>
                      </a:r>
                    </a:p>
                  </a:txBody>
                  <a:tcPr marT="45717" marB="45717"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中級複試</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含以上</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27344">
                <a:tc vMerge="1">
                  <a:txBody>
                    <a:bodyPr/>
                    <a:lstStyle/>
                    <a:p>
                      <a:endParaRPr lang="zh-TW" altLang="en-US"/>
                    </a:p>
                  </a:txBody>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中級初試及格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68390">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初級複試及格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11836">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初級初試及格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5" name="內容版面配置區 2">
            <a:extLst>
              <a:ext uri="{FF2B5EF4-FFF2-40B4-BE49-F238E27FC236}">
                <a16:creationId xmlns:a16="http://schemas.microsoft.com/office/drawing/2014/main" id="{8ABD2D12-F4E7-34DF-5B3C-CD2FE957436A}"/>
              </a:ext>
            </a:extLst>
          </p:cNvPr>
          <p:cNvSpPr txBox="1">
            <a:spLocks/>
          </p:cNvSpPr>
          <p:nvPr/>
        </p:nvSpPr>
        <p:spPr>
          <a:xfrm>
            <a:off x="1693862" y="5442260"/>
            <a:ext cx="10764981" cy="11689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2400" dirty="0">
                <a:ea typeface="微軟正黑體" panose="020B0604030504040204" pitchFamily="34" charset="-120"/>
              </a:rPr>
              <a:t>由各五專招生學校自行訂定，亦可不訂。</a:t>
            </a:r>
            <a:endParaRPr lang="en-US" altLang="zh-TW" sz="2400" dirty="0">
              <a:ea typeface="微軟正黑體" panose="020B0604030504040204" pitchFamily="34" charset="-120"/>
            </a:endParaRPr>
          </a:p>
          <a:p>
            <a:r>
              <a:rPr lang="zh-TW" altLang="en-US" sz="2400" dirty="0">
                <a:ea typeface="微軟正黑體" panose="020B0604030504040204" pitchFamily="34" charset="-120"/>
              </a:rPr>
              <a:t>本項目積分上限為</a:t>
            </a:r>
            <a:r>
              <a:rPr lang="en-US" altLang="zh-TW" sz="2400" dirty="0">
                <a:solidFill>
                  <a:srgbClr val="FF0000"/>
                </a:solidFill>
                <a:ea typeface="微軟正黑體" panose="020B0604030504040204" pitchFamily="34" charset="-120"/>
              </a:rPr>
              <a:t>5</a:t>
            </a:r>
            <a:r>
              <a:rPr lang="zh-TW" altLang="en-US" sz="2400" dirty="0">
                <a:ea typeface="微軟正黑體" panose="020B0604030504040204" pitchFamily="34" charset="-120"/>
              </a:rPr>
              <a:t>分。</a:t>
            </a:r>
          </a:p>
          <a:p>
            <a:r>
              <a:rPr lang="zh-TW" altLang="en-US" sz="2400" dirty="0">
                <a:ea typeface="微軟正黑體" panose="020B0604030504040204" pitchFamily="34" charset="-120"/>
              </a:rPr>
              <a:t>採計自</a:t>
            </a:r>
            <a:r>
              <a:rPr lang="zh-TW" altLang="en-US" sz="2400" dirty="0">
                <a:solidFill>
                  <a:srgbClr val="FF0000"/>
                </a:solidFill>
                <a:ea typeface="微軟正黑體" panose="020B0604030504040204" pitchFamily="34" charset="-120"/>
              </a:rPr>
              <a:t>國中就學「後」至</a:t>
            </a:r>
            <a:r>
              <a:rPr lang="en-US" altLang="zh-TW" sz="2400" dirty="0">
                <a:solidFill>
                  <a:srgbClr val="FF0000"/>
                </a:solidFill>
                <a:ea typeface="微軟正黑體" panose="020B0604030504040204" pitchFamily="34" charset="-120"/>
              </a:rPr>
              <a:t>113</a:t>
            </a:r>
            <a:r>
              <a:rPr lang="zh-TW" altLang="en-US" sz="2400" dirty="0">
                <a:solidFill>
                  <a:srgbClr val="FF0000"/>
                </a:solidFill>
                <a:ea typeface="微軟正黑體" panose="020B0604030504040204" pitchFamily="34" charset="-120"/>
              </a:rPr>
              <a:t>年</a:t>
            </a:r>
            <a:r>
              <a:rPr lang="en-US" altLang="zh-TW" sz="2400" dirty="0">
                <a:solidFill>
                  <a:srgbClr val="FF0000"/>
                </a:solidFill>
                <a:ea typeface="微軟正黑體" panose="020B0604030504040204" pitchFamily="34" charset="-120"/>
              </a:rPr>
              <a:t>5</a:t>
            </a:r>
            <a:r>
              <a:rPr lang="zh-TW" altLang="en-US" sz="2400" dirty="0">
                <a:solidFill>
                  <a:srgbClr val="FF0000"/>
                </a:solidFill>
                <a:ea typeface="微軟正黑體" panose="020B0604030504040204" pitchFamily="34" charset="-120"/>
              </a:rPr>
              <a:t>月</a:t>
            </a:r>
            <a:r>
              <a:rPr lang="en-US" altLang="zh-TW" sz="2400" dirty="0">
                <a:solidFill>
                  <a:srgbClr val="FF0000"/>
                </a:solidFill>
                <a:ea typeface="微軟正黑體" panose="020B0604030504040204" pitchFamily="34" charset="-120"/>
              </a:rPr>
              <a:t>14</a:t>
            </a:r>
            <a:r>
              <a:rPr lang="zh-TW" altLang="en-US" sz="2400" dirty="0">
                <a:solidFill>
                  <a:srgbClr val="FF0000"/>
                </a:solidFill>
                <a:ea typeface="微軟正黑體" panose="020B0604030504040204" pitchFamily="34" charset="-120"/>
              </a:rPr>
              <a:t>日</a:t>
            </a:r>
            <a:r>
              <a:rPr lang="en-US" altLang="zh-TW" sz="2400" dirty="0">
                <a:solidFill>
                  <a:srgbClr val="FF0000"/>
                </a:solidFill>
                <a:ea typeface="微軟正黑體" panose="020B0604030504040204" pitchFamily="34" charset="-120"/>
              </a:rPr>
              <a:t>(</a:t>
            </a:r>
            <a:r>
              <a:rPr lang="zh-TW" altLang="en-US" sz="2400" dirty="0">
                <a:solidFill>
                  <a:srgbClr val="FF0000"/>
                </a:solidFill>
                <a:ea typeface="微軟正黑體" panose="020B0604030504040204" pitchFamily="34" charset="-120"/>
              </a:rPr>
              <a:t>含</a:t>
            </a:r>
            <a:r>
              <a:rPr lang="en-US" altLang="zh-TW" sz="2400" dirty="0">
                <a:solidFill>
                  <a:srgbClr val="FF0000"/>
                </a:solidFill>
                <a:ea typeface="微軟正黑體" panose="020B0604030504040204" pitchFamily="34" charset="-120"/>
              </a:rPr>
              <a:t>)</a:t>
            </a:r>
            <a:r>
              <a:rPr lang="zh-TW" altLang="en-US" sz="2400" dirty="0">
                <a:solidFill>
                  <a:srgbClr val="FF0000"/>
                </a:solidFill>
                <a:ea typeface="微軟正黑體" panose="020B0604030504040204" pitchFamily="34" charset="-120"/>
              </a:rPr>
              <a:t>前</a:t>
            </a:r>
            <a:r>
              <a:rPr lang="zh-TW" altLang="en-US" sz="2400" dirty="0">
                <a:ea typeface="微軟正黑體" panose="020B0604030504040204" pitchFamily="34" charset="-120"/>
              </a:rPr>
              <a:t>得之證明文件為主。</a:t>
            </a:r>
            <a:endParaRPr lang="en-US" altLang="zh-TW" sz="2400" dirty="0">
              <a:ea typeface="微軟正黑體" panose="020B0604030504040204" pitchFamily="34" charset="-120"/>
            </a:endParaRPr>
          </a:p>
        </p:txBody>
      </p:sp>
      <p:sp>
        <p:nvSpPr>
          <p:cNvPr id="6" name="標題 1">
            <a:extLst>
              <a:ext uri="{FF2B5EF4-FFF2-40B4-BE49-F238E27FC236}">
                <a16:creationId xmlns:a16="http://schemas.microsoft.com/office/drawing/2014/main" id="{B56283E8-150E-D768-2AD5-78940A1269EA}"/>
              </a:ext>
            </a:extLst>
          </p:cNvPr>
          <p:cNvSpPr txBox="1">
            <a:spLocks/>
          </p:cNvSpPr>
          <p:nvPr/>
        </p:nvSpPr>
        <p:spPr bwMode="auto">
          <a:xfrm>
            <a:off x="1693862" y="1168400"/>
            <a:ext cx="4402137" cy="37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kumimoji="0"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以國立臺北商業大學為例</a:t>
            </a:r>
            <a:r>
              <a:rPr kumimoji="0"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kumimoji="0"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0685657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093EE52-30F0-4B11-BEF8-C96A8A357C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086"/>
          <a:stretch/>
        </p:blipFill>
        <p:spPr>
          <a:xfrm>
            <a:off x="2197466" y="143074"/>
            <a:ext cx="4849446" cy="6577766"/>
          </a:xfrm>
          <a:prstGeom prst="rect">
            <a:avLst/>
          </a:prstGeom>
        </p:spPr>
      </p:pic>
      <p:sp>
        <p:nvSpPr>
          <p:cNvPr id="233475" name="標題 1"/>
          <p:cNvSpPr txBox="1">
            <a:spLocks/>
          </p:cNvSpPr>
          <p:nvPr/>
        </p:nvSpPr>
        <p:spPr bwMode="auto">
          <a:xfrm>
            <a:off x="9014290" y="442833"/>
            <a:ext cx="1362075" cy="5091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五專招生超額比序項目積分範例</a:t>
            </a:r>
          </a:p>
        </p:txBody>
      </p:sp>
      <p:sp>
        <p:nvSpPr>
          <p:cNvPr id="6" name="投影片編號版面配置區 11">
            <a:extLst>
              <a:ext uri="{FF2B5EF4-FFF2-40B4-BE49-F238E27FC236}">
                <a16:creationId xmlns:a16="http://schemas.microsoft.com/office/drawing/2014/main" id="{A91DBBED-21F8-42A1-BB26-E10237BE75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9E1F4F80-1C73-AFBA-EA84-18AE606411B7}"/>
              </a:ext>
            </a:extLst>
          </p:cNvPr>
          <p:cNvSpPr>
            <a:spLocks noChangeArrowheads="1"/>
          </p:cNvSpPr>
          <p:nvPr/>
        </p:nvSpPr>
        <p:spPr bwMode="auto">
          <a:xfrm>
            <a:off x="2610370" y="2041040"/>
            <a:ext cx="1131050" cy="1178410"/>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B0DFF4FD-66EA-1875-672D-A23CAA8B8502}"/>
              </a:ext>
            </a:extLst>
          </p:cNvPr>
          <p:cNvSpPr>
            <a:spLocks noChangeArrowheads="1"/>
          </p:cNvSpPr>
          <p:nvPr/>
        </p:nvSpPr>
        <p:spPr bwMode="auto">
          <a:xfrm>
            <a:off x="4129645" y="2023696"/>
            <a:ext cx="2774075" cy="1843454"/>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1A7AE2BF-A321-D4DC-8376-472049012451}"/>
              </a:ext>
            </a:extLst>
          </p:cNvPr>
          <p:cNvSpPr txBox="1">
            <a:spLocks noChangeArrowheads="1"/>
          </p:cNvSpPr>
          <p:nvPr/>
        </p:nvSpPr>
        <p:spPr bwMode="auto">
          <a:xfrm>
            <a:off x="7252197" y="1846332"/>
            <a:ext cx="59030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學</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校</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自</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訂</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順</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序</a:t>
            </a:r>
          </a:p>
        </p:txBody>
      </p:sp>
    </p:spTree>
    <p:extLst>
      <p:ext uri="{BB962C8B-B14F-4D97-AF65-F5344CB8AC3E}">
        <p14:creationId xmlns:p14="http://schemas.microsoft.com/office/powerpoint/2010/main" val="4132328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116</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每位學生僅佔一個錄取名額</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僅能選擇一入學管道報到。</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對於沒有簡章之招生行為，勿隨意同意招生學校 </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就讀：</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保管好畢業證書。</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勿隨意繳交入學相關費用。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有問題請向主管機關或主委學校反映，請求協</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zh-TW" altLang="en-US" sz="3600" b="1" dirty="0">
                <a:solidFill>
                  <a:srgbClr val="FF0000"/>
                </a:solidFill>
                <a:latin typeface="標楷體" panose="03000509000000000000" pitchFamily="65" charset="-120"/>
                <a:ea typeface="標楷體" panose="03000509000000000000" pitchFamily="65" charset="-120"/>
              </a:rPr>
              <a:t>     助。</a:t>
            </a:r>
          </a:p>
        </p:txBody>
      </p:sp>
    </p:spTree>
    <p:extLst>
      <p:ext uri="{BB962C8B-B14F-4D97-AF65-F5344CB8AC3E}">
        <p14:creationId xmlns:p14="http://schemas.microsoft.com/office/powerpoint/2010/main" val="16495285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117</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注意各入學管道的比序規則</a:t>
            </a:r>
            <a:r>
              <a:rPr lang="zh-TW" altLang="en-US" sz="3600" b="1" dirty="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可至想要就讀的學校瀏覽學校的三年課程規劃：</a:t>
            </a:r>
            <a:r>
              <a:rPr lang="en-US" altLang="zh-TW" sz="3600" dirty="0">
                <a:solidFill>
                  <a:schemeClr val="tx1"/>
                </a:solidFill>
                <a:latin typeface="標楷體" panose="03000509000000000000" pitchFamily="65" charset="-120"/>
                <a:ea typeface="標楷體" panose="03000509000000000000" pitchFamily="65" charset="-120"/>
              </a:rPr>
              <a:t>	</a:t>
            </a:r>
            <a:r>
              <a:rPr lang="zh-TW" altLang="en-US" sz="3600" dirty="0">
                <a:solidFill>
                  <a:schemeClr val="tx1"/>
                </a:solidFill>
                <a:latin typeface="標楷體" panose="03000509000000000000" pitchFamily="65" charset="-120"/>
                <a:ea typeface="標楷體" panose="03000509000000000000" pitchFamily="65" charset="-120"/>
              </a:rPr>
              <a:t>  </a:t>
            </a: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適用</a:t>
            </a:r>
            <a:r>
              <a:rPr lang="en-US" altLang="zh-TW" sz="3600" b="1" dirty="0">
                <a:solidFill>
                  <a:srgbClr val="FF0000"/>
                </a:solidFill>
                <a:latin typeface="標楷體" panose="03000509000000000000" pitchFamily="65" charset="-120"/>
                <a:ea typeface="標楷體" panose="03000509000000000000" pitchFamily="65" charset="-120"/>
              </a:rPr>
              <a:t>113</a:t>
            </a:r>
            <a:r>
              <a:rPr lang="zh-TW" altLang="en-US" sz="3600" b="1" dirty="0">
                <a:solidFill>
                  <a:srgbClr val="FF0000"/>
                </a:solidFill>
                <a:latin typeface="標楷體" panose="03000509000000000000" pitchFamily="65" charset="-120"/>
                <a:ea typeface="標楷體" panose="03000509000000000000" pitchFamily="65" charset="-120"/>
              </a:rPr>
              <a:t>學年度入學學生之課程規劃。</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國中多元學習表現的參採。</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學測及分科考試之科目及範圍。</a:t>
            </a:r>
          </a:p>
        </p:txBody>
      </p:sp>
    </p:spTree>
    <p:extLst>
      <p:ext uri="{BB962C8B-B14F-4D97-AF65-F5344CB8AC3E}">
        <p14:creationId xmlns:p14="http://schemas.microsoft.com/office/powerpoint/2010/main" val="8047925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伍、十二年國教及適性入學資源</a:t>
            </a:r>
          </a:p>
        </p:txBody>
      </p:sp>
      <p:sp>
        <p:nvSpPr>
          <p:cNvPr id="14" name="剪去對角線角落矩形 13">
            <a:extLst>
              <a:ext uri="{FF2B5EF4-FFF2-40B4-BE49-F238E27FC236}">
                <a16:creationId xmlns:a16="http://schemas.microsoft.com/office/drawing/2014/main" id="{147F1442-8B93-46D0-AD0C-0D5B00337F48}"/>
              </a:ext>
            </a:extLst>
          </p:cNvPr>
          <p:cNvSpPr/>
          <p:nvPr/>
        </p:nvSpPr>
        <p:spPr bwMode="auto">
          <a:xfrm>
            <a:off x="1651000"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altLang="en-US"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a:extLst>
              <a:ext uri="{FF2B5EF4-FFF2-40B4-BE49-F238E27FC236}">
                <a16:creationId xmlns:a16="http://schemas.microsoft.com/office/drawing/2014/main" id="{8845BE6A-8D70-4F1D-A195-8C780441C616}"/>
              </a:ext>
            </a:extLst>
          </p:cNvPr>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a:extLst>
              <a:ext uri="{FF2B5EF4-FFF2-40B4-BE49-F238E27FC236}">
                <a16:creationId xmlns:a16="http://schemas.microsoft.com/office/drawing/2014/main" id="{887D309C-B8C1-4EA2-B7B3-0BA0FEA578C3}"/>
              </a:ext>
            </a:extLst>
          </p:cNvPr>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a:extLst>
              <a:ext uri="{FF2B5EF4-FFF2-40B4-BE49-F238E27FC236}">
                <a16:creationId xmlns:a16="http://schemas.microsoft.com/office/drawing/2014/main" id="{44072E54-6BF1-41DB-9C64-D18BB3731334}"/>
              </a:ext>
            </a:extLst>
          </p:cNvPr>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a:extLst>
              <a:ext uri="{FF2B5EF4-FFF2-40B4-BE49-F238E27FC236}">
                <a16:creationId xmlns:a16="http://schemas.microsoft.com/office/drawing/2014/main" id="{49D079CC-8FC6-42AC-82D1-D018FBA94653}"/>
              </a:ext>
            </a:extLst>
          </p:cNvPr>
          <p:cNvSpPr/>
          <p:nvPr/>
        </p:nvSpPr>
        <p:spPr bwMode="auto">
          <a:xfrm>
            <a:off x="1701800" y="15192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a:extLst>
              <a:ext uri="{FF2B5EF4-FFF2-40B4-BE49-F238E27FC236}">
                <a16:creationId xmlns:a16="http://schemas.microsoft.com/office/drawing/2014/main" id="{C2E707B5-7F3F-43CF-88EC-F4B28E1CDA02}"/>
              </a:ext>
            </a:extLst>
          </p:cNvPr>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 name="剪去對角線角落矩形 13"/>
          <p:cNvSpPr>
            <a:spLocks noChangeArrowheads="1"/>
          </p:cNvSpPr>
          <p:nvPr/>
        </p:nvSpPr>
        <p:spPr bwMode="auto">
          <a:xfrm>
            <a:off x="1689100" y="2998788"/>
            <a:ext cx="8208963" cy="1117600"/>
          </a:xfrm>
          <a:custGeom>
            <a:avLst/>
            <a:gdLst>
              <a:gd name="T0" fmla="*/ 3697866 w 8305800"/>
              <a:gd name="T1" fmla="*/ 2 h 1439862"/>
              <a:gd name="T2" fmla="*/ 1848937 w 8305800"/>
              <a:gd name="T3" fmla="*/ 2 h 1439862"/>
              <a:gd name="T4" fmla="*/ 0 w 8305800"/>
              <a:gd name="T5" fmla="*/ 2 h 1439862"/>
              <a:gd name="T6" fmla="*/ 1848937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標楷體" panose="03000509000000000000" pitchFamily="65" charset="-120"/>
                <a:ea typeface="標楷體" panose="03000509000000000000" pitchFamily="65"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a:extLst>
              <a:ext uri="{FF2B5EF4-FFF2-40B4-BE49-F238E27FC236}">
                <a16:creationId xmlns:a16="http://schemas.microsoft.com/office/drawing/2014/main" id="{A92BEC50-885F-4C26-A454-CC604CBA4F4A}"/>
              </a:ext>
            </a:extLst>
          </p:cNvPr>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3" name="投影片編號版面配置區 11">
            <a:extLst>
              <a:ext uri="{FF2B5EF4-FFF2-40B4-BE49-F238E27FC236}">
                <a16:creationId xmlns:a16="http://schemas.microsoft.com/office/drawing/2014/main" id="{89ADD2E0-2B34-4411-B877-BC6FFC4F2B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一、國中畢業生適性入學宣導網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76915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a:t>https://shs.k12ea.gov.tw/site/adapt-k12ea</a:t>
            </a:r>
            <a:endParaRPr lang="zh-TW" altLang="en-US" sz="3200" dirty="0"/>
          </a:p>
        </p:txBody>
      </p:sp>
      <p:sp>
        <p:nvSpPr>
          <p:cNvPr id="6" name="投影片編號版面配置區 11">
            <a:extLst>
              <a:ext uri="{FF2B5EF4-FFF2-40B4-BE49-F238E27FC236}">
                <a16:creationId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a16="http://schemas.microsoft.com/office/drawing/2014/main" id="{92DFF519-D24D-6990-BDFD-77498C48E680}"/>
              </a:ext>
            </a:extLst>
          </p:cNvPr>
          <p:cNvPicPr>
            <a:picLocks noChangeAspect="1"/>
          </p:cNvPicPr>
          <p:nvPr/>
        </p:nvPicPr>
        <p:blipFill>
          <a:blip r:embed="rId2"/>
          <a:stretch>
            <a:fillRect/>
          </a:stretch>
        </p:blipFill>
        <p:spPr>
          <a:xfrm>
            <a:off x="1728444" y="1609725"/>
            <a:ext cx="7460574" cy="5023094"/>
          </a:xfrm>
          <a:prstGeom prst="rect">
            <a:avLst/>
          </a:prstGeom>
        </p:spPr>
      </p:pic>
    </p:spTree>
    <p:extLst>
      <p:ext uri="{BB962C8B-B14F-4D97-AF65-F5344CB8AC3E}">
        <p14:creationId xmlns:p14="http://schemas.microsoft.com/office/powerpoint/2010/main" val="181505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AA0D5A3-5CDD-48A4-AECB-F5E7A7EB7A4C}"/>
              </a:ext>
            </a:extLst>
          </p:cNvPr>
          <p:cNvSpPr>
            <a:spLocks noGrp="1"/>
          </p:cNvSpPr>
          <p:nvPr>
            <p:ph idx="1"/>
          </p:nvPr>
        </p:nvSpPr>
        <p:spPr>
          <a:xfrm>
            <a:off x="2254250" y="1431600"/>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latin typeface="標楷體" panose="03000509000000000000" pitchFamily="65" charset="-120"/>
                <a:ea typeface="標楷體" panose="03000509000000000000" pitchFamily="65" charset="-120"/>
              </a:rPr>
              <a:t>(1)</a:t>
            </a:r>
            <a:r>
              <a:rPr lang="zh-TW" altLang="en-US" sz="2800" b="1" dirty="0">
                <a:solidFill>
                  <a:srgbClr val="FF0000"/>
                </a:solidFill>
                <a:latin typeface="標楷體" panose="03000509000000000000" pitchFamily="65" charset="-120"/>
                <a:ea typeface="標楷體" panose="03000509000000000000" pitchFamily="65" charset="-120"/>
              </a:rPr>
              <a:t>五專完免→</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不分區單獨招生</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FF0000"/>
                </a:solidFill>
                <a:latin typeface="標楷體" panose="03000509000000000000" pitchFamily="65" charset="-120"/>
                <a:ea typeface="標楷體" panose="03000509000000000000" pitchFamily="65" charset="-120"/>
              </a:rPr>
              <a:t>五專優免→</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五專聯免→採北、中、南三區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116739"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一</a:t>
            </a: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免試入學就學區規劃</a:t>
            </a:r>
            <a:r>
              <a:rPr kumimoji="0" lang="en-US" altLang="zh-TW" sz="4000">
                <a:solidFill>
                  <a:schemeClr val="bg1"/>
                </a:solidFill>
                <a:latin typeface="標楷體" panose="03000509000000000000" pitchFamily="65" charset="-120"/>
                <a:ea typeface="標楷體" panose="03000509000000000000" pitchFamily="65" charset="-120"/>
              </a:rPr>
              <a:t>-2</a:t>
            </a:r>
            <a:endParaRPr kumimoji="0" lang="zh-TW" altLang="en-US" sz="400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E67E444C-6B2C-491E-8DBF-3E8ED7443DC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二</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臺南市十二年國教資訊網</a:t>
            </a:r>
          </a:p>
        </p:txBody>
      </p:sp>
      <p:sp>
        <p:nvSpPr>
          <p:cNvPr id="237572" name="文字方塊 4"/>
          <p:cNvSpPr txBox="1">
            <a:spLocks noChangeArrowheads="1"/>
          </p:cNvSpPr>
          <p:nvPr/>
        </p:nvSpPr>
        <p:spPr bwMode="auto">
          <a:xfrm>
            <a:off x="2101850" y="923925"/>
            <a:ext cx="4397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t>
            </a:r>
            <a:r>
              <a:rPr lang="en-US" altLang="zh-TW" sz="3200" dirty="0" err="1"/>
              <a:t>12basic.tn.edu.tw</a:t>
            </a:r>
            <a:endParaRPr lang="zh-TW" altLang="en-US" sz="3200" dirty="0"/>
          </a:p>
        </p:txBody>
      </p:sp>
      <p:sp>
        <p:nvSpPr>
          <p:cNvPr id="7" name="投影片編號版面配置區 11">
            <a:extLst>
              <a:ext uri="{FF2B5EF4-FFF2-40B4-BE49-F238E27FC236}">
                <a16:creationId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a16="http://schemas.microsoft.com/office/drawing/2014/main" id="{E1836658-479A-8A85-3ACC-49AA64CFA85D}"/>
              </a:ext>
            </a:extLst>
          </p:cNvPr>
          <p:cNvPicPr>
            <a:picLocks noChangeAspect="1"/>
          </p:cNvPicPr>
          <p:nvPr/>
        </p:nvPicPr>
        <p:blipFill>
          <a:blip r:embed="rId2"/>
          <a:stretch>
            <a:fillRect/>
          </a:stretch>
        </p:blipFill>
        <p:spPr>
          <a:xfrm>
            <a:off x="2318116" y="1518225"/>
            <a:ext cx="7199664" cy="5176164"/>
          </a:xfrm>
          <a:prstGeom prst="rect">
            <a:avLst/>
          </a:prstGeom>
        </p:spPr>
      </p:pic>
    </p:spTree>
    <p:extLst>
      <p:ext uri="{BB962C8B-B14F-4D97-AF65-F5344CB8AC3E}">
        <p14:creationId xmlns:p14="http://schemas.microsoft.com/office/powerpoint/2010/main" val="10310679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三、全國高級中等學校及五專資訊網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63241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https://adapt-inf.pro.k12ea.gov.tw/</a:t>
            </a:r>
            <a:endParaRPr lang="zh-TW" altLang="en-US" sz="3200" dirty="0"/>
          </a:p>
        </p:txBody>
      </p:sp>
      <p:sp>
        <p:nvSpPr>
          <p:cNvPr id="6" name="投影片編號版面配置區 11">
            <a:extLst>
              <a:ext uri="{FF2B5EF4-FFF2-40B4-BE49-F238E27FC236}">
                <a16:creationId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圖片 6">
            <a:extLst>
              <a:ext uri="{FF2B5EF4-FFF2-40B4-BE49-F238E27FC236}">
                <a16:creationId xmlns:a16="http://schemas.microsoft.com/office/drawing/2014/main" id="{80CB9A2A-D82F-4A26-C508-9F64D71AF2F4}"/>
              </a:ext>
            </a:extLst>
          </p:cNvPr>
          <p:cNvPicPr>
            <a:picLocks noChangeAspect="1"/>
          </p:cNvPicPr>
          <p:nvPr/>
        </p:nvPicPr>
        <p:blipFill>
          <a:blip r:embed="rId2"/>
          <a:stretch>
            <a:fillRect/>
          </a:stretch>
        </p:blipFill>
        <p:spPr>
          <a:xfrm>
            <a:off x="1609173" y="1711226"/>
            <a:ext cx="8579533" cy="4921592"/>
          </a:xfrm>
          <a:prstGeom prst="rect">
            <a:avLst/>
          </a:prstGeom>
        </p:spPr>
      </p:pic>
      <p:sp>
        <p:nvSpPr>
          <p:cNvPr id="8" name="矩形 7">
            <a:extLst>
              <a:ext uri="{FF2B5EF4-FFF2-40B4-BE49-F238E27FC236}">
                <a16:creationId xmlns:a16="http://schemas.microsoft.com/office/drawing/2014/main" id="{2B0506F7-7D1D-9C50-FB64-71C86849DF3E}"/>
              </a:ext>
            </a:extLst>
          </p:cNvPr>
          <p:cNvSpPr/>
          <p:nvPr/>
        </p:nvSpPr>
        <p:spPr>
          <a:xfrm>
            <a:off x="5267915" y="1788340"/>
            <a:ext cx="768743" cy="3236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801859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標題 1"/>
          <p:cNvSpPr txBox="1">
            <a:spLocks/>
          </p:cNvSpPr>
          <p:nvPr/>
        </p:nvSpPr>
        <p:spPr bwMode="auto">
          <a:xfrm>
            <a:off x="1785938" y="53975"/>
            <a:ext cx="6623050" cy="6238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rgbClr val="0000FF"/>
                </a:solidFill>
                <a:latin typeface="標楷體" panose="03000509000000000000" pitchFamily="65" charset="-120"/>
                <a:ea typeface="標楷體" panose="03000509000000000000" pitchFamily="65" charset="-120"/>
              </a:rPr>
              <a:t> </a:t>
            </a:r>
          </a:p>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四、國中教育會考網站</a:t>
            </a:r>
          </a:p>
        </p:txBody>
      </p:sp>
      <p:sp>
        <p:nvSpPr>
          <p:cNvPr id="239621" name="文字方塊 4"/>
          <p:cNvSpPr txBox="1">
            <a:spLocks noChangeArrowheads="1"/>
          </p:cNvSpPr>
          <p:nvPr/>
        </p:nvSpPr>
        <p:spPr bwMode="auto">
          <a:xfrm>
            <a:off x="1785938" y="636468"/>
            <a:ext cx="579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https://cap.rcpet.edu.tw/</a:t>
            </a:r>
            <a:endParaRPr lang="zh-TW" altLang="en-US" sz="3200" dirty="0"/>
          </a:p>
        </p:txBody>
      </p:sp>
      <p:sp>
        <p:nvSpPr>
          <p:cNvPr id="6" name="投影片編號版面配置區 11">
            <a:extLst>
              <a:ext uri="{FF2B5EF4-FFF2-40B4-BE49-F238E27FC236}">
                <a16:creationId xmlns:a16="http://schemas.microsoft.com/office/drawing/2014/main" id="{03C4196F-017F-424A-B24E-A7D7E9537E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a16="http://schemas.microsoft.com/office/drawing/2014/main" id="{30F7CC6E-C74A-25FE-5FC5-3D6DB2DA849E}"/>
              </a:ext>
            </a:extLst>
          </p:cNvPr>
          <p:cNvPicPr>
            <a:picLocks noChangeAspect="1"/>
          </p:cNvPicPr>
          <p:nvPr/>
        </p:nvPicPr>
        <p:blipFill>
          <a:blip r:embed="rId2"/>
          <a:stretch>
            <a:fillRect/>
          </a:stretch>
        </p:blipFill>
        <p:spPr>
          <a:xfrm>
            <a:off x="1785938" y="1152525"/>
            <a:ext cx="7505778" cy="5549362"/>
          </a:xfrm>
          <a:prstGeom prst="rect">
            <a:avLst/>
          </a:prstGeom>
        </p:spPr>
      </p:pic>
    </p:spTree>
    <p:extLst>
      <p:ext uri="{BB962C8B-B14F-4D97-AF65-F5344CB8AC3E}">
        <p14:creationId xmlns:p14="http://schemas.microsoft.com/office/powerpoint/2010/main" val="27841210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標題 1"/>
          <p:cNvSpPr txBox="1">
            <a:spLocks/>
          </p:cNvSpPr>
          <p:nvPr/>
        </p:nvSpPr>
        <p:spPr bwMode="auto">
          <a:xfrm>
            <a:off x="1785938" y="142875"/>
            <a:ext cx="8640762"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五、技專校院招生委員會聯合會</a:t>
            </a:r>
          </a:p>
        </p:txBody>
      </p:sp>
      <p:sp>
        <p:nvSpPr>
          <p:cNvPr id="2406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9C933AE-2AAC-4FC6-9FCF-F4E2C76E7BAC}" type="slidenum">
              <a:rPr kumimoji="0" lang="zh-TW" altLang="en-US" smtClean="0">
                <a:solidFill>
                  <a:srgbClr val="FEFFFF"/>
                </a:solidFill>
                <a:latin typeface="Century Gothic" panose="020B0502020202020204" pitchFamily="34" charset="0"/>
              </a:rPr>
              <a:pPr/>
              <a:t>123</a:t>
            </a:fld>
            <a:endParaRPr kumimoji="0" lang="zh-TW" altLang="en-US">
              <a:solidFill>
                <a:srgbClr val="FEFFFF"/>
              </a:solidFill>
              <a:latin typeface="Century Gothic" panose="020B0502020202020204" pitchFamily="34" charset="0"/>
            </a:endParaRPr>
          </a:p>
        </p:txBody>
      </p:sp>
      <p:sp>
        <p:nvSpPr>
          <p:cNvPr id="240644" name="文字方塊 3"/>
          <p:cNvSpPr txBox="1">
            <a:spLocks noChangeArrowheads="1"/>
          </p:cNvSpPr>
          <p:nvPr/>
        </p:nvSpPr>
        <p:spPr bwMode="auto">
          <a:xfrm>
            <a:off x="1785938" y="874643"/>
            <a:ext cx="5211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https://www.jctv.ntut.edu.tw/</a:t>
            </a:r>
            <a:endParaRPr lang="zh-TW" altLang="en-US" sz="3200" dirty="0"/>
          </a:p>
        </p:txBody>
      </p:sp>
      <p:pic>
        <p:nvPicPr>
          <p:cNvPr id="4" name="圖片 3">
            <a:extLst>
              <a:ext uri="{FF2B5EF4-FFF2-40B4-BE49-F238E27FC236}">
                <a16:creationId xmlns:a16="http://schemas.microsoft.com/office/drawing/2014/main" id="{538030E2-28E9-8992-2A8E-108BFE9DB2FF}"/>
              </a:ext>
            </a:extLst>
          </p:cNvPr>
          <p:cNvPicPr>
            <a:picLocks noChangeAspect="1"/>
          </p:cNvPicPr>
          <p:nvPr/>
        </p:nvPicPr>
        <p:blipFill>
          <a:blip r:embed="rId2"/>
          <a:stretch>
            <a:fillRect/>
          </a:stretch>
        </p:blipFill>
        <p:spPr>
          <a:xfrm>
            <a:off x="1795926" y="1458843"/>
            <a:ext cx="7445056" cy="5378157"/>
          </a:xfrm>
          <a:prstGeom prst="rect">
            <a:avLst/>
          </a:prstGeom>
        </p:spPr>
      </p:pic>
    </p:spTree>
    <p:extLst>
      <p:ext uri="{BB962C8B-B14F-4D97-AF65-F5344CB8AC3E}">
        <p14:creationId xmlns:p14="http://schemas.microsoft.com/office/powerpoint/2010/main" val="22922902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標題 1"/>
          <p:cNvSpPr txBox="1">
            <a:spLocks/>
          </p:cNvSpPr>
          <p:nvPr/>
        </p:nvSpPr>
        <p:spPr bwMode="auto">
          <a:xfrm>
            <a:off x="1858963" y="142875"/>
            <a:ext cx="9144000"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六、技專校院招生策略委員會</a:t>
            </a:r>
          </a:p>
        </p:txBody>
      </p:sp>
      <p:sp>
        <p:nvSpPr>
          <p:cNvPr id="241668" name="文字方塊 3"/>
          <p:cNvSpPr txBox="1">
            <a:spLocks noChangeArrowheads="1"/>
          </p:cNvSpPr>
          <p:nvPr/>
        </p:nvSpPr>
        <p:spPr bwMode="auto">
          <a:xfrm>
            <a:off x="1858963" y="787400"/>
            <a:ext cx="5719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https://www.techadmi.edu.tw/ </a:t>
            </a:r>
            <a:endParaRPr lang="zh-TW" altLang="en-US" sz="3200" dirty="0"/>
          </a:p>
        </p:txBody>
      </p:sp>
      <p:sp>
        <p:nvSpPr>
          <p:cNvPr id="6" name="投影片編號版面配置區 11">
            <a:extLst>
              <a:ext uri="{FF2B5EF4-FFF2-40B4-BE49-F238E27FC236}">
                <a16:creationId xmlns:a16="http://schemas.microsoft.com/office/drawing/2014/main" id="{7981570A-1A66-4CBB-B205-D6100E59AD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a16="http://schemas.microsoft.com/office/drawing/2014/main" id="{A5F08CA4-D447-6DC3-E758-56E2ED5BE141}"/>
              </a:ext>
            </a:extLst>
          </p:cNvPr>
          <p:cNvPicPr>
            <a:picLocks noChangeAspect="1"/>
          </p:cNvPicPr>
          <p:nvPr/>
        </p:nvPicPr>
        <p:blipFill>
          <a:blip r:embed="rId3"/>
          <a:stretch>
            <a:fillRect/>
          </a:stretch>
        </p:blipFill>
        <p:spPr>
          <a:xfrm>
            <a:off x="1858963" y="1373187"/>
            <a:ext cx="8453504" cy="5341938"/>
          </a:xfrm>
          <a:prstGeom prst="rect">
            <a:avLst/>
          </a:prstGeom>
        </p:spPr>
      </p:pic>
    </p:spTree>
    <p:extLst>
      <p:ext uri="{BB962C8B-B14F-4D97-AF65-F5344CB8AC3E}">
        <p14:creationId xmlns:p14="http://schemas.microsoft.com/office/powerpoint/2010/main" val="2046897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6D7CFA-83E0-4780-91C4-BE299EBBF5BF}"/>
              </a:ext>
            </a:extLst>
          </p:cNvPr>
          <p:cNvSpPr>
            <a:spLocks noGrp="1"/>
          </p:cNvSpPr>
          <p:nvPr>
            <p:ph type="title"/>
          </p:nvPr>
        </p:nvSpPr>
        <p:spPr>
          <a:xfrm>
            <a:off x="1787525" y="147638"/>
            <a:ext cx="8912225" cy="1279525"/>
          </a:xfrm>
          <a:solidFill>
            <a:srgbClr val="00FFFF"/>
          </a:solidFill>
        </p:spPr>
        <p:txBody>
          <a:bodyPr/>
          <a:lstStyle/>
          <a:p>
            <a:pPr>
              <a:defRPr/>
            </a:pPr>
            <a:r>
              <a:rPr lang="zh-TW" altLang="en-US" sz="4000" dirty="0">
                <a:solidFill>
                  <a:srgbClr val="0000FF"/>
                </a:solidFill>
                <a:latin typeface="標楷體" panose="03000509000000000000" pitchFamily="65" charset="-120"/>
                <a:ea typeface="標楷體" panose="03000509000000000000" pitchFamily="65" charset="-120"/>
                <a:cs typeface="+mn-cs"/>
              </a:rPr>
              <a:t>七、臺南區高級中等學校免試入學暨特色招生考試分發入學志願選填網站</a:t>
            </a:r>
            <a:r>
              <a:rPr lang="en-US" altLang="zh-TW" sz="4000" dirty="0">
                <a:solidFill>
                  <a:srgbClr val="0000FF"/>
                </a:solidFill>
                <a:latin typeface="標楷體" panose="03000509000000000000" pitchFamily="65" charset="-120"/>
                <a:ea typeface="標楷體" panose="03000509000000000000" pitchFamily="65" charset="-120"/>
                <a:cs typeface="+mn-cs"/>
              </a:rPr>
              <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cs typeface="+mn-cs"/>
                <a:hlinkClick r:id="rId2"/>
              </a:rPr>
              <a:t>https://tn.entry.edu.tw</a:t>
            </a:r>
            <a:r>
              <a:rPr kumimoji="1" lang="zh-TW" altLang="en-US" sz="3200" dirty="0">
                <a:solidFill>
                  <a:schemeClr val="tx1"/>
                </a:solidFill>
                <a:latin typeface="Arial" panose="020B0604020202020204" pitchFamily="34" charset="0"/>
                <a:cs typeface="+mn-cs"/>
              </a:rPr>
              <a:t> </a:t>
            </a:r>
          </a:p>
        </p:txBody>
      </p:sp>
      <p:sp>
        <p:nvSpPr>
          <p:cNvPr id="5" name="投影片編號版面配置區 11">
            <a:extLst>
              <a:ext uri="{FF2B5EF4-FFF2-40B4-BE49-F238E27FC236}">
                <a16:creationId xmlns:a16="http://schemas.microsoft.com/office/drawing/2014/main" id="{FF9F9E62-0523-42B6-9BFE-191D4A1F263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6" name="圖片 5">
            <a:extLst>
              <a:ext uri="{FF2B5EF4-FFF2-40B4-BE49-F238E27FC236}">
                <a16:creationId xmlns:a16="http://schemas.microsoft.com/office/drawing/2014/main" id="{894EB4CE-A6B5-BCB2-02DB-BA187CB8B3B3}"/>
              </a:ext>
            </a:extLst>
          </p:cNvPr>
          <p:cNvPicPr>
            <a:picLocks noChangeAspect="1"/>
          </p:cNvPicPr>
          <p:nvPr/>
        </p:nvPicPr>
        <p:blipFill>
          <a:blip r:embed="rId3"/>
          <a:stretch>
            <a:fillRect/>
          </a:stretch>
        </p:blipFill>
        <p:spPr>
          <a:xfrm>
            <a:off x="1787525" y="2022991"/>
            <a:ext cx="7952220" cy="4718899"/>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A62A7B4-A26F-4B08-A444-DDA2E65E5234}"/>
              </a:ext>
            </a:extLst>
          </p:cNvPr>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a:extLst>
              <a:ext uri="{FF2B5EF4-FFF2-40B4-BE49-F238E27FC236}">
                <a16:creationId xmlns:a16="http://schemas.microsoft.com/office/drawing/2014/main" id="{1E3E7307-C57F-4EE6-8A82-B886A6AAB81B}"/>
              </a:ext>
            </a:extLst>
          </p:cNvPr>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4474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DD098088-2C56-4B60-9CF7-B99893A64A76}" type="slidenum">
              <a:rPr lang="en-US" altLang="zh-TW" sz="1600">
                <a:solidFill>
                  <a:srgbClr val="898989"/>
                </a:solidFill>
                <a:ea typeface="新細明體" panose="02020500000000000000" pitchFamily="18" charset="-120"/>
              </a:rPr>
              <a:pPr algn="r" eaLnBrk="1" hangingPunct="1">
                <a:buSzPct val="100000"/>
              </a:pPr>
              <a:t>126</a:t>
            </a:fld>
            <a:endParaRPr lang="en-US" altLang="zh-TW" sz="1600">
              <a:solidFill>
                <a:srgbClr val="898989"/>
              </a:solidFill>
              <a:ea typeface="新細明體" panose="02020500000000000000" pitchFamily="18" charset="-120"/>
            </a:endParaRPr>
          </a:p>
        </p:txBody>
      </p:sp>
      <p:sp>
        <p:nvSpPr>
          <p:cNvPr id="24474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328E7E19-6CED-467E-83E5-EF9AE32A81E8}" type="slidenum">
              <a:rPr kumimoji="0" lang="zh-TW" altLang="en-US" sz="2000">
                <a:solidFill>
                  <a:srgbClr val="FEFFFF"/>
                </a:solidFill>
              </a:rPr>
              <a:pPr algn="r">
                <a:spcBef>
                  <a:spcPct val="0"/>
                </a:spcBef>
                <a:buClrTx/>
                <a:buFontTx/>
                <a:buNone/>
              </a:pPr>
              <a:t>126</a:t>
            </a:fld>
            <a:endParaRPr kumimoji="0" lang="zh-TW" altLang="en-US" sz="2000">
              <a:solidFill>
                <a:srgbClr val="FEFFFF"/>
              </a:solidFill>
            </a:endParaRPr>
          </a:p>
        </p:txBody>
      </p:sp>
      <p:sp>
        <p:nvSpPr>
          <p:cNvPr id="7" name="投影片編號版面配置區 11">
            <a:extLst>
              <a:ext uri="{FF2B5EF4-FFF2-40B4-BE49-F238E27FC236}">
                <a16:creationId xmlns:a16="http://schemas.microsoft.com/office/drawing/2014/main" id="{307FF33D-CFAA-4B71-AB7B-93D0BAAD61E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086C600-E687-4A68-8DBF-6A55D89EE90C}"/>
              </a:ext>
            </a:extLst>
          </p:cNvPr>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stretch>
              <a:fillRect/>
            </a:stretch>
          </a:blipFill>
          <a:ln w="57150">
            <a:solidFill>
              <a:schemeClr val="bg1"/>
            </a:solidFill>
          </a:ln>
          <a:effectLst>
            <a:outerShdw blurRad="114300" dist="203200" dir="3600000" algn="t" rotWithShape="0">
              <a:prstClr val="black">
                <a:alpha val="32000"/>
              </a:prstClr>
            </a:outerShdw>
          </a:effectLst>
        </p:spPr>
      </p:pic>
      <p:sp>
        <p:nvSpPr>
          <p:cNvPr id="4" name="內容版面配置區 2">
            <a:extLst>
              <a:ext uri="{FF2B5EF4-FFF2-40B4-BE49-F238E27FC236}">
                <a16:creationId xmlns:a16="http://schemas.microsoft.com/office/drawing/2014/main" id="{10C9F50A-16FE-454C-9391-6A2EE2F3B8AA}"/>
              </a:ext>
            </a:extLst>
          </p:cNvPr>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5" name="投影片編號版面配置區 11">
            <a:extLst>
              <a:ext uri="{FF2B5EF4-FFF2-40B4-BE49-F238E27FC236}">
                <a16:creationId xmlns:a16="http://schemas.microsoft.com/office/drawing/2014/main" id="{D289DE15-8998-41FA-95D9-E0FC82710D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標題 1"/>
          <p:cNvSpPr>
            <a:spLocks noGrp="1"/>
          </p:cNvSpPr>
          <p:nvPr>
            <p:ph type="title"/>
          </p:nvPr>
        </p:nvSpPr>
        <p:spPr>
          <a:xfrm>
            <a:off x="1722438" y="119063"/>
            <a:ext cx="6575425" cy="850900"/>
          </a:xfrm>
          <a:solidFill>
            <a:srgbClr val="006600"/>
          </a:solidFill>
        </p:spPr>
        <p:txBody>
          <a:bodyPr/>
          <a:lstStyle/>
          <a:p>
            <a:pPr eaLnBrk="1" hangingPunct="1"/>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二</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特殊情形變更學區申請</a:t>
            </a:r>
            <a:r>
              <a:rPr lang="zh-TW" altLang="en-US" sz="2800">
                <a:solidFill>
                  <a:schemeClr val="bg1"/>
                </a:solidFill>
                <a:latin typeface="標楷體" panose="03000509000000000000" pitchFamily="65" charset="-120"/>
                <a:ea typeface="標楷體" panose="03000509000000000000" pitchFamily="65" charset="-120"/>
                <a:cs typeface="超研澤顏楷"/>
              </a:rPr>
              <a:t/>
            </a:r>
            <a:br>
              <a:rPr lang="zh-TW" altLang="en-US" sz="2800">
                <a:solidFill>
                  <a:schemeClr val="bg1"/>
                </a:solidFill>
                <a:latin typeface="標楷體" panose="03000509000000000000" pitchFamily="65" charset="-120"/>
                <a:ea typeface="標楷體" panose="03000509000000000000" pitchFamily="65" charset="-120"/>
                <a:cs typeface="超研澤顏楷"/>
              </a:rPr>
            </a:br>
            <a:endParaRPr lang="zh-TW" altLang="en-US" sz="2800">
              <a:solidFill>
                <a:schemeClr val="bg1"/>
              </a:solidFill>
              <a:latin typeface="標楷體" panose="03000509000000000000" pitchFamily="65" charset="-120"/>
              <a:ea typeface="標楷體" panose="03000509000000000000" pitchFamily="65" charset="-120"/>
              <a:cs typeface="超研澤顏楷"/>
            </a:endParaRPr>
          </a:p>
        </p:txBody>
      </p:sp>
      <p:sp>
        <p:nvSpPr>
          <p:cNvPr id="120836" name="文字方塊 2"/>
          <p:cNvSpPr txBox="1">
            <a:spLocks noChangeArrowheads="1"/>
          </p:cNvSpPr>
          <p:nvPr/>
        </p:nvSpPr>
        <p:spPr bwMode="auto">
          <a:xfrm>
            <a:off x="682625" y="2252663"/>
            <a:ext cx="1651000" cy="3108543"/>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需變更就學區的同學，務必向註冊組詢問申請日期及應備資料</a:t>
            </a:r>
          </a:p>
        </p:txBody>
      </p:sp>
      <p:sp>
        <p:nvSpPr>
          <p:cNvPr id="120838" name="文字方塊 5"/>
          <p:cNvSpPr txBox="1">
            <a:spLocks noChangeArrowheads="1"/>
          </p:cNvSpPr>
          <p:nvPr/>
        </p:nvSpPr>
        <p:spPr bwMode="auto">
          <a:xfrm>
            <a:off x="5785463" y="6215717"/>
            <a:ext cx="48626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113</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26</a:t>
            </a:r>
            <a:r>
              <a:rPr lang="zh-TW" altLang="en-US" sz="2800" b="1" dirty="0">
                <a:solidFill>
                  <a:srgbClr val="FF0000"/>
                </a:solidFill>
              </a:rPr>
              <a:t>日至</a:t>
            </a:r>
            <a:r>
              <a:rPr lang="en-US" altLang="zh-TW" sz="2800" b="1" dirty="0">
                <a:solidFill>
                  <a:srgbClr val="FF0000"/>
                </a:solidFill>
              </a:rPr>
              <a:t>113</a:t>
            </a:r>
            <a:r>
              <a:rPr lang="zh-TW" altLang="en-US" sz="2800" b="1" dirty="0">
                <a:solidFill>
                  <a:srgbClr val="FF0000"/>
                </a:solidFill>
              </a:rPr>
              <a:t>年</a:t>
            </a:r>
            <a:r>
              <a:rPr lang="en-US" altLang="zh-TW" sz="2800" b="1" dirty="0">
                <a:solidFill>
                  <a:srgbClr val="FF0000"/>
                </a:solidFill>
              </a:rPr>
              <a:t>5</a:t>
            </a:r>
            <a:r>
              <a:rPr lang="zh-TW" altLang="en-US" sz="2800" b="1" dirty="0">
                <a:solidFill>
                  <a:srgbClr val="FF0000"/>
                </a:solidFill>
              </a:rPr>
              <a:t>月</a:t>
            </a:r>
            <a:r>
              <a:rPr lang="en-US" altLang="zh-TW" sz="2800" b="1" dirty="0">
                <a:solidFill>
                  <a:srgbClr val="FF0000"/>
                </a:solidFill>
              </a:rPr>
              <a:t>3</a:t>
            </a:r>
            <a:r>
              <a:rPr lang="zh-TW" altLang="en-US" sz="2800" b="1" dirty="0">
                <a:solidFill>
                  <a:srgbClr val="FF0000"/>
                </a:solidFill>
              </a:rPr>
              <a:t>日</a:t>
            </a:r>
          </a:p>
        </p:txBody>
      </p:sp>
      <p:sp>
        <p:nvSpPr>
          <p:cNvPr id="7" name="投影片編號版面配置區 11">
            <a:extLst>
              <a:ext uri="{FF2B5EF4-FFF2-40B4-BE49-F238E27FC236}">
                <a16:creationId xmlns:a16="http://schemas.microsoft.com/office/drawing/2014/main" id="{6580ACD5-49D8-4E70-82D7-F208E28BB37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2001838" y="466725"/>
            <a:ext cx="6216650" cy="823913"/>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三</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免試入學作業程序</a:t>
            </a:r>
          </a:p>
        </p:txBody>
      </p:sp>
      <p:graphicFrame>
        <p:nvGraphicFramePr>
          <p:cNvPr id="122883" name="Object 8"/>
          <p:cNvGraphicFramePr>
            <a:graphicFrameLocks noChangeAspect="1"/>
          </p:cNvGraphicFramePr>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spid="_x0000_s1037" name="Visio" r:id="rId4" imgW="4426729" imgH="1541786" progId="">
                  <p:embed/>
                </p:oleObj>
              </mc:Choice>
              <mc:Fallback>
                <p:oleObj name="Visio" r:id="rId4" imgW="4426729" imgH="1541786" progId="">
                  <p:embed/>
                  <p:pic>
                    <p:nvPicPr>
                      <p:cNvPr id="122883"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a:extLst>
              <a:ext uri="{FF2B5EF4-FFF2-40B4-BE49-F238E27FC236}">
                <a16:creationId xmlns:a16="http://schemas.microsoft.com/office/drawing/2014/main" id="{D7E160C1-90CA-4B3D-BB04-4E46930D4238}"/>
              </a:ext>
            </a:extLst>
          </p:cNvPr>
          <p:cNvSpPr/>
          <p:nvPr/>
        </p:nvSpPr>
        <p:spPr>
          <a:xfrm>
            <a:off x="1285073" y="5410996"/>
            <a:ext cx="10347064" cy="707886"/>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學年以上，才有保障名額資格</a:t>
            </a:r>
          </a:p>
        </p:txBody>
      </p:sp>
      <p:sp>
        <p:nvSpPr>
          <p:cNvPr id="6" name="投影片編號版面配置區 11">
            <a:extLst>
              <a:ext uri="{FF2B5EF4-FFF2-40B4-BE49-F238E27FC236}">
                <a16:creationId xmlns:a16="http://schemas.microsoft.com/office/drawing/2014/main" id="{0FD82BA5-139E-42F3-A7A2-C986F77D62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3" name="文字方塊 2">
            <a:extLst>
              <a:ext uri="{FF2B5EF4-FFF2-40B4-BE49-F238E27FC236}">
                <a16:creationId xmlns:a16="http://schemas.microsoft.com/office/drawing/2014/main" id="{CB42F71C-1EA7-4487-BE35-8431CDEF9B56}"/>
              </a:ext>
            </a:extLst>
          </p:cNvPr>
          <p:cNvSpPr txBox="1"/>
          <p:nvPr/>
        </p:nvSpPr>
        <p:spPr>
          <a:xfrm>
            <a:off x="8822363" y="3646025"/>
            <a:ext cx="3185487" cy="369332"/>
          </a:xfrm>
          <a:prstGeom prst="rect">
            <a:avLst/>
          </a:prstGeom>
          <a:noFill/>
        </p:spPr>
        <p:txBody>
          <a:bodyPr wrap="none" rtlCol="0">
            <a:spAutoFit/>
          </a:bodyPr>
          <a:lstStyle/>
          <a:p>
            <a:r>
              <a:rPr lang="zh-TW" altLang="en-US" dirty="0">
                <a:solidFill>
                  <a:srgbClr val="FF0000"/>
                </a:solidFill>
              </a:rPr>
              <a:t>要選填第一志願序第一間學校</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a16="http://schemas.microsoft.com/office/drawing/2014/main" id="{36F7F91D-0C27-4091-B902-A9EBFD6460D0}"/>
              </a:ext>
            </a:extLst>
          </p:cNvPr>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a16="http://schemas.microsoft.com/office/drawing/2014/main" val="20000"/>
                    </a:ext>
                  </a:extLst>
                </a:gridCol>
                <a:gridCol w="703025">
                  <a:extLst>
                    <a:ext uri="{9D8B030D-6E8A-4147-A177-3AD203B41FA5}">
                      <a16:colId xmlns:a16="http://schemas.microsoft.com/office/drawing/2014/main" val="20001"/>
                    </a:ext>
                  </a:extLst>
                </a:gridCol>
                <a:gridCol w="603850">
                  <a:extLst>
                    <a:ext uri="{9D8B030D-6E8A-4147-A177-3AD203B41FA5}">
                      <a16:colId xmlns:a16="http://schemas.microsoft.com/office/drawing/2014/main" val="20002"/>
                    </a:ext>
                  </a:extLst>
                </a:gridCol>
                <a:gridCol w="638439">
                  <a:extLst>
                    <a:ext uri="{9D8B030D-6E8A-4147-A177-3AD203B41FA5}">
                      <a16:colId xmlns:a16="http://schemas.microsoft.com/office/drawing/2014/main" val="20003"/>
                    </a:ext>
                  </a:extLst>
                </a:gridCol>
                <a:gridCol w="596231">
                  <a:extLst>
                    <a:ext uri="{9D8B030D-6E8A-4147-A177-3AD203B41FA5}">
                      <a16:colId xmlns:a16="http://schemas.microsoft.com/office/drawing/2014/main" val="20004"/>
                    </a:ext>
                  </a:extLst>
                </a:gridCol>
                <a:gridCol w="488900">
                  <a:extLst>
                    <a:ext uri="{9D8B030D-6E8A-4147-A177-3AD203B41FA5}">
                      <a16:colId xmlns:a16="http://schemas.microsoft.com/office/drawing/2014/main" val="20005"/>
                    </a:ext>
                  </a:extLst>
                </a:gridCol>
                <a:gridCol w="132634">
                  <a:extLst>
                    <a:ext uri="{9D8B030D-6E8A-4147-A177-3AD203B41FA5}">
                      <a16:colId xmlns:a16="http://schemas.microsoft.com/office/drawing/2014/main" val="20006"/>
                    </a:ext>
                  </a:extLst>
                </a:gridCol>
                <a:gridCol w="315657">
                  <a:extLst>
                    <a:ext uri="{9D8B030D-6E8A-4147-A177-3AD203B41FA5}">
                      <a16:colId xmlns:a16="http://schemas.microsoft.com/office/drawing/2014/main" val="20007"/>
                    </a:ext>
                  </a:extLst>
                </a:gridCol>
                <a:gridCol w="322782">
                  <a:extLst>
                    <a:ext uri="{9D8B030D-6E8A-4147-A177-3AD203B41FA5}">
                      <a16:colId xmlns:a16="http://schemas.microsoft.com/office/drawing/2014/main" val="20008"/>
                    </a:ext>
                  </a:extLst>
                </a:gridCol>
                <a:gridCol w="567501">
                  <a:extLst>
                    <a:ext uri="{9D8B030D-6E8A-4147-A177-3AD203B41FA5}">
                      <a16:colId xmlns:a16="http://schemas.microsoft.com/office/drawing/2014/main" val="20009"/>
                    </a:ext>
                  </a:extLst>
                </a:gridCol>
                <a:gridCol w="3038494">
                  <a:extLst>
                    <a:ext uri="{9D8B030D-6E8A-4147-A177-3AD203B41FA5}">
                      <a16:colId xmlns:a16="http://schemas.microsoft.com/office/drawing/2014/main"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dirty="0">
                          <a:effectLst/>
                        </a:rPr>
                        <a:t>學生參考國中學生生涯輔導紀錄手冊之生涯發展規劃書，選填志願。</a:t>
                      </a:r>
                      <a:endParaRPr lang="zh-TW" sz="1200" kern="100" dirty="0">
                        <a:effectLst/>
                      </a:endParaRP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dirty="0">
                          <a:effectLst/>
                          <a:uFill>
                            <a:solidFill>
                              <a:srgbClr val="000000"/>
                            </a:solidFill>
                          </a:uFill>
                        </a:rPr>
                        <a:t>校</a:t>
                      </a:r>
                      <a:r>
                        <a:rPr lang="zh-TW" sz="1200" u="none" strike="noStrike" kern="100">
                          <a:effectLst/>
                          <a:uFill>
                            <a:solidFill>
                              <a:srgbClr val="000000"/>
                            </a:solidFill>
                          </a:uFill>
                        </a:rPr>
                        <a:t>為一群組，</a:t>
                      </a:r>
                      <a:r>
                        <a:rPr 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dirty="0">
                          <a:effectLst/>
                          <a:uFill>
                            <a:solidFill>
                              <a:srgbClr val="000000"/>
                            </a:solidFill>
                          </a:uFill>
                        </a:rPr>
                        <a:t>分計。</a:t>
                      </a:r>
                      <a:endParaRPr 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dirty="0">
                          <a:effectLst/>
                        </a:rPr>
                        <a:t>競賽成績</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8603">
                <a:tc vMerge="1">
                  <a:txBody>
                    <a:bodyPr/>
                    <a:lstStyle/>
                    <a:p>
                      <a:endParaRPr lang="zh-TW" altLang="en-US"/>
                    </a:p>
                  </a:txBody>
                  <a:tcPr/>
                </a:tc>
                <a:tc>
                  <a:txBody>
                    <a:bodyPr/>
                    <a:lstStyle/>
                    <a:p>
                      <a:pPr algn="just">
                        <a:lnSpc>
                          <a:spcPts val="1800"/>
                        </a:lnSpc>
                        <a:spcAft>
                          <a:spcPts val="0"/>
                        </a:spcAft>
                      </a:pPr>
                      <a:r>
                        <a:rPr lang="zh-TW" sz="1200" kern="0" dirty="0">
                          <a:effectLst/>
                        </a:rPr>
                        <a:t>服務學習</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8" name="內容版面配置區 4">
            <a:extLst>
              <a:ext uri="{FF2B5EF4-FFF2-40B4-BE49-F238E27FC236}">
                <a16:creationId xmlns:a16="http://schemas.microsoft.com/office/drawing/2014/main" id="{3A59C84D-1821-4C10-A665-6AF7B9353422}"/>
              </a:ext>
            </a:extLst>
          </p:cNvPr>
          <p:cNvGraphicFramePr>
            <a:graphicFrameLocks noGrp="1"/>
          </p:cNvGraphicFramePr>
          <p:nvPr>
            <p:ph idx="1"/>
            <p:extLst>
              <p:ext uri="{D42A27DB-BD31-4B8C-83A1-F6EECF244321}">
                <p14:modId xmlns:p14="http://schemas.microsoft.com/office/powerpoint/2010/main" val="2921601110"/>
              </p:ext>
            </p:extLst>
          </p:nvPr>
        </p:nvGraphicFramePr>
        <p:xfrm>
          <a:off x="1877568" y="175846"/>
          <a:ext cx="9814560" cy="6577506"/>
        </p:xfrm>
        <a:graphic>
          <a:graphicData uri="http://schemas.openxmlformats.org/drawingml/2006/table">
            <a:tbl>
              <a:tblPr>
                <a:tableStyleId>{5C22544A-7EE6-4342-B048-85BDC9FD1C3A}</a:tableStyleId>
              </a:tblPr>
              <a:tblGrid>
                <a:gridCol w="780288">
                  <a:extLst>
                    <a:ext uri="{9D8B030D-6E8A-4147-A177-3AD203B41FA5}">
                      <a16:colId xmlns:a16="http://schemas.microsoft.com/office/drawing/2014/main" val="20000"/>
                    </a:ext>
                  </a:extLst>
                </a:gridCol>
                <a:gridCol w="816864">
                  <a:extLst>
                    <a:ext uri="{9D8B030D-6E8A-4147-A177-3AD203B41FA5}">
                      <a16:colId xmlns:a16="http://schemas.microsoft.com/office/drawing/2014/main" val="20001"/>
                    </a:ext>
                  </a:extLst>
                </a:gridCol>
                <a:gridCol w="816864">
                  <a:extLst>
                    <a:ext uri="{9D8B030D-6E8A-4147-A177-3AD203B41FA5}">
                      <a16:colId xmlns:a16="http://schemas.microsoft.com/office/drawing/2014/main" val="20002"/>
                    </a:ext>
                  </a:extLst>
                </a:gridCol>
                <a:gridCol w="477377">
                  <a:extLst>
                    <a:ext uri="{9D8B030D-6E8A-4147-A177-3AD203B41FA5}">
                      <a16:colId xmlns:a16="http://schemas.microsoft.com/office/drawing/2014/main" val="20003"/>
                    </a:ext>
                  </a:extLst>
                </a:gridCol>
                <a:gridCol w="315103">
                  <a:extLst>
                    <a:ext uri="{9D8B030D-6E8A-4147-A177-3AD203B41FA5}">
                      <a16:colId xmlns:a16="http://schemas.microsoft.com/office/drawing/2014/main" val="20004"/>
                    </a:ext>
                  </a:extLst>
                </a:gridCol>
                <a:gridCol w="707172">
                  <a:extLst>
                    <a:ext uri="{9D8B030D-6E8A-4147-A177-3AD203B41FA5}">
                      <a16:colId xmlns:a16="http://schemas.microsoft.com/office/drawing/2014/main" val="20005"/>
                    </a:ext>
                  </a:extLst>
                </a:gridCol>
                <a:gridCol w="97500">
                  <a:extLst>
                    <a:ext uri="{9D8B030D-6E8A-4147-A177-3AD203B41FA5}">
                      <a16:colId xmlns:a16="http://schemas.microsoft.com/office/drawing/2014/main" val="20006"/>
                    </a:ext>
                  </a:extLst>
                </a:gridCol>
                <a:gridCol w="780288">
                  <a:extLst>
                    <a:ext uri="{9D8B030D-6E8A-4147-A177-3AD203B41FA5}">
                      <a16:colId xmlns:a16="http://schemas.microsoft.com/office/drawing/2014/main" val="20007"/>
                    </a:ext>
                  </a:extLst>
                </a:gridCol>
                <a:gridCol w="694944">
                  <a:extLst>
                    <a:ext uri="{9D8B030D-6E8A-4147-A177-3AD203B41FA5}">
                      <a16:colId xmlns:a16="http://schemas.microsoft.com/office/drawing/2014/main" val="20008"/>
                    </a:ext>
                  </a:extLst>
                </a:gridCol>
                <a:gridCol w="390144">
                  <a:extLst>
                    <a:ext uri="{9D8B030D-6E8A-4147-A177-3AD203B41FA5}">
                      <a16:colId xmlns:a16="http://schemas.microsoft.com/office/drawing/2014/main" val="20009"/>
                    </a:ext>
                  </a:extLst>
                </a:gridCol>
                <a:gridCol w="3938016">
                  <a:extLst>
                    <a:ext uri="{9D8B030D-6E8A-4147-A177-3AD203B41FA5}">
                      <a16:colId xmlns:a16="http://schemas.microsoft.com/office/drawing/2014/main" val="20010"/>
                    </a:ext>
                  </a:extLst>
                </a:gridCol>
              </a:tblGrid>
              <a:tr h="473466">
                <a:tc gridSpan="2">
                  <a:txBody>
                    <a:bodyPr/>
                    <a:lstStyle/>
                    <a:p>
                      <a:pPr algn="ctr">
                        <a:lnSpc>
                          <a:spcPts val="1800"/>
                        </a:lnSpc>
                        <a:spcAft>
                          <a:spcPts val="0"/>
                        </a:spcAft>
                        <a:tabLst>
                          <a:tab pos="90170" algn="l"/>
                        </a:tabLst>
                      </a:pPr>
                      <a:r>
                        <a:rPr lang="zh-TW" sz="1200" b="0" kern="0" dirty="0">
                          <a:effectLst/>
                          <a:latin typeface="新細明體" panose="02020500000000000000" pitchFamily="18" charset="-120"/>
                          <a:ea typeface="新細明體" panose="02020500000000000000" pitchFamily="18" charset="-120"/>
                        </a:rPr>
                        <a:t>比序</a:t>
                      </a:r>
                      <a:r>
                        <a:rPr lang="zh-TW" sz="1200" b="0" kern="100" dirty="0">
                          <a:effectLst/>
                          <a:latin typeface="新細明體" panose="02020500000000000000" pitchFamily="18" charset="-120"/>
                          <a:ea typeface="新細明體" panose="02020500000000000000" pitchFamily="18" charset="-120"/>
                        </a:rPr>
                        <a:t>項目</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積分換算</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最高</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分數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備註</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10000"/>
                  </a:ext>
                </a:extLst>
              </a:tr>
              <a:tr h="1380948">
                <a:tc>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1.志願序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第1志願序學校 </a:t>
                      </a:r>
                      <a:r>
                        <a:rPr lang="en-US" altLang="zh-TW" sz="1200" b="0" kern="0" dirty="0">
                          <a:solidFill>
                            <a:srgbClr val="FF0000"/>
                          </a:solidFill>
                          <a:effectLst/>
                          <a:latin typeface="新細明體" panose="02020500000000000000" pitchFamily="18" charset="-120"/>
                          <a:ea typeface="新細明體" panose="02020500000000000000" pitchFamily="18" charset="-120"/>
                        </a:rPr>
                        <a:t>12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第2志願序學校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11</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第3志願序學校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ctr">
                        <a:lnSpc>
                          <a:spcPct val="150000"/>
                        </a:lnSpc>
                        <a:spcBef>
                          <a:spcPts val="0"/>
                        </a:spcBef>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第4志願序學校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9</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第5志願序學校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20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a:t>
                      </a:r>
                      <a:r>
                        <a:rPr lang="en-US" altLang="zh-TW" sz="1200" b="0" kern="0" dirty="0">
                          <a:solidFill>
                            <a:srgbClr val="FF0000"/>
                          </a:solidFill>
                          <a:effectLst/>
                          <a:latin typeface="新細明體" panose="02020500000000000000" pitchFamily="18" charset="-120"/>
                          <a:ea typeface="新細明體" panose="02020500000000000000" pitchFamily="18" charset="-120"/>
                        </a:rPr>
                        <a:t>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2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240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altLang="zh-TW" sz="1200" b="0" u="none" strike="noStrike" kern="100" dirty="0">
                          <a:solidFill>
                            <a:srgbClr val="FF0000"/>
                          </a:solidFill>
                          <a:effectLst/>
                          <a:uFill>
                            <a:solidFill>
                              <a:srgbClr val="000000"/>
                            </a:solidFill>
                          </a:uFill>
                          <a:latin typeface="新細明體" panose="02020500000000000000" pitchFamily="18" charset="-120"/>
                          <a:ea typeface="新細明體" panose="02020500000000000000" pitchFamily="18" charset="-120"/>
                        </a:rPr>
                        <a:t>7</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en-US"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473427">
                <a:tc rowSpan="8">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2.</a:t>
                      </a:r>
                      <a:endParaRPr lang="en-US" altLang="zh-TW" sz="1200" b="0" kern="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多</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元</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學</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習</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表</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競賽成績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國際第一名</a:t>
                      </a:r>
                      <a:r>
                        <a:rPr lang="en-US" sz="1200" b="0" kern="100" dirty="0">
                          <a:effectLst/>
                          <a:latin typeface="新細明體" panose="02020500000000000000" pitchFamily="18" charset="-120"/>
                          <a:ea typeface="新細明體" panose="02020500000000000000" pitchFamily="18" charset="-120"/>
                        </a:rPr>
                        <a:t>10</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國際第二名</a:t>
                      </a:r>
                      <a:r>
                        <a:rPr lang="en-US" sz="1200" b="0" kern="100" dirty="0">
                          <a:effectLst/>
                          <a:latin typeface="新細明體" panose="02020500000000000000" pitchFamily="18" charset="-120"/>
                          <a:ea typeface="新細明體" panose="02020500000000000000" pitchFamily="18" charset="-120"/>
                        </a:rPr>
                        <a:t>9</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國際第三名</a:t>
                      </a:r>
                      <a:r>
                        <a:rPr lang="en-US" sz="1200" b="0" kern="100" dirty="0">
                          <a:effectLst/>
                          <a:latin typeface="新細明體" panose="02020500000000000000" pitchFamily="18" charset="-120"/>
                          <a:ea typeface="新細明體" panose="02020500000000000000" pitchFamily="18" charset="-120"/>
                        </a:rPr>
                        <a:t>8</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國際第四至八名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最</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高</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採</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計</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50</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同一性質或同一項目之競賽，僅擇優計分一次。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512963">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全國第一名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全國第二名</a:t>
                      </a:r>
                      <a:r>
                        <a:rPr lang="en-US" sz="1200" b="0" kern="100" dirty="0">
                          <a:effectLst/>
                          <a:latin typeface="新細明體" panose="02020500000000000000" pitchFamily="18" charset="-120"/>
                          <a:ea typeface="新細明體" panose="02020500000000000000" pitchFamily="18" charset="-120"/>
                        </a:rPr>
                        <a:t>6</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全國第三名</a:t>
                      </a:r>
                      <a:r>
                        <a:rPr lang="en-US" sz="1200" b="0" kern="100" dirty="0">
                          <a:effectLst/>
                          <a:latin typeface="新細明體" panose="02020500000000000000" pitchFamily="18" charset="-120"/>
                          <a:ea typeface="新細明體" panose="02020500000000000000" pitchFamily="18" charset="-120"/>
                        </a:rPr>
                        <a:t>5</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全國第四至八名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394556">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縣市第一名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縣市第二名</a:t>
                      </a:r>
                      <a:r>
                        <a:rPr lang="en-US" sz="1200" b="0" kern="100" dirty="0">
                          <a:effectLst/>
                          <a:latin typeface="新細明體" panose="02020500000000000000" pitchFamily="18" charset="-120"/>
                          <a:ea typeface="新細明體" panose="02020500000000000000" pitchFamily="18" charset="-120"/>
                        </a:rPr>
                        <a:t>3</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縣市第三名</a:t>
                      </a:r>
                      <a:r>
                        <a:rPr lang="en-US" sz="1200" b="0" kern="100" dirty="0">
                          <a:effectLst/>
                          <a:latin typeface="新細明體" panose="02020500000000000000" pitchFamily="18" charset="-120"/>
                          <a:ea typeface="新細明體" panose="02020500000000000000" pitchFamily="18" charset="-120"/>
                        </a:rPr>
                        <a:t>2</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縣市第四至八名</a:t>
                      </a:r>
                      <a:r>
                        <a:rPr lang="en-US" sz="1200" b="0" kern="100" dirty="0">
                          <a:effectLst/>
                          <a:latin typeface="新細明體" panose="02020500000000000000" pitchFamily="18" charset="-120"/>
                          <a:ea typeface="新細明體" panose="02020500000000000000" pitchFamily="18" charset="-120"/>
                        </a:rPr>
                        <a:t>1</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6">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獎勵紀錄</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服務學習</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社團參與</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91687">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體適能</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255955">
                <a:tc vMerge="1">
                  <a:txBody>
                    <a:bodyPr/>
                    <a:lstStyle/>
                    <a:p>
                      <a:endParaRPr lang="zh-TW" altLang="en-US"/>
                    </a:p>
                  </a:txBody>
                  <a:tcPr/>
                </a:tc>
                <a:tc>
                  <a:txBody>
                    <a:bodyPr/>
                    <a:lstStyle/>
                    <a:p>
                      <a:pPr algn="ctr">
                        <a:lnSpc>
                          <a:spcPts val="1800"/>
                        </a:lnSpc>
                        <a:spcAft>
                          <a:spcPts val="0"/>
                        </a:spcAft>
                      </a:pPr>
                      <a:r>
                        <a:rPr lang="zh-TW" altLang="en-US" sz="1200" b="0" kern="100" dirty="0">
                          <a:effectLst/>
                          <a:latin typeface="新細明體" panose="02020500000000000000" pitchFamily="18" charset="-120"/>
                          <a:ea typeface="新細明體" panose="02020500000000000000" pitchFamily="18" charset="-120"/>
                          <a:cs typeface="Times New Roman"/>
                        </a:rPr>
                        <a:t>語言認證</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248666941"/>
                  </a:ext>
                </a:extLst>
              </a:tr>
              <a:tr h="406784">
                <a:tc gridSpan="2">
                  <a:txBody>
                    <a:bodyPr/>
                    <a:lstStyle/>
                    <a:p>
                      <a:pPr algn="l">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3.就近入學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符合</a:t>
                      </a:r>
                      <a:r>
                        <a:rPr lang="en-US" sz="1200" b="0" kern="0" dirty="0">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不符</a:t>
                      </a:r>
                      <a:r>
                        <a:rPr lang="en-US" sz="1200" b="0" kern="0" dirty="0">
                          <a:effectLst/>
                          <a:latin typeface="新細明體" panose="02020500000000000000" pitchFamily="18" charset="-120"/>
                          <a:ea typeface="新細明體" panose="02020500000000000000" pitchFamily="18" charset="-120"/>
                        </a:rPr>
                        <a:t>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10分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10009"/>
                  </a:ext>
                </a:extLst>
              </a:tr>
              <a:tr h="946936">
                <a:tc gridSpan="2">
                  <a:txBody>
                    <a:bodyPr/>
                    <a:lstStyle/>
                    <a:p>
                      <a:pPr algn="just">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國中</a:t>
                      </a:r>
                      <a:r>
                        <a:rPr lang="zh-TW" sz="1200" b="0" kern="0" dirty="0">
                          <a:effectLst/>
                          <a:latin typeface="新細明體" panose="02020500000000000000" pitchFamily="18" charset="-120"/>
                          <a:ea typeface="新細明體" panose="02020500000000000000" pitchFamily="18" charset="-120"/>
                        </a:rPr>
                        <a:t>教育會考</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7">
                  <a:txBody>
                    <a:bodyPr/>
                    <a:lstStyle/>
                    <a:p>
                      <a:r>
                        <a:rPr lang="zh-TW" altLang="en-US" sz="1200" b="0" i="0" u="none" strike="noStrike" kern="1200" baseline="0" dirty="0">
                          <a:solidFill>
                            <a:srgbClr val="FF0000"/>
                          </a:solidFill>
                          <a:latin typeface="+mn-lt"/>
                          <a:ea typeface="+mn-ea"/>
                          <a:cs typeface="+mn-cs"/>
                        </a:rPr>
                        <a:t>會考分數五科加上寫作測驗總積分為</a:t>
                      </a:r>
                      <a:r>
                        <a:rPr lang="en-US" altLang="zh-TW" sz="1200" b="0" i="0" u="none" strike="noStrike" kern="1200" baseline="0" dirty="0">
                          <a:solidFill>
                            <a:srgbClr val="FF0000"/>
                          </a:solidFill>
                          <a:latin typeface="+mn-lt"/>
                          <a:ea typeface="+mn-ea"/>
                          <a:cs typeface="+mn-cs"/>
                        </a:rPr>
                        <a:t>36</a:t>
                      </a:r>
                      <a:r>
                        <a:rPr lang="zh-TW" altLang="en-US" sz="1200" b="0" i="0" u="none" strike="noStrike" kern="1200" baseline="0" dirty="0">
                          <a:solidFill>
                            <a:srgbClr val="FF0000"/>
                          </a:solidFill>
                          <a:latin typeface="+mn-lt"/>
                          <a:ea typeface="+mn-ea"/>
                          <a:cs typeface="+mn-cs"/>
                        </a:rPr>
                        <a:t>分，每一科</a:t>
                      </a:r>
                      <a:r>
                        <a:rPr lang="en-US" altLang="zh-TW" sz="1200" b="0" i="0" u="none" strike="noStrike" kern="1200" baseline="0" dirty="0">
                          <a:solidFill>
                            <a:srgbClr val="FF0000"/>
                          </a:solidFill>
                          <a:latin typeface="+mn-lt"/>
                          <a:ea typeface="+mn-ea"/>
                          <a:cs typeface="+mn-cs"/>
                        </a:rPr>
                        <a:t>A++(7</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A(5</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B+(3</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C(1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 </a:t>
                      </a:r>
                    </a:p>
                    <a:p>
                      <a:r>
                        <a:rPr lang="zh-TW" altLang="en-US" sz="1200" b="0" i="0" u="none" strike="noStrike" kern="1200" baseline="0" dirty="0">
                          <a:solidFill>
                            <a:srgbClr val="FF0000"/>
                          </a:solidFill>
                          <a:latin typeface="+mn-lt"/>
                          <a:ea typeface="+mn-ea"/>
                          <a:cs typeface="+mn-cs"/>
                        </a:rPr>
                        <a:t>寫作測驗</a:t>
                      </a:r>
                      <a:r>
                        <a:rPr lang="en-US" altLang="zh-TW" sz="1200" b="0" i="0" u="none" strike="noStrike" kern="1200" baseline="0" dirty="0">
                          <a:solidFill>
                            <a:srgbClr val="FF0000"/>
                          </a:solidFill>
                          <a:latin typeface="+mn-lt"/>
                          <a:ea typeface="+mn-ea"/>
                          <a:cs typeface="+mn-cs"/>
                        </a:rPr>
                        <a:t>6</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5</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0.8</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4</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3</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2</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分</a:t>
                      </a:r>
                      <a:r>
                        <a:rPr lang="zh-TW" altLang="en-US" sz="1200" b="0" i="0" u="none" strike="noStrike" kern="1200" baseline="0" dirty="0">
                          <a:solidFill>
                            <a:schemeClr val="dk1"/>
                          </a:solidFill>
                          <a:latin typeface="+mn-lt"/>
                          <a:ea typeface="+mn-ea"/>
                          <a:cs typeface="+mn-cs"/>
                        </a:rPr>
                        <a:t>。</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3</a:t>
                      </a:r>
                      <a:r>
                        <a:rPr lang="en-US" altLang="zh-TW" sz="1200" b="0" kern="0" dirty="0">
                          <a:solidFill>
                            <a:srgbClr val="FF0000"/>
                          </a:solidFill>
                          <a:effectLst/>
                          <a:latin typeface="新細明體" panose="02020500000000000000" pitchFamily="18" charset="-120"/>
                          <a:ea typeface="新細明體" panose="02020500000000000000" pitchFamily="18" charset="-120"/>
                        </a:rPr>
                        <a:t>6</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345416">
                <a:tc gridSpan="9">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參考總分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10</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11"/>
                  </a:ext>
                </a:extLst>
              </a:tr>
            </a:tbl>
          </a:graphicData>
        </a:graphic>
      </p:graphicFrame>
      <p:sp>
        <p:nvSpPr>
          <p:cNvPr id="125089" name="矩形 1"/>
          <p:cNvSpPr>
            <a:spLocks noChangeArrowheads="1"/>
          </p:cNvSpPr>
          <p:nvPr/>
        </p:nvSpPr>
        <p:spPr bwMode="auto">
          <a:xfrm>
            <a:off x="372618" y="1424750"/>
            <a:ext cx="1293813" cy="353943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免試入學超額比序項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altLang="en-US" sz="3200" b="1" dirty="0">
              <a:solidFill>
                <a:schemeClr val="bg1"/>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a16="http://schemas.microsoft.com/office/drawing/2014/main" id="{2B0347A8-7F14-4003-A85B-948A1B132E6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1" name="內容版面配置區 2">
            <a:extLst>
              <a:ext uri="{FF2B5EF4-FFF2-40B4-BE49-F238E27FC236}">
                <a16:creationId xmlns:a16="http://schemas.microsoft.com/office/drawing/2014/main" id="{DDCB6160-B863-452D-BD3A-D6ADACB4A095}"/>
              </a:ext>
            </a:extLst>
          </p:cNvPr>
          <p:cNvSpPr txBox="1">
            <a:spLocks/>
          </p:cNvSpPr>
          <p:nvPr/>
        </p:nvSpPr>
        <p:spPr bwMode="auto">
          <a:xfrm>
            <a:off x="7691382" y="5285416"/>
            <a:ext cx="4068673" cy="53181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marL="0" indent="0" algn="ctr" eaLnBrk="1" hangingPunct="1">
              <a:buNone/>
              <a:defRPr/>
            </a:pPr>
            <a:r>
              <a:rPr lang="zh-TW" altLang="en-US" sz="2000" kern="0" dirty="0">
                <a:solidFill>
                  <a:srgbClr val="FF0000"/>
                </a:solidFill>
                <a:latin typeface="標楷體" panose="03000509000000000000" pitchFamily="65" charset="-120"/>
                <a:ea typeface="標楷體" panose="03000509000000000000" pitchFamily="65" charset="-120"/>
              </a:rPr>
              <a:t>多元學習表現採計前五學期，七上至九下開學前一日。</a:t>
            </a:r>
            <a:r>
              <a:rPr lang="en-US" altLang="zh-TW" sz="2000" kern="0" dirty="0">
                <a:solidFill>
                  <a:srgbClr val="FF0000"/>
                </a:solidFill>
                <a:latin typeface="標楷體" panose="03000509000000000000" pitchFamily="65" charset="-120"/>
                <a:ea typeface="標楷體" panose="03000509000000000000" pitchFamily="65" charset="-120"/>
              </a:rPr>
              <a:t/>
            </a:r>
            <a:br>
              <a:rPr lang="en-US" altLang="zh-TW" sz="2000" kern="0" dirty="0">
                <a:solidFill>
                  <a:srgbClr val="FF0000"/>
                </a:solidFill>
                <a:latin typeface="標楷體" panose="03000509000000000000" pitchFamily="65" charset="-120"/>
                <a:ea typeface="標楷體" panose="03000509000000000000" pitchFamily="65" charset="-120"/>
              </a:rPr>
            </a:br>
            <a:r>
              <a:rPr lang="en-US" altLang="zh-TW" sz="2000" kern="0" dirty="0">
                <a:solidFill>
                  <a:srgbClr val="FF0000"/>
                </a:solidFill>
                <a:latin typeface="標楷體" panose="03000509000000000000" pitchFamily="65" charset="-120"/>
                <a:ea typeface="標楷體" panose="03000509000000000000" pitchFamily="65" charset="-120"/>
              </a:rPr>
              <a:t>113</a:t>
            </a:r>
            <a:r>
              <a:rPr lang="zh-TW" altLang="en-US" sz="2000" kern="0" dirty="0">
                <a:solidFill>
                  <a:srgbClr val="FF0000"/>
                </a:solidFill>
                <a:latin typeface="標楷體" panose="03000509000000000000" pitchFamily="65" charset="-120"/>
                <a:ea typeface="標楷體" panose="03000509000000000000" pitchFamily="65" charset="-120"/>
              </a:rPr>
              <a:t>年</a:t>
            </a:r>
            <a:r>
              <a:rPr lang="en-US" altLang="zh-TW" sz="2000" kern="0" dirty="0">
                <a:solidFill>
                  <a:srgbClr val="FF0000"/>
                </a:solidFill>
                <a:latin typeface="標楷體" panose="03000509000000000000" pitchFamily="65" charset="-120"/>
                <a:ea typeface="標楷體" panose="03000509000000000000" pitchFamily="65" charset="-120"/>
              </a:rPr>
              <a:t>2</a:t>
            </a:r>
            <a:r>
              <a:rPr lang="zh-TW" altLang="en-US" sz="2000" kern="0" dirty="0">
                <a:solidFill>
                  <a:srgbClr val="FF0000"/>
                </a:solidFill>
                <a:latin typeface="標楷體" panose="03000509000000000000" pitchFamily="65" charset="-120"/>
                <a:ea typeface="標楷體" panose="03000509000000000000" pitchFamily="65" charset="-120"/>
              </a:rPr>
              <a:t>月</a:t>
            </a:r>
            <a:r>
              <a:rPr lang="en-US" altLang="zh-TW" sz="2000" kern="0" dirty="0">
                <a:solidFill>
                  <a:srgbClr val="FF0000"/>
                </a:solidFill>
                <a:latin typeface="標楷體" panose="03000509000000000000" pitchFamily="65" charset="-120"/>
                <a:ea typeface="標楷體" panose="03000509000000000000" pitchFamily="65" charset="-120"/>
              </a:rPr>
              <a:t>15</a:t>
            </a:r>
            <a:r>
              <a:rPr lang="zh-TW" altLang="en-US" sz="2000" kern="0" dirty="0">
                <a:solidFill>
                  <a:srgbClr val="FF0000"/>
                </a:solidFill>
                <a:latin typeface="標楷體" panose="03000509000000000000" pitchFamily="65" charset="-120"/>
                <a:ea typeface="標楷體" panose="03000509000000000000" pitchFamily="65" charset="-120"/>
              </a:rPr>
              <a:t>日</a:t>
            </a:r>
            <a:r>
              <a:rPr lang="en-US" altLang="zh-TW" sz="2000" kern="0" dirty="0">
                <a:solidFill>
                  <a:srgbClr val="FF0000"/>
                </a:solidFill>
                <a:latin typeface="標楷體" panose="03000509000000000000" pitchFamily="65" charset="-120"/>
                <a:ea typeface="標楷體" panose="03000509000000000000" pitchFamily="65" charset="-120"/>
              </a:rPr>
              <a:t>(</a:t>
            </a:r>
            <a:r>
              <a:rPr lang="zh-TW" altLang="en-US" sz="2000" kern="0" dirty="0">
                <a:solidFill>
                  <a:srgbClr val="FF0000"/>
                </a:solidFill>
                <a:latin typeface="標楷體" panose="03000509000000000000" pitchFamily="65" charset="-120"/>
                <a:ea typeface="標楷體" panose="03000509000000000000" pitchFamily="65" charset="-120"/>
              </a:rPr>
              <a:t>四</a:t>
            </a:r>
            <a:r>
              <a:rPr lang="en-US" altLang="zh-TW" sz="2000" kern="0" dirty="0">
                <a:solidFill>
                  <a:srgbClr val="FF0000"/>
                </a:solidFill>
                <a:latin typeface="標楷體" panose="03000509000000000000" pitchFamily="65" charset="-120"/>
                <a:ea typeface="標楷體" panose="03000509000000000000" pitchFamily="65" charset="-120"/>
              </a:rPr>
              <a:t>)</a:t>
            </a:r>
          </a:p>
          <a:p>
            <a:pPr marL="0" indent="0" algn="ctr" eaLnBrk="1" hangingPunct="1">
              <a:buNone/>
              <a:defRPr/>
            </a:pPr>
            <a:endParaRPr lang="en-US" altLang="zh-TW" sz="2000" kern="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五</a:t>
            </a:r>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免試入學同分比序</a:t>
            </a:r>
          </a:p>
        </p:txBody>
      </p:sp>
      <p:sp>
        <p:nvSpPr>
          <p:cNvPr id="126979" name="矩形 1"/>
          <p:cNvSpPr>
            <a:spLocks noChangeArrowheads="1"/>
          </p:cNvSpPr>
          <p:nvPr/>
        </p:nvSpPr>
        <p:spPr bwMode="auto">
          <a:xfrm>
            <a:off x="1304544" y="2628900"/>
            <a:ext cx="1063142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p>
          <a:p>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 </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endParaRPr lang="en-US"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(5)</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含總標示及國英數自社分科標示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志願序內之學校序及科別序</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a:extLst>
              <a:ext uri="{FF2B5EF4-FFF2-40B4-BE49-F238E27FC236}">
                <a16:creationId xmlns:a16="http://schemas.microsoft.com/office/drawing/2014/main" id="{FC38BC6E-2BD6-470E-BEED-55FEDE094D9C}"/>
              </a:ext>
            </a:extLst>
          </p:cNvPr>
          <p:cNvSpPr/>
          <p:nvPr/>
        </p:nvSpPr>
        <p:spPr>
          <a:xfrm>
            <a:off x="3000006" y="1552450"/>
            <a:ext cx="2470150" cy="857249"/>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t>經濟弱勢</a:t>
            </a:r>
            <a:r>
              <a:rPr lang="en-US" altLang="zh-TW" sz="2000" b="1" dirty="0"/>
              <a:t>(</a:t>
            </a:r>
            <a:r>
              <a:rPr lang="zh-TW" altLang="en-US" sz="2000" b="1" dirty="0"/>
              <a:t>低收入戶</a:t>
            </a:r>
            <a:r>
              <a:rPr lang="en-US" altLang="zh-TW" sz="2000" b="1" dirty="0"/>
              <a:t>)</a:t>
            </a:r>
            <a:r>
              <a:rPr lang="zh-TW" altLang="en-US" sz="2000" b="1" dirty="0"/>
              <a:t>學生優先錄取</a:t>
            </a:r>
          </a:p>
        </p:txBody>
      </p:sp>
      <p:sp>
        <p:nvSpPr>
          <p:cNvPr id="6" name="投影片編號版面配置區 11">
            <a:extLst>
              <a:ext uri="{FF2B5EF4-FFF2-40B4-BE49-F238E27FC236}">
                <a16:creationId xmlns:a16="http://schemas.microsoft.com/office/drawing/2014/main" id="{48449F20-7884-4E81-B053-E5461F63C6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ABD3444-96B3-4770-9DAE-F4E7A504DA49}"/>
              </a:ext>
            </a:extLst>
          </p:cNvPr>
          <p:cNvGraphicFramePr>
            <a:graphicFrameLocks noGrp="1"/>
          </p:cNvGraphicFramePr>
          <p:nvPr>
            <p:extLst>
              <p:ext uri="{D42A27DB-BD31-4B8C-83A1-F6EECF244321}">
                <p14:modId xmlns:p14="http://schemas.microsoft.com/office/powerpoint/2010/main" val="2078629022"/>
              </p:ext>
            </p:extLst>
          </p:nvPr>
        </p:nvGraphicFramePr>
        <p:xfrm>
          <a:off x="2375371" y="1484786"/>
          <a:ext cx="7329462" cy="4721452"/>
        </p:xfrm>
        <a:graphic>
          <a:graphicData uri="http://schemas.openxmlformats.org/drawingml/2006/table">
            <a:tbl>
              <a:tblPr>
                <a:tableStyleId>{35758FB7-9AC5-4552-8A53-C91805E547FA}</a:tableStyleId>
              </a:tblPr>
              <a:tblGrid>
                <a:gridCol w="1078753">
                  <a:extLst>
                    <a:ext uri="{9D8B030D-6E8A-4147-A177-3AD203B41FA5}">
                      <a16:colId xmlns:a16="http://schemas.microsoft.com/office/drawing/2014/main" val="20000"/>
                    </a:ext>
                  </a:extLst>
                </a:gridCol>
                <a:gridCol w="4129022">
                  <a:extLst>
                    <a:ext uri="{9D8B030D-6E8A-4147-A177-3AD203B41FA5}">
                      <a16:colId xmlns:a16="http://schemas.microsoft.com/office/drawing/2014/main" val="20001"/>
                    </a:ext>
                  </a:extLst>
                </a:gridCol>
                <a:gridCol w="2121687">
                  <a:extLst>
                    <a:ext uri="{9D8B030D-6E8A-4147-A177-3AD203B41FA5}">
                      <a16:colId xmlns:a16="http://schemas.microsoft.com/office/drawing/2014/main"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val="10000"/>
                  </a:ext>
                </a:extLst>
              </a:tr>
              <a:tr h="471775">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108</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1"/>
                  </a:ext>
                </a:extLst>
              </a:tr>
              <a:tr h="524256">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a:solidFill>
                            <a:srgbClr val="FF0000"/>
                          </a:solidFill>
                          <a:effectLst/>
                          <a:latin typeface="+mn-lt"/>
                          <a:ea typeface="+mn-ea"/>
                          <a:cs typeface="+mn-cs"/>
                        </a:rPr>
                        <a:t>經濟弱勢</a:t>
                      </a:r>
                      <a:r>
                        <a:rPr lang="en-US" altLang="zh-TW" sz="2400" u="none" strike="noStrike" kern="1200" dirty="0">
                          <a:solidFill>
                            <a:srgbClr val="FF0000"/>
                          </a:solidFill>
                          <a:effectLst/>
                          <a:latin typeface="+mn-lt"/>
                          <a:ea typeface="+mn-ea"/>
                          <a:cs typeface="+mn-cs"/>
                        </a:rPr>
                        <a:t>(</a:t>
                      </a:r>
                      <a:r>
                        <a:rPr lang="zh-TW" altLang="en-US" sz="2400" u="none" strike="noStrike" kern="1200" dirty="0">
                          <a:solidFill>
                            <a:srgbClr val="FF0000"/>
                          </a:solidFill>
                          <a:effectLst/>
                          <a:latin typeface="+mn-lt"/>
                          <a:ea typeface="+mn-ea"/>
                          <a:cs typeface="+mn-cs"/>
                        </a:rPr>
                        <a:t>低收入戶</a:t>
                      </a:r>
                      <a:r>
                        <a:rPr lang="en-US" altLang="zh-TW" sz="2400" u="none" strike="noStrike" kern="1200" dirty="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2"/>
                  </a:ext>
                </a:extLst>
              </a:tr>
              <a:tr h="548640">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12</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3"/>
                  </a:ext>
                </a:extLst>
              </a:tr>
              <a:tr h="487680">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多元學習表現總分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50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4"/>
                  </a:ext>
                </a:extLst>
              </a:tr>
              <a:tr h="475488">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國中教育會考總積分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36</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5"/>
                  </a:ext>
                </a:extLst>
              </a:tr>
              <a:tr h="73787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zh-TW" altLang="en-US" sz="2400" u="none" strike="noStrike" dirty="0">
                          <a:effectLst/>
                          <a:latin typeface="+mn-ea"/>
                          <a:ea typeface="+mn-ea"/>
                        </a:rPr>
                        <a:t>總標示、</a:t>
                      </a:r>
                      <a:endParaRPr lang="en-US" altLang="zh-TW" sz="2400" u="none" strike="noStrike" dirty="0">
                        <a:effectLst/>
                        <a:latin typeface="+mn-ea"/>
                        <a:ea typeface="+mn-ea"/>
                      </a:endParaRPr>
                    </a:p>
                    <a:p>
                      <a:pPr algn="ctr" fontAlgn="ctr"/>
                      <a:r>
                        <a:rPr lang="zh-TW" altLang="en-US" sz="2400" u="none" strike="noStrike" dirty="0">
                          <a:effectLst/>
                          <a:latin typeface="+mn-ea"/>
                          <a:ea typeface="+mn-ea"/>
                        </a:rPr>
                        <a:t>分科標示</a:t>
                      </a:r>
                      <a:endParaRPr lang="en-US" altLang="zh-TW" sz="2400" u="none" strike="noStrike" dirty="0">
                        <a:effectLst/>
                        <a:latin typeface="+mn-ea"/>
                        <a:ea typeface="+mn-ea"/>
                      </a:endParaRPr>
                    </a:p>
                    <a:p>
                      <a:pPr algn="ctr" fontAlgn="ctr"/>
                      <a:r>
                        <a:rPr lang="en-US" altLang="zh-TW" sz="1800" u="none" strike="noStrike" dirty="0">
                          <a:effectLst/>
                          <a:latin typeface="+mn-ea"/>
                          <a:ea typeface="+mn-ea"/>
                        </a:rPr>
                        <a:t>(</a:t>
                      </a:r>
                      <a:r>
                        <a:rPr lang="zh-TW" altLang="en-US" sz="1800" u="none" strike="noStrike" dirty="0">
                          <a:effectLst/>
                          <a:latin typeface="+mn-ea"/>
                          <a:ea typeface="+mn-ea"/>
                        </a:rPr>
                        <a:t>國英數自社</a:t>
                      </a:r>
                      <a:r>
                        <a:rPr lang="en-US" altLang="zh-TW" sz="1800" u="none" strike="noStrike" dirty="0">
                          <a:effectLst/>
                          <a:latin typeface="+mn-ea"/>
                          <a:ea typeface="+mn-ea"/>
                        </a:rPr>
                        <a:t>)</a:t>
                      </a:r>
                      <a:r>
                        <a:rPr lang="zh-TW" altLang="en-US" sz="2400" u="none" strike="noStrike" dirty="0">
                          <a:effectLst/>
                          <a:latin typeface="+mn-ea"/>
                          <a:ea typeface="+mn-ea"/>
                        </a:rPr>
                        <a:t>　</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2"/>
                  </a:ext>
                </a:extLst>
              </a:tr>
              <a:tr h="737871">
                <a:tc>
                  <a:txBody>
                    <a:bodyPr/>
                    <a:lstStyle/>
                    <a:p>
                      <a:pPr marL="0" algn="ctr" defTabSz="342900" rtl="0" eaLnBrk="1" fontAlgn="ctr" latinLnBrk="0" hangingPunct="1"/>
                      <a:r>
                        <a:rPr lang="en-US" altLang="zh-TW" sz="2400" u="none" strike="noStrike" kern="1200" dirty="0">
                          <a:solidFill>
                            <a:schemeClr val="dk1"/>
                          </a:solidFill>
                          <a:effectLst/>
                          <a:latin typeface="+mn-lt"/>
                          <a:ea typeface="+mn-ea"/>
                          <a:cs typeface="+mn-cs"/>
                        </a:rPr>
                        <a:t>6</a:t>
                      </a: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marL="0" algn="ctr" defTabSz="342900" rtl="0" eaLnBrk="1" fontAlgn="ctr" latinLnBrk="0" hangingPunct="1"/>
                      <a:r>
                        <a:rPr lang="zh-TW" altLang="en-US" sz="2400" u="none" strike="noStrike" kern="1200" dirty="0">
                          <a:solidFill>
                            <a:schemeClr val="dk1"/>
                          </a:solidFill>
                          <a:effectLst/>
                          <a:latin typeface="+mn-lt"/>
                          <a:ea typeface="+mn-ea"/>
                          <a:cs typeface="+mn-cs"/>
                        </a:rPr>
                        <a:t>志願序內之學校序</a:t>
                      </a:r>
                      <a:r>
                        <a:rPr lang="en-US" altLang="zh-TW" sz="2400" u="none" strike="noStrike" kern="1200" dirty="0">
                          <a:solidFill>
                            <a:schemeClr val="dk1"/>
                          </a:solidFill>
                          <a:effectLst/>
                          <a:latin typeface="+mn-lt"/>
                          <a:ea typeface="+mn-ea"/>
                          <a:cs typeface="+mn-cs"/>
                        </a:rPr>
                        <a:t>(</a:t>
                      </a:r>
                      <a:r>
                        <a:rPr lang="zh-TW" altLang="en-US" sz="2400" u="none" strike="noStrike" kern="1200" dirty="0">
                          <a:solidFill>
                            <a:schemeClr val="dk1"/>
                          </a:solidFill>
                          <a:effectLst/>
                          <a:latin typeface="+mn-lt"/>
                          <a:ea typeface="+mn-ea"/>
                          <a:cs typeface="+mn-cs"/>
                        </a:rPr>
                        <a:t>科別序</a:t>
                      </a:r>
                      <a:r>
                        <a:rPr lang="en-US" altLang="zh-TW" sz="2400" u="none" strike="noStrike" kern="1200" dirty="0">
                          <a:solidFill>
                            <a:schemeClr val="dk1"/>
                          </a:solidFill>
                          <a:effectLst/>
                          <a:latin typeface="+mn-lt"/>
                          <a:ea typeface="+mn-ea"/>
                          <a:cs typeface="+mn-cs"/>
                        </a:rPr>
                        <a:t>)</a:t>
                      </a:r>
                      <a:endParaRPr lang="zh-TW" altLang="en-US" sz="2400" u="none" strike="noStrike" kern="1200" dirty="0">
                        <a:solidFill>
                          <a:schemeClr val="dk1"/>
                        </a:solidFill>
                        <a:effectLst/>
                        <a:latin typeface="+mn-lt"/>
                        <a:ea typeface="+mn-ea"/>
                        <a:cs typeface="+mn-cs"/>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b="0" i="0" u="none" strike="noStrike" dirty="0">
                          <a:solidFill>
                            <a:srgbClr val="000000"/>
                          </a:solidFill>
                          <a:effectLst/>
                          <a:latin typeface="+mn-ea"/>
                          <a:ea typeface="+mn-ea"/>
                        </a:rPr>
                        <a:t>1-1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1-2</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endParaRPr lang="en-US" altLang="zh-TW" sz="2400" b="0" i="0" u="none" strike="noStrike" dirty="0">
                        <a:solidFill>
                          <a:srgbClr val="000000"/>
                        </a:solidFill>
                        <a:effectLst/>
                        <a:latin typeface="+mn-ea"/>
                        <a:ea typeface="+mn-ea"/>
                      </a:endParaRPr>
                    </a:p>
                    <a:p>
                      <a:pPr algn="ctr" fontAlgn="ctr"/>
                      <a:r>
                        <a:rPr lang="en-US" altLang="zh-TW" sz="2400" b="0" i="0" u="none" strike="noStrike" dirty="0">
                          <a:solidFill>
                            <a:srgbClr val="000000"/>
                          </a:solidFill>
                          <a:effectLst/>
                          <a:latin typeface="+mn-ea"/>
                          <a:ea typeface="+mn-ea"/>
                        </a:rPr>
                        <a:t>2-1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2-2</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86042346"/>
                  </a:ext>
                </a:extLst>
              </a:tr>
            </a:tbl>
          </a:graphicData>
        </a:graphic>
      </p:graphicFrame>
      <p:sp>
        <p:nvSpPr>
          <p:cNvPr id="128003" name="標題 1"/>
          <p:cNvSpPr txBox="1">
            <a:spLocks/>
          </p:cNvSpPr>
          <p:nvPr/>
        </p:nvSpPr>
        <p:spPr bwMode="auto">
          <a:xfrm>
            <a:off x="2149475" y="471488"/>
            <a:ext cx="6778625"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五</a:t>
            </a: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免試入學同分比序</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altLang="en-US" sz="4000" dirty="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CF4D5AE0-A249-4B8B-8F04-63441A6C9B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p:nvPr>
        </p:nvSpPr>
        <p:spPr>
          <a:xfrm>
            <a:off x="2098675" y="309563"/>
            <a:ext cx="7940675"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六</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超額比序</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志願序</a:t>
            </a:r>
            <a:r>
              <a:rPr lang="en-US" altLang="zh-TW" sz="4000" dirty="0">
                <a:solidFill>
                  <a:srgbClr val="FFFF00"/>
                </a:solidFill>
                <a:latin typeface="標楷體" panose="03000509000000000000" pitchFamily="65" charset="-120"/>
                <a:ea typeface="標楷體" panose="03000509000000000000" pitchFamily="65" charset="-120"/>
              </a:rPr>
              <a:t>1 (12</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a:extLst>
              <a:ext uri="{FF2B5EF4-FFF2-40B4-BE49-F238E27FC236}">
                <a16:creationId xmlns:a16="http://schemas.microsoft.com/office/drawing/2014/main" id="{F378BD71-72BB-4FC5-B913-A0C41BDF1BA1}"/>
              </a:ext>
            </a:extLst>
          </p:cNvPr>
          <p:cNvGraphicFramePr>
            <a:graphicFrameLocks/>
          </p:cNvGraphicFramePr>
          <p:nvPr>
            <p:extLst>
              <p:ext uri="{D42A27DB-BD31-4B8C-83A1-F6EECF244321}">
                <p14:modId xmlns:p14="http://schemas.microsoft.com/office/powerpoint/2010/main" val="148386875"/>
              </p:ext>
            </p:extLst>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val="20000"/>
                    </a:ext>
                  </a:extLst>
                </a:gridCol>
                <a:gridCol w="1385190">
                  <a:extLst>
                    <a:ext uri="{9D8B030D-6E8A-4147-A177-3AD203B41FA5}">
                      <a16:colId xmlns:a16="http://schemas.microsoft.com/office/drawing/2014/main" val="20001"/>
                    </a:ext>
                  </a:extLst>
                </a:gridCol>
                <a:gridCol w="1385190">
                  <a:extLst>
                    <a:ext uri="{9D8B030D-6E8A-4147-A177-3AD203B41FA5}">
                      <a16:colId xmlns:a16="http://schemas.microsoft.com/office/drawing/2014/main" val="20002"/>
                    </a:ext>
                  </a:extLst>
                </a:gridCol>
                <a:gridCol w="1385190">
                  <a:extLst>
                    <a:ext uri="{9D8B030D-6E8A-4147-A177-3AD203B41FA5}">
                      <a16:colId xmlns:a16="http://schemas.microsoft.com/office/drawing/2014/main" val="20003"/>
                    </a:ext>
                  </a:extLst>
                </a:gridCol>
                <a:gridCol w="1385190">
                  <a:extLst>
                    <a:ext uri="{9D8B030D-6E8A-4147-A177-3AD203B41FA5}">
                      <a16:colId xmlns:a16="http://schemas.microsoft.com/office/drawing/2014/main" val="20004"/>
                    </a:ext>
                  </a:extLst>
                </a:gridCol>
                <a:gridCol w="1385190">
                  <a:extLst>
                    <a:ext uri="{9D8B030D-6E8A-4147-A177-3AD203B41FA5}">
                      <a16:colId xmlns:a16="http://schemas.microsoft.com/office/drawing/2014/main" val="20005"/>
                    </a:ext>
                  </a:extLst>
                </a:gridCol>
              </a:tblGrid>
              <a:tr h="633413">
                <a:tc>
                  <a:txBody>
                    <a:bodyPr/>
                    <a:lstStyle/>
                    <a:p>
                      <a:pPr algn="ctr" fontAlgn="ctr"/>
                      <a:r>
                        <a:rPr lang="zh-TW" altLang="en-US" sz="2000" b="1" u="none" strike="noStrike" dirty="0">
                          <a:effectLst/>
                          <a:latin typeface="+mn-ea"/>
                          <a:ea typeface="+mn-ea"/>
                        </a:rPr>
                        <a:t>第一志願序學校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第二志願序學校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第三志願序學校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第四志願序學校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第五志願序學校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其他志願序學校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12</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11</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表格 5">
            <a:extLst>
              <a:ext uri="{FF2B5EF4-FFF2-40B4-BE49-F238E27FC236}">
                <a16:creationId xmlns:a16="http://schemas.microsoft.com/office/drawing/2014/main" id="{E2E3864C-26AD-4405-8F4D-FAE446978E52}"/>
              </a:ext>
            </a:extLst>
          </p:cNvPr>
          <p:cNvGraphicFramePr>
            <a:graphicFrameLocks noGrp="1"/>
          </p:cNvGraphicFramePr>
          <p:nvPr>
            <p:extLst>
              <p:ext uri="{D42A27DB-BD31-4B8C-83A1-F6EECF244321}">
                <p14:modId xmlns:p14="http://schemas.microsoft.com/office/powerpoint/2010/main" val="235928664"/>
              </p:ext>
            </p:extLst>
          </p:nvPr>
        </p:nvGraphicFramePr>
        <p:xfrm>
          <a:off x="1911350" y="3109913"/>
          <a:ext cx="10034588" cy="2300287"/>
        </p:xfrm>
        <a:graphic>
          <a:graphicData uri="http://schemas.openxmlformats.org/drawingml/2006/table">
            <a:tbl>
              <a:tblPr/>
              <a:tblGrid>
                <a:gridCol w="10034588">
                  <a:extLst>
                    <a:ext uri="{9D8B030D-6E8A-4147-A177-3AD203B41FA5}">
                      <a16:colId xmlns:a16="http://schemas.microsoft.com/office/drawing/2014/main"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每一志願序至多</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可選填</a:t>
                      </a:r>
                      <a:r>
                        <a:rPr kumimoji="0"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校為一群組</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同一志願序如有</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多科別</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同一學校第二次選填，視為不同志願序。</a:t>
                      </a:r>
                      <a:endPar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4.</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志願序後</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含第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 </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志願選填以單科為單位，以</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7</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分計。</a:t>
                      </a:r>
                      <a:endPar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endParaRPr>
                    </a:p>
                  </a:txBody>
                  <a:tcPr marL="85725" marR="857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0"/>
                  </a:ext>
                </a:extLst>
              </a:tr>
            </a:tbl>
          </a:graphicData>
        </a:graphic>
      </p:graphicFrame>
      <p:sp>
        <p:nvSpPr>
          <p:cNvPr id="7" name="投影片編號版面配置區 11">
            <a:extLst>
              <a:ext uri="{FF2B5EF4-FFF2-40B4-BE49-F238E27FC236}">
                <a16:creationId xmlns:a16="http://schemas.microsoft.com/office/drawing/2014/main" id="{301C0F22-D9A4-4AB1-B091-799A2C73D2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F7019D1D-9BF6-432D-9DB5-05B17E0E2D33}"/>
              </a:ext>
            </a:extLst>
          </p:cNvPr>
          <p:cNvGraphicFramePr>
            <a:graphicFrameLocks noGrp="1"/>
          </p:cNvGraphicFramePr>
          <p:nvPr>
            <p:ph sz="half" idx="4294967295"/>
            <p:extLst>
              <p:ext uri="{D42A27DB-BD31-4B8C-83A1-F6EECF244321}">
                <p14:modId xmlns:p14="http://schemas.microsoft.com/office/powerpoint/2010/main" val="96879127"/>
              </p:ext>
            </p:extLst>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val="20000"/>
                    </a:ext>
                  </a:extLst>
                </a:gridCol>
                <a:gridCol w="810291">
                  <a:extLst>
                    <a:ext uri="{9D8B030D-6E8A-4147-A177-3AD203B41FA5}">
                      <a16:colId xmlns:a16="http://schemas.microsoft.com/office/drawing/2014/main" val="20001"/>
                    </a:ext>
                  </a:extLst>
                </a:gridCol>
                <a:gridCol w="810291">
                  <a:extLst>
                    <a:ext uri="{9D8B030D-6E8A-4147-A177-3AD203B41FA5}">
                      <a16:colId xmlns:a16="http://schemas.microsoft.com/office/drawing/2014/main" val="20002"/>
                    </a:ext>
                  </a:extLst>
                </a:gridCol>
                <a:gridCol w="810291">
                  <a:extLst>
                    <a:ext uri="{9D8B030D-6E8A-4147-A177-3AD203B41FA5}">
                      <a16:colId xmlns:a16="http://schemas.microsoft.com/office/drawing/2014/main" val="20003"/>
                    </a:ext>
                  </a:extLst>
                </a:gridCol>
                <a:gridCol w="879744">
                  <a:extLst>
                    <a:ext uri="{9D8B030D-6E8A-4147-A177-3AD203B41FA5}">
                      <a16:colId xmlns:a16="http://schemas.microsoft.com/office/drawing/2014/main" val="20004"/>
                    </a:ext>
                  </a:extLst>
                </a:gridCol>
                <a:gridCol w="1026392">
                  <a:extLst>
                    <a:ext uri="{9D8B030D-6E8A-4147-A177-3AD203B41FA5}">
                      <a16:colId xmlns:a16="http://schemas.microsoft.com/office/drawing/2014/main" val="20005"/>
                    </a:ext>
                  </a:extLst>
                </a:gridCol>
                <a:gridCol w="879744">
                  <a:extLst>
                    <a:ext uri="{9D8B030D-6E8A-4147-A177-3AD203B41FA5}">
                      <a16:colId xmlns:a16="http://schemas.microsoft.com/office/drawing/2014/main" val="20006"/>
                    </a:ext>
                  </a:extLst>
                </a:gridCol>
                <a:gridCol w="768356">
                  <a:extLst>
                    <a:ext uri="{9D8B030D-6E8A-4147-A177-3AD203B41FA5}">
                      <a16:colId xmlns:a16="http://schemas.microsoft.com/office/drawing/2014/main" val="20007"/>
                    </a:ext>
                  </a:extLst>
                </a:gridCol>
                <a:gridCol w="768356">
                  <a:extLst>
                    <a:ext uri="{9D8B030D-6E8A-4147-A177-3AD203B41FA5}">
                      <a16:colId xmlns:a16="http://schemas.microsoft.com/office/drawing/2014/main" val="20008"/>
                    </a:ext>
                  </a:extLst>
                </a:gridCol>
                <a:gridCol w="1046706">
                  <a:extLst>
                    <a:ext uri="{9D8B030D-6E8A-4147-A177-3AD203B41FA5}">
                      <a16:colId xmlns:a16="http://schemas.microsoft.com/office/drawing/2014/main"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12</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11</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10</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130139"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2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98639BC4-F9E9-4FA4-AAEB-47F883E5F9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直線圖說文字 1 (加上強調線) 17">
            <a:extLst>
              <a:ext uri="{FF2B5EF4-FFF2-40B4-BE49-F238E27FC236}">
                <a16:creationId xmlns:a16="http://schemas.microsoft.com/office/drawing/2014/main" id="{9A1D7BA6-FBCF-4EB2-9F9C-E95A629D8BED}"/>
              </a:ext>
            </a:extLst>
          </p:cNvPr>
          <p:cNvSpPr>
            <a:spLocks/>
          </p:cNvSpPr>
          <p:nvPr/>
        </p:nvSpPr>
        <p:spPr bwMode="auto">
          <a:xfrm>
            <a:off x="261257" y="2957804"/>
            <a:ext cx="1530221" cy="2715208"/>
          </a:xfrm>
          <a:prstGeom prst="accentCallout1">
            <a:avLst>
              <a:gd name="adj1" fmla="val 41921"/>
              <a:gd name="adj2" fmla="val 100185"/>
              <a:gd name="adj3" fmla="val 66152"/>
              <a:gd name="adj4" fmla="val 20774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en-US"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同一學校，選填科別數沒有限制，可依自己的興趣來進行選填！</a:t>
            </a:r>
            <a:endPar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8" name="左大括弧 16">
            <a:extLst>
              <a:ext uri="{FF2B5EF4-FFF2-40B4-BE49-F238E27FC236}">
                <a16:creationId xmlns:a16="http://schemas.microsoft.com/office/drawing/2014/main" id="{B48655A8-05A3-4D98-9CB1-9121A763940B}"/>
              </a:ext>
            </a:extLst>
          </p:cNvPr>
          <p:cNvSpPr>
            <a:spLocks/>
          </p:cNvSpPr>
          <p:nvPr/>
        </p:nvSpPr>
        <p:spPr bwMode="auto">
          <a:xfrm>
            <a:off x="3546475" y="2804336"/>
            <a:ext cx="355600" cy="3899709"/>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a:extLst>
              <a:ext uri="{FF2B5EF4-FFF2-40B4-BE49-F238E27FC236}">
                <a16:creationId xmlns:a16="http://schemas.microsoft.com/office/drawing/2014/main" id="{74CF2616-D106-46E4-AA09-09757B4C59C7}"/>
              </a:ext>
            </a:extLst>
          </p:cNvPr>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a:extLst>
              <a:ext uri="{FF2B5EF4-FFF2-40B4-BE49-F238E27FC236}">
                <a16:creationId xmlns:a16="http://schemas.microsoft.com/office/drawing/2014/main" id="{2EEFF329-9CAE-441B-AA56-499FDDA77C26}"/>
              </a:ext>
            </a:extLst>
          </p:cNvPr>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a:extLst>
              <a:ext uri="{FF2B5EF4-FFF2-40B4-BE49-F238E27FC236}">
                <a16:creationId xmlns:a16="http://schemas.microsoft.com/office/drawing/2014/main" id="{2A56AEB6-9791-4C89-8F97-5646C7FCAD00}"/>
              </a:ext>
            </a:extLst>
          </p:cNvPr>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a:extLst>
              <a:ext uri="{FF2B5EF4-FFF2-40B4-BE49-F238E27FC236}">
                <a16:creationId xmlns:a16="http://schemas.microsoft.com/office/drawing/2014/main" id="{C00A66C3-7202-441A-B4B2-FBF5456689D7}"/>
              </a:ext>
            </a:extLst>
          </p:cNvPr>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a:extLst>
              <a:ext uri="{FF2B5EF4-FFF2-40B4-BE49-F238E27FC236}">
                <a16:creationId xmlns:a16="http://schemas.microsoft.com/office/drawing/2014/main" id="{6F00287E-00DD-4029-9BD9-7B6CDBFA9436}"/>
              </a:ext>
            </a:extLst>
          </p:cNvPr>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a:extLst>
              <a:ext uri="{FF2B5EF4-FFF2-40B4-BE49-F238E27FC236}">
                <a16:creationId xmlns:a16="http://schemas.microsoft.com/office/drawing/2014/main" id="{1CBC34A4-077F-42B0-88D4-451DDF7C603D}"/>
              </a:ext>
            </a:extLst>
          </p:cNvPr>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3" name="文字方塊 12">
            <a:extLst>
              <a:ext uri="{FF2B5EF4-FFF2-40B4-BE49-F238E27FC236}">
                <a16:creationId xmlns:a16="http://schemas.microsoft.com/office/drawing/2014/main" id="{5146C1F9-5E4A-4802-82B2-F010DE1F248F}"/>
              </a:ext>
            </a:extLst>
          </p:cNvPr>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a:extLst>
              <a:ext uri="{FF2B5EF4-FFF2-40B4-BE49-F238E27FC236}">
                <a16:creationId xmlns:a16="http://schemas.microsoft.com/office/drawing/2014/main" id="{B8A122FD-12FA-4BF5-98AD-B13775439941}"/>
              </a:ext>
            </a:extLst>
          </p:cNvPr>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a:extLst>
              <a:ext uri="{FF2B5EF4-FFF2-40B4-BE49-F238E27FC236}">
                <a16:creationId xmlns:a16="http://schemas.microsoft.com/office/drawing/2014/main" id="{FE987C81-A2CE-438C-992A-DF84A34A593A}"/>
              </a:ext>
            </a:extLst>
          </p:cNvPr>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a:extLst>
              <a:ext uri="{FF2B5EF4-FFF2-40B4-BE49-F238E27FC236}">
                <a16:creationId xmlns:a16="http://schemas.microsoft.com/office/drawing/2014/main" id="{868AF8AE-C8D3-4515-B736-F9C02B25AA94}"/>
              </a:ext>
            </a:extLst>
          </p:cNvPr>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a:extLst>
              <a:ext uri="{FF2B5EF4-FFF2-40B4-BE49-F238E27FC236}">
                <a16:creationId xmlns:a16="http://schemas.microsoft.com/office/drawing/2014/main" id="{7093DA0A-808B-442F-9909-CE33B2B587CB}"/>
              </a:ext>
            </a:extLst>
          </p:cNvPr>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a:extLst>
              <a:ext uri="{FF2B5EF4-FFF2-40B4-BE49-F238E27FC236}">
                <a16:creationId xmlns:a16="http://schemas.microsoft.com/office/drawing/2014/main" id="{7198331F-6003-48A8-A57D-3A3338AD7661}"/>
              </a:ext>
            </a:extLst>
          </p:cNvPr>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a:extLst>
              <a:ext uri="{FF2B5EF4-FFF2-40B4-BE49-F238E27FC236}">
                <a16:creationId xmlns:a16="http://schemas.microsoft.com/office/drawing/2014/main" id="{5660D36A-23F9-48EC-83AA-67617F69EE2B}"/>
              </a:ext>
            </a:extLst>
          </p:cNvPr>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a:extLst>
              <a:ext uri="{FF2B5EF4-FFF2-40B4-BE49-F238E27FC236}">
                <a16:creationId xmlns:a16="http://schemas.microsoft.com/office/drawing/2014/main" id="{24F919AC-34FD-47AB-98DA-3A8767D45EFF}"/>
              </a:ext>
            </a:extLst>
          </p:cNvPr>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a:extLst>
              <a:ext uri="{FF2B5EF4-FFF2-40B4-BE49-F238E27FC236}">
                <a16:creationId xmlns:a16="http://schemas.microsoft.com/office/drawing/2014/main" id="{B8D9AB10-6CDB-45A9-A419-9AFC9E22D385}"/>
              </a:ext>
            </a:extLst>
          </p:cNvPr>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a:extLst>
              <a:ext uri="{FF2B5EF4-FFF2-40B4-BE49-F238E27FC236}">
                <a16:creationId xmlns:a16="http://schemas.microsoft.com/office/drawing/2014/main" id="{8C65B29B-E516-478D-B41F-A469B04B9A84}"/>
              </a:ext>
            </a:extLst>
          </p:cNvPr>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a:extLst>
              <a:ext uri="{FF2B5EF4-FFF2-40B4-BE49-F238E27FC236}">
                <a16:creationId xmlns:a16="http://schemas.microsoft.com/office/drawing/2014/main" id="{63AE7195-3E97-4436-8223-4F94EA672555}"/>
              </a:ext>
            </a:extLst>
          </p:cNvPr>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a:extLst>
              <a:ext uri="{FF2B5EF4-FFF2-40B4-BE49-F238E27FC236}">
                <a16:creationId xmlns:a16="http://schemas.microsoft.com/office/drawing/2014/main" id="{8CE8BE40-9F89-431B-8610-F86C60AD9C92}"/>
              </a:ext>
            </a:extLst>
          </p:cNvPr>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a:extLst>
              <a:ext uri="{FF2B5EF4-FFF2-40B4-BE49-F238E27FC236}">
                <a16:creationId xmlns:a16="http://schemas.microsoft.com/office/drawing/2014/main" id="{6D5F2E0C-BBBD-44DA-8902-B722940E0189}"/>
              </a:ext>
            </a:extLst>
          </p:cNvPr>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a:extLst>
              <a:ext uri="{FF2B5EF4-FFF2-40B4-BE49-F238E27FC236}">
                <a16:creationId xmlns:a16="http://schemas.microsoft.com/office/drawing/2014/main" id="{F7E44465-FC50-45DC-94FF-D8D11D6C0BFD}"/>
              </a:ext>
            </a:extLst>
          </p:cNvPr>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93218"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a:extLst>
              <a:ext uri="{FF2B5EF4-FFF2-40B4-BE49-F238E27FC236}">
                <a16:creationId xmlns:a16="http://schemas.microsoft.com/office/drawing/2014/main" id="{9009E34F-896A-477D-B1DC-1EF499AC7CF6}"/>
              </a:ext>
            </a:extLst>
          </p:cNvPr>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a:extLst>
              <a:ext uri="{FF2B5EF4-FFF2-40B4-BE49-F238E27FC236}">
                <a16:creationId xmlns:a16="http://schemas.microsoft.com/office/drawing/2014/main" id="{2D3D970B-8901-49EE-BB1E-9B4F9DC4800E}"/>
              </a:ext>
            </a:extLst>
          </p:cNvPr>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4" name="投影片編號版面配置區 11">
            <a:extLst>
              <a:ext uri="{FF2B5EF4-FFF2-40B4-BE49-F238E27FC236}">
                <a16:creationId xmlns:a16="http://schemas.microsoft.com/office/drawing/2014/main" id="{A6F947C2-4F5A-4CA3-AE9A-E9A5B9BB92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文字方塊 5"/>
          <p:cNvSpPr txBox="1">
            <a:spLocks noChangeArrowheads="1"/>
          </p:cNvSpPr>
          <p:nvPr/>
        </p:nvSpPr>
        <p:spPr bwMode="auto">
          <a:xfrm>
            <a:off x="1751013" y="242888"/>
            <a:ext cx="929798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pic>
        <p:nvPicPr>
          <p:cNvPr id="138243" name="內容版面配置區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9200" y="965200"/>
            <a:ext cx="8559800" cy="5754688"/>
          </a:xfrm>
        </p:spPr>
      </p:pic>
      <p:sp>
        <p:nvSpPr>
          <p:cNvPr id="138244" name="投影片編號版面配置區 3"/>
          <p:cNvSpPr>
            <a:spLocks noGrp="1"/>
          </p:cNvSpPr>
          <p:nvPr>
            <p:ph type="sldNum" sz="quarter" idx="12"/>
          </p:nvPr>
        </p:nvSpPr>
        <p:spPr bwMode="auto">
          <a:xfrm>
            <a:off x="9488488" y="6323013"/>
            <a:ext cx="2155825"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9FBD8-80F9-4167-869B-557A6202ADF8}"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8245" name="矩形 17"/>
          <p:cNvSpPr>
            <a:spLocks noChangeArrowheads="1"/>
          </p:cNvSpPr>
          <p:nvPr/>
        </p:nvSpPr>
        <p:spPr bwMode="auto">
          <a:xfrm>
            <a:off x="5230813" y="1528763"/>
            <a:ext cx="4111625"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6" name="矩形 17"/>
          <p:cNvSpPr>
            <a:spLocks noChangeArrowheads="1"/>
          </p:cNvSpPr>
          <p:nvPr/>
        </p:nvSpPr>
        <p:spPr bwMode="auto">
          <a:xfrm>
            <a:off x="5230813" y="6072188"/>
            <a:ext cx="3538537" cy="6365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7" name="直線圖說文字 1 (加上強調線) 15"/>
          <p:cNvSpPr>
            <a:spLocks/>
          </p:cNvSpPr>
          <p:nvPr/>
        </p:nvSpPr>
        <p:spPr bwMode="auto">
          <a:xfrm>
            <a:off x="1112838" y="3849688"/>
            <a:ext cx="3759200" cy="1122362"/>
          </a:xfrm>
          <a:prstGeom prst="accentCallout1">
            <a:avLst>
              <a:gd name="adj1" fmla="val 41921"/>
              <a:gd name="adj2" fmla="val 100185"/>
              <a:gd name="adj3" fmla="val -138713"/>
              <a:gd name="adj4" fmla="val 161042"/>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Tx/>
              <a:buSzTx/>
              <a:buFontTx/>
              <a:buNone/>
              <a:tabLst/>
              <a:defRPr/>
            </a:pP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同一所學校</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第</a:t>
            </a:r>
            <a:r>
              <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2 </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次選填，</a:t>
            </a:r>
            <a:endPar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視為</a:t>
            </a: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不同</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志願序</a:t>
            </a:r>
            <a:r>
              <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新細明體" panose="02020500000000000000" pitchFamily="18" charset="-120"/>
              </a:rPr>
              <a:t>。</a:t>
            </a:r>
            <a:endPar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cxnSp>
        <p:nvCxnSpPr>
          <p:cNvPr id="138248" name="直線接點 13"/>
          <p:cNvCxnSpPr>
            <a:cxnSpLocks noChangeShapeType="1"/>
            <a:stCxn id="138247" idx="0"/>
          </p:cNvCxnSpPr>
          <p:nvPr/>
        </p:nvCxnSpPr>
        <p:spPr bwMode="auto">
          <a:xfrm>
            <a:off x="4872038" y="4411663"/>
            <a:ext cx="1879600" cy="164782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10" name="投影片編號版面配置區 11">
            <a:extLst>
              <a:ext uri="{FF2B5EF4-FFF2-40B4-BE49-F238E27FC236}">
                <a16:creationId xmlns:a16="http://schemas.microsoft.com/office/drawing/2014/main" id="{FC192176-7208-40E8-895F-68EBDF63F845}"/>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20</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3047910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字方塊 5"/>
          <p:cNvSpPr txBox="1">
            <a:spLocks noChangeArrowheads="1"/>
          </p:cNvSpPr>
          <p:nvPr/>
        </p:nvSpPr>
        <p:spPr bwMode="auto">
          <a:xfrm>
            <a:off x="1810973" y="242888"/>
            <a:ext cx="793627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sp>
        <p:nvSpPr>
          <p:cNvPr id="139267" name="投影片編號版面配置區 3"/>
          <p:cNvSpPr>
            <a:spLocks noGrp="1"/>
          </p:cNvSpPr>
          <p:nvPr>
            <p:ph type="sldNum" sz="quarter" idx="12"/>
          </p:nvPr>
        </p:nvSpPr>
        <p:spPr bwMode="auto">
          <a:xfrm>
            <a:off x="7242175" y="6373813"/>
            <a:ext cx="2154238"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E37D-EF04-4D38-95D8-88CEBD67F0C4}"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pic>
        <p:nvPicPr>
          <p:cNvPr id="139269"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1152525"/>
            <a:ext cx="719931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投影片編號版面配置區 3"/>
          <p:cNvSpPr txBox="1">
            <a:spLocks/>
          </p:cNvSpPr>
          <p:nvPr/>
        </p:nvSpPr>
        <p:spPr bwMode="auto">
          <a:xfrm>
            <a:off x="7242175" y="6373813"/>
            <a:ext cx="21542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848BA-7AF5-4599-9872-3C32BFF07D2A}"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9271" name="矩形 17"/>
          <p:cNvSpPr>
            <a:spLocks noChangeArrowheads="1"/>
          </p:cNvSpPr>
          <p:nvPr/>
        </p:nvSpPr>
        <p:spPr bwMode="auto">
          <a:xfrm>
            <a:off x="2547938" y="5567363"/>
            <a:ext cx="395287" cy="11668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9272" name="圓角矩形圖說文字 2"/>
          <p:cNvSpPr>
            <a:spLocks noChangeArrowheads="1"/>
          </p:cNvSpPr>
          <p:nvPr/>
        </p:nvSpPr>
        <p:spPr bwMode="auto">
          <a:xfrm>
            <a:off x="4743450" y="3322638"/>
            <a:ext cx="3840163" cy="1692275"/>
          </a:xfrm>
          <a:prstGeom prst="wedgeRoundRectCallout">
            <a:avLst>
              <a:gd name="adj1" fmla="val -101528"/>
              <a:gd name="adj2" fmla="val 75523"/>
              <a:gd name="adj3" fmla="val 16667"/>
            </a:avLst>
          </a:prstGeom>
          <a:solidFill>
            <a:srgbClr val="CCFF99"/>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志願序後</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含第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志願選填以單科為單位，以</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7</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分計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800" b="1" i="0" u="none" strike="noStrike" kern="1200" cap="none" spc="0" normalizeH="0" baseline="0" noProof="0" dirty="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sp>
        <p:nvSpPr>
          <p:cNvPr id="9" name="投影片編號版面配置區 11">
            <a:extLst>
              <a:ext uri="{FF2B5EF4-FFF2-40B4-BE49-F238E27FC236}">
                <a16:creationId xmlns:a16="http://schemas.microsoft.com/office/drawing/2014/main" id="{7EE84767-4C45-4E74-942F-76FE67A9E0A7}"/>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21</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4209479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16EB572C-678A-493D-8890-4E00CD588164}"/>
              </a:ext>
            </a:extLst>
          </p:cNvPr>
          <p:cNvSpPr>
            <a:spLocks noChangeArrowheads="1"/>
          </p:cNvSpPr>
          <p:nvPr/>
        </p:nvSpPr>
        <p:spPr bwMode="auto">
          <a:xfrm>
            <a:off x="1803400" y="1012284"/>
            <a:ext cx="9151938" cy="110799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4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a:t>
            </a:r>
            <a:r>
              <a:rPr lang="zh-TW" altLang="en-US" sz="24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400" dirty="0">
                <a:solidFill>
                  <a:srgbClr val="000000"/>
                </a:solidFill>
                <a:latin typeface="標楷體" panose="03000509000000000000" pitchFamily="65" charset="-120"/>
                <a:ea typeface="標楷體" panose="03000509000000000000" pitchFamily="65" charset="-120"/>
                <a:cs typeface="華康細圓體"/>
              </a:rPr>
              <a:t>(</a:t>
            </a:r>
            <a:r>
              <a:rPr lang="zh-TW" altLang="en-US" sz="24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1</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2</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3…)</a:t>
            </a:r>
            <a:r>
              <a:rPr lang="zh-TW" altLang="en-US" sz="24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600" dirty="0">
              <a:latin typeface="標楷體" panose="03000509000000000000" pitchFamily="65" charset="-120"/>
              <a:ea typeface="標楷體" panose="03000509000000000000" pitchFamily="65" charset="-120"/>
            </a:endParaRPr>
          </a:p>
          <a:p>
            <a:pPr>
              <a:defRPr/>
            </a:pPr>
            <a:endParaRPr lang="zh-TW" altLang="en-US" dirty="0"/>
          </a:p>
        </p:txBody>
      </p:sp>
      <p:cxnSp>
        <p:nvCxnSpPr>
          <p:cNvPr id="7" name="直線單箭頭接點 6">
            <a:extLst>
              <a:ext uri="{FF2B5EF4-FFF2-40B4-BE49-F238E27FC236}">
                <a16:creationId xmlns:a16="http://schemas.microsoft.com/office/drawing/2014/main" id="{CF1FCD90-C21B-40DB-A322-E8EEEFAA8400}"/>
              </a:ext>
            </a:extLst>
          </p:cNvPr>
          <p:cNvCxnSpPr>
            <a:cxnSpLocks/>
          </p:cNvCxnSpPr>
          <p:nvPr/>
        </p:nvCxnSpPr>
        <p:spPr>
          <a:xfrm>
            <a:off x="2336408" y="2076450"/>
            <a:ext cx="0" cy="4654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2" name="圖片 1">
            <a:extLst>
              <a:ext uri="{FF2B5EF4-FFF2-40B4-BE49-F238E27FC236}">
                <a16:creationId xmlns:a16="http://schemas.microsoft.com/office/drawing/2014/main" id="{5E3F0476-26A2-4B81-9512-A7FFBC4357F9}"/>
              </a:ext>
            </a:extLst>
          </p:cNvPr>
          <p:cNvPicPr>
            <a:picLocks noChangeAspect="1"/>
          </p:cNvPicPr>
          <p:nvPr/>
        </p:nvPicPr>
        <p:blipFill>
          <a:blip r:embed="rId2"/>
          <a:stretch>
            <a:fillRect/>
          </a:stretch>
        </p:blipFill>
        <p:spPr>
          <a:xfrm>
            <a:off x="2649710" y="1935666"/>
            <a:ext cx="6305754" cy="4906848"/>
          </a:xfrm>
          <a:prstGeom prst="rect">
            <a:avLst/>
          </a:prstGeom>
        </p:spPr>
      </p:pic>
      <p:sp>
        <p:nvSpPr>
          <p:cNvPr id="8" name="投影片編號版面配置區 11">
            <a:extLst>
              <a:ext uri="{FF2B5EF4-FFF2-40B4-BE49-F238E27FC236}">
                <a16:creationId xmlns:a16="http://schemas.microsoft.com/office/drawing/2014/main" id="{951F73D9-DFCA-4D9C-9DC4-D9E17139E4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4294967295"/>
          </p:nvPr>
        </p:nvSpPr>
        <p:spPr>
          <a:xfrm>
            <a:off x="1992313" y="1293813"/>
            <a:ext cx="9013825" cy="2087562"/>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，係指免試入學作業，當登記人數超過主管機關核定學校之招生名額，招生學校應保障提供學生提出申請之國中，每校</a:t>
            </a:r>
            <a:r>
              <a:rPr lang="en-US" altLang="zh-TW" sz="3200" dirty="0">
                <a:solidFill>
                  <a:srgbClr val="000066"/>
                </a:solidFill>
                <a:latin typeface="標楷體" panose="03000509000000000000" pitchFamily="65" charset="-120"/>
                <a:ea typeface="標楷體" panose="03000509000000000000" pitchFamily="65" charset="-120"/>
              </a:rPr>
              <a:t>1</a:t>
            </a:r>
            <a:r>
              <a:rPr lang="zh-TW" altLang="en-US" sz="3200">
                <a:solidFill>
                  <a:srgbClr val="000066"/>
                </a:solidFill>
                <a:latin typeface="標楷體" panose="03000509000000000000" pitchFamily="65" charset="-120"/>
                <a:ea typeface="標楷體" panose="03000509000000000000" pitchFamily="65" charset="-120"/>
              </a:rPr>
              <a:t>名額。</a:t>
            </a:r>
            <a:endParaRPr lang="en-US" altLang="zh-TW" sz="3200" dirty="0">
              <a:solidFill>
                <a:srgbClr val="000066"/>
              </a:solidFill>
              <a:latin typeface="標楷體" panose="03000509000000000000" pitchFamily="65" charset="-120"/>
              <a:ea typeface="標楷體" panose="03000509000000000000" pitchFamily="65" charset="-120"/>
            </a:endParaRPr>
          </a:p>
          <a:p>
            <a:endParaRPr lang="en-US" altLang="zh-TW" sz="3200" dirty="0">
              <a:solidFill>
                <a:srgbClr val="000066"/>
              </a:solidFill>
              <a:latin typeface="標楷體" panose="03000509000000000000" pitchFamily="65" charset="-120"/>
              <a:ea typeface="標楷體" panose="03000509000000000000" pitchFamily="65" charset="-120"/>
            </a:endParaRPr>
          </a:p>
          <a:p>
            <a:r>
              <a:rPr lang="zh-TW" altLang="en-US" sz="3200" dirty="0">
                <a:solidFill>
                  <a:srgbClr val="000066"/>
                </a:solidFill>
                <a:latin typeface="標楷體" panose="03000509000000000000" pitchFamily="65" charset="-120"/>
                <a:ea typeface="標楷體" panose="03000509000000000000" pitchFamily="65" charset="-120"/>
              </a:rPr>
              <a:t>當高中職核定招生名額小於所應保障之名額時，各保障名額依超額比序同分比序順序比較之。經比序仍超額時，超額之部分不列入保障名額，與其他學生共同參加第一階段免試入學分發。</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F06A33A9-4DE1-481A-9708-E9CFF9CB30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467"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113</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1/5(</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中午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1/9(</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000066"/>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113</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4/5(</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中午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4/9(</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p>
          <a:p>
            <a:pPr>
              <a:defRPr/>
            </a:pPr>
            <a:r>
              <a:rPr lang="zh-TW" altLang="en-US" sz="3467" dirty="0">
                <a:solidFill>
                  <a:srgbClr val="000066"/>
                </a:solidFill>
                <a:latin typeface="標楷體" panose="03000509000000000000" pitchFamily="65" charset="-120"/>
                <a:ea typeface="標楷體" panose="03000509000000000000" pitchFamily="65" charset="-120"/>
              </a:rPr>
              <a:t>正式志願選填日：</a:t>
            </a:r>
            <a:endParaRPr lang="en-US" altLang="zh-TW" sz="3467" b="1" dirty="0">
              <a:solidFill>
                <a:srgbClr val="FF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113</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6/21(</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中午</a:t>
            </a:r>
            <a:r>
              <a:rPr lang="en-US" altLang="zh-TW" sz="3600"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6/25(</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3619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4FEDF9B-433C-48CA-B0CC-9C3ABCDFEBF0}" type="slidenum">
              <a:rPr kumimoji="0" lang="zh-TW" altLang="en-US" smtClean="0">
                <a:solidFill>
                  <a:srgbClr val="FEFFFF"/>
                </a:solidFill>
                <a:latin typeface="Century Gothic" panose="020B0502020202020204" pitchFamily="34" charset="0"/>
              </a:rPr>
              <a:pPr/>
              <a:t>24</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600" dirty="0">
                <a:solidFill>
                  <a:srgbClr val="000066"/>
                </a:solidFill>
                <a:latin typeface="標楷體" panose="03000509000000000000" pitchFamily="65" charset="-120"/>
                <a:ea typeface="標楷體" panose="03000509000000000000" pitchFamily="65" charset="-120"/>
              </a:rPr>
              <a:t>考量自我性向、興趣、家庭因素和科系未來發展</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就業</a:t>
            </a:r>
            <a:r>
              <a:rPr lang="en-US" altLang="zh-TW" sz="3600" dirty="0">
                <a:solidFill>
                  <a:srgbClr val="000066"/>
                </a:solidFill>
                <a:latin typeface="標楷體" panose="03000509000000000000" pitchFamily="65" charset="-120"/>
                <a:ea typeface="標楷體" panose="03000509000000000000" pitchFamily="65" charset="-120"/>
              </a:rPr>
              <a:t>)</a:t>
            </a:r>
          </a:p>
          <a:p>
            <a:pPr>
              <a:defRPr/>
            </a:pPr>
            <a:r>
              <a:rPr lang="zh-TW" altLang="en-US" sz="3600" dirty="0">
                <a:solidFill>
                  <a:srgbClr val="000066"/>
                </a:solidFill>
                <a:latin typeface="標楷體" panose="03000509000000000000" pitchFamily="65" charset="-120"/>
                <a:ea typeface="標楷體" panose="03000509000000000000" pitchFamily="65" charset="-120"/>
              </a:rPr>
              <a:t>依據自己分數，擬定理想、現實、保險志願來進行選填，志願數不宜太少，避免有高分落榜的狀況</a:t>
            </a:r>
            <a:endParaRPr lang="en-US" altLang="zh-TW" sz="3600" dirty="0">
              <a:solidFill>
                <a:srgbClr val="000066"/>
              </a:solidFill>
              <a:latin typeface="標楷體" panose="03000509000000000000" pitchFamily="65" charset="-120"/>
              <a:ea typeface="標楷體" panose="03000509000000000000" pitchFamily="65" charset="-120"/>
            </a:endParaRPr>
          </a:p>
          <a:p>
            <a:pPr>
              <a:defRPr/>
            </a:pPr>
            <a:r>
              <a:rPr lang="zh-TW" altLang="en-US" sz="3600" dirty="0">
                <a:solidFill>
                  <a:srgbClr val="000066"/>
                </a:solidFill>
                <a:latin typeface="標楷體" panose="03000509000000000000" pitchFamily="65" charset="-120"/>
                <a:ea typeface="標楷體" panose="03000509000000000000" pitchFamily="65" charset="-120"/>
              </a:rPr>
              <a:t>參考超額比序項目、個別序位區間，慎填志願序</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第四校會降一分</a:t>
            </a:r>
            <a:r>
              <a:rPr lang="en-US" altLang="zh-TW" sz="3600" dirty="0">
                <a:solidFill>
                  <a:srgbClr val="000066"/>
                </a:solidFill>
                <a:latin typeface="標楷體" panose="03000509000000000000" pitchFamily="65" charset="-120"/>
                <a:ea typeface="標楷體" panose="03000509000000000000" pitchFamily="65" charset="-120"/>
              </a:rPr>
              <a:t>)</a:t>
            </a: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七</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選填志願注意事項</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5</a:t>
            </a:r>
            <a:endPar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id="{F7E50AF4-7948-4FC0-A044-8DDB4230F2F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11651238"/>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2125663" y="512763"/>
            <a:ext cx="8912225" cy="639762"/>
          </a:xfrm>
        </p:spPr>
        <p:txBody>
          <a:bodyPr/>
          <a:lstStyle/>
          <a:p>
            <a:r>
              <a:rPr lang="zh-TW" altLang="en-US" b="1" dirty="0"/>
              <a:t>「多元學習表現」</a:t>
            </a:r>
            <a:endParaRPr lang="zh-TW" altLang="en-US" b="1" dirty="0">
              <a:latin typeface="標楷體" panose="03000509000000000000" pitchFamily="65" charset="-120"/>
              <a:ea typeface="標楷體" panose="03000509000000000000" pitchFamily="65" charset="-120"/>
            </a:endParaRPr>
          </a:p>
        </p:txBody>
      </p:sp>
      <p:graphicFrame>
        <p:nvGraphicFramePr>
          <p:cNvPr id="2" name="表格 1">
            <a:extLst>
              <a:ext uri="{FF2B5EF4-FFF2-40B4-BE49-F238E27FC236}">
                <a16:creationId xmlns:a16="http://schemas.microsoft.com/office/drawing/2014/main" id="{482C441B-6665-4B89-A48A-8920B0EE8C85}"/>
              </a:ext>
            </a:extLst>
          </p:cNvPr>
          <p:cNvGraphicFramePr>
            <a:graphicFrameLocks noGrp="1"/>
          </p:cNvGraphicFramePr>
          <p:nvPr>
            <p:extLst>
              <p:ext uri="{D42A27DB-BD31-4B8C-83A1-F6EECF244321}">
                <p14:modId xmlns:p14="http://schemas.microsoft.com/office/powerpoint/2010/main" val="1209167764"/>
              </p:ext>
            </p:extLst>
          </p:nvPr>
        </p:nvGraphicFramePr>
        <p:xfrm>
          <a:off x="2125663" y="1466116"/>
          <a:ext cx="7727463" cy="3627120"/>
        </p:xfrm>
        <a:graphic>
          <a:graphicData uri="http://schemas.openxmlformats.org/drawingml/2006/table">
            <a:tbl>
              <a:tblPr firstRow="1" bandRow="1">
                <a:tableStyleId>{5C22544A-7EE6-4342-B048-85BDC9FD1C3A}</a:tableStyleId>
              </a:tblPr>
              <a:tblGrid>
                <a:gridCol w="4200492">
                  <a:extLst>
                    <a:ext uri="{9D8B030D-6E8A-4147-A177-3AD203B41FA5}">
                      <a16:colId xmlns:a16="http://schemas.microsoft.com/office/drawing/2014/main" val="657595864"/>
                    </a:ext>
                  </a:extLst>
                </a:gridCol>
                <a:gridCol w="1194318">
                  <a:extLst>
                    <a:ext uri="{9D8B030D-6E8A-4147-A177-3AD203B41FA5}">
                      <a16:colId xmlns:a16="http://schemas.microsoft.com/office/drawing/2014/main" val="604921878"/>
                    </a:ext>
                  </a:extLst>
                </a:gridCol>
                <a:gridCol w="2332653">
                  <a:extLst>
                    <a:ext uri="{9D8B030D-6E8A-4147-A177-3AD203B41FA5}">
                      <a16:colId xmlns:a16="http://schemas.microsoft.com/office/drawing/2014/main" val="2901873480"/>
                    </a:ext>
                  </a:extLst>
                </a:gridCol>
              </a:tblGrid>
              <a:tr h="370840">
                <a:tc>
                  <a:txBody>
                    <a:bodyPr/>
                    <a:lstStyle/>
                    <a:p>
                      <a:pPr algn="ctr"/>
                      <a:r>
                        <a:rPr lang="zh-TW" altLang="en-US" sz="2800" b="1" dirty="0">
                          <a:latin typeface="+mn-ea"/>
                          <a:ea typeface="+mn-ea"/>
                        </a:rPr>
                        <a:t>多元學習表現比序項目</a:t>
                      </a:r>
                    </a:p>
                  </a:txBody>
                  <a:tcPr/>
                </a:tc>
                <a:tc>
                  <a:txBody>
                    <a:bodyPr/>
                    <a:lstStyle/>
                    <a:p>
                      <a:pPr algn="ctr"/>
                      <a:r>
                        <a:rPr lang="zh-TW" altLang="en-US" sz="2800" b="1" dirty="0">
                          <a:latin typeface="+mn-ea"/>
                          <a:ea typeface="+mn-ea"/>
                        </a:rPr>
                        <a:t>積分</a:t>
                      </a:r>
                    </a:p>
                  </a:txBody>
                  <a:tcPr/>
                </a:tc>
                <a:tc>
                  <a:txBody>
                    <a:bodyPr/>
                    <a:lstStyle/>
                    <a:p>
                      <a:pPr algn="ctr"/>
                      <a:r>
                        <a:rPr lang="zh-TW" altLang="en-US" sz="2800" b="1" dirty="0">
                          <a:latin typeface="+mn-ea"/>
                          <a:ea typeface="+mn-ea"/>
                        </a:rPr>
                        <a:t>備註</a:t>
                      </a:r>
                    </a:p>
                  </a:txBody>
                  <a:tcPr/>
                </a:tc>
                <a:extLst>
                  <a:ext uri="{0D108BD9-81ED-4DB2-BD59-A6C34878D82A}">
                    <a16:rowId xmlns:a16="http://schemas.microsoft.com/office/drawing/2014/main" val="3238874284"/>
                  </a:ext>
                </a:extLst>
              </a:tr>
              <a:tr h="370840">
                <a:tc>
                  <a:txBody>
                    <a:bodyPr/>
                    <a:lstStyle/>
                    <a:p>
                      <a:pPr algn="ctr"/>
                      <a:r>
                        <a:rPr lang="zh-TW" altLang="en-US" sz="2800" b="1" dirty="0">
                          <a:latin typeface="+mn-ea"/>
                          <a:ea typeface="+mn-ea"/>
                        </a:rPr>
                        <a:t>競賽分數</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rowSpan="6">
                  <a:txBody>
                    <a:bodyPr/>
                    <a:lstStyle/>
                    <a:p>
                      <a:pPr algn="ctr"/>
                      <a:r>
                        <a:rPr lang="zh-TW" altLang="en-US" sz="2800" b="1" dirty="0">
                          <a:latin typeface="+mn-ea"/>
                          <a:ea typeface="+mn-ea"/>
                        </a:rPr>
                        <a:t>最</a:t>
                      </a:r>
                      <a:endParaRPr lang="en-US" altLang="zh-TW" sz="2800" b="1" dirty="0">
                        <a:latin typeface="+mn-ea"/>
                        <a:ea typeface="+mn-ea"/>
                      </a:endParaRPr>
                    </a:p>
                    <a:p>
                      <a:pPr algn="ctr"/>
                      <a:r>
                        <a:rPr lang="zh-TW" altLang="en-US" sz="2800" b="1" dirty="0">
                          <a:latin typeface="+mn-ea"/>
                          <a:ea typeface="+mn-ea"/>
                        </a:rPr>
                        <a:t>高</a:t>
                      </a:r>
                      <a:endParaRPr lang="en-US" altLang="zh-TW" sz="2800" b="1" dirty="0">
                        <a:latin typeface="+mn-ea"/>
                        <a:ea typeface="+mn-ea"/>
                      </a:endParaRPr>
                    </a:p>
                    <a:p>
                      <a:pPr algn="ctr"/>
                      <a:r>
                        <a:rPr lang="zh-TW" altLang="en-US" sz="2800" b="1" dirty="0">
                          <a:latin typeface="+mn-ea"/>
                          <a:ea typeface="+mn-ea"/>
                        </a:rPr>
                        <a:t>採</a:t>
                      </a:r>
                      <a:endParaRPr lang="en-US" altLang="zh-TW" sz="2800" b="1" dirty="0">
                        <a:latin typeface="+mn-ea"/>
                        <a:ea typeface="+mn-ea"/>
                      </a:endParaRPr>
                    </a:p>
                    <a:p>
                      <a:pPr algn="ctr"/>
                      <a:r>
                        <a:rPr lang="zh-TW" altLang="en-US" sz="2800" b="1" dirty="0">
                          <a:latin typeface="+mn-ea"/>
                          <a:ea typeface="+mn-ea"/>
                        </a:rPr>
                        <a:t>計</a:t>
                      </a:r>
                      <a:endParaRPr lang="en-US" altLang="zh-TW" sz="2800" b="1" dirty="0">
                        <a:latin typeface="+mn-ea"/>
                        <a:ea typeface="+mn-ea"/>
                      </a:endParaRPr>
                    </a:p>
                    <a:p>
                      <a:pPr algn="ctr"/>
                      <a:r>
                        <a:rPr lang="en-US" altLang="zh-TW" sz="2800" b="1" dirty="0">
                          <a:latin typeface="+mn-ea"/>
                          <a:ea typeface="+mn-ea"/>
                        </a:rPr>
                        <a:t>50</a:t>
                      </a:r>
                      <a:r>
                        <a:rPr lang="zh-TW" altLang="en-US" sz="2800" b="1" dirty="0">
                          <a:latin typeface="+mn-ea"/>
                          <a:ea typeface="+mn-ea"/>
                        </a:rPr>
                        <a:t>分</a:t>
                      </a:r>
                      <a:endParaRPr lang="en-US" altLang="zh-TW" sz="2800" b="1" dirty="0">
                        <a:latin typeface="+mn-ea"/>
                        <a:ea typeface="+mn-ea"/>
                      </a:endParaRPr>
                    </a:p>
                    <a:p>
                      <a:pPr algn="ctr"/>
                      <a:r>
                        <a:rPr lang="en-US" altLang="zh-TW" sz="2800" b="1" dirty="0">
                          <a:latin typeface="+mn-ea"/>
                          <a:ea typeface="+mn-ea"/>
                        </a:rPr>
                        <a:t>(50/</a:t>
                      </a:r>
                      <a:r>
                        <a:rPr lang="en-US" altLang="zh-TW" sz="2800" b="1" dirty="0">
                          <a:solidFill>
                            <a:srgbClr val="FF0000"/>
                          </a:solidFill>
                          <a:latin typeface="+mn-ea"/>
                          <a:ea typeface="+mn-ea"/>
                        </a:rPr>
                        <a:t>70</a:t>
                      </a:r>
                      <a:r>
                        <a:rPr lang="en-US" altLang="zh-TW" sz="2800" b="1" dirty="0">
                          <a:latin typeface="+mn-ea"/>
                          <a:ea typeface="+mn-ea"/>
                        </a:rPr>
                        <a:t>)</a:t>
                      </a:r>
                      <a:endParaRPr lang="zh-TW" altLang="en-US" sz="2800" b="1" dirty="0">
                        <a:latin typeface="+mn-ea"/>
                        <a:ea typeface="+mn-ea"/>
                      </a:endParaRPr>
                    </a:p>
                  </a:txBody>
                  <a:tcPr/>
                </a:tc>
                <a:extLst>
                  <a:ext uri="{0D108BD9-81ED-4DB2-BD59-A6C34878D82A}">
                    <a16:rowId xmlns:a16="http://schemas.microsoft.com/office/drawing/2014/main" val="2762732992"/>
                  </a:ext>
                </a:extLst>
              </a:tr>
              <a:tr h="370840">
                <a:tc>
                  <a:txBody>
                    <a:bodyPr/>
                    <a:lstStyle/>
                    <a:p>
                      <a:pPr algn="ctr"/>
                      <a:r>
                        <a:rPr lang="zh-TW" altLang="en-US" sz="2800" b="1" dirty="0">
                          <a:latin typeface="+mn-ea"/>
                          <a:ea typeface="+mn-ea"/>
                        </a:rPr>
                        <a:t>獎勵紀錄</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3556722468"/>
                  </a:ext>
                </a:extLst>
              </a:tr>
              <a:tr h="370840">
                <a:tc>
                  <a:txBody>
                    <a:bodyPr/>
                    <a:lstStyle/>
                    <a:p>
                      <a:pPr algn="ctr"/>
                      <a:r>
                        <a:rPr lang="zh-TW" altLang="en-US" sz="2800" b="1" dirty="0">
                          <a:latin typeface="+mn-ea"/>
                          <a:ea typeface="+mn-ea"/>
                        </a:rPr>
                        <a:t>服務學習</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2902866006"/>
                  </a:ext>
                </a:extLst>
              </a:tr>
              <a:tr h="370840">
                <a:tc>
                  <a:txBody>
                    <a:bodyPr/>
                    <a:lstStyle/>
                    <a:p>
                      <a:pPr algn="ctr"/>
                      <a:r>
                        <a:rPr lang="zh-TW" altLang="en-US" sz="2800" b="1" dirty="0">
                          <a:latin typeface="+mn-ea"/>
                          <a:ea typeface="+mn-ea"/>
                        </a:rPr>
                        <a:t>社團參與</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109752371"/>
                  </a:ext>
                </a:extLst>
              </a:tr>
              <a:tr h="370840">
                <a:tc>
                  <a:txBody>
                    <a:bodyPr/>
                    <a:lstStyle/>
                    <a:p>
                      <a:pPr algn="ctr"/>
                      <a:r>
                        <a:rPr lang="zh-TW" altLang="en-US" sz="2800" b="1" dirty="0">
                          <a:latin typeface="+mn-ea"/>
                          <a:ea typeface="+mn-ea"/>
                        </a:rPr>
                        <a:t>體適能</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609013167"/>
                  </a:ext>
                </a:extLst>
              </a:tr>
              <a:tr h="370840">
                <a:tc>
                  <a:txBody>
                    <a:bodyPr/>
                    <a:lstStyle/>
                    <a:p>
                      <a:pPr algn="ctr"/>
                      <a:r>
                        <a:rPr lang="zh-TW" altLang="en-US" sz="2800" b="1" dirty="0">
                          <a:latin typeface="+mn-ea"/>
                          <a:ea typeface="+mn-ea"/>
                        </a:rPr>
                        <a:t>語言認證</a:t>
                      </a:r>
                    </a:p>
                  </a:txBody>
                  <a:tcPr/>
                </a:tc>
                <a:tc>
                  <a:txBody>
                    <a:bodyPr/>
                    <a:lstStyle/>
                    <a:p>
                      <a:pPr algn="ctr"/>
                      <a:r>
                        <a:rPr lang="en-US" altLang="zh-TW" sz="2800" b="1" dirty="0">
                          <a:solidFill>
                            <a:srgbClr val="FF0000"/>
                          </a:solidFill>
                          <a:latin typeface="+mn-ea"/>
                          <a:ea typeface="+mn-ea"/>
                        </a:rPr>
                        <a:t>5</a:t>
                      </a:r>
                      <a:endParaRPr lang="zh-TW" altLang="en-US" sz="2800" b="1" dirty="0">
                        <a:solidFill>
                          <a:srgbClr val="FF0000"/>
                        </a:solidFill>
                        <a:latin typeface="+mn-ea"/>
                        <a:ea typeface="+mn-ea"/>
                      </a:endParaRPr>
                    </a:p>
                  </a:txBody>
                  <a:tcPr/>
                </a:tc>
                <a:tc vMerge="1">
                  <a:txBody>
                    <a:bodyPr/>
                    <a:lstStyle/>
                    <a:p>
                      <a:endParaRPr lang="zh-TW" altLang="en-US" dirty="0"/>
                    </a:p>
                  </a:txBody>
                  <a:tcPr/>
                </a:tc>
                <a:extLst>
                  <a:ext uri="{0D108BD9-81ED-4DB2-BD59-A6C34878D82A}">
                    <a16:rowId xmlns:a16="http://schemas.microsoft.com/office/drawing/2014/main" val="4230169639"/>
                  </a:ext>
                </a:extLst>
              </a:tr>
            </a:tbl>
          </a:graphicData>
        </a:graphic>
      </p:graphicFrame>
      <p:sp>
        <p:nvSpPr>
          <p:cNvPr id="5" name="投影片編號版面配置區 11">
            <a:extLst>
              <a:ext uri="{FF2B5EF4-FFF2-40B4-BE49-F238E27FC236}">
                <a16:creationId xmlns:a16="http://schemas.microsoft.com/office/drawing/2014/main" id="{5608F5D5-A61A-4DA2-88B5-71C08EDBAC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8007454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95488" y="488950"/>
            <a:ext cx="88026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八</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多元學習</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競賽成績</a:t>
            </a:r>
            <a:r>
              <a:rPr lang="en-US" altLang="zh-TW" sz="4000" dirty="0">
                <a:solidFill>
                  <a:srgbClr val="FFFF00"/>
                </a:solidFill>
                <a:latin typeface="標楷體" panose="03000509000000000000" pitchFamily="65" charset="-120"/>
                <a:ea typeface="標楷體" panose="03000509000000000000" pitchFamily="65" charset="-120"/>
              </a:rPr>
              <a:t>1(10</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40291" name="內容版面配置區 2"/>
          <p:cNvSpPr>
            <a:spLocks noGrp="1"/>
          </p:cNvSpPr>
          <p:nvPr>
            <p:ph idx="1"/>
          </p:nvPr>
        </p:nvSpPr>
        <p:spPr>
          <a:xfrm>
            <a:off x="2095500" y="1844675"/>
            <a:ext cx="8977313" cy="4006850"/>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分為國際性、全國性、縣市性</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以競賽採計一覽表為主</a:t>
            </a:r>
            <a:r>
              <a:rPr lang="en-US" altLang="zh-TW" sz="3200">
                <a:solidFill>
                  <a:schemeClr val="tx1"/>
                </a:solidFill>
                <a:latin typeface="標楷體" panose="03000509000000000000" pitchFamily="65" charset="-120"/>
                <a:ea typeface="標楷體" panose="03000509000000000000" pitchFamily="65" charset="-120"/>
              </a:rPr>
              <a:t>)</a:t>
            </a:r>
          </a:p>
          <a:p>
            <a:pPr eaLnBrk="1" hangingPunct="1"/>
            <a:r>
              <a:rPr lang="zh-TW" altLang="en-US" sz="3200">
                <a:solidFill>
                  <a:schemeClr val="tx1"/>
                </a:solidFill>
                <a:latin typeface="標楷體" panose="03000509000000000000" pitchFamily="65" charset="-120"/>
                <a:ea typeface="標楷體" panose="03000509000000000000" pitchFamily="65" charset="-120"/>
              </a:rPr>
              <a:t>團體賽分數折半計算。</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同一性質或同一項目之競賽，僅擇優計分一次</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由免試入學委員會進行競賽積分審查。</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競賽項目</a:t>
            </a:r>
            <a:r>
              <a:rPr lang="zh-TW" altLang="en-US" sz="3200">
                <a:solidFill>
                  <a:srgbClr val="006600"/>
                </a:solidFill>
                <a:latin typeface="標楷體" panose="03000509000000000000" pitchFamily="65" charset="-120"/>
                <a:ea typeface="標楷體" panose="03000509000000000000" pitchFamily="65" charset="-120"/>
              </a:rPr>
              <a:t>：</a:t>
            </a:r>
            <a:r>
              <a:rPr lang="zh-TW" altLang="en-US" sz="3200">
                <a:solidFill>
                  <a:srgbClr val="0000CC"/>
                </a:solidFill>
                <a:latin typeface="標楷體" panose="03000509000000000000" pitchFamily="65" charset="-120"/>
                <a:ea typeface="標楷體" panose="03000509000000000000" pitchFamily="65" charset="-120"/>
              </a:rPr>
              <a:t>科展、學科能力競賽、語文、藝能類、運動類競賽</a:t>
            </a:r>
          </a:p>
        </p:txBody>
      </p:sp>
      <p:sp>
        <p:nvSpPr>
          <p:cNvPr id="5" name="投影片編號版面配置區 11">
            <a:extLst>
              <a:ext uri="{FF2B5EF4-FFF2-40B4-BE49-F238E27FC236}">
                <a16:creationId xmlns:a16="http://schemas.microsoft.com/office/drawing/2014/main" id="{27B4A58F-B6A5-4984-8DC1-3D980A8BA2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a16="http://schemas.microsoft.com/office/drawing/2014/main" id="{FE3A5800-9A67-4F17-AA8B-FA284864DDEC}"/>
              </a:ext>
            </a:extLst>
          </p:cNvPr>
          <p:cNvSpPr>
            <a:spLocks noGrp="1"/>
          </p:cNvSpPr>
          <p:nvPr>
            <p:ph idx="1"/>
          </p:nvPr>
        </p:nvSpPr>
        <p:spPr>
          <a:xfrm>
            <a:off x="1981200" y="1278354"/>
            <a:ext cx="8229600"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全國性</a:t>
            </a:r>
            <a:r>
              <a:rPr lang="zh-TW" altLang="en-US" sz="3200" b="1" dirty="0">
                <a:solidFill>
                  <a:schemeClr val="accent1">
                    <a:lumMod val="60000"/>
                    <a:lumOff val="40000"/>
                  </a:schemeClr>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rPr>
              <a:t>國際性競賽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臺南區十二年國民基本教育超額比序區域性縣市性競賽採計一覽表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全民運動會選拔賽採計競賽項目表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zh-TW" sz="3200" b="1" dirty="0">
                <a:solidFill>
                  <a:schemeClr val="tx1"/>
                </a:solidFill>
                <a:latin typeface="標楷體" panose="03000509000000000000" pitchFamily="65" charset="-120"/>
                <a:ea typeface="標楷體" panose="03000509000000000000" pitchFamily="65" charset="-120"/>
              </a:rPr>
              <a:t>變更免試就學區學生、轉學生，以及本區至他區比賽並獲獎之學生</a:t>
            </a:r>
            <a:r>
              <a:rPr lang="zh-TW" altLang="en-US" sz="3200" b="1" dirty="0">
                <a:solidFill>
                  <a:schemeClr val="tx1"/>
                </a:solidFill>
                <a:latin typeface="標楷體" panose="03000509000000000000" pitchFamily="65" charset="-120"/>
                <a:ea typeface="標楷體" panose="03000509000000000000" pitchFamily="65" charset="-120"/>
              </a:rPr>
              <a:t>其競賽成績採計須依本市正向表列項目</a:t>
            </a:r>
            <a:r>
              <a:rPr lang="zh-TW" altLang="zh-TW" sz="3200" b="1" dirty="0">
                <a:solidFill>
                  <a:schemeClr val="tx1"/>
                </a:solidFill>
                <a:latin typeface="標楷體" panose="03000509000000000000" pitchFamily="65" charset="-120"/>
                <a:ea typeface="標楷體" panose="03000509000000000000" pitchFamily="65" charset="-120"/>
              </a:rPr>
              <a:t>，所獲獎之競賽，其名稱與</a:t>
            </a:r>
            <a:r>
              <a:rPr lang="zh-TW" altLang="en-US" sz="3200" b="1" dirty="0">
                <a:solidFill>
                  <a:schemeClr val="tx1"/>
                </a:solidFill>
                <a:latin typeface="標楷體" panose="03000509000000000000" pitchFamily="65" charset="-120"/>
                <a:ea typeface="標楷體" panose="03000509000000000000" pitchFamily="65" charset="-120"/>
              </a:rPr>
              <a:t>正向表列</a:t>
            </a:r>
            <a:r>
              <a:rPr lang="zh-TW" altLang="zh-TW" sz="3200" b="1" dirty="0">
                <a:solidFill>
                  <a:schemeClr val="tx1"/>
                </a:solidFill>
                <a:latin typeface="標楷體" panose="03000509000000000000" pitchFamily="65" charset="-120"/>
                <a:ea typeface="標楷體" panose="03000509000000000000" pitchFamily="65" charset="-120"/>
              </a:rPr>
              <a:t>相符者始予採計分數</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86AF9975-631F-4DD2-9553-37E7BD4A59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文字方塊 5">
            <a:extLst>
              <a:ext uri="{FF2B5EF4-FFF2-40B4-BE49-F238E27FC236}">
                <a16:creationId xmlns:a16="http://schemas.microsoft.com/office/drawing/2014/main" id="{4837D40A-6029-4CFC-9A04-AECCCAA3FE91}"/>
              </a:ext>
            </a:extLst>
          </p:cNvPr>
          <p:cNvSpPr txBox="1">
            <a:spLocks noChangeArrowheads="1"/>
          </p:cNvSpPr>
          <p:nvPr/>
        </p:nvSpPr>
        <p:spPr bwMode="auto">
          <a:xfrm>
            <a:off x="2354699" y="6264602"/>
            <a:ext cx="8084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b="1" dirty="0">
                <a:solidFill>
                  <a:srgbClr val="FF0000"/>
                </a:solidFill>
              </a:rPr>
              <a:t>正向表列請參考臺南市十二年國教網上公告之項目</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a:spLocks noGrp="1"/>
          </p:cNvSpPr>
          <p:nvPr>
            <p:ph idx="1"/>
          </p:nvPr>
        </p:nvSpPr>
        <p:spPr>
          <a:xfrm>
            <a:off x="1991544" y="1628800"/>
            <a:ext cx="8752656" cy="4609182"/>
          </a:xfrm>
        </p:spPr>
        <p:txBody>
          <a:bodyPr/>
          <a:lstStyle/>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競賽成績、語言認證由學生上網先行登錄獎狀及相關資料。</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再由學校將申請表及獎狀及相關資料送件至免試入學委員會審核後，由委員會直接將分數輸入系統中。</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zh-TW" sz="3200" dirty="0">
                <a:solidFill>
                  <a:srgbClr val="000066"/>
                </a:solidFill>
                <a:latin typeface="標楷體" panose="03000509000000000000" pitchFamily="65" charset="-120"/>
                <a:ea typeface="標楷體" panose="03000509000000000000" pitchFamily="65" charset="-120"/>
              </a:rPr>
              <a:t>競賽成績、獎勵紀錄、社團參與及服務學習</a:t>
            </a:r>
            <a:r>
              <a:rPr lang="zh-TW" altLang="en-US" sz="3200" dirty="0">
                <a:solidFill>
                  <a:srgbClr val="000066"/>
                </a:solidFill>
                <a:latin typeface="標楷體" panose="03000509000000000000" pitchFamily="65" charset="-120"/>
                <a:ea typeface="標楷體" panose="03000509000000000000" pitchFamily="65" charset="-120"/>
              </a:rPr>
              <a:t>、語言認證</a:t>
            </a:r>
            <a:r>
              <a:rPr lang="zh-TW" altLang="zh-TW" sz="3200" dirty="0">
                <a:solidFill>
                  <a:srgbClr val="000066"/>
                </a:solidFill>
                <a:latin typeface="標楷體" panose="03000509000000000000" pitchFamily="65" charset="-120"/>
                <a:ea typeface="標楷體" panose="03000509000000000000" pitchFamily="65" charset="-120"/>
              </a:rPr>
              <a:t>等項，不得因同一事由重複採計</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7" name="標題 1">
            <a:extLst>
              <a:ext uri="{FF2B5EF4-FFF2-40B4-BE49-F238E27FC236}">
                <a16:creationId xmlns:a16="http://schemas.microsoft.com/office/drawing/2014/main" id="{3A387F7F-8ED9-4230-A08F-DBEDDCA3CC4B}"/>
              </a:ext>
            </a:extLst>
          </p:cNvPr>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2B609D4D-56DB-4F56-872A-D340B784673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761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5BDD727C-2C31-46D8-B1D9-3FA6637C5E07}"/>
              </a:ext>
            </a:extLst>
          </p:cNvPr>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val="20000"/>
                    </a:ext>
                  </a:extLst>
                </a:gridCol>
                <a:gridCol w="3251116">
                  <a:extLst>
                    <a:ext uri="{9D8B030D-6E8A-4147-A177-3AD203B41FA5}">
                      <a16:colId xmlns:a16="http://schemas.microsoft.com/office/drawing/2014/main" val="20001"/>
                    </a:ext>
                  </a:extLst>
                </a:gridCol>
                <a:gridCol w="3791229">
                  <a:extLst>
                    <a:ext uri="{9D8B030D-6E8A-4147-A177-3AD203B41FA5}">
                      <a16:colId xmlns:a16="http://schemas.microsoft.com/office/drawing/2014/main"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a:solidFill>
                            <a:srgbClr val="FFFF00"/>
                          </a:solidFill>
                          <a:latin typeface="標楷體" panose="03000509000000000000" pitchFamily="65" charset="-120"/>
                          <a:ea typeface="標楷體" panose="03000509000000000000" pitchFamily="65" charset="-120"/>
                        </a:rPr>
                        <a:t>入學方式</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內  涵</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操作策略</a:t>
                      </a:r>
                    </a:p>
                  </a:txBody>
                  <a:tcPr anchor="ctr">
                    <a:cell3D prstMaterial="dkEdge">
                      <a:bevel prst="slope"/>
                      <a:lightRig rig="flood" dir="t"/>
                    </a:cell3D>
                  </a:tcPr>
                </a:tc>
                <a:extLst>
                  <a:ext uri="{0D108BD9-81ED-4DB2-BD59-A6C34878D82A}">
                    <a16:rowId xmlns:a16="http://schemas.microsoft.com/office/drawing/2014/main" val="10000"/>
                  </a:ext>
                </a:extLst>
              </a:tr>
              <a:tr h="1679836">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免試入學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適性引導</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就近入學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高中職</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校校優質</a:t>
                      </a:r>
                    </a:p>
                  </a:txBody>
                  <a:tcPr>
                    <a:cell3D prstMaterial="dkEdge">
                      <a:bevel prst="slope"/>
                      <a:lightRig rig="flood" dir="t"/>
                    </a:cell3D>
                  </a:tcPr>
                </a:tc>
                <a:extLst>
                  <a:ext uri="{0D108BD9-81ED-4DB2-BD59-A6C34878D82A}">
                    <a16:rowId xmlns:a16="http://schemas.microsoft.com/office/drawing/2014/main" val="10001"/>
                  </a:ext>
                </a:extLst>
              </a:tr>
              <a:tr h="1679836">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特色招生</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多元菁英</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特色選才</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高中職</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特色彰顯</a:t>
                      </a:r>
                    </a:p>
                  </a:txBody>
                  <a:tcPr>
                    <a:cell3D prstMaterial="dkEdge">
                      <a:bevel prst="slope"/>
                      <a:lightRig rig="flood" dir="t"/>
                    </a:cell3D>
                  </a:tcPr>
                </a:tc>
                <a:extLst>
                  <a:ext uri="{0D108BD9-81ED-4DB2-BD59-A6C34878D82A}">
                    <a16:rowId xmlns:a16="http://schemas.microsoft.com/office/drawing/2014/main" val="10002"/>
                  </a:ext>
                </a:extLst>
              </a:tr>
            </a:tbl>
          </a:graphicData>
        </a:graphic>
      </p:graphicFrame>
      <p:sp>
        <p:nvSpPr>
          <p:cNvPr id="4" name="矩形 3">
            <a:extLst>
              <a:ext uri="{FF2B5EF4-FFF2-40B4-BE49-F238E27FC236}">
                <a16:creationId xmlns:a16="http://schemas.microsoft.com/office/drawing/2014/main" id="{A504A1C5-072B-41B9-9F84-695165128DB3}"/>
              </a:ext>
            </a:extLst>
          </p:cNvPr>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5" name="投影片編號版面配置區 11">
            <a:extLst>
              <a:ext uri="{FF2B5EF4-FFF2-40B4-BE49-F238E27FC236}">
                <a16:creationId xmlns:a16="http://schemas.microsoft.com/office/drawing/2014/main" id="{1DA47A25-98BE-41EB-9CB2-ED908A203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2"/>
          <p:cNvSpPr>
            <a:spLocks noGrp="1"/>
          </p:cNvSpPr>
          <p:nvPr>
            <p:ph idx="1"/>
          </p:nvPr>
        </p:nvSpPr>
        <p:spPr>
          <a:xfrm>
            <a:off x="1677988" y="1541463"/>
            <a:ext cx="9234487" cy="3546475"/>
          </a:xfrm>
        </p:spPr>
        <p:txBody>
          <a:bodyPr/>
          <a:lstStyle/>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學生網路填報：</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113</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24</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六</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113</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審查資料送件：</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113</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6</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三</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113</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7</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2339" name="標題 1"/>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3</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234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AF1425E-62B4-49A4-B8E2-B79DB952C56C}" type="slidenum">
              <a:rPr kumimoji="0" lang="zh-TW" altLang="en-US" smtClean="0">
                <a:solidFill>
                  <a:srgbClr val="FEFFFF"/>
                </a:solidFill>
                <a:latin typeface="Century Gothic" panose="020B0502020202020204" pitchFamily="34" charset="0"/>
              </a:rPr>
              <a:pPr/>
              <a:t>30</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內容版面配置區 2"/>
          <p:cNvSpPr>
            <a:spLocks noGrp="1"/>
          </p:cNvSpPr>
          <p:nvPr>
            <p:ph idx="1"/>
          </p:nvPr>
        </p:nvSpPr>
        <p:spPr>
          <a:xfrm>
            <a:off x="2351088" y="1773238"/>
            <a:ext cx="8137525" cy="3517900"/>
          </a:xfrm>
        </p:spPr>
        <p:txBody>
          <a:bodyPr/>
          <a:lstStyle/>
          <a:p>
            <a:pPr eaLnBrk="1" hangingPunct="1"/>
            <a:r>
              <a:rPr lang="zh-TW" altLang="zh-TW" sz="3200" dirty="0">
                <a:solidFill>
                  <a:srgbClr val="FF0066"/>
                </a:solidFill>
                <a:latin typeface="標楷體" panose="03000509000000000000" pitchFamily="65" charset="-120"/>
                <a:ea typeface="標楷體" panose="03000509000000000000" pitchFamily="65" charset="-120"/>
                <a:cs typeface="超研澤粗魏碑"/>
              </a:rPr>
              <a:t>功過相抵後，無懲處紀錄者給予基本分3分</a:t>
            </a:r>
            <a:r>
              <a:rPr lang="zh-TW" altLang="en-US" sz="3200" dirty="0">
                <a:solidFill>
                  <a:srgbClr val="FF0066"/>
                </a:solidFill>
                <a:latin typeface="標楷體" panose="03000509000000000000" pitchFamily="65" charset="-120"/>
                <a:ea typeface="標楷體" panose="03000509000000000000" pitchFamily="65" charset="-120"/>
                <a:cs typeface="超研澤粗魏碑"/>
              </a:rPr>
              <a:t>。</a:t>
            </a:r>
            <a:endParaRPr lang="en-US" altLang="zh-TW" sz="3200" dirty="0">
              <a:solidFill>
                <a:srgbClr val="FF0066"/>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嘉獎</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警告</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獎懲紀錄之「銷過」日期，採計至</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113</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年</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月</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15</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日止</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endParaRPr lang="zh-TW" altLang="en-US" sz="3200" dirty="0">
              <a:latin typeface="標楷體" panose="03000509000000000000" pitchFamily="65" charset="-120"/>
              <a:ea typeface="標楷體" panose="03000509000000000000" pitchFamily="65" charset="-120"/>
              <a:cs typeface="超研澤粗魏碑"/>
            </a:endParaRPr>
          </a:p>
        </p:txBody>
      </p:sp>
      <p:sp>
        <p:nvSpPr>
          <p:cNvPr id="5" name="矩形 4">
            <a:extLst>
              <a:ext uri="{FF2B5EF4-FFF2-40B4-BE49-F238E27FC236}">
                <a16:creationId xmlns:a16="http://schemas.microsoft.com/office/drawing/2014/main" id="{9AC7FC7D-E78C-4E08-BA1E-A8BB803B668D}"/>
              </a:ext>
            </a:extLst>
          </p:cNvPr>
          <p:cNvSpPr/>
          <p:nvPr/>
        </p:nvSpPr>
        <p:spPr bwMode="auto">
          <a:xfrm>
            <a:off x="3868738" y="4775879"/>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標楷體" panose="03000509000000000000" pitchFamily="65" charset="-120"/>
                <a:ea typeface="標楷體" panose="03000509000000000000" pitchFamily="65" charset="-120"/>
              </a:rPr>
              <a:t>3</a:t>
            </a:r>
            <a:r>
              <a:rPr kumimoji="0" lang="zh-TW" altLang="en-US" sz="3200" dirty="0">
                <a:solidFill>
                  <a:prstClr val="black"/>
                </a:solidFill>
                <a:latin typeface="標楷體" panose="03000509000000000000" pitchFamily="65" charset="-120"/>
                <a:ea typeface="標楷體" panose="03000509000000000000" pitchFamily="65" charset="-120"/>
              </a:rPr>
              <a:t>分</a:t>
            </a:r>
          </a:p>
        </p:txBody>
      </p:sp>
      <p:sp>
        <p:nvSpPr>
          <p:cNvPr id="6" name="矩形 5">
            <a:extLst>
              <a:ext uri="{FF2B5EF4-FFF2-40B4-BE49-F238E27FC236}">
                <a16:creationId xmlns:a16="http://schemas.microsoft.com/office/drawing/2014/main" id="{314C9C79-95C1-4621-BBF3-CDFFE0582B73}"/>
              </a:ext>
            </a:extLst>
          </p:cNvPr>
          <p:cNvSpPr/>
          <p:nvPr/>
        </p:nvSpPr>
        <p:spPr bwMode="auto">
          <a:xfrm>
            <a:off x="5164138" y="4775879"/>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標楷體" panose="03000509000000000000" pitchFamily="65" charset="-120"/>
                <a:ea typeface="標楷體" panose="03000509000000000000" pitchFamily="65" charset="-120"/>
              </a:rPr>
              <a:t>12</a:t>
            </a:r>
            <a:r>
              <a:rPr kumimoji="0" lang="zh-TW" altLang="en-US" sz="3600" dirty="0">
                <a:solidFill>
                  <a:prstClr val="black"/>
                </a:solidFill>
                <a:latin typeface="標楷體" panose="03000509000000000000" pitchFamily="65" charset="-120"/>
                <a:ea typeface="標楷體" panose="03000509000000000000" pitchFamily="65" charset="-120"/>
              </a:rPr>
              <a:t>分</a:t>
            </a:r>
          </a:p>
        </p:txBody>
      </p:sp>
      <p:sp>
        <p:nvSpPr>
          <p:cNvPr id="152582" name="文字方塊 8">
            <a:extLst>
              <a:ext uri="{FF2B5EF4-FFF2-40B4-BE49-F238E27FC236}">
                <a16:creationId xmlns:a16="http://schemas.microsoft.com/office/drawing/2014/main" id="{40426437-93B0-4D32-A5D4-A12F948EDADD}"/>
              </a:ext>
            </a:extLst>
          </p:cNvPr>
          <p:cNvSpPr txBox="1">
            <a:spLocks noChangeArrowheads="1"/>
          </p:cNvSpPr>
          <p:nvPr/>
        </p:nvSpPr>
        <p:spPr bwMode="auto">
          <a:xfrm>
            <a:off x="3868738" y="5414054"/>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標楷體" panose="03000509000000000000" pitchFamily="65" charset="-120"/>
                <a:ea typeface="標楷體" panose="03000509000000000000" pitchFamily="65" charset="-120"/>
              </a:rPr>
              <a:t>功過相抵後，無懲處紀錄者</a:t>
            </a:r>
            <a:endParaRPr kumimoji="0" lang="zh-TW" altLang="en-US" sz="2133" dirty="0">
              <a:solidFill>
                <a:srgbClr val="FF0066"/>
              </a:solidFill>
              <a:latin typeface="標楷體" panose="03000509000000000000" pitchFamily="65" charset="-120"/>
              <a:ea typeface="標楷體" panose="03000509000000000000" pitchFamily="65" charset="-120"/>
            </a:endParaRPr>
          </a:p>
        </p:txBody>
      </p:sp>
      <p:sp>
        <p:nvSpPr>
          <p:cNvPr id="143366" name="文字方塊 9"/>
          <p:cNvSpPr txBox="1">
            <a:spLocks noChangeArrowheads="1"/>
          </p:cNvSpPr>
          <p:nvPr/>
        </p:nvSpPr>
        <p:spPr bwMode="auto">
          <a:xfrm>
            <a:off x="5364677" y="5455722"/>
            <a:ext cx="2999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dirty="0">
                <a:solidFill>
                  <a:srgbClr val="000000"/>
                </a:solidFill>
                <a:latin typeface="標楷體" panose="03000509000000000000" pitchFamily="65" charset="-120"/>
                <a:ea typeface="標楷體" panose="03000509000000000000" pitchFamily="65" charset="-120"/>
                <a:cs typeface="超研澤粗魏碑"/>
              </a:rPr>
              <a:t>功過相抵，至少</a:t>
            </a:r>
            <a:r>
              <a:rPr kumimoji="0" lang="en-US" altLang="zh-TW" dirty="0">
                <a:solidFill>
                  <a:srgbClr val="000000"/>
                </a:solidFill>
                <a:latin typeface="標楷體" panose="03000509000000000000" pitchFamily="65" charset="-120"/>
                <a:ea typeface="標楷體" panose="03000509000000000000" pitchFamily="65" charset="-120"/>
                <a:cs typeface="超研澤粗魏碑"/>
              </a:rPr>
              <a:t>24</a:t>
            </a:r>
            <a:r>
              <a:rPr kumimoji="0" lang="zh-TW" altLang="en-US" dirty="0">
                <a:solidFill>
                  <a:srgbClr val="000000"/>
                </a:solidFill>
                <a:latin typeface="標楷體" panose="03000509000000000000" pitchFamily="65" charset="-120"/>
                <a:ea typeface="標楷體" panose="03000509000000000000" pitchFamily="65" charset="-120"/>
                <a:cs typeface="超研澤粗魏碑"/>
              </a:rPr>
              <a:t>次嘉獎</a:t>
            </a:r>
          </a:p>
        </p:txBody>
      </p:sp>
      <p:sp>
        <p:nvSpPr>
          <p:cNvPr id="14336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5CDE5937-4FDF-432E-90CC-CF304C85AA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內容版面配置區 2"/>
          <p:cNvSpPr>
            <a:spLocks noGrp="1"/>
          </p:cNvSpPr>
          <p:nvPr>
            <p:ph idx="1"/>
          </p:nvPr>
        </p:nvSpPr>
        <p:spPr>
          <a:xfrm>
            <a:off x="2268538" y="1763713"/>
            <a:ext cx="7705725" cy="2833687"/>
          </a:xfrm>
        </p:spPr>
        <p:txBody>
          <a:bodyPr/>
          <a:lstStyle/>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每學期滿</a:t>
            </a:r>
            <a:r>
              <a:rPr lang="en-US" altLang="zh-TW" sz="3600">
                <a:solidFill>
                  <a:schemeClr val="tx1"/>
                </a:solidFill>
                <a:latin typeface="標楷體" panose="03000509000000000000" pitchFamily="65" charset="-120"/>
                <a:ea typeface="標楷體" panose="03000509000000000000" pitchFamily="65" charset="-120"/>
                <a:cs typeface="超研澤粗魏碑"/>
              </a:rPr>
              <a:t>16</a:t>
            </a:r>
            <a:r>
              <a:rPr lang="zh-TW" altLang="en-US" sz="3600">
                <a:solidFill>
                  <a:schemeClr val="tx1"/>
                </a:solidFill>
                <a:latin typeface="標楷體" panose="03000509000000000000" pitchFamily="65" charset="-120"/>
                <a:ea typeface="標楷體" panose="03000509000000000000" pitchFamily="65" charset="-120"/>
                <a:cs typeface="超研澤粗魏碑"/>
              </a:rPr>
              <a:t>小時</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節</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以上，並經</a:t>
            </a:r>
            <a:r>
              <a:rPr lang="zh-TW" altLang="en-US" sz="3600" b="1" u="sng">
                <a:solidFill>
                  <a:srgbClr val="FF0000"/>
                </a:solidFill>
                <a:latin typeface="標楷體" panose="03000509000000000000" pitchFamily="65" charset="-120"/>
                <a:ea typeface="標楷體" panose="03000509000000000000" pitchFamily="65" charset="-120"/>
                <a:cs typeface="超研澤粗魏碑"/>
              </a:rPr>
              <a:t>教師評核通過者</a:t>
            </a:r>
            <a:r>
              <a:rPr lang="zh-TW" altLang="en-US" sz="3600">
                <a:solidFill>
                  <a:schemeClr val="tx1"/>
                </a:solidFill>
                <a:latin typeface="標楷體" panose="03000509000000000000" pitchFamily="65" charset="-120"/>
                <a:ea typeface="標楷體" panose="03000509000000000000" pitchFamily="65" charset="-120"/>
                <a:cs typeface="超研澤粗魏碑"/>
              </a:rPr>
              <a:t>給</a:t>
            </a:r>
            <a:r>
              <a:rPr lang="en-US" altLang="zh-TW" sz="3600">
                <a:solidFill>
                  <a:schemeClr val="tx1"/>
                </a:solidFill>
                <a:latin typeface="標楷體" panose="03000509000000000000" pitchFamily="65" charset="-120"/>
                <a:ea typeface="標楷體" panose="03000509000000000000" pitchFamily="65" charset="-120"/>
                <a:cs typeface="超研澤粗魏碑"/>
              </a:rPr>
              <a:t>3</a:t>
            </a:r>
            <a:r>
              <a:rPr lang="zh-TW" altLang="en-US" sz="3600">
                <a:solidFill>
                  <a:schemeClr val="tx1"/>
                </a:solidFill>
                <a:latin typeface="標楷體" panose="03000509000000000000" pitchFamily="65" charset="-120"/>
                <a:ea typeface="標楷體" panose="03000509000000000000" pitchFamily="65" charset="-120"/>
                <a:cs typeface="超研澤粗魏碑"/>
              </a:rPr>
              <a:t>分。</a:t>
            </a:r>
            <a:endParaRPr lang="en-US" altLang="zh-TW" sz="36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技藝課程亦列為社團採計。</a:t>
            </a:r>
          </a:p>
        </p:txBody>
      </p:sp>
      <p:sp>
        <p:nvSpPr>
          <p:cNvPr id="14438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10CF092F-C657-4DA8-A46A-DD81452BF2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內容版面配置區 2"/>
          <p:cNvSpPr>
            <a:spLocks noGrp="1"/>
          </p:cNvSpPr>
          <p:nvPr>
            <p:ph idx="1"/>
          </p:nvPr>
        </p:nvSpPr>
        <p:spPr>
          <a:xfrm>
            <a:off x="2352675" y="1655763"/>
            <a:ext cx="8027988" cy="2833687"/>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總時數以</a:t>
            </a:r>
            <a:r>
              <a:rPr lang="en-US" altLang="zh-TW" sz="3200" dirty="0">
                <a:solidFill>
                  <a:schemeClr val="tx1"/>
                </a:solidFill>
                <a:latin typeface="標楷體" panose="03000509000000000000" pitchFamily="65" charset="-120"/>
                <a:ea typeface="標楷體" panose="03000509000000000000" pitchFamily="65" charset="-120"/>
              </a:rPr>
              <a:t>50</a:t>
            </a:r>
            <a:r>
              <a:rPr lang="zh-TW" altLang="en-US" sz="3200" dirty="0">
                <a:solidFill>
                  <a:schemeClr val="tx1"/>
                </a:solidFill>
                <a:latin typeface="標楷體" panose="03000509000000000000" pitchFamily="65" charset="-120"/>
                <a:ea typeface="標楷體" panose="03000509000000000000" pitchFamily="65" charset="-120"/>
              </a:rPr>
              <a:t>小時計，每小時</a:t>
            </a:r>
            <a:r>
              <a:rPr lang="en-US" altLang="zh-TW" sz="3200" dirty="0">
                <a:solidFill>
                  <a:schemeClr val="tx1"/>
                </a:solidFill>
                <a:latin typeface="標楷體" panose="03000509000000000000" pitchFamily="65" charset="-120"/>
                <a:ea typeface="標楷體" panose="03000509000000000000" pitchFamily="65" charset="-120"/>
              </a:rPr>
              <a:t>0.3</a:t>
            </a:r>
            <a:r>
              <a:rPr lang="zh-TW" altLang="en-US" sz="3200" dirty="0">
                <a:solidFill>
                  <a:schemeClr val="tx1"/>
                </a:solidFill>
                <a:latin typeface="標楷體" panose="03000509000000000000" pitchFamily="65" charset="-120"/>
                <a:ea typeface="標楷體" panose="03000509000000000000" pitchFamily="65" charset="-120"/>
              </a:rPr>
              <a:t>分。</a:t>
            </a:r>
            <a:endParaRPr lang="en-US" altLang="zh-TW" sz="3200"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rPr>
              <a:t>分成三類：校內服務、學校與校外機構合作、校外服務</a:t>
            </a:r>
            <a:r>
              <a:rPr lang="en-US" altLang="zh-TW" sz="3200" dirty="0">
                <a:solidFill>
                  <a:schemeClr val="tx1"/>
                </a:solidFill>
                <a:latin typeface="標楷體" panose="03000509000000000000" pitchFamily="65" charset="-120"/>
                <a:ea typeface="標楷體" panose="03000509000000000000" pitchFamily="65" charset="-120"/>
              </a:rPr>
              <a:t>(</a:t>
            </a:r>
            <a:r>
              <a:rPr lang="zh-TW" altLang="en-US" sz="3200" dirty="0">
                <a:solidFill>
                  <a:schemeClr val="tx1"/>
                </a:solidFill>
                <a:latin typeface="標楷體" panose="03000509000000000000" pitchFamily="65" charset="-120"/>
                <a:ea typeface="標楷體" panose="03000509000000000000" pitchFamily="65" charset="-120"/>
              </a:rPr>
              <a:t>教育局公告之服務學習機構一覽表：</a:t>
            </a:r>
            <a:r>
              <a:rPr lang="en-US" altLang="zh-TW" dirty="0">
                <a:solidFill>
                  <a:srgbClr val="3333FF"/>
                </a:solidFill>
                <a:latin typeface="標楷體" panose="03000509000000000000" pitchFamily="65" charset="-120"/>
                <a:ea typeface="標楷體" panose="03000509000000000000" pitchFamily="65" charset="-120"/>
                <a:hlinkClick r:id="rId2"/>
              </a:rPr>
              <a:t>http://163.26.134.3/12service/12service.aspx</a:t>
            </a:r>
            <a:endParaRPr lang="en-US" altLang="zh-TW" sz="3200" dirty="0">
              <a:solidFill>
                <a:srgbClr val="3333FF"/>
              </a:solidFill>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校外服務學習</a:t>
            </a:r>
            <a:r>
              <a:rPr lang="zh-TW" altLang="en-US" sz="3200" dirty="0">
                <a:solidFill>
                  <a:srgbClr val="FF0000"/>
                </a:solidFill>
                <a:latin typeface="標楷體" panose="03000509000000000000" pitchFamily="65" charset="-120"/>
                <a:ea typeface="標楷體" panose="03000509000000000000" pitchFamily="65" charset="-120"/>
              </a:rPr>
              <a:t>需事先經家長同意後，向學校申請登記參加</a:t>
            </a:r>
            <a:r>
              <a:rPr lang="zh-TW" altLang="en-US" sz="3200" dirty="0">
                <a:latin typeface="標楷體" panose="03000509000000000000" pitchFamily="65" charset="-120"/>
                <a:ea typeface="標楷體" panose="03000509000000000000" pitchFamily="65" charset="-120"/>
              </a:rPr>
              <a:t>後，始得採計。</a:t>
            </a:r>
            <a:endParaRPr lang="en-US" altLang="zh-TW" sz="3200" dirty="0">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重考生的部分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依推動小組決議</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p:txBody>
      </p:sp>
      <p:sp>
        <p:nvSpPr>
          <p:cNvPr id="14541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82F75C9-F7E3-45DA-9035-1AB31255361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2238375" y="3660775"/>
            <a:ext cx="7526338"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以個人完成四項檢測為原則，經醫院、學校或檢測站認定無法完成檢測者，得擇項檢測，按照計分標準予以計分。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身心障礙、重大傷病、體弱學生、學校專責小組認定不宜檢測之學生，以</a:t>
            </a:r>
            <a:r>
              <a:rPr lang="en-US" altLang="zh-TW" sz="3200">
                <a:solidFill>
                  <a:srgbClr val="FF0000"/>
                </a:solidFill>
                <a:latin typeface="標楷體" panose="03000509000000000000" pitchFamily="65" charset="-120"/>
                <a:ea typeface="標楷體" panose="03000509000000000000" pitchFamily="65" charset="-120"/>
                <a:cs typeface="超研澤粗魏碑"/>
              </a:rPr>
              <a:t>6</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計。</a:t>
            </a:r>
          </a:p>
        </p:txBody>
      </p:sp>
      <p:graphicFrame>
        <p:nvGraphicFramePr>
          <p:cNvPr id="5" name="表格 4">
            <a:extLst>
              <a:ext uri="{FF2B5EF4-FFF2-40B4-BE49-F238E27FC236}">
                <a16:creationId xmlns:a16="http://schemas.microsoft.com/office/drawing/2014/main" id="{C4F32F56-1D29-470E-A365-F503CAE41C89}"/>
              </a:ext>
            </a:extLst>
          </p:cNvPr>
          <p:cNvGraphicFramePr>
            <a:graphicFrameLocks noGrp="1"/>
          </p:cNvGraphicFramePr>
          <p:nvPr/>
        </p:nvGraphicFramePr>
        <p:xfrm>
          <a:off x="2238375"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val="20000"/>
                    </a:ext>
                  </a:extLst>
                </a:gridCol>
                <a:gridCol w="1458472">
                  <a:extLst>
                    <a:ext uri="{9D8B030D-6E8A-4147-A177-3AD203B41FA5}">
                      <a16:colId xmlns:a16="http://schemas.microsoft.com/office/drawing/2014/main" val="20001"/>
                    </a:ext>
                  </a:extLst>
                </a:gridCol>
                <a:gridCol w="1458472">
                  <a:extLst>
                    <a:ext uri="{9D8B030D-6E8A-4147-A177-3AD203B41FA5}">
                      <a16:colId xmlns:a16="http://schemas.microsoft.com/office/drawing/2014/main" val="20002"/>
                    </a:ext>
                  </a:extLst>
                </a:gridCol>
                <a:gridCol w="1458472">
                  <a:extLst>
                    <a:ext uri="{9D8B030D-6E8A-4147-A177-3AD203B41FA5}">
                      <a16:colId xmlns:a16="http://schemas.microsoft.com/office/drawing/2014/main" val="20003"/>
                    </a:ext>
                  </a:extLst>
                </a:gridCol>
                <a:gridCol w="1458472">
                  <a:extLst>
                    <a:ext uri="{9D8B030D-6E8A-4147-A177-3AD203B41FA5}">
                      <a16:colId xmlns:a16="http://schemas.microsoft.com/office/drawing/2014/main"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四項均</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未達門檻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任兩項</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內容版面配置區 2"/>
          <p:cNvSpPr>
            <a:spLocks noGrp="1"/>
          </p:cNvSpPr>
          <p:nvPr>
            <p:ph idx="1"/>
          </p:nvPr>
        </p:nvSpPr>
        <p:spPr>
          <a:xfrm>
            <a:off x="1757363" y="1536700"/>
            <a:ext cx="9701212"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語言認證原則採計「閩南語、客家語、原住民族語」以及「英語」，認證項目以正向表列採計內容為主。</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語言認證目的為鼓勵自我精進，為收鼓勵之效，</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「閩南語、客家語、原住民族語」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獲</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基礎級以上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者均採計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 </a:t>
            </a:r>
            <a:r>
              <a:rPr lang="en-US" altLang="zh-TW" sz="3200" dirty="0">
                <a:solidFill>
                  <a:schemeClr val="tx1"/>
                </a:solidFill>
                <a:latin typeface="標楷體" panose="03000509000000000000" pitchFamily="65" charset="-120"/>
                <a:ea typeface="標楷體" panose="03000509000000000000" pitchFamily="65" charset="-120"/>
                <a:cs typeface="超研澤粗魏碑"/>
              </a:rPr>
              <a:t>; </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rgbClr val="FF0000"/>
                </a:solidFill>
                <a:latin typeface="標楷體" panose="03000509000000000000" pitchFamily="65" charset="-120"/>
                <a:ea typeface="標楷體" panose="03000509000000000000" pitchFamily="65" charset="-120"/>
                <a:cs typeface="超研澤粗魏碑"/>
              </a:rPr>
              <a:t>英語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」採計標準參照</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CEF</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架構相當</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A2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國中學生於報名該學年度免試入學，其提出之認證資料如</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非國中教育階段取得者，亦予採計 </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5 </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分</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None/>
            </a:pP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48483"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59B2B076-B2AA-49BF-9AC2-179F2F34538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閩南語採計項目：閩南語語言能力認證考試、中小學生臺語認證、全民臺語認證（專業版）。</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客家語採計項目：客語能力認證考試。</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原住民族語採計項目：原住民族語言能力認證測驗。</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英語採計項目：全民英檢</a:t>
            </a:r>
            <a:r>
              <a:rPr lang="en-US" altLang="zh-TW" sz="3200">
                <a:solidFill>
                  <a:schemeClr val="tx1"/>
                </a:solidFill>
                <a:latin typeface="標楷體" panose="03000509000000000000" pitchFamily="65" charset="-120"/>
                <a:ea typeface="標楷體" panose="03000509000000000000" pitchFamily="65" charset="-120"/>
                <a:cs typeface="超研澤粗魏碑"/>
              </a:rPr>
              <a:t>(GEPT)</a:t>
            </a:r>
            <a:r>
              <a:rPr lang="zh-TW" altLang="en-US" sz="3200">
                <a:solidFill>
                  <a:schemeClr val="tx1"/>
                </a:solidFill>
                <a:latin typeface="標楷體" panose="03000509000000000000" pitchFamily="65" charset="-120"/>
                <a:ea typeface="標楷體" panose="03000509000000000000" pitchFamily="65" charset="-120"/>
                <a:cs typeface="超研澤粗魏碑"/>
              </a:rPr>
              <a:t>、托福</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、托福紙筆型態測驗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ITP)</a:t>
            </a:r>
            <a:r>
              <a:rPr lang="zh-TW" altLang="en-US" sz="3200">
                <a:solidFill>
                  <a:schemeClr val="tx1"/>
                </a:solidFill>
                <a:latin typeface="標楷體" panose="03000509000000000000" pitchFamily="65" charset="-120"/>
                <a:ea typeface="標楷體" panose="03000509000000000000" pitchFamily="65" charset="-120"/>
                <a:cs typeface="超研澤粗魏碑"/>
              </a:rPr>
              <a:t>、托福網路型態測驗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iBT)</a:t>
            </a:r>
            <a:r>
              <a:rPr lang="zh-TW" altLang="en-US" sz="3200">
                <a:solidFill>
                  <a:schemeClr val="tx1"/>
                </a:solidFill>
                <a:latin typeface="標楷體" panose="03000509000000000000" pitchFamily="65" charset="-120"/>
                <a:ea typeface="標楷體" panose="03000509000000000000" pitchFamily="65" charset="-120"/>
                <a:cs typeface="超研澤粗魏碑"/>
              </a:rPr>
              <a:t>、多益測驗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(TOEIC)</a:t>
            </a:r>
            <a:r>
              <a:rPr lang="zh-TW" altLang="en-US" sz="3200">
                <a:solidFill>
                  <a:schemeClr val="tx1"/>
                </a:solidFill>
                <a:latin typeface="標楷體" panose="03000509000000000000" pitchFamily="65" charset="-120"/>
                <a:ea typeface="標楷體" panose="03000509000000000000" pitchFamily="65" charset="-120"/>
                <a:cs typeface="超研澤粗魏碑"/>
              </a:rPr>
              <a:t>、劍橋國際英語認證</a:t>
            </a:r>
            <a:r>
              <a:rPr lang="en-US" altLang="zh-TW" sz="3200">
                <a:solidFill>
                  <a:schemeClr val="tx1"/>
                </a:solidFill>
                <a:latin typeface="標楷體" panose="03000509000000000000" pitchFamily="65" charset="-120"/>
                <a:ea typeface="標楷體" panose="03000509000000000000" pitchFamily="65" charset="-120"/>
                <a:cs typeface="超研澤粗魏碑"/>
              </a:rPr>
              <a:t>(Cambridge Main Suite)</a:t>
            </a:r>
            <a:r>
              <a:rPr lang="zh-TW" altLang="en-US" sz="3200">
                <a:solidFill>
                  <a:schemeClr val="tx1"/>
                </a:solidFill>
                <a:latin typeface="標楷體" panose="03000509000000000000" pitchFamily="65" charset="-120"/>
                <a:ea typeface="標楷體" panose="03000509000000000000" pitchFamily="65" charset="-120"/>
                <a:cs typeface="超研澤粗魏碑"/>
              </a:rPr>
              <a:t>、外語能力測驗</a:t>
            </a:r>
            <a:r>
              <a:rPr lang="en-US" altLang="zh-TW" sz="3200">
                <a:solidFill>
                  <a:schemeClr val="tx1"/>
                </a:solidFill>
                <a:latin typeface="標楷體" panose="03000509000000000000" pitchFamily="65" charset="-120"/>
                <a:ea typeface="標楷體" panose="03000509000000000000" pitchFamily="65" charset="-120"/>
                <a:cs typeface="超研澤粗魏碑"/>
              </a:rPr>
              <a:t>(FLPT)</a:t>
            </a:r>
            <a:r>
              <a:rPr lang="zh-TW" altLang="en-US" sz="3200">
                <a:solidFill>
                  <a:schemeClr val="tx1"/>
                </a:solidFill>
                <a:latin typeface="標楷體" panose="03000509000000000000" pitchFamily="65" charset="-120"/>
                <a:ea typeface="標楷體" panose="03000509000000000000" pitchFamily="65" charset="-120"/>
                <a:cs typeface="超研澤粗魏碑"/>
              </a:rPr>
              <a:t>、雅思國際英語測驗</a:t>
            </a:r>
            <a:r>
              <a:rPr lang="en-US" altLang="zh-TW" sz="3200">
                <a:solidFill>
                  <a:schemeClr val="tx1"/>
                </a:solidFill>
                <a:latin typeface="標楷體" panose="03000509000000000000" pitchFamily="65" charset="-120"/>
                <a:ea typeface="標楷體" panose="03000509000000000000" pitchFamily="65" charset="-120"/>
                <a:cs typeface="超研澤粗魏碑"/>
              </a:rPr>
              <a:t>(IELTS) </a:t>
            </a:r>
            <a:endParaRPr lang="en-US" altLang="zh-TW">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a:p>
            <a:pPr marL="0" indent="0" eaLnBrk="1" hangingPunct="1"/>
            <a:endParaRPr lang="zh-TW" altLang="en-US">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（正向表列）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endParaRPr lang="en-US" altLang="zh-TW" dirty="0">
              <a:ea typeface="標楷體" panose="03000509000000000000" pitchFamily="65" charset="-120"/>
              <a:cs typeface="超研澤粗魏碑"/>
            </a:endParaRPr>
          </a:p>
          <a:p>
            <a:pPr marL="0" indent="0" eaLnBrk="1" hangingPunct="1"/>
            <a:endParaRPr lang="zh-TW" altLang="en-US" dirty="0">
              <a:ea typeface="標楷體" panose="03000509000000000000" pitchFamily="65" charset="-120"/>
              <a:cs typeface="超研澤粗魏碑"/>
            </a:endParaRPr>
          </a:p>
          <a:p>
            <a:pPr marL="0" indent="0" eaLnBrk="1" hangingPunct="1"/>
            <a:endParaRPr lang="en-US" altLang="zh-TW" dirty="0">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000" dirty="0">
                <a:solidFill>
                  <a:srgbClr val="FFFF00"/>
                </a:solidFill>
                <a:latin typeface="標楷體" panose="03000509000000000000" pitchFamily="65" charset="-120"/>
                <a:ea typeface="標楷體" panose="03000509000000000000" pitchFamily="65" charset="-120"/>
              </a:rPr>
              <a:t>多元學習表現  分數計算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表格 5">
            <a:extLst>
              <a:ext uri="{FF2B5EF4-FFF2-40B4-BE49-F238E27FC236}">
                <a16:creationId xmlns:a16="http://schemas.microsoft.com/office/drawing/2014/main" id="{95A3B84D-8A4F-413E-AC64-5C24CA117716}"/>
              </a:ext>
            </a:extLst>
          </p:cNvPr>
          <p:cNvGraphicFramePr>
            <a:graphicFrameLocks noGrp="1"/>
          </p:cNvGraphicFramePr>
          <p:nvPr>
            <p:extLst>
              <p:ext uri="{D42A27DB-BD31-4B8C-83A1-F6EECF244321}">
                <p14:modId xmlns:p14="http://schemas.microsoft.com/office/powerpoint/2010/main" val="3206427127"/>
              </p:ext>
            </p:extLst>
          </p:nvPr>
        </p:nvGraphicFramePr>
        <p:xfrm>
          <a:off x="2874963" y="1672762"/>
          <a:ext cx="6984777" cy="4653425"/>
        </p:xfrm>
        <a:graphic>
          <a:graphicData uri="http://schemas.openxmlformats.org/drawingml/2006/table">
            <a:tbl>
              <a:tblPr>
                <a:tableStyleId>{22838BEF-8BB2-4498-84A7-C5851F593DF1}</a:tableStyleId>
              </a:tblPr>
              <a:tblGrid>
                <a:gridCol w="2402407">
                  <a:extLst>
                    <a:ext uri="{9D8B030D-6E8A-4147-A177-3AD203B41FA5}">
                      <a16:colId xmlns:a16="http://schemas.microsoft.com/office/drawing/2014/main" val="523012523"/>
                    </a:ext>
                  </a:extLst>
                </a:gridCol>
                <a:gridCol w="2402407">
                  <a:extLst>
                    <a:ext uri="{9D8B030D-6E8A-4147-A177-3AD203B41FA5}">
                      <a16:colId xmlns:a16="http://schemas.microsoft.com/office/drawing/2014/main" val="3449192225"/>
                    </a:ext>
                  </a:extLst>
                </a:gridCol>
                <a:gridCol w="2179963">
                  <a:extLst>
                    <a:ext uri="{9D8B030D-6E8A-4147-A177-3AD203B41FA5}">
                      <a16:colId xmlns:a16="http://schemas.microsoft.com/office/drawing/2014/main" val="3337706387"/>
                    </a:ext>
                  </a:extLst>
                </a:gridCol>
              </a:tblGrid>
              <a:tr h="664775">
                <a:tc>
                  <a:txBody>
                    <a:bodyPr/>
                    <a:lstStyle/>
                    <a:p>
                      <a:pPr algn="ctr" fontAlgn="ctr"/>
                      <a:r>
                        <a:rPr lang="zh-TW" altLang="en-US" sz="3200" u="none" strike="noStrike" dirty="0">
                          <a:effectLst/>
                        </a:rPr>
                        <a:t>比序項目</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積分</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備註</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extLst>
                  <a:ext uri="{0D108BD9-81ED-4DB2-BD59-A6C34878D82A}">
                    <a16:rowId xmlns:a16="http://schemas.microsoft.com/office/drawing/2014/main" val="2654517439"/>
                  </a:ext>
                </a:extLst>
              </a:tr>
              <a:tr h="664775">
                <a:tc>
                  <a:txBody>
                    <a:bodyPr/>
                    <a:lstStyle/>
                    <a:p>
                      <a:pPr algn="ctr" fontAlgn="ctr"/>
                      <a:r>
                        <a:rPr lang="zh-TW" altLang="en-US" sz="3200" u="none" strike="noStrike" dirty="0">
                          <a:effectLst/>
                        </a:rPr>
                        <a:t>競賽成績</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rowSpan="6">
                  <a:txBody>
                    <a:bodyPr/>
                    <a:lstStyle/>
                    <a:p>
                      <a:pPr algn="ctr" fontAlgn="ctr"/>
                      <a:r>
                        <a:rPr lang="en-US" altLang="zh-TW" sz="3200" b="1" u="none" strike="noStrike" dirty="0">
                          <a:solidFill>
                            <a:schemeClr val="tx1"/>
                          </a:solidFill>
                          <a:effectLst/>
                        </a:rPr>
                        <a:t>50/70</a:t>
                      </a:r>
                    </a:p>
                    <a:p>
                      <a:pPr algn="ctr" fontAlgn="ctr"/>
                      <a:r>
                        <a:rPr lang="zh-TW" altLang="en-US" sz="3200" b="1" u="none" strike="noStrike" dirty="0">
                          <a:solidFill>
                            <a:srgbClr val="FF0000"/>
                          </a:solidFill>
                          <a:effectLst/>
                        </a:rPr>
                        <a:t>總分</a:t>
                      </a:r>
                      <a:r>
                        <a:rPr lang="en-US" altLang="zh-TW" sz="3200" b="1" u="none" strike="noStrike" dirty="0">
                          <a:solidFill>
                            <a:srgbClr val="FF0000"/>
                          </a:solidFill>
                          <a:effectLst/>
                        </a:rPr>
                        <a:t>70</a:t>
                      </a:r>
                      <a:r>
                        <a:rPr lang="zh-TW" altLang="en-US" sz="3200" b="1" u="none" strike="noStrike" dirty="0">
                          <a:solidFill>
                            <a:srgbClr val="FF0000"/>
                          </a:solidFill>
                          <a:effectLst/>
                        </a:rPr>
                        <a:t>分</a:t>
                      </a:r>
                      <a:endParaRPr lang="en-US" altLang="zh-TW" sz="3200" b="1" u="none" strike="noStrike" dirty="0">
                        <a:solidFill>
                          <a:srgbClr val="FF0000"/>
                        </a:solidFill>
                        <a:effectLst/>
                      </a:endParaRPr>
                    </a:p>
                    <a:p>
                      <a:pPr algn="ctr" fontAlgn="ctr"/>
                      <a:r>
                        <a:rPr lang="zh-TW" altLang="en-US" sz="3200" b="1" u="none" strike="noStrike" dirty="0">
                          <a:solidFill>
                            <a:srgbClr val="FF0000"/>
                          </a:solidFill>
                          <a:effectLst/>
                        </a:rPr>
                        <a:t>最高取</a:t>
                      </a:r>
                      <a:r>
                        <a:rPr lang="en-US" altLang="zh-TW" sz="3200" b="1" u="none" strike="noStrike" dirty="0">
                          <a:solidFill>
                            <a:srgbClr val="FF0000"/>
                          </a:solidFill>
                          <a:effectLst/>
                        </a:rPr>
                        <a:t>50</a:t>
                      </a:r>
                      <a:r>
                        <a:rPr lang="zh-TW" altLang="en-US" sz="3200" b="1" u="none" strike="noStrike" dirty="0">
                          <a:solidFill>
                            <a:srgbClr val="FF0000"/>
                          </a:solidFill>
                          <a:effectLst/>
                        </a:rPr>
                        <a:t>分</a:t>
                      </a:r>
                      <a:r>
                        <a:rPr lang="zh-TW" altLang="en-US" sz="3200" u="none" strike="noStrike" dirty="0">
                          <a:effectLst/>
                        </a:rPr>
                        <a:t>　</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extLst>
                  <a:ext uri="{0D108BD9-81ED-4DB2-BD59-A6C34878D82A}">
                    <a16:rowId xmlns:a16="http://schemas.microsoft.com/office/drawing/2014/main" val="1125253446"/>
                  </a:ext>
                </a:extLst>
              </a:tr>
              <a:tr h="664775">
                <a:tc>
                  <a:txBody>
                    <a:bodyPr/>
                    <a:lstStyle/>
                    <a:p>
                      <a:pPr algn="ctr" fontAlgn="ctr"/>
                      <a:r>
                        <a:rPr lang="zh-TW" altLang="en-US" sz="3200" u="none" strike="noStrike" dirty="0">
                          <a:effectLst/>
                        </a:rPr>
                        <a:t>獎勵紀錄</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052168655"/>
                  </a:ext>
                </a:extLst>
              </a:tr>
              <a:tr h="664775">
                <a:tc>
                  <a:txBody>
                    <a:bodyPr/>
                    <a:lstStyle/>
                    <a:p>
                      <a:pPr algn="ctr" fontAlgn="ctr"/>
                      <a:r>
                        <a:rPr lang="zh-TW" altLang="en-US" sz="3200" u="none" strike="noStrike">
                          <a:effectLst/>
                        </a:rPr>
                        <a:t>服務學習</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78625777"/>
                  </a:ext>
                </a:extLst>
              </a:tr>
              <a:tr h="664775">
                <a:tc>
                  <a:txBody>
                    <a:bodyPr/>
                    <a:lstStyle/>
                    <a:p>
                      <a:pPr algn="ctr" fontAlgn="ctr"/>
                      <a:r>
                        <a:rPr lang="zh-TW" altLang="en-US" sz="3200" u="none" strike="noStrike">
                          <a:effectLst/>
                        </a:rPr>
                        <a:t>社團參與</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62388987"/>
                  </a:ext>
                </a:extLst>
              </a:tr>
              <a:tr h="664775">
                <a:tc>
                  <a:txBody>
                    <a:bodyPr/>
                    <a:lstStyle/>
                    <a:p>
                      <a:pPr algn="ctr" fontAlgn="ctr"/>
                      <a:r>
                        <a:rPr lang="zh-TW" altLang="en-US" sz="3200" u="none" strike="noStrike">
                          <a:effectLst/>
                        </a:rPr>
                        <a:t>體適能</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461919189"/>
                  </a:ext>
                </a:extLst>
              </a:tr>
              <a:tr h="664775">
                <a:tc>
                  <a:txBody>
                    <a:bodyPr/>
                    <a:lstStyle/>
                    <a:p>
                      <a:pPr algn="ctr" fontAlgn="ctr"/>
                      <a:r>
                        <a:rPr lang="zh-TW" altLang="en-US" sz="3200" u="none" strike="noStrike">
                          <a:effectLst/>
                        </a:rPr>
                        <a:t>語言認證</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743854714"/>
                  </a:ext>
                </a:extLst>
              </a:tr>
            </a:tbl>
          </a:graphicData>
        </a:graphic>
      </p:graphicFrame>
    </p:spTree>
    <p:extLst>
      <p:ext uri="{BB962C8B-B14F-4D97-AF65-F5344CB8AC3E}">
        <p14:creationId xmlns:p14="http://schemas.microsoft.com/office/powerpoint/2010/main" val="1795296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考量</a:t>
            </a:r>
            <a:r>
              <a:rPr lang="zh-TW" altLang="en-US" sz="3200" dirty="0">
                <a:solidFill>
                  <a:srgbClr val="FF0000"/>
                </a:solidFill>
                <a:latin typeface="標楷體" panose="03000509000000000000" pitchFamily="65" charset="-120"/>
                <a:ea typeface="標楷體" panose="03000509000000000000" pitchFamily="65" charset="-120"/>
              </a:rPr>
              <a:t>學校指標性、類科專門性</a:t>
            </a:r>
            <a:r>
              <a:rPr lang="zh-TW" altLang="en-US" sz="3200" dirty="0">
                <a:solidFill>
                  <a:schemeClr val="tx1"/>
                </a:solidFill>
                <a:latin typeface="標楷體" panose="03000509000000000000" pitchFamily="65" charset="-120"/>
                <a:ea typeface="標楷體" panose="03000509000000000000" pitchFamily="65" charset="-120"/>
              </a:rPr>
              <a:t>，臺南一中、臺南女中、臺南二中、家齊女中、南科實中、臺南高工、臺南高商、臺南海事為</a:t>
            </a:r>
            <a:r>
              <a:rPr lang="zh-TW" altLang="en-US" sz="3200" dirty="0">
                <a:solidFill>
                  <a:srgbClr val="FF0000"/>
                </a:solidFill>
                <a:latin typeface="標楷體" panose="03000509000000000000" pitchFamily="65" charset="-120"/>
                <a:ea typeface="標楷體" panose="03000509000000000000" pitchFamily="65" charset="-120"/>
              </a:rPr>
              <a:t>全區型學校</a:t>
            </a:r>
            <a:r>
              <a:rPr lang="zh-TW" altLang="en-US" sz="3200" dirty="0">
                <a:latin typeface="標楷體" panose="03000509000000000000" pitchFamily="65" charset="-120"/>
                <a:ea typeface="標楷體" panose="03000509000000000000" pitchFamily="65" charset="-120"/>
              </a:rPr>
              <a:t>。</a:t>
            </a:r>
          </a:p>
          <a:p>
            <a:pPr eaLnBrk="1" hangingPunct="1"/>
            <a:r>
              <a:rPr lang="zh-TW" altLang="en-US" sz="3200" dirty="0">
                <a:solidFill>
                  <a:schemeClr val="tx1"/>
                </a:solidFill>
                <a:latin typeface="標楷體" panose="03000509000000000000" pitchFamily="65" charset="-120"/>
                <a:ea typeface="標楷體" panose="03000509000000000000" pitchFamily="65" charset="-120"/>
              </a:rPr>
              <a:t>考量國中、高中地域一貫性，</a:t>
            </a:r>
            <a:r>
              <a:rPr lang="zh-TW" altLang="en-US" sz="3200" dirty="0">
                <a:solidFill>
                  <a:srgbClr val="FF0000"/>
                </a:solidFill>
                <a:latin typeface="標楷體" panose="03000509000000000000" pitchFamily="65" charset="-120"/>
                <a:ea typeface="標楷體" panose="03000509000000000000" pitchFamily="65" charset="-120"/>
              </a:rPr>
              <a:t>私立高中職</a:t>
            </a:r>
            <a:r>
              <a:rPr lang="zh-TW" altLang="en-US" sz="3200" dirty="0">
                <a:solidFill>
                  <a:schemeClr val="tx1"/>
                </a:solidFill>
                <a:latin typeface="標楷體" panose="03000509000000000000" pitchFamily="65" charset="-120"/>
                <a:ea typeface="標楷體" panose="03000509000000000000" pitchFamily="65" charset="-120"/>
              </a:rPr>
              <a:t>原則上為</a:t>
            </a:r>
            <a:r>
              <a:rPr lang="zh-TW" altLang="en-US" sz="3200" dirty="0">
                <a:solidFill>
                  <a:srgbClr val="FF0000"/>
                </a:solidFill>
                <a:latin typeface="標楷體" panose="03000509000000000000" pitchFamily="65" charset="-120"/>
                <a:ea typeface="標楷體" panose="03000509000000000000" pitchFamily="65" charset="-120"/>
              </a:rPr>
              <a:t>全區型學校</a:t>
            </a:r>
            <a:r>
              <a:rPr lang="zh-TW" altLang="en-US" sz="3200" dirty="0">
                <a:solidFill>
                  <a:schemeClr val="tx1"/>
                </a:solidFill>
                <a:latin typeface="標楷體" panose="03000509000000000000" pitchFamily="65" charset="-120"/>
                <a:ea typeface="標楷體" panose="03000509000000000000" pitchFamily="65" charset="-120"/>
              </a:rPr>
              <a:t>，如欲劃分就近入學區域則尊重其意願。</a:t>
            </a:r>
          </a:p>
          <a:p>
            <a:pPr eaLnBrk="1" hangingPunct="1"/>
            <a:r>
              <a:rPr lang="zh-TW" altLang="en-US" sz="3200" dirty="0">
                <a:solidFill>
                  <a:schemeClr val="tx1"/>
                </a:solidFill>
                <a:latin typeface="標楷體" panose="03000509000000000000" pitchFamily="65" charset="-120"/>
                <a:ea typeface="標楷體" panose="03000509000000000000" pitchFamily="65" charset="-120"/>
              </a:rPr>
              <a:t>考量學校原設立之宗旨，原</a:t>
            </a:r>
            <a:r>
              <a:rPr lang="en-US" altLang="zh-TW" sz="3200" dirty="0">
                <a:solidFill>
                  <a:schemeClr val="tx1"/>
                </a:solidFill>
                <a:latin typeface="標楷體" panose="03000509000000000000" pitchFamily="65" charset="-120"/>
                <a:ea typeface="標楷體" panose="03000509000000000000" pitchFamily="65" charset="-120"/>
              </a:rPr>
              <a:t>4</a:t>
            </a:r>
            <a:r>
              <a:rPr lang="zh-TW" altLang="en-US" sz="3200" dirty="0">
                <a:solidFill>
                  <a:schemeClr val="tx1"/>
                </a:solidFill>
                <a:latin typeface="標楷體" panose="03000509000000000000" pitchFamily="65" charset="-120"/>
                <a:ea typeface="標楷體" panose="03000509000000000000" pitchFamily="65" charset="-120"/>
              </a:rPr>
              <a:t>所</a:t>
            </a:r>
            <a:r>
              <a:rPr lang="zh-TW" altLang="en-US" sz="3200" dirty="0">
                <a:solidFill>
                  <a:srgbClr val="FF0000"/>
                </a:solidFill>
                <a:latin typeface="標楷體" panose="03000509000000000000" pitchFamily="65" charset="-120"/>
                <a:ea typeface="標楷體" panose="03000509000000000000" pitchFamily="65" charset="-120"/>
              </a:rPr>
              <a:t>市立完全中學</a:t>
            </a:r>
            <a:r>
              <a:rPr lang="zh-TW" altLang="en-US" sz="3200" dirty="0">
                <a:solidFill>
                  <a:schemeClr val="tx1"/>
                </a:solidFill>
                <a:latin typeface="標楷體" panose="03000509000000000000" pitchFamily="65" charset="-120"/>
                <a:ea typeface="標楷體" panose="03000509000000000000" pitchFamily="65" charset="-120"/>
              </a:rPr>
              <a:t>均需劃分</a:t>
            </a:r>
            <a:r>
              <a:rPr lang="zh-TW" altLang="en-US" sz="3200" dirty="0">
                <a:solidFill>
                  <a:srgbClr val="FF0000"/>
                </a:solidFill>
                <a:latin typeface="標楷體" panose="03000509000000000000" pitchFamily="65" charset="-120"/>
                <a:ea typeface="標楷體" panose="03000509000000000000" pitchFamily="65" charset="-120"/>
              </a:rPr>
              <a:t>就近入學</a:t>
            </a:r>
            <a:r>
              <a:rPr lang="zh-TW" altLang="en-US" sz="3200" dirty="0">
                <a:solidFill>
                  <a:schemeClr val="tx1"/>
                </a:solidFill>
                <a:latin typeface="標楷體" panose="03000509000000000000" pitchFamily="65" charset="-120"/>
                <a:ea typeface="標楷體" panose="03000509000000000000" pitchFamily="65" charset="-120"/>
              </a:rPr>
              <a:t>區，以更符合社區民眾之期待。</a:t>
            </a:r>
          </a:p>
          <a:p>
            <a:pPr eaLnBrk="1" hangingPunct="1"/>
            <a:r>
              <a:rPr lang="zh-TW" altLang="en-US" sz="3200" dirty="0">
                <a:solidFill>
                  <a:srgbClr val="FF0000"/>
                </a:solidFill>
                <a:latin typeface="標楷體" panose="03000509000000000000" pitchFamily="65" charset="-120"/>
                <a:ea typeface="標楷體" panose="03000509000000000000" pitchFamily="65" charset="-120"/>
              </a:rPr>
              <a:t>其餘學校</a:t>
            </a:r>
            <a:r>
              <a:rPr lang="zh-TW" altLang="en-US" sz="3200" dirty="0">
                <a:solidFill>
                  <a:schemeClr val="tx1"/>
                </a:solidFill>
                <a:latin typeface="標楷體" panose="03000509000000000000" pitchFamily="65" charset="-120"/>
                <a:ea typeface="標楷體" panose="03000509000000000000" pitchFamily="65" charset="-120"/>
              </a:rPr>
              <a:t>則依該校近</a:t>
            </a:r>
            <a:r>
              <a:rPr lang="en-US" altLang="zh-TW" sz="3200" dirty="0">
                <a:solidFill>
                  <a:schemeClr val="tx1"/>
                </a:solidFill>
                <a:latin typeface="標楷體" panose="03000509000000000000" pitchFamily="65" charset="-120"/>
                <a:ea typeface="標楷體" panose="03000509000000000000" pitchFamily="65" charset="-120"/>
              </a:rPr>
              <a:t>3</a:t>
            </a:r>
            <a:r>
              <a:rPr lang="zh-TW" altLang="en-US" sz="3200" dirty="0">
                <a:solidFill>
                  <a:schemeClr val="tx1"/>
                </a:solidFill>
                <a:latin typeface="標楷體" panose="03000509000000000000" pitchFamily="65" charset="-120"/>
                <a:ea typeface="標楷體" panose="03000509000000000000" pitchFamily="65" charset="-120"/>
              </a:rPr>
              <a:t>年</a:t>
            </a:r>
            <a:r>
              <a:rPr lang="zh-TW" altLang="en-US" sz="3200" dirty="0">
                <a:solidFill>
                  <a:srgbClr val="FF0000"/>
                </a:solidFill>
                <a:latin typeface="標楷體" panose="03000509000000000000" pitchFamily="65" charset="-120"/>
                <a:ea typeface="標楷體" panose="03000509000000000000" pitchFamily="65" charset="-120"/>
              </a:rPr>
              <a:t>學生來源及公車路線</a:t>
            </a:r>
            <a:r>
              <a:rPr lang="zh-TW" altLang="en-US" sz="3200" dirty="0">
                <a:solidFill>
                  <a:schemeClr val="tx1"/>
                </a:solidFill>
                <a:latin typeface="標楷體" panose="03000509000000000000" pitchFamily="65" charset="-120"/>
                <a:ea typeface="標楷體" panose="03000509000000000000" pitchFamily="65" charset="-120"/>
              </a:rPr>
              <a:t>作為規劃就近入學區之考量，並以朝向社區化學校為目標。 </a:t>
            </a: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十一</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就近入學</a:t>
            </a:r>
            <a:r>
              <a:rPr kumimoji="0" lang="en-US" altLang="zh-TW" sz="4000" dirty="0">
                <a:solidFill>
                  <a:srgbClr val="FFFF00"/>
                </a:solidFill>
                <a:latin typeface="標楷體" panose="03000509000000000000" pitchFamily="65" charset="-120"/>
                <a:ea typeface="標楷體" panose="03000509000000000000" pitchFamily="65" charset="-120"/>
              </a:rPr>
              <a:t>(10</a:t>
            </a:r>
            <a:r>
              <a:rPr kumimoji="0" lang="zh-TW" altLang="en-US" sz="4000" dirty="0">
                <a:solidFill>
                  <a:srgbClr val="FFFF00"/>
                </a:solidFill>
                <a:latin typeface="標楷體" panose="03000509000000000000" pitchFamily="65" charset="-120"/>
                <a:ea typeface="標楷體" panose="03000509000000000000" pitchFamily="65" charset="-120"/>
              </a:rPr>
              <a:t>分</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516178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以東區、永康區為例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BC740EA8-C24D-4A15-A8D1-9EBA03B1AD6D}"/>
              </a:ext>
            </a:extLst>
          </p:cNvPr>
          <p:cNvGraphicFramePr>
            <a:graphicFrameLocks noGrp="1"/>
          </p:cNvGraphicFramePr>
          <p:nvPr>
            <p:extLst>
              <p:ext uri="{D42A27DB-BD31-4B8C-83A1-F6EECF244321}">
                <p14:modId xmlns:p14="http://schemas.microsoft.com/office/powerpoint/2010/main" val="22041913"/>
              </p:ext>
            </p:extLst>
          </p:nvPr>
        </p:nvGraphicFramePr>
        <p:xfrm>
          <a:off x="2030413" y="1482725"/>
          <a:ext cx="8667750" cy="5375275"/>
        </p:xfrm>
        <a:graphic>
          <a:graphicData uri="http://schemas.openxmlformats.org/drawingml/2006/table">
            <a:tbl>
              <a:tblPr firstRow="1" firstCol="1" bandRow="1">
                <a:tableStyleId>{5C22544A-7EE6-4342-B048-85BDC9FD1C3A}</a:tableStyleId>
              </a:tblPr>
              <a:tblGrid>
                <a:gridCol w="1944665">
                  <a:extLst>
                    <a:ext uri="{9D8B030D-6E8A-4147-A177-3AD203B41FA5}">
                      <a16:colId xmlns:a16="http://schemas.microsoft.com/office/drawing/2014/main" val="20000"/>
                    </a:ext>
                  </a:extLst>
                </a:gridCol>
                <a:gridCol w="6723085">
                  <a:extLst>
                    <a:ext uri="{9D8B030D-6E8A-4147-A177-3AD203B41FA5}">
                      <a16:colId xmlns:a16="http://schemas.microsoft.com/office/drawing/2014/main" val="20001"/>
                    </a:ext>
                  </a:extLst>
                </a:gridCol>
              </a:tblGrid>
              <a:tr h="2194613">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國立新營高工、國立北門高中、國立北門農工、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solidFill>
                      <a:srgbClr val="F6F6E7"/>
                    </a:solidFill>
                  </a:tcPr>
                </a:tc>
                <a:extLst>
                  <a:ext uri="{0D108BD9-81ED-4DB2-BD59-A6C34878D82A}">
                    <a16:rowId xmlns:a16="http://schemas.microsoft.com/office/drawing/2014/main" val="10000"/>
                  </a:ext>
                </a:extLst>
              </a:tr>
              <a:tr h="1097354">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1"/>
                  </a:ext>
                </a:extLst>
              </a:tr>
              <a:tr h="708218">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2"/>
                  </a:ext>
                </a:extLst>
              </a:tr>
              <a:tr h="1375090">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0D3064AD-B6E6-4E21-9730-8B2D2E6B82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F387416-7571-4B38-908C-0A45C4A3B632}"/>
              </a:ext>
            </a:extLst>
          </p:cNvPr>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6259" name="標題 3"/>
          <p:cNvSpPr>
            <a:spLocks noGrp="1"/>
          </p:cNvSpPr>
          <p:nvPr>
            <p:ph type="title"/>
          </p:nvPr>
        </p:nvSpPr>
        <p:spPr>
          <a:xfrm>
            <a:off x="1771650" y="3244850"/>
            <a:ext cx="889635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962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a16="http://schemas.microsoft.com/office/drawing/2014/main" id="{952B01A9-89D4-4946-8531-E576742A205B}"/>
              </a:ext>
            </a:extLst>
          </p:cNvPr>
          <p:cNvSpPr>
            <a:spLocks noGrp="1"/>
          </p:cNvSpPr>
          <p:nvPr>
            <p:ph type="sldNum" sz="quarter" idx="12"/>
          </p:nvPr>
        </p:nvSpPr>
        <p:spPr>
          <a:xfrm>
            <a:off x="329682" y="324485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p:nvPr>
        </p:nvSpPr>
        <p:spPr>
          <a:xfrm>
            <a:off x="1931988" y="455613"/>
            <a:ext cx="9247187" cy="863600"/>
          </a:xfrm>
          <a:solidFill>
            <a:srgbClr val="7030A0"/>
          </a:solidFill>
        </p:spPr>
        <p:txBody>
          <a:bodyPr/>
          <a:lstStyle/>
          <a:p>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以仁德區為例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2B83CD54-03C5-440C-AD51-6B176DFE299B}"/>
              </a:ext>
            </a:extLst>
          </p:cNvPr>
          <p:cNvGraphicFramePr>
            <a:graphicFrameLocks noGrp="1"/>
          </p:cNvGraphicFramePr>
          <p:nvPr>
            <p:extLst>
              <p:ext uri="{D42A27DB-BD31-4B8C-83A1-F6EECF244321}">
                <p14:modId xmlns:p14="http://schemas.microsoft.com/office/powerpoint/2010/main" val="286714194"/>
              </p:ext>
            </p:extLst>
          </p:nvPr>
        </p:nvGraphicFramePr>
        <p:xfrm>
          <a:off x="1931988" y="1489075"/>
          <a:ext cx="9247187" cy="5173663"/>
        </p:xfrm>
        <a:graphic>
          <a:graphicData uri="http://schemas.openxmlformats.org/drawingml/2006/table">
            <a:tbl>
              <a:tblPr firstRow="1" firstCol="1" bandRow="1">
                <a:tableStyleId>{5C22544A-7EE6-4342-B048-85BDC9FD1C3A}</a:tableStyleId>
              </a:tblPr>
              <a:tblGrid>
                <a:gridCol w="2074666">
                  <a:extLst>
                    <a:ext uri="{9D8B030D-6E8A-4147-A177-3AD203B41FA5}">
                      <a16:colId xmlns:a16="http://schemas.microsoft.com/office/drawing/2014/main" val="20000"/>
                    </a:ext>
                  </a:extLst>
                </a:gridCol>
                <a:gridCol w="7172521">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0001"/>
                  </a:ext>
                </a:extLst>
              </a:tr>
              <a:tr h="708201">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國立新營高中、</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國立新營高工</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國立北門高中、國立北門農工</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A6491766-0FCD-4ED5-ADE5-BAA7D567005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以安平區為例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3C251A7F-3BCE-487E-9489-BF7E6AF44EBE}"/>
              </a:ext>
            </a:extLst>
          </p:cNvPr>
          <p:cNvGraphicFramePr>
            <a:graphicFrameLocks noGrp="1"/>
          </p:cNvGraphicFramePr>
          <p:nvPr>
            <p:extLst>
              <p:ext uri="{D42A27DB-BD31-4B8C-83A1-F6EECF244321}">
                <p14:modId xmlns:p14="http://schemas.microsoft.com/office/powerpoint/2010/main" val="2560192452"/>
              </p:ext>
            </p:extLst>
          </p:nvPr>
        </p:nvGraphicFramePr>
        <p:xfrm>
          <a:off x="2030413" y="1482725"/>
          <a:ext cx="8667750" cy="5058692"/>
        </p:xfrm>
        <a:graphic>
          <a:graphicData uri="http://schemas.openxmlformats.org/drawingml/2006/table">
            <a:tbl>
              <a:tblPr firstRow="1" firstCol="1" bandRow="1">
                <a:tableStyleId>{5C22544A-7EE6-4342-B048-85BDC9FD1C3A}</a:tableStyleId>
              </a:tblPr>
              <a:tblGrid>
                <a:gridCol w="1944665">
                  <a:extLst>
                    <a:ext uri="{9D8B030D-6E8A-4147-A177-3AD203B41FA5}">
                      <a16:colId xmlns:a16="http://schemas.microsoft.com/office/drawing/2014/main" val="20000"/>
                    </a:ext>
                  </a:extLst>
                </a:gridCol>
                <a:gridCol w="6723085">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國立曾文家商、國立曾文農工、市立土城高中、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市立大灣高中、市立永仁高中、國立南大附中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、國立新營高中、國立新營高工、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國立北門高中、國立北門農工、</a:t>
                      </a:r>
                    </a:p>
                  </a:txBody>
                  <a:tcPr marL="68592" marR="68592"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a:t>
                      </a:r>
                      <a:r>
                        <a:rPr lang="zh-TW" sz="2400" kern="100" dirty="0">
                          <a:effectLst/>
                          <a:latin typeface="標楷體" panose="03000509000000000000" pitchFamily="65" charset="-120"/>
                          <a:ea typeface="標楷體" panose="03000509000000000000" pitchFamily="65" charset="-120"/>
                        </a:rPr>
                        <a:t>中、</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1"/>
                  </a:ext>
                </a:extLst>
              </a:tr>
              <a:tr h="593230">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、國立玉井工商、</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AF3B1C3D-3283-4389-8290-902FEBB623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十二</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內容版面配置區 2">
            <a:extLst>
              <a:ext uri="{FF2B5EF4-FFF2-40B4-BE49-F238E27FC236}">
                <a16:creationId xmlns:a16="http://schemas.microsoft.com/office/drawing/2014/main" id="{3C713E21-5052-4BB4-B4EC-AA882DCFD63C}"/>
              </a:ext>
            </a:extLst>
          </p:cNvPr>
          <p:cNvSpPr>
            <a:spLocks noGrp="1"/>
          </p:cNvSpPr>
          <p:nvPr>
            <p:ph idx="1"/>
          </p:nvPr>
        </p:nvSpPr>
        <p:spPr>
          <a:xfrm>
            <a:off x="1931988" y="1396206"/>
            <a:ext cx="9336172" cy="5006181"/>
          </a:xfrm>
        </p:spPr>
        <p:txBody>
          <a:bodyPr/>
          <a:lstStyle/>
          <a:p>
            <a:pPr>
              <a:buFontTx/>
              <a:buBlip>
                <a:blip r:embed="rId3"/>
              </a:buBlip>
            </a:pPr>
            <a:r>
              <a:rPr lang="zh-TW" altLang="zh-TW" sz="3200" dirty="0">
                <a:solidFill>
                  <a:srgbClr val="000066"/>
                </a:solidFill>
                <a:latin typeface="標楷體" panose="03000509000000000000" pitchFamily="65" charset="-120"/>
                <a:ea typeface="標楷體" panose="03000509000000000000" pitchFamily="65" charset="-120"/>
              </a:rPr>
              <a:t>會考題目依據</a:t>
            </a:r>
            <a:r>
              <a:rPr lang="zh-TW" altLang="en-US" sz="3200" dirty="0">
                <a:solidFill>
                  <a:srgbClr val="000066"/>
                </a:solidFill>
                <a:latin typeface="標楷體" panose="03000509000000000000" pitchFamily="65" charset="-120"/>
                <a:ea typeface="標楷體" panose="03000509000000000000" pitchFamily="65" charset="-120"/>
              </a:rPr>
              <a:t>十二年國民基本教育課程綱要</a:t>
            </a:r>
            <a:r>
              <a:rPr lang="zh-TW" altLang="zh-TW" sz="3200" dirty="0">
                <a:solidFill>
                  <a:srgbClr val="000066"/>
                </a:solidFill>
                <a:latin typeface="標楷體" panose="03000509000000000000" pitchFamily="65" charset="-120"/>
                <a:ea typeface="標楷體" panose="03000509000000000000" pitchFamily="65" charset="-120"/>
              </a:rPr>
              <a:t>命題，重於融會貫通的基本題型。</a:t>
            </a: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採標準參照，</a:t>
            </a:r>
            <a:r>
              <a:rPr lang="zh-TW" altLang="zh-TW" sz="3200" dirty="0">
                <a:solidFill>
                  <a:srgbClr val="000066"/>
                </a:solidFill>
                <a:latin typeface="標楷體" panose="03000509000000000000" pitchFamily="65" charset="-120"/>
                <a:ea typeface="標楷體" panose="03000509000000000000" pitchFamily="65" charset="-120"/>
              </a:rPr>
              <a:t>分為精熟、基礎</a:t>
            </a:r>
            <a:r>
              <a:rPr lang="en-US" altLang="zh-TW" sz="3200" dirty="0">
                <a:solidFill>
                  <a:srgbClr val="000066"/>
                </a:solidFill>
                <a:latin typeface="標楷體" panose="03000509000000000000" pitchFamily="65" charset="-120"/>
                <a:ea typeface="標楷體" panose="03000509000000000000" pitchFamily="65" charset="-120"/>
              </a:rPr>
              <a:t> </a:t>
            </a:r>
            <a:r>
              <a:rPr lang="zh-TW" altLang="zh-TW" sz="3200" dirty="0">
                <a:solidFill>
                  <a:srgbClr val="000066"/>
                </a:solidFill>
                <a:latin typeface="標楷體" panose="03000509000000000000" pitchFamily="65" charset="-120"/>
                <a:ea typeface="標楷體" panose="03000509000000000000" pitchFamily="65" charset="-120"/>
              </a:rPr>
              <a:t>、待加強</a:t>
            </a:r>
            <a:r>
              <a:rPr lang="zh-TW" altLang="en-US" sz="3200" dirty="0">
                <a:solidFill>
                  <a:srgbClr val="000066"/>
                </a:solidFill>
                <a:latin typeface="標楷體" panose="03000509000000000000" pitchFamily="65" charset="-120"/>
                <a:ea typeface="標楷體" panose="03000509000000000000" pitchFamily="65" charset="-120"/>
              </a:rPr>
              <a:t>共</a:t>
            </a:r>
            <a:r>
              <a:rPr lang="en-US" altLang="zh-TW" sz="3200" dirty="0">
                <a:solidFill>
                  <a:srgbClr val="000066"/>
                </a:solidFill>
                <a:latin typeface="標楷體" panose="03000509000000000000" pitchFamily="65" charset="-120"/>
                <a:ea typeface="標楷體" panose="03000509000000000000" pitchFamily="65" charset="-120"/>
              </a:rPr>
              <a:t>3</a:t>
            </a:r>
            <a:r>
              <a:rPr lang="zh-TW" altLang="zh-TW" sz="3200" dirty="0">
                <a:solidFill>
                  <a:srgbClr val="000066"/>
                </a:solidFill>
                <a:latin typeface="標楷體" panose="03000509000000000000" pitchFamily="65" charset="-120"/>
                <a:ea typeface="標楷體" panose="03000509000000000000" pitchFamily="65" charset="-120"/>
              </a:rPr>
              <a:t>個等級，不僅較易達到，也不用分分計較。</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此項分數於放榜後，由免試入學委員會直接將會考成績轉入免試入學作業系統。</a:t>
            </a:r>
            <a:endParaRPr lang="en-US" altLang="zh-TW" sz="3200" b="1" dirty="0">
              <a:solidFill>
                <a:srgbClr val="FF0000"/>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十二年國教新課綱於</a:t>
            </a:r>
            <a:r>
              <a:rPr lang="en-US" altLang="zh-TW" sz="3200" b="1" dirty="0">
                <a:solidFill>
                  <a:srgbClr val="FF0000"/>
                </a:solidFill>
                <a:latin typeface="標楷體" panose="03000509000000000000" pitchFamily="65" charset="-120"/>
                <a:ea typeface="標楷體" panose="03000509000000000000" pitchFamily="65" charset="-120"/>
              </a:rPr>
              <a:t>108</a:t>
            </a:r>
            <a:r>
              <a:rPr lang="zh-TW" altLang="en-US" sz="3200" b="1" dirty="0">
                <a:solidFill>
                  <a:srgbClr val="FF0000"/>
                </a:solidFill>
                <a:latin typeface="標楷體" panose="03000509000000000000" pitchFamily="65" charset="-120"/>
                <a:ea typeface="標楷體" panose="03000509000000000000" pitchFamily="65" charset="-120"/>
              </a:rPr>
              <a:t>學年度實施，國中教育會考各科等級表現描述與參考試題本公告：</a:t>
            </a:r>
            <a:r>
              <a:rPr lang="en-US" altLang="zh-TW" sz="2800" dirty="0">
                <a:solidFill>
                  <a:srgbClr val="FF0000"/>
                </a:solidFill>
                <a:latin typeface="標楷體" panose="03000509000000000000" pitchFamily="65" charset="-120"/>
                <a:ea typeface="標楷體" panose="03000509000000000000" pitchFamily="65" charset="-120"/>
                <a:hlinkClick r:id="rId4"/>
              </a:rPr>
              <a:t>https://cap.rcpet.edu.tw/PressRelease10808.html</a:t>
            </a:r>
            <a:r>
              <a:rPr lang="zh-TW" altLang="en-US" sz="2800" dirty="0">
                <a:solidFill>
                  <a:srgbClr val="FF0000"/>
                </a:solidFill>
                <a:latin typeface="標楷體" panose="03000509000000000000" pitchFamily="65" charset="-120"/>
                <a:ea typeface="標楷體" panose="03000509000000000000" pitchFamily="65" charset="-120"/>
              </a:rPr>
              <a:t> </a:t>
            </a:r>
            <a:endParaRPr lang="en-US" altLang="zh-TW" sz="3200" dirty="0">
              <a:solidFill>
                <a:srgbClr val="FF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45371835-FE60-4CCE-B6B0-E2E37863CAC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97000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圖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625" y="1938339"/>
            <a:ext cx="8286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207569" y="1353564"/>
            <a:ext cx="3877985" cy="646331"/>
          </a:xfrm>
          <a:prstGeom prst="rect">
            <a:avLst/>
          </a:prstGeom>
          <a:noFill/>
        </p:spPr>
        <p:txBody>
          <a:bodyPr wrap="none" rtlCol="0">
            <a:spAutoFit/>
          </a:bodyPr>
          <a:lstStyle/>
          <a:p>
            <a:r>
              <a:rPr lang="zh-TW" altLang="en-US" sz="3600" b="1" dirty="0">
                <a:solidFill>
                  <a:srgbClr val="C00000"/>
                </a:solidFill>
              </a:rPr>
              <a:t>教育會考加註標示</a:t>
            </a:r>
          </a:p>
        </p:txBody>
      </p:sp>
      <p:sp>
        <p:nvSpPr>
          <p:cNvPr id="5" name="標題 1">
            <a:extLst>
              <a:ext uri="{FF2B5EF4-FFF2-40B4-BE49-F238E27FC236}">
                <a16:creationId xmlns:a16="http://schemas.microsoft.com/office/drawing/2014/main" id="{292B2173-809E-4062-BAAD-7E469DEE418A}"/>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投影片編號版面配置區 11">
            <a:extLst>
              <a:ext uri="{FF2B5EF4-FFF2-40B4-BE49-F238E27FC236}">
                <a16:creationId xmlns:a16="http://schemas.microsoft.com/office/drawing/2014/main" id="{63F18297-8376-445A-A08F-CBB5147F7D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056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3293063513"/>
              </p:ext>
            </p:extLst>
          </p:nvPr>
        </p:nvGraphicFramePr>
        <p:xfrm>
          <a:off x="2576513" y="1284288"/>
          <a:ext cx="6540501" cy="2791431"/>
        </p:xfrm>
        <a:graphic>
          <a:graphicData uri="http://schemas.openxmlformats.org/drawingml/2006/table">
            <a:tbl>
              <a:tblPr>
                <a:tableStyleId>{5C22544A-7EE6-4342-B048-85BDC9FD1C3A}</a:tableStyleId>
              </a:tblPr>
              <a:tblGrid>
                <a:gridCol w="1543186">
                  <a:extLst>
                    <a:ext uri="{9D8B030D-6E8A-4147-A177-3AD203B41FA5}">
                      <a16:colId xmlns:a16="http://schemas.microsoft.com/office/drawing/2014/main" val="20000"/>
                    </a:ext>
                  </a:extLst>
                </a:gridCol>
                <a:gridCol w="622724">
                  <a:extLst>
                    <a:ext uri="{9D8B030D-6E8A-4147-A177-3AD203B41FA5}">
                      <a16:colId xmlns:a16="http://schemas.microsoft.com/office/drawing/2014/main" val="20001"/>
                    </a:ext>
                  </a:extLst>
                </a:gridCol>
                <a:gridCol w="622724">
                  <a:extLst>
                    <a:ext uri="{9D8B030D-6E8A-4147-A177-3AD203B41FA5}">
                      <a16:colId xmlns:a16="http://schemas.microsoft.com/office/drawing/2014/main" val="1047505374"/>
                    </a:ext>
                  </a:extLst>
                </a:gridCol>
                <a:gridCol w="622724">
                  <a:extLst>
                    <a:ext uri="{9D8B030D-6E8A-4147-A177-3AD203B41FA5}">
                      <a16:colId xmlns:a16="http://schemas.microsoft.com/office/drawing/2014/main" val="1697171055"/>
                    </a:ext>
                  </a:extLst>
                </a:gridCol>
                <a:gridCol w="622724">
                  <a:extLst>
                    <a:ext uri="{9D8B030D-6E8A-4147-A177-3AD203B41FA5}">
                      <a16:colId xmlns:a16="http://schemas.microsoft.com/office/drawing/2014/main" val="20002"/>
                    </a:ext>
                  </a:extLst>
                </a:gridCol>
                <a:gridCol w="622724">
                  <a:extLst>
                    <a:ext uri="{9D8B030D-6E8A-4147-A177-3AD203B41FA5}">
                      <a16:colId xmlns:a16="http://schemas.microsoft.com/office/drawing/2014/main" val="4213801140"/>
                    </a:ext>
                  </a:extLst>
                </a:gridCol>
                <a:gridCol w="622724">
                  <a:extLst>
                    <a:ext uri="{9D8B030D-6E8A-4147-A177-3AD203B41FA5}">
                      <a16:colId xmlns:a16="http://schemas.microsoft.com/office/drawing/2014/main" val="3548984853"/>
                    </a:ext>
                  </a:extLst>
                </a:gridCol>
                <a:gridCol w="1260971">
                  <a:extLst>
                    <a:ext uri="{9D8B030D-6E8A-4147-A177-3AD203B41FA5}">
                      <a16:colId xmlns:a16="http://schemas.microsoft.com/office/drawing/2014/main" val="20003"/>
                    </a:ext>
                  </a:extLst>
                </a:gridCol>
              </a:tblGrid>
              <a:tr h="64068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0"/>
                  </a:ext>
                </a:extLst>
              </a:tr>
              <a:tr h="58968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1"/>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採計方式</a:t>
            </a:r>
            <a:endParaRPr kumimoji="0" lang="zh-TW" altLang="en-US" sz="36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graphicFrame>
        <p:nvGraphicFramePr>
          <p:cNvPr id="2" name="表格 1">
            <a:extLst>
              <a:ext uri="{FF2B5EF4-FFF2-40B4-BE49-F238E27FC236}">
                <a16:creationId xmlns:a16="http://schemas.microsoft.com/office/drawing/2014/main" id="{9292F493-FDFE-4FA1-8F1E-225A9A84B0D2}"/>
              </a:ext>
            </a:extLst>
          </p:cNvPr>
          <p:cNvGraphicFramePr>
            <a:graphicFrameLocks noGrp="1"/>
          </p:cNvGraphicFramePr>
          <p:nvPr>
            <p:extLst>
              <p:ext uri="{D42A27DB-BD31-4B8C-83A1-F6EECF244321}">
                <p14:modId xmlns:p14="http://schemas.microsoft.com/office/powerpoint/2010/main" val="1839708385"/>
              </p:ext>
            </p:extLst>
          </p:nvPr>
        </p:nvGraphicFramePr>
        <p:xfrm>
          <a:off x="2576513" y="5008563"/>
          <a:ext cx="6540501" cy="1560512"/>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val="523914258"/>
                    </a:ext>
                  </a:extLst>
                </a:gridCol>
                <a:gridCol w="713902">
                  <a:extLst>
                    <a:ext uri="{9D8B030D-6E8A-4147-A177-3AD203B41FA5}">
                      <a16:colId xmlns:a16="http://schemas.microsoft.com/office/drawing/2014/main" val="651610285"/>
                    </a:ext>
                  </a:extLst>
                </a:gridCol>
                <a:gridCol w="713902">
                  <a:extLst>
                    <a:ext uri="{9D8B030D-6E8A-4147-A177-3AD203B41FA5}">
                      <a16:colId xmlns:a16="http://schemas.microsoft.com/office/drawing/2014/main" val="1888766754"/>
                    </a:ext>
                  </a:extLst>
                </a:gridCol>
                <a:gridCol w="713902">
                  <a:extLst>
                    <a:ext uri="{9D8B030D-6E8A-4147-A177-3AD203B41FA5}">
                      <a16:colId xmlns:a16="http://schemas.microsoft.com/office/drawing/2014/main" val="3543000124"/>
                    </a:ext>
                  </a:extLst>
                </a:gridCol>
                <a:gridCol w="713902">
                  <a:extLst>
                    <a:ext uri="{9D8B030D-6E8A-4147-A177-3AD203B41FA5}">
                      <a16:colId xmlns:a16="http://schemas.microsoft.com/office/drawing/2014/main" val="4007140634"/>
                    </a:ext>
                  </a:extLst>
                </a:gridCol>
                <a:gridCol w="713902">
                  <a:extLst>
                    <a:ext uri="{9D8B030D-6E8A-4147-A177-3AD203B41FA5}">
                      <a16:colId xmlns:a16="http://schemas.microsoft.com/office/drawing/2014/main" val="3441389201"/>
                    </a:ext>
                  </a:extLst>
                </a:gridCol>
                <a:gridCol w="713902">
                  <a:extLst>
                    <a:ext uri="{9D8B030D-6E8A-4147-A177-3AD203B41FA5}">
                      <a16:colId xmlns:a16="http://schemas.microsoft.com/office/drawing/2014/main" val="2391163664"/>
                    </a:ext>
                  </a:extLst>
                </a:gridCol>
                <a:gridCol w="713902">
                  <a:extLst>
                    <a:ext uri="{9D8B030D-6E8A-4147-A177-3AD203B41FA5}">
                      <a16:colId xmlns:a16="http://schemas.microsoft.com/office/drawing/2014/main" val="3444163180"/>
                    </a:ext>
                  </a:extLst>
                </a:gridCol>
              </a:tblGrid>
              <a:tr h="780256">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作文級分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7276836"/>
                  </a:ext>
                </a:extLst>
              </a:tr>
              <a:tr h="780256">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3544701107"/>
                  </a:ext>
                </a:extLst>
              </a:tr>
            </a:tbl>
          </a:graphicData>
        </a:graphic>
      </p:graphicFrame>
      <p:sp>
        <p:nvSpPr>
          <p:cNvPr id="3" name="矩形 2">
            <a:extLst>
              <a:ext uri="{FF2B5EF4-FFF2-40B4-BE49-F238E27FC236}">
                <a16:creationId xmlns:a16="http://schemas.microsoft.com/office/drawing/2014/main" id="{632BB0F0-72FE-455D-B6ED-E2ED77437456}"/>
              </a:ext>
            </a:extLst>
          </p:cNvPr>
          <p:cNvSpPr/>
          <p:nvPr/>
        </p:nvSpPr>
        <p:spPr>
          <a:xfrm>
            <a:off x="2576513" y="1284288"/>
            <a:ext cx="6540500" cy="117175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8" name="矩形 7">
            <a:extLst>
              <a:ext uri="{FF2B5EF4-FFF2-40B4-BE49-F238E27FC236}">
                <a16:creationId xmlns:a16="http://schemas.microsoft.com/office/drawing/2014/main" id="{B685CF2E-B2DB-427E-A191-9C2E4DFEA9EC}"/>
              </a:ext>
            </a:extLst>
          </p:cNvPr>
          <p:cNvSpPr/>
          <p:nvPr/>
        </p:nvSpPr>
        <p:spPr>
          <a:xfrm>
            <a:off x="2576513" y="2518913"/>
            <a:ext cx="6540500" cy="4039051"/>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3939FF"/>
              </a:solidFill>
              <a:effectLst/>
              <a:uLnTx/>
              <a:uFillTx/>
              <a:latin typeface="Century Gothic"/>
              <a:ea typeface="微軟正黑體" panose="020B0604030504040204" pitchFamily="34" charset="-120"/>
              <a:cs typeface="+mn-cs"/>
            </a:endParaRPr>
          </a:p>
        </p:txBody>
      </p:sp>
      <p:sp>
        <p:nvSpPr>
          <p:cNvPr id="110672" name="文字方塊 8"/>
          <p:cNvSpPr txBox="1">
            <a:spLocks noChangeArrowheads="1"/>
          </p:cNvSpPr>
          <p:nvPr/>
        </p:nvSpPr>
        <p:spPr bwMode="auto">
          <a:xfrm>
            <a:off x="9117013" y="3863347"/>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10280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2" name="表格 7">
            <a:extLst>
              <a:ext uri="{FF2B5EF4-FFF2-40B4-BE49-F238E27FC236}">
                <a16:creationId xmlns:a16="http://schemas.microsoft.com/office/drawing/2014/main" id="{94CC1618-1A7D-87C9-8A8C-6A3AD40ED2E3}"/>
              </a:ext>
            </a:extLst>
          </p:cNvPr>
          <p:cNvGraphicFramePr>
            <a:graphicFrameLocks noGrp="1"/>
          </p:cNvGraphicFramePr>
          <p:nvPr/>
        </p:nvGraphicFramePr>
        <p:xfrm>
          <a:off x="2249487" y="1360627"/>
          <a:ext cx="8612188" cy="5441953"/>
        </p:xfrm>
        <a:graphic>
          <a:graphicData uri="http://schemas.openxmlformats.org/drawingml/2006/table">
            <a:tbl>
              <a:tblPr/>
              <a:tblGrid>
                <a:gridCol w="2154238">
                  <a:extLst>
                    <a:ext uri="{9D8B030D-6E8A-4147-A177-3AD203B41FA5}">
                      <a16:colId xmlns:a16="http://schemas.microsoft.com/office/drawing/2014/main" val="4271427950"/>
                    </a:ext>
                  </a:extLst>
                </a:gridCol>
                <a:gridCol w="2152650">
                  <a:extLst>
                    <a:ext uri="{9D8B030D-6E8A-4147-A177-3AD203B41FA5}">
                      <a16:colId xmlns:a16="http://schemas.microsoft.com/office/drawing/2014/main" val="2539493200"/>
                    </a:ext>
                  </a:extLst>
                </a:gridCol>
                <a:gridCol w="2152650">
                  <a:extLst>
                    <a:ext uri="{9D8B030D-6E8A-4147-A177-3AD203B41FA5}">
                      <a16:colId xmlns:a16="http://schemas.microsoft.com/office/drawing/2014/main" val="93255455"/>
                    </a:ext>
                  </a:extLst>
                </a:gridCol>
                <a:gridCol w="2152650">
                  <a:extLst>
                    <a:ext uri="{9D8B030D-6E8A-4147-A177-3AD203B41FA5}">
                      <a16:colId xmlns:a16="http://schemas.microsoft.com/office/drawing/2014/main" val="2327836010"/>
                    </a:ext>
                  </a:extLst>
                </a:gridCol>
              </a:tblGrid>
              <a:tr h="479425">
                <a:tc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18</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日（六）</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19</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日（日）</a:t>
                      </a:r>
                      <a:endParaRPr kumimoji="0" lang="zh-TW" altLang="zh-TW" sz="2400" b="0" i="0" u="none" strike="noStrike" cap="none" normalizeH="0" baseline="0" dirty="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2919012564"/>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557847124"/>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然</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260817337"/>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47638790"/>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50464027"/>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英語（閱讀）</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254978291"/>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11:50-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午休</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3448019"/>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12:05</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extLst>
                  <a:ext uri="{0D108BD9-81ED-4DB2-BD59-A6C34878D82A}">
                    <a16:rowId xmlns:a16="http://schemas.microsoft.com/office/drawing/2014/main" val="1927530432"/>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13:50-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15:00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文</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12:05-</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英語（聽力）</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extLst>
                  <a:ext uri="{0D108BD9-81ED-4DB2-BD59-A6C34878D82A}">
                    <a16:rowId xmlns:a16="http://schemas.microsoft.com/office/drawing/2014/main" val="1796453430"/>
                  </a:ext>
                </a:extLst>
              </a:tr>
              <a:tr h="463550">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15:00-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rowSpan="3"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rowSpan="3" hMerge="1">
                  <a:txBody>
                    <a:bodyPr/>
                    <a:lstStyle/>
                    <a:p>
                      <a:endParaRPr lang="zh-TW" altLang="en-US"/>
                    </a:p>
                  </a:txBody>
                  <a:tcPr/>
                </a:tc>
                <a:extLst>
                  <a:ext uri="{0D108BD9-81ED-4DB2-BD59-A6C34878D82A}">
                    <a16:rowId xmlns:a16="http://schemas.microsoft.com/office/drawing/2014/main" val="2476467485"/>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3971180091"/>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15:50-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寫作測驗</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4053143007"/>
                  </a:ext>
                </a:extLst>
              </a:tr>
            </a:tbl>
          </a:graphicData>
        </a:graphic>
      </p:graphicFrame>
    </p:spTree>
    <p:extLst>
      <p:ext uri="{BB962C8B-B14F-4D97-AF65-F5344CB8AC3E}">
        <p14:creationId xmlns:p14="http://schemas.microsoft.com/office/powerpoint/2010/main" val="364082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圓角矩形 3">
            <a:extLst>
              <a:ext uri="{FF2B5EF4-FFF2-40B4-BE49-F238E27FC236}">
                <a16:creationId xmlns:a16="http://schemas.microsoft.com/office/drawing/2014/main" id="{F0CB6417-1F94-44FB-A82E-61ADA8D3B1FD}"/>
              </a:ext>
            </a:extLst>
          </p:cNvPr>
          <p:cNvSpPr/>
          <p:nvPr/>
        </p:nvSpPr>
        <p:spPr>
          <a:xfrm>
            <a:off x="1692956" y="1574574"/>
            <a:ext cx="2447925"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教育會考</a:t>
            </a:r>
          </a:p>
        </p:txBody>
      </p:sp>
      <p:sp>
        <p:nvSpPr>
          <p:cNvPr id="9" name="圓角矩形 4">
            <a:extLst>
              <a:ext uri="{FF2B5EF4-FFF2-40B4-BE49-F238E27FC236}">
                <a16:creationId xmlns:a16="http://schemas.microsoft.com/office/drawing/2014/main" id="{266CA651-BBE7-4904-B6A5-768D7914A148}"/>
              </a:ext>
            </a:extLst>
          </p:cNvPr>
          <p:cNvSpPr/>
          <p:nvPr/>
        </p:nvSpPr>
        <p:spPr>
          <a:xfrm>
            <a:off x="4225018" y="1574574"/>
            <a:ext cx="6408738"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ea typeface="+mj-ea"/>
              </a:rPr>
              <a:t>113</a:t>
            </a:r>
            <a:r>
              <a:rPr lang="zh-TW" altLang="en-US" sz="3200" dirty="0">
                <a:solidFill>
                  <a:schemeClr val="tx1"/>
                </a:solidFill>
                <a:latin typeface="+mj-ea"/>
                <a:ea typeface="+mj-ea"/>
              </a:rPr>
              <a:t>年</a:t>
            </a:r>
            <a:r>
              <a:rPr lang="en-US" altLang="zh-TW" sz="3200" dirty="0">
                <a:solidFill>
                  <a:schemeClr val="tx1"/>
                </a:solidFill>
                <a:latin typeface="+mj-ea"/>
                <a:ea typeface="+mj-ea"/>
              </a:rPr>
              <a:t>5</a:t>
            </a:r>
            <a:r>
              <a:rPr lang="zh-TW" altLang="en-US" sz="3200" dirty="0">
                <a:solidFill>
                  <a:schemeClr val="tx1"/>
                </a:solidFill>
                <a:latin typeface="+mj-ea"/>
                <a:ea typeface="+mj-ea"/>
              </a:rPr>
              <a:t>月</a:t>
            </a:r>
            <a:r>
              <a:rPr lang="en-US" altLang="zh-TW" sz="3200" dirty="0">
                <a:solidFill>
                  <a:schemeClr val="tx1"/>
                </a:solidFill>
                <a:latin typeface="+mj-ea"/>
                <a:ea typeface="+mj-ea"/>
              </a:rPr>
              <a:t>18</a:t>
            </a:r>
            <a:r>
              <a:rPr lang="zh-TW" altLang="en-US" sz="3200" dirty="0">
                <a:solidFill>
                  <a:schemeClr val="tx1"/>
                </a:solidFill>
                <a:latin typeface="+mj-ea"/>
                <a:ea typeface="+mj-ea"/>
              </a:rPr>
              <a:t>、</a:t>
            </a:r>
            <a:r>
              <a:rPr lang="en-US" altLang="zh-TW" sz="3200" dirty="0">
                <a:solidFill>
                  <a:schemeClr val="tx1"/>
                </a:solidFill>
                <a:latin typeface="+mj-ea"/>
                <a:ea typeface="+mj-ea"/>
              </a:rPr>
              <a:t>19</a:t>
            </a:r>
            <a:r>
              <a:rPr lang="zh-TW" altLang="en-US" sz="3200" dirty="0">
                <a:solidFill>
                  <a:schemeClr val="tx1"/>
                </a:solidFill>
                <a:latin typeface="+mj-ea"/>
                <a:ea typeface="+mj-ea"/>
              </a:rPr>
              <a:t>日</a:t>
            </a:r>
            <a:r>
              <a:rPr lang="en-US" altLang="zh-TW" sz="3200" dirty="0">
                <a:solidFill>
                  <a:schemeClr val="tx1"/>
                </a:solidFill>
                <a:latin typeface="+mj-ea"/>
                <a:ea typeface="+mj-ea"/>
              </a:rPr>
              <a:t>(</a:t>
            </a:r>
            <a:r>
              <a:rPr lang="zh-TW" altLang="en-US" sz="3200" dirty="0">
                <a:solidFill>
                  <a:schemeClr val="tx1"/>
                </a:solidFill>
                <a:latin typeface="+mj-ea"/>
                <a:ea typeface="+mj-ea"/>
              </a:rPr>
              <a:t>六、日</a:t>
            </a:r>
            <a:r>
              <a:rPr lang="en-US" altLang="zh-TW" sz="3200" dirty="0">
                <a:solidFill>
                  <a:schemeClr val="tx1"/>
                </a:solidFill>
                <a:latin typeface="+mj-ea"/>
                <a:ea typeface="+mj-ea"/>
              </a:rPr>
              <a:t>)</a:t>
            </a:r>
            <a:endParaRPr lang="zh-TW" altLang="en-US" sz="3200" dirty="0">
              <a:solidFill>
                <a:schemeClr val="tx1"/>
              </a:solidFill>
              <a:latin typeface="+mj-ea"/>
              <a:ea typeface="+mj-ea"/>
            </a:endParaRPr>
          </a:p>
        </p:txBody>
      </p:sp>
      <p:sp>
        <p:nvSpPr>
          <p:cNvPr id="10" name="圓角矩形 5">
            <a:extLst>
              <a:ext uri="{FF2B5EF4-FFF2-40B4-BE49-F238E27FC236}">
                <a16:creationId xmlns:a16="http://schemas.microsoft.com/office/drawing/2014/main" id="{CC26026F-381A-42FE-A67A-5AEECDDDE9D5}"/>
              </a:ext>
            </a:extLst>
          </p:cNvPr>
          <p:cNvSpPr/>
          <p:nvPr/>
        </p:nvSpPr>
        <p:spPr>
          <a:xfrm>
            <a:off x="1619931" y="3381488"/>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成績公告</a:t>
            </a:r>
          </a:p>
        </p:txBody>
      </p:sp>
      <p:sp>
        <p:nvSpPr>
          <p:cNvPr id="11" name="圓角矩形 6">
            <a:extLst>
              <a:ext uri="{FF2B5EF4-FFF2-40B4-BE49-F238E27FC236}">
                <a16:creationId xmlns:a16="http://schemas.microsoft.com/office/drawing/2014/main" id="{CFA09E17-6326-4029-B2CD-F76AFE79618A}"/>
              </a:ext>
            </a:extLst>
          </p:cNvPr>
          <p:cNvSpPr/>
          <p:nvPr/>
        </p:nvSpPr>
        <p:spPr>
          <a:xfrm>
            <a:off x="4304394" y="3381488"/>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113</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7</a:t>
            </a:r>
            <a:r>
              <a:rPr lang="zh-TW" altLang="en-US" sz="3200" dirty="0">
                <a:solidFill>
                  <a:schemeClr val="tx1"/>
                </a:solidFill>
                <a:latin typeface="+mj-ea"/>
              </a:rPr>
              <a:t>日</a:t>
            </a:r>
            <a:r>
              <a:rPr lang="en-US" altLang="zh-TW" sz="3200" dirty="0">
                <a:solidFill>
                  <a:schemeClr val="tx1"/>
                </a:solidFill>
                <a:latin typeface="+mj-ea"/>
              </a:rPr>
              <a:t>(</a:t>
            </a:r>
            <a:r>
              <a:rPr lang="zh-TW" altLang="en-US" sz="3200" dirty="0">
                <a:solidFill>
                  <a:schemeClr val="tx1"/>
                </a:solidFill>
                <a:latin typeface="+mj-ea"/>
              </a:rPr>
              <a:t>五</a:t>
            </a:r>
            <a:r>
              <a:rPr lang="en-US" altLang="zh-TW" sz="3200" dirty="0">
                <a:solidFill>
                  <a:schemeClr val="tx1"/>
                </a:solidFill>
                <a:latin typeface="+mj-ea"/>
              </a:rPr>
              <a:t>)</a:t>
            </a:r>
            <a:endParaRPr lang="zh-TW" altLang="en-US" sz="3200" dirty="0">
              <a:solidFill>
                <a:schemeClr val="tx1"/>
              </a:solidFill>
              <a:latin typeface="+mj-ea"/>
              <a:ea typeface="+mj-ea"/>
            </a:endParaRPr>
          </a:p>
        </p:txBody>
      </p:sp>
      <p:sp>
        <p:nvSpPr>
          <p:cNvPr id="12" name="矩形圖說文字 7">
            <a:extLst>
              <a:ext uri="{FF2B5EF4-FFF2-40B4-BE49-F238E27FC236}">
                <a16:creationId xmlns:a16="http://schemas.microsoft.com/office/drawing/2014/main" id="{8920B409-CF26-4C4A-BB5D-26131FF05E59}"/>
              </a:ext>
            </a:extLst>
          </p:cNvPr>
          <p:cNvSpPr/>
          <p:nvPr/>
        </p:nvSpPr>
        <p:spPr>
          <a:xfrm>
            <a:off x="4223430" y="2477280"/>
            <a:ext cx="7736922" cy="788817"/>
          </a:xfrm>
          <a:prstGeom prst="wedgeRectCallout">
            <a:avLst>
              <a:gd name="adj1" fmla="val -65161"/>
              <a:gd name="adj2" fmla="val -37859"/>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r>
              <a:rPr lang="zh-TW" altLang="en-US" sz="3200" b="1" dirty="0"/>
              <a:t>應屆、非應屆畢業生學生都</a:t>
            </a:r>
            <a:r>
              <a:rPr lang="zh-TW" altLang="en-US" sz="3200" b="1" u="sng" dirty="0">
                <a:solidFill>
                  <a:srgbClr val="FF0000"/>
                </a:solidFill>
              </a:rPr>
              <a:t>必須</a:t>
            </a:r>
            <a:r>
              <a:rPr lang="zh-TW" altLang="en-US" sz="3200" b="1" dirty="0"/>
              <a:t>參加會考</a:t>
            </a:r>
          </a:p>
        </p:txBody>
      </p:sp>
      <p:sp>
        <p:nvSpPr>
          <p:cNvPr id="13" name="圓角矩形 5">
            <a:extLst>
              <a:ext uri="{FF2B5EF4-FFF2-40B4-BE49-F238E27FC236}">
                <a16:creationId xmlns:a16="http://schemas.microsoft.com/office/drawing/2014/main" id="{DA48E796-D3B4-4FA4-A90A-B7F1B306213E}"/>
              </a:ext>
            </a:extLst>
          </p:cNvPr>
          <p:cNvSpPr/>
          <p:nvPr/>
        </p:nvSpPr>
        <p:spPr>
          <a:xfrm>
            <a:off x="1619931" y="4721226"/>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志願選填</a:t>
            </a:r>
          </a:p>
        </p:txBody>
      </p:sp>
      <p:sp>
        <p:nvSpPr>
          <p:cNvPr id="14" name="圓角矩形 6">
            <a:extLst>
              <a:ext uri="{FF2B5EF4-FFF2-40B4-BE49-F238E27FC236}">
                <a16:creationId xmlns:a16="http://schemas.microsoft.com/office/drawing/2014/main" id="{C6B50E9F-1A43-4B08-8585-7D64F1A9C375}"/>
              </a:ext>
            </a:extLst>
          </p:cNvPr>
          <p:cNvSpPr/>
          <p:nvPr/>
        </p:nvSpPr>
        <p:spPr>
          <a:xfrm>
            <a:off x="4304394" y="4721226"/>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113</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21-25</a:t>
            </a:r>
            <a:r>
              <a:rPr lang="zh-TW" altLang="en-US" sz="3200" dirty="0">
                <a:solidFill>
                  <a:schemeClr val="tx1"/>
                </a:solidFill>
                <a:latin typeface="+mj-ea"/>
              </a:rPr>
              <a:t>日</a:t>
            </a:r>
            <a:endParaRPr lang="zh-TW" altLang="en-US" sz="3200" dirty="0">
              <a:solidFill>
                <a:schemeClr val="tx1"/>
              </a:solidFill>
              <a:latin typeface="+mj-ea"/>
              <a:ea typeface="+mj-ea"/>
            </a:endParaRPr>
          </a:p>
        </p:txBody>
      </p:sp>
      <p:sp>
        <p:nvSpPr>
          <p:cNvPr id="15" name="矩形圖說文字 7">
            <a:extLst>
              <a:ext uri="{FF2B5EF4-FFF2-40B4-BE49-F238E27FC236}">
                <a16:creationId xmlns:a16="http://schemas.microsoft.com/office/drawing/2014/main" id="{B0DE5F83-5829-4CAD-8E99-16D15C2CD958}"/>
              </a:ext>
            </a:extLst>
          </p:cNvPr>
          <p:cNvSpPr/>
          <p:nvPr/>
        </p:nvSpPr>
        <p:spPr>
          <a:xfrm>
            <a:off x="4223430" y="5737923"/>
            <a:ext cx="7736921" cy="788817"/>
          </a:xfrm>
          <a:prstGeom prst="wedgeRectCallout">
            <a:avLst>
              <a:gd name="adj1" fmla="val -69961"/>
              <a:gd name="adj2" fmla="val -44188"/>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eaLnBrk="1" fontAlgn="auto" hangingPunct="1">
              <a:spcBef>
                <a:spcPts val="0"/>
              </a:spcBef>
              <a:spcAft>
                <a:spcPts val="0"/>
              </a:spcAft>
              <a:defRPr/>
            </a:pPr>
            <a:r>
              <a:rPr lang="zh-TW" altLang="en-US" sz="3200" b="1" dirty="0"/>
              <a:t>應屆、非應屆學生都</a:t>
            </a:r>
            <a:r>
              <a:rPr lang="zh-TW" altLang="en-US" sz="3200" b="1" u="sng" dirty="0">
                <a:solidFill>
                  <a:srgbClr val="FF0000"/>
                </a:solidFill>
              </a:rPr>
              <a:t>必須</a:t>
            </a:r>
            <a:r>
              <a:rPr lang="zh-TW" altLang="en-US" sz="3200" b="1" dirty="0"/>
              <a:t>上網選填</a:t>
            </a:r>
          </a:p>
        </p:txBody>
      </p:sp>
    </p:spTree>
    <p:extLst>
      <p:ext uri="{BB962C8B-B14F-4D97-AF65-F5344CB8AC3E}">
        <p14:creationId xmlns:p14="http://schemas.microsoft.com/office/powerpoint/2010/main" val="320547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內容版面配置區 2"/>
          <p:cNvSpPr>
            <a:spLocks noGrp="1"/>
          </p:cNvSpPr>
          <p:nvPr>
            <p:ph idx="1"/>
          </p:nvPr>
        </p:nvSpPr>
        <p:spPr>
          <a:xfrm>
            <a:off x="1726293" y="1356201"/>
            <a:ext cx="10122310" cy="5657442"/>
          </a:xfrm>
        </p:spPr>
        <p:txBody>
          <a:bodyPr/>
          <a:lstStyle/>
          <a:p>
            <a:r>
              <a:rPr lang="zh-TW" altLang="en-US" sz="2800" dirty="0">
                <a:solidFill>
                  <a:schemeClr val="tx1"/>
                </a:solidFill>
                <a:latin typeface="標楷體" panose="03000509000000000000" pitchFamily="65" charset="-120"/>
                <a:ea typeface="標楷體" panose="03000509000000000000" pitchFamily="65" charset="-120"/>
              </a:rPr>
              <a:t>成績處理方式</a:t>
            </a:r>
            <a:endParaRPr lang="en-US" altLang="zh-TW" sz="2800" dirty="0">
              <a:solidFill>
                <a:schemeClr val="tx1"/>
              </a:solidFill>
              <a:latin typeface="標楷體" panose="03000509000000000000" pitchFamily="65" charset="-120"/>
              <a:ea typeface="標楷體" panose="03000509000000000000" pitchFamily="65" charset="-120"/>
            </a:endParaRP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國文、英語、數學、社會、自然各分為</a:t>
            </a:r>
            <a:r>
              <a:rPr lang="en-US" altLang="zh-TW" sz="2400" dirty="0">
                <a:solidFill>
                  <a:schemeClr val="tx1"/>
                </a:solidFill>
                <a:latin typeface="標楷體" panose="03000509000000000000" pitchFamily="65" charset="-120"/>
                <a:ea typeface="標楷體" panose="03000509000000000000" pitchFamily="65" charset="-120"/>
              </a:rPr>
              <a:t>3</a:t>
            </a:r>
            <a:r>
              <a:rPr lang="zh-TW" altLang="en-US" sz="2400" dirty="0">
                <a:solidFill>
                  <a:schemeClr val="tx1"/>
                </a:solidFill>
                <a:latin typeface="標楷體" panose="03000509000000000000" pitchFamily="65" charset="-120"/>
                <a:ea typeface="標楷體" panose="03000509000000000000" pitchFamily="65" charset="-120"/>
              </a:rPr>
              <a:t>個等級</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a:t>
            </a:r>
            <a:r>
              <a:rPr lang="en-US" altLang="zh-TW" sz="2400" dirty="0">
                <a:solidFill>
                  <a:schemeClr val="tx1"/>
                </a:solidFill>
                <a:latin typeface="標楷體" panose="03000509000000000000" pitchFamily="65" charset="-120"/>
                <a:ea typeface="標楷體" panose="03000509000000000000" pitchFamily="65" charset="-120"/>
              </a:rPr>
              <a:t>(A)</a:t>
            </a:r>
            <a:r>
              <a:rPr lang="zh-TW" altLang="en-US" sz="2400" dirty="0">
                <a:solidFill>
                  <a:schemeClr val="tx1"/>
                </a:solidFill>
                <a:latin typeface="標楷體" panose="03000509000000000000" pitchFamily="65" charset="-120"/>
                <a:ea typeface="標楷體" panose="03000509000000000000" pitchFamily="65" charset="-120"/>
              </a:rPr>
              <a:t>、基礎</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、待加強</a:t>
            </a:r>
            <a:r>
              <a:rPr lang="en-US" altLang="zh-TW" sz="2400" dirty="0">
                <a:solidFill>
                  <a:schemeClr val="tx1"/>
                </a:solidFill>
                <a:latin typeface="標楷體" panose="03000509000000000000" pitchFamily="65" charset="-120"/>
                <a:ea typeface="標楷體" panose="03000509000000000000" pitchFamily="65" charset="-120"/>
              </a:rPr>
              <a:t>(C)</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「精熟」：精通熟習該科目國中階段所學習的知識與能力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「基礎」：具備該科目國中階段之基本學力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「待加強」：尚未具備該科目國中教育階段之基本學力</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精熟等級及基礎等級再加上標示</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寫作測驗分為六個等級</a:t>
            </a:r>
            <a:endParaRPr lang="en-US" altLang="zh-TW" sz="2400" dirty="0">
              <a:solidFill>
                <a:schemeClr val="tx1"/>
              </a:solidFill>
              <a:latin typeface="標楷體" panose="03000509000000000000" pitchFamily="65" charset="-120"/>
              <a:ea typeface="標楷體" panose="03000509000000000000" pitchFamily="65" charset="-120"/>
            </a:endParaRPr>
          </a:p>
          <a:p>
            <a:r>
              <a:rPr lang="zh-TW" altLang="en-US" sz="2800" dirty="0">
                <a:solidFill>
                  <a:schemeClr val="tx1"/>
                </a:solidFill>
                <a:latin typeface="標楷體" panose="03000509000000000000" pitchFamily="65" charset="-120"/>
                <a:ea typeface="標楷體" panose="03000509000000000000" pitchFamily="65" charset="-120"/>
              </a:rPr>
              <a:t>考試違規之處理</a:t>
            </a:r>
            <a:endParaRPr lang="en-US" altLang="zh-TW" sz="2800" dirty="0">
              <a:solidFill>
                <a:schemeClr val="tx1"/>
              </a:solidFill>
              <a:latin typeface="標楷體" panose="03000509000000000000" pitchFamily="65" charset="-120"/>
              <a:ea typeface="標楷體" panose="03000509000000000000" pitchFamily="65" charset="-120"/>
            </a:endParaRPr>
          </a:p>
          <a:p>
            <a:pPr lvl="1"/>
            <a:r>
              <a:rPr lang="zh-TW" altLang="en-US" sz="2400" dirty="0">
                <a:solidFill>
                  <a:schemeClr val="tx1"/>
                </a:solidFill>
                <a:latin typeface="標楷體" panose="03000509000000000000" pitchFamily="65" charset="-120"/>
                <a:ea typeface="標楷體" panose="03000509000000000000" pitchFamily="65" charset="-120"/>
              </a:rPr>
              <a:t>採違規記點方式，並於免試入學比序時，</a:t>
            </a:r>
            <a:r>
              <a:rPr lang="zh-TW" altLang="en-US" sz="2400" b="1" dirty="0">
                <a:solidFill>
                  <a:srgbClr val="FF0000"/>
                </a:solidFill>
                <a:latin typeface="標楷體" panose="03000509000000000000" pitchFamily="65" charset="-120"/>
                <a:ea typeface="標楷體" panose="03000509000000000000" pitchFamily="65" charset="-120"/>
              </a:rPr>
              <a:t>扣國中教育會考總積分之百分之一。</a:t>
            </a:r>
          </a:p>
        </p:txBody>
      </p:sp>
      <p:sp>
        <p:nvSpPr>
          <p:cNvPr id="9421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EE3709-3A28-4670-A896-F6329E72D5E1}"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6" name="標題 1"/>
          <p:cNvSpPr>
            <a:spLocks noGrp="1"/>
          </p:cNvSpPr>
          <p:nvPr>
            <p:ph type="title"/>
          </p:nvPr>
        </p:nvSpPr>
        <p:spPr>
          <a:xfrm>
            <a:off x="1991544" y="566339"/>
            <a:ext cx="4371975" cy="586185"/>
          </a:xfrm>
        </p:spPr>
        <p:txBody>
          <a:bodyPr/>
          <a:lstStyle/>
          <a:p>
            <a:pPr eaLnBrk="1" hangingPunct="1"/>
            <a:r>
              <a:rPr lang="zh-TW" altLang="en-US" sz="3600" b="1" dirty="0">
                <a:latin typeface="標楷體" panose="03000509000000000000" pitchFamily="65" charset="-120"/>
                <a:ea typeface="標楷體" panose="03000509000000000000" pitchFamily="65" charset="-120"/>
              </a:rPr>
              <a:t>教育會考成績的計算</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775521" y="525145"/>
            <a:ext cx="7349430" cy="650715"/>
          </a:xfrm>
        </p:spPr>
        <p:txBody>
          <a:bodyPr/>
          <a:lstStyle/>
          <a:p>
            <a:r>
              <a:rPr kumimoji="1" lang="zh-TW" altLang="zh-TW" sz="3600" b="1" kern="0" dirty="0">
                <a:solidFill>
                  <a:schemeClr val="tx1"/>
                </a:solidFill>
                <a:latin typeface="標楷體" pitchFamily="65" charset="-120"/>
                <a:ea typeface="標楷體" pitchFamily="65" charset="-120"/>
                <a:cs typeface="+mj-cs"/>
              </a:rPr>
              <a:t>英語科整體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775520" y="1167730"/>
            <a:ext cx="9039964" cy="4781550"/>
          </a:xfrm>
        </p:spPr>
        <p:txBody>
          <a:bodyPr/>
          <a:lstStyle/>
          <a:p>
            <a:endParaRPr lang="en-US" altLang="zh-TW" sz="800" dirty="0">
              <a:latin typeface="+mn-ea"/>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聽力占</a:t>
            </a:r>
            <a:r>
              <a:rPr lang="en-US" altLang="zh-TW" sz="2400" dirty="0">
                <a:latin typeface="標楷體" panose="03000509000000000000" pitchFamily="65" charset="-120"/>
                <a:ea typeface="標楷體" panose="03000509000000000000" pitchFamily="65" charset="-120"/>
                <a:cs typeface="Times New Roman" pitchFamily="18" charset="0"/>
              </a:rPr>
              <a:t>20</a:t>
            </a:r>
            <a:r>
              <a:rPr lang="zh-TW" altLang="zh-TW" sz="2400" dirty="0">
                <a:latin typeface="標楷體" panose="03000509000000000000" pitchFamily="65" charset="-120"/>
                <a:ea typeface="標楷體" panose="03000509000000000000" pitchFamily="65" charset="-120"/>
                <a:cs typeface="Times New Roman" pitchFamily="18" charset="0"/>
              </a:rPr>
              <a:t>％，閱讀占</a:t>
            </a:r>
            <a:r>
              <a:rPr lang="en-US" altLang="zh-TW" sz="2400" dirty="0">
                <a:latin typeface="標楷體" panose="03000509000000000000" pitchFamily="65" charset="-120"/>
                <a:ea typeface="標楷體" panose="03000509000000000000" pitchFamily="65" charset="-120"/>
                <a:cs typeface="Times New Roman" pitchFamily="18" charset="0"/>
              </a:rPr>
              <a:t>80</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mn-ea"/>
              <a:ea typeface="+mn-ea"/>
            </a:endParaRPr>
          </a:p>
          <a:p>
            <a:pPr>
              <a:buFontTx/>
              <a:buNone/>
            </a:pPr>
            <a:endParaRPr lang="en-US" altLang="zh-TW" dirty="0">
              <a:latin typeface="+mn-ea"/>
              <a:ea typeface="+mn-ea"/>
            </a:endParaRPr>
          </a:p>
          <a:p>
            <a:pPr>
              <a:buFontTx/>
              <a:buNone/>
            </a:pPr>
            <a:endParaRPr lang="en-US" altLang="zh-TW" sz="1200" dirty="0">
              <a:latin typeface="+mn-ea"/>
            </a:endParaRPr>
          </a:p>
          <a:p>
            <a:pPr>
              <a:buFontTx/>
              <a:buNone/>
            </a:pPr>
            <a:endParaRPr lang="zh-TW" altLang="en-US" sz="2000" dirty="0">
              <a:latin typeface="+mn-ea"/>
            </a:endParaRPr>
          </a:p>
        </p:txBody>
      </p:sp>
      <p:graphicFrame>
        <p:nvGraphicFramePr>
          <p:cNvPr id="7" name="Object 2"/>
          <p:cNvGraphicFramePr>
            <a:graphicFrameLocks noChangeAspect="1"/>
          </p:cNvGraphicFramePr>
          <p:nvPr/>
        </p:nvGraphicFramePr>
        <p:xfrm>
          <a:off x="2216150" y="2127250"/>
          <a:ext cx="7994650" cy="1517650"/>
        </p:xfrm>
        <a:graphic>
          <a:graphicData uri="http://schemas.openxmlformats.org/presentationml/2006/ole">
            <mc:AlternateContent xmlns:mc="http://schemas.openxmlformats.org/markup-compatibility/2006">
              <mc:Choice xmlns:v="urn:schemas-microsoft-com:vml" Requires="v">
                <p:oleObj spid="_x0000_s2061" name="方程式" r:id="rId3" imgW="3340100" imgH="635000" progId="Equation.3">
                  <p:embed/>
                </p:oleObj>
              </mc:Choice>
              <mc:Fallback>
                <p:oleObj name="方程式" r:id="rId3" imgW="3340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0" y="2127250"/>
                        <a:ext cx="799465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8"/>
          <p:cNvGrpSpPr/>
          <p:nvPr/>
        </p:nvGrpSpPr>
        <p:grpSpPr>
          <a:xfrm>
            <a:off x="2423592" y="4941168"/>
            <a:ext cx="6264696" cy="1506686"/>
            <a:chOff x="755576" y="4919608"/>
            <a:chExt cx="6264696" cy="1653338"/>
          </a:xfrm>
        </p:grpSpPr>
        <p:sp>
          <p:nvSpPr>
            <p:cNvPr id="10" name="橢圓形圖說文字 9"/>
            <p:cNvSpPr/>
            <p:nvPr/>
          </p:nvSpPr>
          <p:spPr>
            <a:xfrm>
              <a:off x="755576" y="4919608"/>
              <a:ext cx="6228692" cy="1653338"/>
            </a:xfrm>
            <a:prstGeom prst="wedgeEllipseCallout">
              <a:avLst>
                <a:gd name="adj1" fmla="val 29977"/>
                <a:gd name="adj2" fmla="val -71420"/>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32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itchFamily="18" charset="0"/>
              </a:endParaRPr>
            </a:p>
          </p:txBody>
        </p:sp>
        <p:sp>
          <p:nvSpPr>
            <p:cNvPr id="11" name="矩形 10"/>
            <p:cNvSpPr/>
            <p:nvPr/>
          </p:nvSpPr>
          <p:spPr>
            <a:xfrm>
              <a:off x="1043608" y="5156659"/>
              <a:ext cx="5976664" cy="10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是精熟、基礎還是待加強</a:t>
              </a:r>
              <a:r>
                <a:rPr kumimoji="1" lang="en-US" altLang="zh-TW"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p>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如果是精熟或基礎，又是哪個標示</a:t>
              </a:r>
              <a:r>
                <a:rPr kumimoji="1" lang="en-US" altLang="zh-TW"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endParaRPr kumimoji="1" lang="zh-TW" altLang="en-US"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endParaRPr>
            </a:p>
          </p:txBody>
        </p:sp>
      </p:grpSp>
      <p:sp>
        <p:nvSpPr>
          <p:cNvPr id="2" name="文字方塊 1">
            <a:extLst>
              <a:ext uri="{FF2B5EF4-FFF2-40B4-BE49-F238E27FC236}">
                <a16:creationId xmlns:a16="http://schemas.microsoft.com/office/drawing/2014/main" id="{E8BCEA72-0C33-49B7-9DE1-FDE00F919050}"/>
              </a:ext>
            </a:extLst>
          </p:cNvPr>
          <p:cNvSpPr txBox="1"/>
          <p:nvPr/>
        </p:nvSpPr>
        <p:spPr>
          <a:xfrm>
            <a:off x="2206101" y="3205451"/>
            <a:ext cx="7725192" cy="523220"/>
          </a:xfrm>
          <a:prstGeom prst="rect">
            <a:avLst/>
          </a:prstGeom>
          <a:noFill/>
        </p:spPr>
        <p:txBody>
          <a:bodyPr wrap="none" rtlCol="0">
            <a:spAutoFit/>
          </a:bodyPr>
          <a:lstStyle/>
          <a:p>
            <a:r>
              <a:rPr lang="zh-TW" altLang="en-US" sz="2800" dirty="0">
                <a:latin typeface="標楷體" panose="03000509000000000000" pitchFamily="65" charset="-120"/>
                <a:ea typeface="標楷體" panose="03000509000000000000" pitchFamily="65" charset="-120"/>
              </a:rPr>
              <a:t>若某生聽力答對題數為</a:t>
            </a:r>
            <a:r>
              <a:rPr lang="en-US" altLang="zh-TW" sz="2800" dirty="0">
                <a:latin typeface="標楷體" panose="03000509000000000000" pitchFamily="65" charset="-120"/>
                <a:ea typeface="標楷體" panose="03000509000000000000" pitchFamily="65" charset="-120"/>
              </a:rPr>
              <a:t>20</a:t>
            </a:r>
            <a:r>
              <a:rPr lang="zh-TW" altLang="en-US" sz="2800" dirty="0">
                <a:latin typeface="標楷體" panose="03000509000000000000" pitchFamily="65" charset="-120"/>
                <a:ea typeface="標楷體" panose="03000509000000000000" pitchFamily="65" charset="-120"/>
              </a:rPr>
              <a:t>題，閱讀答對題數</a:t>
            </a:r>
            <a:r>
              <a:rPr lang="en-US" altLang="zh-TW" sz="2800" dirty="0">
                <a:latin typeface="標楷體" panose="03000509000000000000" pitchFamily="65" charset="-120"/>
                <a:ea typeface="標楷體" panose="03000509000000000000" pitchFamily="65" charset="-120"/>
              </a:rPr>
              <a:t>32</a:t>
            </a:r>
            <a:r>
              <a:rPr lang="zh-TW" altLang="en-US" sz="2800" dirty="0">
                <a:latin typeface="標楷體" panose="03000509000000000000" pitchFamily="65" charset="-120"/>
                <a:ea typeface="標楷體" panose="03000509000000000000" pitchFamily="65" charset="-120"/>
              </a:rPr>
              <a:t>題</a:t>
            </a:r>
          </a:p>
        </p:txBody>
      </p:sp>
      <p:pic>
        <p:nvPicPr>
          <p:cNvPr id="13" name="圖片 12">
            <a:extLst>
              <a:ext uri="{FF2B5EF4-FFF2-40B4-BE49-F238E27FC236}">
                <a16:creationId xmlns:a16="http://schemas.microsoft.com/office/drawing/2014/main" id="{3BF86C38-5477-45EF-96FA-EAFD2AA161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79052" y="3644900"/>
            <a:ext cx="3918250" cy="1125530"/>
          </a:xfrm>
          <a:prstGeom prst="rect">
            <a:avLst/>
          </a:prstGeom>
        </p:spPr>
      </p:pic>
    </p:spTree>
    <p:extLst>
      <p:ext uri="{BB962C8B-B14F-4D97-AF65-F5344CB8AC3E}">
        <p14:creationId xmlns:p14="http://schemas.microsoft.com/office/powerpoint/2010/main" val="25609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4F0AF9D-FD99-474A-8E9B-89FC753F8C9D}"/>
              </a:ext>
            </a:extLst>
          </p:cNvPr>
          <p:cNvPicPr>
            <a:picLocks noChangeAspect="1"/>
          </p:cNvPicPr>
          <p:nvPr/>
        </p:nvPicPr>
        <p:blipFill>
          <a:blip r:embed="rId2"/>
          <a:stretch>
            <a:fillRect/>
          </a:stretch>
        </p:blipFill>
        <p:spPr>
          <a:xfrm>
            <a:off x="1698758" y="1706901"/>
            <a:ext cx="7699956" cy="3607248"/>
          </a:xfrm>
          <a:prstGeom prst="rect">
            <a:avLst/>
          </a:prstGeom>
        </p:spPr>
      </p:pic>
      <p:sp>
        <p:nvSpPr>
          <p:cNvPr id="38914" name="標題 1"/>
          <p:cNvSpPr>
            <a:spLocks noGrp="1"/>
          </p:cNvSpPr>
          <p:nvPr>
            <p:ph type="title"/>
          </p:nvPr>
        </p:nvSpPr>
        <p:spPr>
          <a:xfrm>
            <a:off x="2107308" y="533042"/>
            <a:ext cx="8229600" cy="1143000"/>
          </a:xfrm>
        </p:spPr>
        <p:txBody>
          <a:bodyPr/>
          <a:lstStyle/>
          <a:p>
            <a:r>
              <a:rPr kumimoji="1" lang="zh-TW" altLang="en-US" sz="3600" b="1" kern="0" dirty="0">
                <a:solidFill>
                  <a:schemeClr val="tx1"/>
                </a:solidFill>
                <a:latin typeface="標楷體" pitchFamily="65" charset="-120"/>
                <a:ea typeface="標楷體" pitchFamily="65" charset="-120"/>
                <a:cs typeface="+mj-cs"/>
              </a:rPr>
              <a:t>會考</a:t>
            </a:r>
            <a:r>
              <a:rPr kumimoji="1" lang="zh-TW" altLang="zh-TW" sz="3600" b="1" kern="0" dirty="0">
                <a:solidFill>
                  <a:schemeClr val="tx1"/>
                </a:solidFill>
                <a:latin typeface="標楷體" pitchFamily="65" charset="-120"/>
                <a:ea typeface="標楷體" pitchFamily="65" charset="-120"/>
                <a:cs typeface="+mj-cs"/>
              </a:rPr>
              <a:t>英語科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38915" name="內容版面配置區 2"/>
          <p:cNvSpPr>
            <a:spLocks noGrp="1"/>
          </p:cNvSpPr>
          <p:nvPr>
            <p:ph idx="1"/>
          </p:nvPr>
        </p:nvSpPr>
        <p:spPr>
          <a:xfrm>
            <a:off x="1775521" y="1339850"/>
            <a:ext cx="8893175" cy="2736850"/>
          </a:xfrm>
        </p:spPr>
        <p:txBody>
          <a:bodyPr/>
          <a:lstStyle/>
          <a:p>
            <a:pPr>
              <a:buFontTx/>
              <a:buNone/>
            </a:pPr>
            <a:endParaRPr lang="en-US" altLang="zh-TW">
              <a:latin typeface="微軟正黑體" pitchFamily="34" charset="-120"/>
              <a:ea typeface="微軟正黑體" pitchFamily="34" charset="-120"/>
            </a:endParaRPr>
          </a:p>
          <a:p>
            <a:pPr>
              <a:buFontTx/>
              <a:buNone/>
            </a:pPr>
            <a:endParaRPr lang="en-US" altLang="zh-TW" sz="800">
              <a:latin typeface="微軟正黑體" pitchFamily="34" charset="-120"/>
              <a:ea typeface="微軟正黑體" pitchFamily="34" charset="-120"/>
            </a:endParaRPr>
          </a:p>
          <a:p>
            <a:pPr>
              <a:buFontTx/>
              <a:buNone/>
            </a:pPr>
            <a:endParaRPr lang="zh-TW" altLang="en-US">
              <a:latin typeface="微軟正黑體" pitchFamily="34" charset="-120"/>
              <a:ea typeface="微軟正黑體" pitchFamily="34" charset="-120"/>
            </a:endParaRPr>
          </a:p>
        </p:txBody>
      </p:sp>
      <p:sp>
        <p:nvSpPr>
          <p:cNvPr id="5" name="橢圓形圖說文字 4"/>
          <p:cNvSpPr/>
          <p:nvPr/>
        </p:nvSpPr>
        <p:spPr>
          <a:xfrm>
            <a:off x="9298539" y="4331858"/>
            <a:ext cx="2389406" cy="1349342"/>
          </a:xfrm>
          <a:prstGeom prst="wedgeEllipseCallout">
            <a:avLst>
              <a:gd name="adj1" fmla="val -66004"/>
              <a:gd name="adj2" fmla="val -5239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78.58</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2599152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noChangeArrowheads="1"/>
          </p:cNvSpPr>
          <p:nvPr>
            <p:ph type="title"/>
          </p:nvPr>
        </p:nvSpPr>
        <p:spPr>
          <a:xfrm>
            <a:off x="2965450" y="192088"/>
            <a:ext cx="6683375" cy="960437"/>
          </a:xfrm>
        </p:spPr>
        <p:txBody>
          <a:bodyPr/>
          <a:lstStyle/>
          <a:p>
            <a:pPr eaLnBrk="1" hangingPunct="1"/>
            <a:r>
              <a:rPr lang="en-US" altLang="zh-TW">
                <a:solidFill>
                  <a:srgbClr val="0000FF"/>
                </a:solidFill>
                <a:latin typeface="華康正顏楷體W5"/>
                <a:ea typeface="華康正顏楷體W5"/>
                <a:cs typeface="華康正顏楷體W5"/>
              </a:rPr>
              <a:t>12</a:t>
            </a:r>
            <a:r>
              <a:rPr lang="zh-TW" altLang="en-US">
                <a:solidFill>
                  <a:srgbClr val="0000FF"/>
                </a:solidFill>
                <a:latin typeface="華康正顏楷體W5"/>
                <a:ea typeface="華康正顏楷體W5"/>
                <a:cs typeface="華康正顏楷體W5"/>
              </a:rPr>
              <a:t>年國教入學管道</a:t>
            </a:r>
            <a:r>
              <a:rPr lang="en-US" altLang="zh-TW" sz="3100">
                <a:solidFill>
                  <a:srgbClr val="0000FF"/>
                </a:solidFill>
                <a:latin typeface="華康正顏楷體W5"/>
                <a:ea typeface="華康正顏楷體W5"/>
                <a:cs typeface="華康正顏楷體W5"/>
              </a:rPr>
              <a:t>(</a:t>
            </a:r>
            <a:r>
              <a:rPr lang="zh-TW" altLang="en-US" sz="3100">
                <a:solidFill>
                  <a:srgbClr val="0000FF"/>
                </a:solidFill>
                <a:latin typeface="華康正顏楷體W5"/>
                <a:ea typeface="華康正顏楷體W5"/>
                <a:cs typeface="華康正顏楷體W5"/>
              </a:rPr>
              <a:t>高級中等學校</a:t>
            </a:r>
            <a:r>
              <a:rPr lang="en-US" altLang="zh-TW" sz="3100">
                <a:solidFill>
                  <a:srgbClr val="0000FF"/>
                </a:solidFill>
                <a:latin typeface="華康正顏楷體W5"/>
                <a:ea typeface="華康正顏楷體W5"/>
                <a:cs typeface="華康正顏楷體W5"/>
              </a:rPr>
              <a:t>)</a:t>
            </a:r>
            <a:endParaRPr lang="zh-TW" altLang="en-US">
              <a:solidFill>
                <a:srgbClr val="0000FF"/>
              </a:solidFill>
              <a:latin typeface="華康正顏楷體W5"/>
              <a:ea typeface="華康正顏楷體W5"/>
              <a:cs typeface="華康正顏楷體W5"/>
            </a:endParaRPr>
          </a:p>
        </p:txBody>
      </p:sp>
      <p:graphicFrame>
        <p:nvGraphicFramePr>
          <p:cNvPr id="5" name="表格 4">
            <a:extLst>
              <a:ext uri="{FF2B5EF4-FFF2-40B4-BE49-F238E27FC236}">
                <a16:creationId xmlns:a16="http://schemas.microsoft.com/office/drawing/2014/main" id="{E341DD3E-218C-4393-8945-FF1ABDE136B9}"/>
              </a:ext>
            </a:extLst>
          </p:cNvPr>
          <p:cNvGraphicFramePr>
            <a:graphicFrameLocks noGrp="1"/>
          </p:cNvGraphicFramePr>
          <p:nvPr>
            <p:extLst>
              <p:ext uri="{D42A27DB-BD31-4B8C-83A1-F6EECF244321}">
                <p14:modId xmlns:p14="http://schemas.microsoft.com/office/powerpoint/2010/main" val="1145327613"/>
              </p:ext>
            </p:extLst>
          </p:nvPr>
        </p:nvGraphicFramePr>
        <p:xfrm>
          <a:off x="1739900" y="787400"/>
          <a:ext cx="9728201" cy="5972276"/>
        </p:xfrm>
        <a:graphic>
          <a:graphicData uri="http://schemas.openxmlformats.org/drawingml/2006/table">
            <a:tbl>
              <a:tblPr firstRow="1" firstCol="1" bandRow="1">
                <a:tableStyleId>{5C22544A-7EE6-4342-B048-85BDC9FD1C3A}</a:tableStyleId>
              </a:tblPr>
              <a:tblGrid>
                <a:gridCol w="564469">
                  <a:extLst>
                    <a:ext uri="{9D8B030D-6E8A-4147-A177-3AD203B41FA5}">
                      <a16:colId xmlns:a16="http://schemas.microsoft.com/office/drawing/2014/main" val="20000"/>
                    </a:ext>
                  </a:extLst>
                </a:gridCol>
                <a:gridCol w="627749">
                  <a:extLst>
                    <a:ext uri="{9D8B030D-6E8A-4147-A177-3AD203B41FA5}">
                      <a16:colId xmlns:a16="http://schemas.microsoft.com/office/drawing/2014/main" val="20001"/>
                    </a:ext>
                  </a:extLst>
                </a:gridCol>
                <a:gridCol w="627749">
                  <a:extLst>
                    <a:ext uri="{9D8B030D-6E8A-4147-A177-3AD203B41FA5}">
                      <a16:colId xmlns:a16="http://schemas.microsoft.com/office/drawing/2014/main" val="20002"/>
                    </a:ext>
                  </a:extLst>
                </a:gridCol>
                <a:gridCol w="627749">
                  <a:extLst>
                    <a:ext uri="{9D8B030D-6E8A-4147-A177-3AD203B41FA5}">
                      <a16:colId xmlns:a16="http://schemas.microsoft.com/office/drawing/2014/main" val="20003"/>
                    </a:ext>
                  </a:extLst>
                </a:gridCol>
                <a:gridCol w="627749">
                  <a:extLst>
                    <a:ext uri="{9D8B030D-6E8A-4147-A177-3AD203B41FA5}">
                      <a16:colId xmlns:a16="http://schemas.microsoft.com/office/drawing/2014/main" val="20004"/>
                    </a:ext>
                  </a:extLst>
                </a:gridCol>
                <a:gridCol w="627749">
                  <a:extLst>
                    <a:ext uri="{9D8B030D-6E8A-4147-A177-3AD203B41FA5}">
                      <a16:colId xmlns:a16="http://schemas.microsoft.com/office/drawing/2014/main" val="20005"/>
                    </a:ext>
                  </a:extLst>
                </a:gridCol>
                <a:gridCol w="565585">
                  <a:extLst>
                    <a:ext uri="{9D8B030D-6E8A-4147-A177-3AD203B41FA5}">
                      <a16:colId xmlns:a16="http://schemas.microsoft.com/office/drawing/2014/main" val="20006"/>
                    </a:ext>
                  </a:extLst>
                </a:gridCol>
                <a:gridCol w="564469">
                  <a:extLst>
                    <a:ext uri="{9D8B030D-6E8A-4147-A177-3AD203B41FA5}">
                      <a16:colId xmlns:a16="http://schemas.microsoft.com/office/drawing/2014/main" val="20007"/>
                    </a:ext>
                  </a:extLst>
                </a:gridCol>
                <a:gridCol w="565585">
                  <a:extLst>
                    <a:ext uri="{9D8B030D-6E8A-4147-A177-3AD203B41FA5}">
                      <a16:colId xmlns:a16="http://schemas.microsoft.com/office/drawing/2014/main" val="20008"/>
                    </a:ext>
                  </a:extLst>
                </a:gridCol>
                <a:gridCol w="510816">
                  <a:extLst>
                    <a:ext uri="{9D8B030D-6E8A-4147-A177-3AD203B41FA5}">
                      <a16:colId xmlns:a16="http://schemas.microsoft.com/office/drawing/2014/main" val="20009"/>
                    </a:ext>
                  </a:extLst>
                </a:gridCol>
                <a:gridCol w="591296">
                  <a:extLst>
                    <a:ext uri="{9D8B030D-6E8A-4147-A177-3AD203B41FA5}">
                      <a16:colId xmlns:a16="http://schemas.microsoft.com/office/drawing/2014/main" val="20010"/>
                    </a:ext>
                  </a:extLst>
                </a:gridCol>
                <a:gridCol w="565585">
                  <a:extLst>
                    <a:ext uri="{9D8B030D-6E8A-4147-A177-3AD203B41FA5}">
                      <a16:colId xmlns:a16="http://schemas.microsoft.com/office/drawing/2014/main" val="20011"/>
                    </a:ext>
                  </a:extLst>
                </a:gridCol>
                <a:gridCol w="546673">
                  <a:extLst>
                    <a:ext uri="{9D8B030D-6E8A-4147-A177-3AD203B41FA5}">
                      <a16:colId xmlns:a16="http://schemas.microsoft.com/office/drawing/2014/main" val="20012"/>
                    </a:ext>
                  </a:extLst>
                </a:gridCol>
                <a:gridCol w="510816">
                  <a:extLst>
                    <a:ext uri="{9D8B030D-6E8A-4147-A177-3AD203B41FA5}">
                      <a16:colId xmlns:a16="http://schemas.microsoft.com/office/drawing/2014/main" val="20013"/>
                    </a:ext>
                  </a:extLst>
                </a:gridCol>
                <a:gridCol w="510816">
                  <a:extLst>
                    <a:ext uri="{9D8B030D-6E8A-4147-A177-3AD203B41FA5}">
                      <a16:colId xmlns:a16="http://schemas.microsoft.com/office/drawing/2014/main" val="20014"/>
                    </a:ext>
                  </a:extLst>
                </a:gridCol>
                <a:gridCol w="546673">
                  <a:extLst>
                    <a:ext uri="{9D8B030D-6E8A-4147-A177-3AD203B41FA5}">
                      <a16:colId xmlns:a16="http://schemas.microsoft.com/office/drawing/2014/main" val="20015"/>
                    </a:ext>
                  </a:extLst>
                </a:gridCol>
                <a:gridCol w="546673">
                  <a:extLst>
                    <a:ext uri="{9D8B030D-6E8A-4147-A177-3AD203B41FA5}">
                      <a16:colId xmlns:a16="http://schemas.microsoft.com/office/drawing/2014/main" val="20016"/>
                    </a:ext>
                  </a:extLst>
                </a:gridCol>
              </a:tblGrid>
              <a:tr h="607796">
                <a:tc rowSpan="3">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E80011"/>
                    </a:solidFill>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其他</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764470">
                <a:tc vMerge="1">
                  <a:txBody>
                    <a:bodyPr/>
                    <a:lstStyle/>
                    <a:p>
                      <a:endParaRPr lang="zh-TW" altLang="en-US"/>
                    </a:p>
                  </a:txBody>
                  <a:tcPr/>
                </a:tc>
                <a:tc rowSpan="2">
                  <a:txBody>
                    <a:bodyPr/>
                    <a:lstStyle/>
                    <a:p>
                      <a:pPr algn="ctr">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en-US"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含園區生</a:t>
                      </a:r>
                      <a:r>
                        <a:rPr lang="zh-TW" altLang="en-US" sz="2400" kern="100" dirty="0">
                          <a:solidFill>
                            <a:srgbClr val="FFC000"/>
                          </a:solidFill>
                          <a:effectLst/>
                          <a:latin typeface="標楷體" panose="03000509000000000000" pitchFamily="65" charset="-120"/>
                          <a:ea typeface="標楷體" panose="03000509000000000000" pitchFamily="65" charset="-120"/>
                        </a:rPr>
                        <a:t>及</a:t>
                      </a: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gridSpan="4">
                  <a:txBody>
                    <a:bodyPr/>
                    <a:lstStyle/>
                    <a:p>
                      <a:pPr algn="ctr">
                        <a:spcAft>
                          <a:spcPts val="0"/>
                        </a:spcAft>
                      </a:pPr>
                      <a:r>
                        <a:rPr 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910885"/>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實用技能</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學程</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gridSpan="3">
                  <a:txBody>
                    <a:bodyPr/>
                    <a:lstStyle/>
                    <a:p>
                      <a:pPr algn="ctr">
                        <a:spcAft>
                          <a:spcPts val="0"/>
                        </a:spcAft>
                      </a:pPr>
                      <a:r>
                        <a:rPr 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extLst>
                  <a:ext uri="{0D108BD9-81ED-4DB2-BD59-A6C34878D82A}">
                    <a16:rowId xmlns:a16="http://schemas.microsoft.com/office/drawing/2014/main" val="10001"/>
                  </a:ext>
                </a:extLst>
              </a:tr>
              <a:tr h="459990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4" marR="51434" marT="0" marB="0">
                    <a:solidFill>
                      <a:srgbClr val="A493C6"/>
                    </a:solidFill>
                  </a:tcPr>
                </a:tc>
                <a:tc>
                  <a:txBody>
                    <a:bodyPr/>
                    <a:lstStyle/>
                    <a:p>
                      <a:pPr marL="0" algn="ctr" defTabSz="457200" rtl="0" eaLnBrk="1" latinLnBrk="0" hangingPunct="1">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專業</a:t>
                      </a:r>
                      <a:r>
                        <a:rPr lang="zh-TW" sz="3200" kern="100" dirty="0">
                          <a:solidFill>
                            <a:srgbClr val="FEF79C"/>
                          </a:solidFill>
                          <a:effectLst/>
                          <a:latin typeface="標楷體" panose="03000509000000000000" pitchFamily="65" charset="-120"/>
                          <a:ea typeface="標楷體" panose="03000509000000000000" pitchFamily="65" charset="-120"/>
                          <a:cs typeface="+mn-cs"/>
                        </a:rPr>
                        <a:t>群科</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4" marR="51434"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獨招</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甄試</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甄審</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vMerge="1">
                  <a:txBody>
                    <a:bodyPr/>
                    <a:lstStyle/>
                    <a:p>
                      <a:endParaRPr lang="zh-TW" altLang="en-US"/>
                    </a:p>
                  </a:txBody>
                  <a:tcPr/>
                </a:tc>
                <a:extLst>
                  <a:ext uri="{0D108BD9-81ED-4DB2-BD59-A6C34878D82A}">
                    <a16:rowId xmlns:a16="http://schemas.microsoft.com/office/drawing/2014/main" val="10002"/>
                  </a:ext>
                </a:extLst>
              </a:tr>
            </a:tbl>
          </a:graphicData>
        </a:graphic>
      </p:graphicFrame>
      <p:sp>
        <p:nvSpPr>
          <p:cNvPr id="7" name="投影片編號版面配置區 11">
            <a:extLst>
              <a:ext uri="{FF2B5EF4-FFF2-40B4-BE49-F238E27FC236}">
                <a16:creationId xmlns:a16="http://schemas.microsoft.com/office/drawing/2014/main" id="{97DF587A-2CFB-4892-91F1-873694ABE5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820193" y="688505"/>
            <a:ext cx="7019007" cy="9116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1" lang="zh-TW" altLang="en-US" sz="3600" b="1" kern="0" dirty="0">
                <a:solidFill>
                  <a:schemeClr val="tx1"/>
                </a:solidFill>
                <a:latin typeface="標楷體" pitchFamily="65" charset="-120"/>
                <a:ea typeface="標楷體" pitchFamily="65" charset="-120"/>
                <a:cs typeface="+mj-cs"/>
              </a:rPr>
              <a:t>數學科</a:t>
            </a:r>
            <a:r>
              <a:rPr kumimoji="1" lang="zh-TW" altLang="zh-TW" sz="3600" b="1" kern="0" dirty="0">
                <a:solidFill>
                  <a:schemeClr val="tx1"/>
                </a:solidFill>
                <a:latin typeface="標楷體" pitchFamily="65" charset="-120"/>
                <a:ea typeface="標楷體" pitchFamily="65" charset="-120"/>
                <a:cs typeface="+mj-cs"/>
              </a:rPr>
              <a:t>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631504" y="1600200"/>
            <a:ext cx="8568630" cy="4781550"/>
          </a:xfrm>
        </p:spPr>
        <p:txBody>
          <a:bodyPr/>
          <a:lstStyle/>
          <a:p>
            <a:endParaRPr lang="en-US" altLang="zh-TW" sz="1000" dirty="0">
              <a:latin typeface="標楷體" panose="03000509000000000000" pitchFamily="65" charset="-120"/>
              <a:ea typeface="標楷體" panose="03000509000000000000" pitchFamily="65" charset="-120"/>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選擇題佔</a:t>
            </a:r>
            <a:r>
              <a:rPr lang="en-US" altLang="zh-TW" sz="2400" dirty="0">
                <a:latin typeface="標楷體" panose="03000509000000000000" pitchFamily="65" charset="-120"/>
                <a:ea typeface="標楷體" panose="03000509000000000000" pitchFamily="65" charset="-120"/>
                <a:cs typeface="Times New Roman" pitchFamily="18" charset="0"/>
              </a:rPr>
              <a:t>85</a:t>
            </a:r>
            <a:r>
              <a:rPr lang="zh-TW" altLang="zh-TW" sz="2400" dirty="0">
                <a:latin typeface="標楷體" panose="03000509000000000000" pitchFamily="65" charset="-120"/>
                <a:ea typeface="標楷體" panose="03000509000000000000" pitchFamily="65" charset="-120"/>
                <a:cs typeface="Times New Roman" pitchFamily="18" charset="0"/>
              </a:rPr>
              <a:t>％，非選擇題佔</a:t>
            </a:r>
            <a:r>
              <a:rPr lang="en-US" altLang="zh-TW" sz="2400" dirty="0">
                <a:latin typeface="標楷體" panose="03000509000000000000" pitchFamily="65" charset="-120"/>
                <a:ea typeface="標楷體" panose="03000509000000000000" pitchFamily="65" charset="-120"/>
                <a:cs typeface="Times New Roman" pitchFamily="18" charset="0"/>
              </a:rPr>
              <a:t>15</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sz="1200" dirty="0">
              <a:latin typeface="標楷體" panose="03000509000000000000" pitchFamily="65" charset="-120"/>
              <a:ea typeface="標楷體" panose="03000509000000000000" pitchFamily="65" charset="-120"/>
            </a:endParaRPr>
          </a:p>
          <a:p>
            <a:pPr>
              <a:buFontTx/>
              <a:buNone/>
            </a:pPr>
            <a:endParaRPr lang="zh-TW" altLang="en-US" sz="2000" dirty="0">
              <a:latin typeface="標楷體" panose="03000509000000000000" pitchFamily="65" charset="-120"/>
              <a:ea typeface="標楷體" panose="03000509000000000000" pitchFamily="65" charset="-120"/>
            </a:endParaRPr>
          </a:p>
        </p:txBody>
      </p:sp>
      <p:graphicFrame>
        <p:nvGraphicFramePr>
          <p:cNvPr id="7" name="Object 2"/>
          <p:cNvGraphicFramePr>
            <a:graphicFrameLocks noChangeAspect="1"/>
          </p:cNvGraphicFramePr>
          <p:nvPr/>
        </p:nvGraphicFramePr>
        <p:xfrm>
          <a:off x="2047876" y="2997200"/>
          <a:ext cx="8296275" cy="1511300"/>
        </p:xfrm>
        <a:graphic>
          <a:graphicData uri="http://schemas.openxmlformats.org/presentationml/2006/ole">
            <mc:AlternateContent xmlns:mc="http://schemas.openxmlformats.org/markup-compatibility/2006">
              <mc:Choice xmlns:v="urn:schemas-microsoft-com:vml" Requires="v">
                <p:oleObj spid="_x0000_s3085" name="方程式" r:id="rId3" imgW="3467100" imgH="635000" progId="Equation.3">
                  <p:embed/>
                </p:oleObj>
              </mc:Choice>
              <mc:Fallback>
                <p:oleObj name="方程式" r:id="rId3" imgW="3467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6" y="2997200"/>
                        <a:ext cx="82962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文字方塊 8">
            <a:extLst>
              <a:ext uri="{FF2B5EF4-FFF2-40B4-BE49-F238E27FC236}">
                <a16:creationId xmlns:a16="http://schemas.microsoft.com/office/drawing/2014/main" id="{C02D9D5B-5E6F-4E34-B8A9-30DC7F113A51}"/>
              </a:ext>
            </a:extLst>
          </p:cNvPr>
          <p:cNvSpPr txBox="1"/>
          <p:nvPr/>
        </p:nvSpPr>
        <p:spPr>
          <a:xfrm>
            <a:off x="1991866" y="4174428"/>
            <a:ext cx="8802410" cy="523220"/>
          </a:xfrm>
          <a:prstGeom prst="rect">
            <a:avLst/>
          </a:prstGeom>
          <a:noFill/>
        </p:spPr>
        <p:txBody>
          <a:bodyPr wrap="none" rtlCol="0">
            <a:spAutoFit/>
          </a:bodyPr>
          <a:lstStyle/>
          <a:p>
            <a:r>
              <a:rPr lang="zh-TW" altLang="en-US" sz="2800" dirty="0">
                <a:latin typeface="標楷體" panose="03000509000000000000" pitchFamily="65" charset="-120"/>
                <a:ea typeface="標楷體" panose="03000509000000000000" pitchFamily="65" charset="-120"/>
              </a:rPr>
              <a:t>若某生選擇題答對題數為</a:t>
            </a:r>
            <a:r>
              <a:rPr lang="en-US" altLang="zh-TW" sz="2800" dirty="0">
                <a:latin typeface="標楷體" panose="03000509000000000000" pitchFamily="65" charset="-120"/>
                <a:ea typeface="標楷體" panose="03000509000000000000" pitchFamily="65" charset="-120"/>
              </a:rPr>
              <a:t>13</a:t>
            </a:r>
            <a:r>
              <a:rPr lang="zh-TW" altLang="en-US" sz="2800" dirty="0">
                <a:latin typeface="標楷體" panose="03000509000000000000" pitchFamily="65" charset="-120"/>
                <a:ea typeface="標楷體" panose="03000509000000000000" pitchFamily="65" charset="-120"/>
              </a:rPr>
              <a:t>題，非選擇題共獲得六級分</a:t>
            </a:r>
          </a:p>
        </p:txBody>
      </p:sp>
      <p:pic>
        <p:nvPicPr>
          <p:cNvPr id="3" name="圖片 2">
            <a:extLst>
              <a:ext uri="{FF2B5EF4-FFF2-40B4-BE49-F238E27FC236}">
                <a16:creationId xmlns:a16="http://schemas.microsoft.com/office/drawing/2014/main" id="{670E6D59-2703-4E5C-BA3C-0B754A6D729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14114" y="4800663"/>
            <a:ext cx="3383724" cy="997236"/>
          </a:xfrm>
          <a:prstGeom prst="rect">
            <a:avLst/>
          </a:prstGeom>
        </p:spPr>
      </p:pic>
    </p:spTree>
    <p:extLst>
      <p:ext uri="{BB962C8B-B14F-4D97-AF65-F5344CB8AC3E}">
        <p14:creationId xmlns:p14="http://schemas.microsoft.com/office/powerpoint/2010/main" val="11694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2866F3A-6B46-403A-84F3-6BBF86C54140}"/>
              </a:ext>
            </a:extLst>
          </p:cNvPr>
          <p:cNvPicPr>
            <a:picLocks noChangeAspect="1"/>
          </p:cNvPicPr>
          <p:nvPr/>
        </p:nvPicPr>
        <p:blipFill>
          <a:blip r:embed="rId2"/>
          <a:stretch>
            <a:fillRect/>
          </a:stretch>
        </p:blipFill>
        <p:spPr>
          <a:xfrm>
            <a:off x="2121282" y="1453516"/>
            <a:ext cx="7610115" cy="3673849"/>
          </a:xfrm>
          <a:prstGeom prst="rect">
            <a:avLst/>
          </a:prstGeom>
        </p:spPr>
      </p:pic>
      <p:sp>
        <p:nvSpPr>
          <p:cNvPr id="41986" name="標題 1"/>
          <p:cNvSpPr>
            <a:spLocks noGrp="1"/>
          </p:cNvSpPr>
          <p:nvPr>
            <p:ph type="title"/>
          </p:nvPr>
        </p:nvSpPr>
        <p:spPr>
          <a:xfrm>
            <a:off x="2154777" y="582835"/>
            <a:ext cx="7160674" cy="690340"/>
          </a:xfrm>
        </p:spPr>
        <p:txBody>
          <a:bodyPr/>
          <a:lstStyle/>
          <a:p>
            <a:r>
              <a:rPr kumimoji="1" lang="zh-TW" altLang="en-US" sz="3600" b="1" kern="0" dirty="0">
                <a:solidFill>
                  <a:schemeClr val="tx1"/>
                </a:solidFill>
                <a:latin typeface="標楷體" pitchFamily="65" charset="-120"/>
                <a:ea typeface="標楷體" pitchFamily="65" charset="-120"/>
                <a:cs typeface="+mj-cs"/>
              </a:rPr>
              <a:t>會考數學</a:t>
            </a:r>
            <a:r>
              <a:rPr kumimoji="1" lang="zh-TW" altLang="zh-TW" sz="3600" b="1" kern="0" dirty="0">
                <a:solidFill>
                  <a:schemeClr val="tx1"/>
                </a:solidFill>
                <a:latin typeface="標楷體" pitchFamily="65" charset="-120"/>
                <a:ea typeface="標楷體" pitchFamily="65" charset="-120"/>
                <a:cs typeface="+mj-cs"/>
              </a:rPr>
              <a:t>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5" name="橢圓形圖說文字 4"/>
          <p:cNvSpPr/>
          <p:nvPr/>
        </p:nvSpPr>
        <p:spPr>
          <a:xfrm>
            <a:off x="8876015" y="4809885"/>
            <a:ext cx="2389406" cy="1349342"/>
          </a:xfrm>
          <a:prstGeom prst="wedgeEllipseCallout">
            <a:avLst>
              <a:gd name="adj1" fmla="val -21980"/>
              <a:gd name="adj2" fmla="val -7584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59.20</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6743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9" name="Rectangle 2"/>
          <p:cNvSpPr>
            <a:spLocks noGrp="1" noChangeArrowheads="1"/>
          </p:cNvSpPr>
          <p:nvPr>
            <p:ph type="title"/>
          </p:nvPr>
        </p:nvSpPr>
        <p:spPr>
          <a:xfrm>
            <a:off x="2015280" y="2071171"/>
            <a:ext cx="8915399" cy="2331868"/>
          </a:xfrm>
        </p:spPr>
        <p:txBody>
          <a:bodyPr/>
          <a:lstStyle/>
          <a:p>
            <a:pPr algn="ctr" eaLnBrk="1" hangingPunct="1"/>
            <a:r>
              <a:rPr lang="zh-TW" altLang="en-US" sz="6000" b="1" dirty="0">
                <a:solidFill>
                  <a:srgbClr val="002060"/>
                </a:solidFill>
                <a:latin typeface="標楷體" panose="03000509000000000000" pitchFamily="65" charset="-120"/>
                <a:ea typeface="標楷體" panose="03000509000000000000" pitchFamily="65" charset="-120"/>
              </a:rPr>
              <a:t>數學科非選擇題</a:t>
            </a:r>
            <a:r>
              <a:rPr lang="en-US" altLang="zh-TW" sz="6000" b="1" dirty="0">
                <a:solidFill>
                  <a:srgbClr val="002060"/>
                </a:solidFill>
                <a:latin typeface="標楷體" panose="03000509000000000000" pitchFamily="65" charset="-120"/>
                <a:ea typeface="標楷體" panose="03000509000000000000" pitchFamily="65" charset="-120"/>
              </a:rPr>
              <a:t/>
            </a:r>
            <a:br>
              <a:rPr lang="en-US" altLang="zh-TW" sz="6000" b="1" dirty="0">
                <a:solidFill>
                  <a:srgbClr val="002060"/>
                </a:solidFill>
                <a:latin typeface="標楷體" panose="03000509000000000000" pitchFamily="65" charset="-120"/>
                <a:ea typeface="標楷體" panose="03000509000000000000" pitchFamily="65" charset="-120"/>
              </a:rPr>
            </a:br>
            <a:r>
              <a:rPr lang="zh-TW" altLang="en-US" sz="6000" b="1" dirty="0">
                <a:solidFill>
                  <a:srgbClr val="002060"/>
                </a:solidFill>
                <a:latin typeface="標楷體" panose="03000509000000000000" pitchFamily="65" charset="-120"/>
                <a:ea typeface="標楷體" panose="03000509000000000000" pitchFamily="65" charset="-120"/>
              </a:rPr>
              <a:t>評分說明</a:t>
            </a:r>
          </a:p>
        </p:txBody>
      </p:sp>
    </p:spTree>
    <p:extLst>
      <p:ext uri="{BB962C8B-B14F-4D97-AF65-F5344CB8AC3E}">
        <p14:creationId xmlns:p14="http://schemas.microsoft.com/office/powerpoint/2010/main" val="2699249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2016091" y="649240"/>
            <a:ext cx="2874425" cy="7284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評分規準</a:t>
            </a:r>
          </a:p>
        </p:txBody>
      </p:sp>
      <p:graphicFrame>
        <p:nvGraphicFramePr>
          <p:cNvPr id="4" name="內容版面配置區 3"/>
          <p:cNvGraphicFramePr>
            <a:graphicFrameLocks noGrp="1"/>
          </p:cNvGraphicFramePr>
          <p:nvPr>
            <p:ph idx="1"/>
          </p:nvPr>
        </p:nvGraphicFramePr>
        <p:xfrm>
          <a:off x="2016091" y="1377680"/>
          <a:ext cx="8915148" cy="4714067"/>
        </p:xfrm>
        <a:graphic>
          <a:graphicData uri="http://schemas.openxmlformats.org/drawingml/2006/table">
            <a:tbl>
              <a:tblPr firstRow="1" bandRow="1">
                <a:tableStyleId>{21E4AEA4-8DFA-4A89-87EB-49C32662AFE0}</a:tableStyleId>
              </a:tblPr>
              <a:tblGrid>
                <a:gridCol w="1023050">
                  <a:extLst>
                    <a:ext uri="{9D8B030D-6E8A-4147-A177-3AD203B41FA5}">
                      <a16:colId xmlns:a16="http://schemas.microsoft.com/office/drawing/2014/main" val="20000"/>
                    </a:ext>
                  </a:extLst>
                </a:gridCol>
                <a:gridCol w="7892098">
                  <a:extLst>
                    <a:ext uri="{9D8B030D-6E8A-4147-A177-3AD203B41FA5}">
                      <a16:colId xmlns:a16="http://schemas.microsoft.com/office/drawing/2014/main" val="20001"/>
                    </a:ext>
                  </a:extLst>
                </a:gridCol>
              </a:tblGrid>
              <a:tr h="671917">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分數</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tc>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評分規準</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0"/>
                  </a:ext>
                </a:extLst>
              </a:tr>
              <a:tr h="657774">
                <a:tc>
                  <a:txBody>
                    <a:bodyPr/>
                    <a:lstStyle/>
                    <a:p>
                      <a:pPr algn="ctr"/>
                      <a:r>
                        <a:rPr lang="en-US" altLang="zh-TW" sz="3200" b="1" baseline="0" dirty="0">
                          <a:solidFill>
                            <a:srgbClr val="FF0000"/>
                          </a:solidFill>
                          <a:latin typeface="Times New Roman" pitchFamily="18" charset="0"/>
                          <a:cs typeface="Times New Roman" pitchFamily="18" charset="0"/>
                        </a:rPr>
                        <a:t>3</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策略適切，表達合理、完整。</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1"/>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2</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策略適切，表達雖合理，大致完整，但出現計算錯誤。</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策略適切，表達合理，大致完整，但沒有顯示部分步驟間的合理性。</a:t>
                      </a:r>
                    </a:p>
                  </a:txBody>
                  <a:tcPr marL="89126" marR="89126" marT="45718" marB="45718" anchor="ctr"/>
                </a:tc>
                <a:extLst>
                  <a:ext uri="{0D108BD9-81ED-4DB2-BD59-A6C34878D82A}">
                    <a16:rowId xmlns:a16="http://schemas.microsoft.com/office/drawing/2014/main" val="10002"/>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1</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策略適切，表達雖大致合理，但出現錯誤的引用。</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策略方向正確，但缺乏嚴謹性，不足以解決題目問題。</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策略方向正確，但未能完全將題目轉化成數學問題。</a:t>
                      </a:r>
                    </a:p>
                  </a:txBody>
                  <a:tcPr marL="89126" marR="89126" marT="45718" marB="45718" anchor="ctr"/>
                </a:tc>
                <a:extLst>
                  <a:ext uri="{0D108BD9-81ED-4DB2-BD59-A6C34878D82A}">
                    <a16:rowId xmlns:a16="http://schemas.microsoft.com/office/drawing/2014/main" val="10003"/>
                  </a:ext>
                </a:extLst>
              </a:tr>
              <a:tr h="648072">
                <a:tc>
                  <a:txBody>
                    <a:bodyPr/>
                    <a:lstStyle/>
                    <a:p>
                      <a:pPr algn="ctr"/>
                      <a:r>
                        <a:rPr lang="en-US" altLang="zh-TW" sz="3200" b="1" baseline="0" dirty="0">
                          <a:solidFill>
                            <a:srgbClr val="FF0000"/>
                          </a:solidFill>
                          <a:latin typeface="Times New Roman" pitchFamily="18" charset="0"/>
                          <a:cs typeface="Times New Roman" pitchFamily="18" charset="0"/>
                        </a:rPr>
                        <a:t>0</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策略模糊不清；解題過程空白或與題目無關。</a:t>
                      </a:r>
                    </a:p>
                  </a:txBody>
                  <a:tcPr marL="89126" marR="89126" marT="45718" marB="45718" anchor="ctr"/>
                </a:tc>
                <a:extLst>
                  <a:ext uri="{0D108BD9-81ED-4DB2-BD59-A6C34878D82A}">
                    <a16:rowId xmlns:a16="http://schemas.microsoft.com/office/drawing/2014/main" val="10004"/>
                  </a:ext>
                </a:extLst>
              </a:tr>
            </a:tbl>
          </a:graphicData>
        </a:graphic>
      </p:graphicFrame>
      <p:sp>
        <p:nvSpPr>
          <p:cNvPr id="5" name="投影片編號版面配置區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1765498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980341" y="668337"/>
            <a:ext cx="28934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評分機制</a:t>
            </a:r>
          </a:p>
        </p:txBody>
      </p:sp>
      <p:sp>
        <p:nvSpPr>
          <p:cNvPr id="8" name="內容版面配置區 2"/>
          <p:cNvSpPr>
            <a:spLocks noGrp="1"/>
          </p:cNvSpPr>
          <p:nvPr>
            <p:ph idx="1"/>
          </p:nvPr>
        </p:nvSpPr>
        <p:spPr>
          <a:xfrm>
            <a:off x="1778000" y="1504544"/>
            <a:ext cx="9709150" cy="3924300"/>
          </a:xfrm>
        </p:spPr>
        <p:txBody>
          <a:bodyPr/>
          <a:lstStyle/>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每份試卷皆由兩位評閱委員進行閱卷，當兩閱分數不一致時，則由第三位委員進行複閱。</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複閱分數與其中一位初閱分數相同時，則以複閱分數作為最後得分。</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複閱分數若與前兩閱分數不一致時，則為疑問卷，由</a:t>
            </a:r>
            <a:r>
              <a:rPr lang="zh-TW" altLang="en-US" sz="3200" b="1">
                <a:latin typeface="標楷體" panose="03000509000000000000" pitchFamily="65" charset="-120"/>
                <a:ea typeface="標楷體" panose="03000509000000000000" pitchFamily="65" charset="-120"/>
              </a:rPr>
              <a:t>核心小組開會</a:t>
            </a:r>
            <a:r>
              <a:rPr lang="zh-TW" altLang="en-US" sz="3200" b="1" dirty="0">
                <a:latin typeface="標楷體" panose="03000509000000000000" pitchFamily="65" charset="-120"/>
                <a:ea typeface="標楷體" panose="03000509000000000000" pitchFamily="65" charset="-120"/>
              </a:rPr>
              <a:t>討論決定最後得分。</a:t>
            </a:r>
            <a:endParaRPr lang="en-US" altLang="zh-TW"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11731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4D80522-922D-4A3E-A5EC-258F2C66B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4"/>
            <a:ext cx="12192000" cy="6849431"/>
          </a:xfrm>
          <a:prstGeom prst="rect">
            <a:avLst/>
          </a:prstGeom>
        </p:spPr>
      </p:pic>
    </p:spTree>
    <p:extLst>
      <p:ext uri="{BB962C8B-B14F-4D97-AF65-F5344CB8AC3E}">
        <p14:creationId xmlns:p14="http://schemas.microsoft.com/office/powerpoint/2010/main" val="39329054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a:spLocks noGrp="1"/>
          </p:cNvSpPr>
          <p:nvPr>
            <p:ph type="ctrTitle"/>
          </p:nvPr>
        </p:nvSpPr>
        <p:spPr>
          <a:xfrm>
            <a:off x="1946275" y="3794125"/>
            <a:ext cx="10363200" cy="1470025"/>
          </a:xfrm>
        </p:spPr>
        <p:txBody>
          <a:bodyPr/>
          <a:lstStyle/>
          <a:p>
            <a:r>
              <a:rPr lang="zh-TW" altLang="en-US" sz="5400" dirty="0">
                <a:solidFill>
                  <a:srgbClr val="C00000"/>
                </a:solidFill>
                <a:latin typeface="華康華綜體W5" panose="020B0509000000000000" pitchFamily="49" charset="-120"/>
                <a:ea typeface="華康華綜體W5" panose="020B0509000000000000" pitchFamily="49" charset="-120"/>
              </a:rPr>
              <a:t>免試入學之個別序位</a:t>
            </a:r>
          </a:p>
        </p:txBody>
      </p:sp>
      <p:sp>
        <p:nvSpPr>
          <p:cNvPr id="4" name="投影片編號版面配置區 11">
            <a:extLst>
              <a:ext uri="{FF2B5EF4-FFF2-40B4-BE49-F238E27FC236}">
                <a16:creationId xmlns:a16="http://schemas.microsoft.com/office/drawing/2014/main" id="{9A46A231-A961-412B-961F-1FEEE167FE20}"/>
              </a:ext>
            </a:extLst>
          </p:cNvPr>
          <p:cNvSpPr>
            <a:spLocks noGrp="1"/>
          </p:cNvSpPr>
          <p:nvPr>
            <p:ph type="sldNum" sz="quarter" idx="12"/>
          </p:nvPr>
        </p:nvSpPr>
        <p:spPr>
          <a:xfrm>
            <a:off x="348933" y="45291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群組 4"/>
          <p:cNvGrpSpPr>
            <a:grpSpLocks/>
          </p:cNvGrpSpPr>
          <p:nvPr/>
        </p:nvGrpSpPr>
        <p:grpSpPr bwMode="auto">
          <a:xfrm>
            <a:off x="1595438" y="836613"/>
            <a:ext cx="9037637" cy="5905500"/>
            <a:chOff x="72008" y="44624"/>
            <a:chExt cx="9036496" cy="6696744"/>
          </a:xfrm>
        </p:grpSpPr>
        <p:sp>
          <p:nvSpPr>
            <p:cNvPr id="3" name="按鈕形 2">
              <a:extLst>
                <a:ext uri="{FF2B5EF4-FFF2-40B4-BE49-F238E27FC236}">
                  <a16:creationId xmlns:a16="http://schemas.microsoft.com/office/drawing/2014/main" id="{892F7E44-289E-46A0-A618-11F8868ED964}"/>
                </a:ext>
              </a:extLst>
            </p:cNvPr>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113</a:t>
              </a:r>
              <a:r>
                <a:rPr lang="zh-TW" altLang="zh-TW" sz="2000" b="1" dirty="0">
                  <a:solidFill>
                    <a:prstClr val="black"/>
                  </a:solidFill>
                  <a:latin typeface="微軟正黑體" panose="020B0604030504040204" pitchFamily="34" charset="-120"/>
                </a:rPr>
                <a:t>學年度○○就學區學生免試入學超額比序（未含志願序）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個別序位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a:extLst>
                <a:ext uri="{FF2B5EF4-FFF2-40B4-BE49-F238E27FC236}">
                  <a16:creationId xmlns:a16="http://schemas.microsoft.com/office/drawing/2014/main" id="{7B229ACE-F32E-4625-8BB1-CA362D5BA6EA}"/>
                </a:ext>
              </a:extLst>
            </p:cNvPr>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比率區間：％～％；</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人數區間：人～人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58723" name="矩形 5"/>
          <p:cNvSpPr>
            <a:spLocks noChangeArrowheads="1"/>
          </p:cNvSpPr>
          <p:nvPr/>
        </p:nvSpPr>
        <p:spPr bwMode="auto">
          <a:xfrm>
            <a:off x="1816100" y="325438"/>
            <a:ext cx="793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dirty="0">
                <a:solidFill>
                  <a:srgbClr val="000000"/>
                </a:solidFill>
                <a:latin typeface="微軟正黑體" panose="020B0604030504040204" pitchFamily="34" charset="-120"/>
              </a:rPr>
              <a:t>表三：</a:t>
            </a:r>
            <a:r>
              <a:rPr lang="en-US" altLang="zh-TW" sz="2400" b="1" dirty="0">
                <a:solidFill>
                  <a:srgbClr val="000000"/>
                </a:solidFill>
                <a:latin typeface="微軟正黑體" panose="020B0604030504040204" pitchFamily="34" charset="-120"/>
              </a:rPr>
              <a:t>113</a:t>
            </a:r>
            <a:r>
              <a:rPr lang="zh-TW" altLang="en-US" sz="2400" b="1" dirty="0">
                <a:solidFill>
                  <a:srgbClr val="000000"/>
                </a:solidFill>
                <a:latin typeface="微軟正黑體" panose="020B0604030504040204" pitchFamily="34" charset="-120"/>
              </a:rPr>
              <a:t>學年度臺南就學區學生免試入學</a:t>
            </a:r>
            <a:r>
              <a:rPr lang="zh-TW" altLang="en-US" sz="2400" b="1" dirty="0">
                <a:solidFill>
                  <a:srgbClr val="FF0000"/>
                </a:solidFill>
                <a:latin typeface="微軟正黑體" panose="020B0604030504040204" pitchFamily="34" charset="-120"/>
              </a:rPr>
              <a:t>個別序位</a:t>
            </a:r>
            <a:r>
              <a:rPr lang="zh-TW" altLang="en-US" sz="2400" b="1" dirty="0">
                <a:solidFill>
                  <a:srgbClr val="000000"/>
                </a:solidFill>
                <a:latin typeface="微軟正黑體" panose="020B0604030504040204" pitchFamily="34" charset="-120"/>
              </a:rPr>
              <a:t>表</a:t>
            </a:r>
          </a:p>
        </p:txBody>
      </p:sp>
      <p:sp>
        <p:nvSpPr>
          <p:cNvPr id="7" name="投影片編號版面配置區 11">
            <a:extLst>
              <a:ext uri="{FF2B5EF4-FFF2-40B4-BE49-F238E27FC236}">
                <a16:creationId xmlns:a16="http://schemas.microsoft.com/office/drawing/2014/main" id="{20FCC4DA-5FC5-4633-A01D-A1137A4ABCE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732A0826-EFB1-431F-A548-7577CAC95167}"/>
              </a:ext>
            </a:extLst>
          </p:cNvPr>
          <p:cNvSpPr>
            <a:spLocks noGrp="1"/>
          </p:cNvSpPr>
          <p:nvPr>
            <p:ph type="title"/>
          </p:nvPr>
        </p:nvSpPr>
        <p:spPr>
          <a:xfrm>
            <a:off x="1981200" y="512763"/>
            <a:ext cx="8912225" cy="1279525"/>
          </a:xfrm>
        </p:spPr>
        <p:txBody>
          <a:bodyPr/>
          <a:lstStyle/>
          <a:p>
            <a:pPr>
              <a:defRPr/>
            </a:pPr>
            <a:r>
              <a:rPr kumimoji="1" lang="zh-TW" altLang="en-US" sz="3600" b="1" dirty="0">
                <a:solidFill>
                  <a:srgbClr val="000000"/>
                </a:solidFill>
                <a:latin typeface="微軟正黑體" panose="020B0604030504040204" pitchFamily="34" charset="-120"/>
                <a:cs typeface="+mn-cs"/>
              </a:rPr>
              <a:t>個別序位分數</a:t>
            </a:r>
          </a:p>
        </p:txBody>
      </p:sp>
      <p:graphicFrame>
        <p:nvGraphicFramePr>
          <p:cNvPr id="3" name="表格 2">
            <a:extLst>
              <a:ext uri="{FF2B5EF4-FFF2-40B4-BE49-F238E27FC236}">
                <a16:creationId xmlns:a16="http://schemas.microsoft.com/office/drawing/2014/main" id="{7CA0AD01-79FA-4BC7-9A1D-B638DAAA2195}"/>
              </a:ext>
            </a:extLst>
          </p:cNvPr>
          <p:cNvGraphicFramePr>
            <a:graphicFrameLocks noGrp="1"/>
          </p:cNvGraphicFramePr>
          <p:nvPr>
            <p:extLst>
              <p:ext uri="{D42A27DB-BD31-4B8C-83A1-F6EECF244321}">
                <p14:modId xmlns:p14="http://schemas.microsoft.com/office/powerpoint/2010/main" val="2239190649"/>
              </p:ext>
            </p:extLst>
          </p:nvPr>
        </p:nvGraphicFramePr>
        <p:xfrm>
          <a:off x="1981199" y="1152524"/>
          <a:ext cx="9865807" cy="4796098"/>
        </p:xfrm>
        <a:graphic>
          <a:graphicData uri="http://schemas.openxmlformats.org/drawingml/2006/table">
            <a:tbl>
              <a:tblPr/>
              <a:tblGrid>
                <a:gridCol w="2795693">
                  <a:extLst>
                    <a:ext uri="{9D8B030D-6E8A-4147-A177-3AD203B41FA5}">
                      <a16:colId xmlns:a16="http://schemas.microsoft.com/office/drawing/2014/main" val="20000"/>
                    </a:ext>
                  </a:extLst>
                </a:gridCol>
                <a:gridCol w="1865068">
                  <a:extLst>
                    <a:ext uri="{9D8B030D-6E8A-4147-A177-3AD203B41FA5}">
                      <a16:colId xmlns:a16="http://schemas.microsoft.com/office/drawing/2014/main" val="20001"/>
                    </a:ext>
                  </a:extLst>
                </a:gridCol>
                <a:gridCol w="2351315">
                  <a:extLst>
                    <a:ext uri="{9D8B030D-6E8A-4147-A177-3AD203B41FA5}">
                      <a16:colId xmlns:a16="http://schemas.microsoft.com/office/drawing/2014/main" val="20002"/>
                    </a:ext>
                  </a:extLst>
                </a:gridCol>
                <a:gridCol w="2853731">
                  <a:extLst>
                    <a:ext uri="{9D8B030D-6E8A-4147-A177-3AD203B41FA5}">
                      <a16:colId xmlns:a16="http://schemas.microsoft.com/office/drawing/2014/main" val="20003"/>
                    </a:ext>
                  </a:extLst>
                </a:gridCol>
              </a:tblGrid>
              <a:tr h="574684">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比序項目</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個別序位表</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選填志願時出現</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val="10000"/>
                  </a:ext>
                </a:extLst>
              </a:tr>
              <a:tr h="478681">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12</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1"/>
                  </a:ext>
                </a:extLst>
              </a:tr>
              <a:tr h="358723">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3"/>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語言認證</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78266">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a:t>
                      </a:r>
                      <a:r>
                        <a:rPr kumimoji="0" lang="zh-TW" altLang="en-US"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就近入學</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9"/>
                  </a:ext>
                </a:extLst>
              </a:tr>
              <a:tr h="348903">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36</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0"/>
                  </a:ext>
                </a:extLst>
              </a:tr>
              <a:tr h="348903">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11"/>
                  </a:ext>
                </a:extLst>
              </a:tr>
              <a:tr h="414323">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總分：10</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a:t>
                      </a: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分</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86</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22</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2"/>
                  </a:ext>
                </a:extLst>
              </a:tr>
            </a:tbl>
          </a:graphicData>
        </a:graphic>
      </p:graphicFrame>
      <p:sp>
        <p:nvSpPr>
          <p:cNvPr id="4" name="矩形 3">
            <a:extLst>
              <a:ext uri="{FF2B5EF4-FFF2-40B4-BE49-F238E27FC236}">
                <a16:creationId xmlns:a16="http://schemas.microsoft.com/office/drawing/2014/main" id="{47E4E36B-2CB6-4FEE-8345-ED1D8F438BF8}"/>
              </a:ext>
            </a:extLst>
          </p:cNvPr>
          <p:cNvSpPr/>
          <p:nvPr/>
        </p:nvSpPr>
        <p:spPr>
          <a:xfrm>
            <a:off x="6672263" y="1152525"/>
            <a:ext cx="2381302" cy="40223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投影片編號版面配置區 11">
            <a:extLst>
              <a:ext uri="{FF2B5EF4-FFF2-40B4-BE49-F238E27FC236}">
                <a16:creationId xmlns:a16="http://schemas.microsoft.com/office/drawing/2014/main" id="{3BFAD5EB-1F81-440C-B8BF-CCBCD32D25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內容版面配置區 6"/>
          <p:cNvSpPr>
            <a:spLocks noGrp="1"/>
          </p:cNvSpPr>
          <p:nvPr>
            <p:ph idx="1"/>
          </p:nvPr>
        </p:nvSpPr>
        <p:spPr>
          <a:xfrm>
            <a:off x="1874838" y="969963"/>
            <a:ext cx="8229600" cy="4926012"/>
          </a:xfrm>
        </p:spPr>
        <p:txBody>
          <a:bodyPr/>
          <a:lstStyle/>
          <a:p>
            <a:pPr>
              <a:buFontTx/>
              <a:buBlip>
                <a:blip r:embed="rId3"/>
              </a:buBlip>
            </a:pPr>
            <a:r>
              <a:rPr lang="zh-TW" altLang="en-US" sz="2400">
                <a:latin typeface="標楷體" panose="03000509000000000000" pitchFamily="65" charset="-120"/>
                <a:ea typeface="標楷體" panose="03000509000000000000" pitchFamily="65" charset="-120"/>
              </a:rPr>
              <a:t>選填期間，登入志願選填系統時可以看到以下資訊</a:t>
            </a:r>
            <a:r>
              <a:rPr lang="en-US" altLang="zh-TW">
                <a:latin typeface="標楷體" panose="03000509000000000000" pitchFamily="65" charset="-120"/>
                <a:ea typeface="標楷體" panose="03000509000000000000" pitchFamily="65" charset="-120"/>
              </a:rPr>
              <a:t/>
            </a:r>
            <a:br>
              <a:rPr lang="en-US" altLang="zh-TW">
                <a:latin typeface="標楷體" panose="03000509000000000000" pitchFamily="65" charset="-120"/>
                <a:ea typeface="標楷體" panose="03000509000000000000" pitchFamily="65" charset="-120"/>
              </a:rPr>
            </a:br>
            <a:endParaRPr lang="en-US" altLang="zh-TW">
              <a:latin typeface="標楷體" panose="03000509000000000000" pitchFamily="65" charset="-120"/>
              <a:ea typeface="標楷體" panose="03000509000000000000" pitchFamily="65" charset="-120"/>
            </a:endParaRPr>
          </a:p>
        </p:txBody>
      </p:sp>
      <p:sp>
        <p:nvSpPr>
          <p:cNvPr id="2" name="按鈕形 1">
            <a:extLst>
              <a:ext uri="{FF2B5EF4-FFF2-40B4-BE49-F238E27FC236}">
                <a16:creationId xmlns:a16="http://schemas.microsoft.com/office/drawing/2014/main" id="{8EAFE6BA-4197-429E-9D3C-FA24232D210B}"/>
              </a:ext>
            </a:extLst>
          </p:cNvPr>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62820" name="矩形 4"/>
          <p:cNvSpPr>
            <a:spLocks noChangeArrowheads="1"/>
          </p:cNvSpPr>
          <p:nvPr/>
        </p:nvSpPr>
        <p:spPr bwMode="auto">
          <a:xfrm>
            <a:off x="1874838" y="200025"/>
            <a:ext cx="951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b="1">
                <a:solidFill>
                  <a:srgbClr val="FF0000"/>
                </a:solidFill>
                <a:latin typeface="微軟正黑體" panose="020B0604030504040204" pitchFamily="34" charset="-120"/>
              </a:rPr>
              <a:t>臺南就學區</a:t>
            </a:r>
            <a:r>
              <a:rPr lang="zh-TW" altLang="en-US" sz="3600" b="1">
                <a:solidFill>
                  <a:srgbClr val="000000"/>
                </a:solidFill>
                <a:latin typeface="微軟正黑體" panose="020B0604030504040204" pitchFamily="34" charset="-120"/>
              </a:rPr>
              <a:t>學生免試入學</a:t>
            </a:r>
            <a:r>
              <a:rPr lang="zh-TW" altLang="en-US" sz="3600" b="1">
                <a:solidFill>
                  <a:srgbClr val="FF0000"/>
                </a:solidFill>
                <a:latin typeface="微軟正黑體" panose="020B0604030504040204" pitchFamily="34" charset="-120"/>
              </a:rPr>
              <a:t>個別序位</a:t>
            </a:r>
            <a:r>
              <a:rPr lang="zh-TW" altLang="en-US" sz="3600" b="1">
                <a:solidFill>
                  <a:srgbClr val="000000"/>
                </a:solidFill>
                <a:latin typeface="微軟正黑體" panose="020B0604030504040204" pitchFamily="34" charset="-120"/>
              </a:rPr>
              <a:t>表示例</a:t>
            </a:r>
          </a:p>
        </p:txBody>
      </p:sp>
      <p:sp>
        <p:nvSpPr>
          <p:cNvPr id="162821" name="文字方塊 5"/>
          <p:cNvSpPr txBox="1">
            <a:spLocks noChangeArrowheads="1"/>
          </p:cNvSpPr>
          <p:nvPr/>
        </p:nvSpPr>
        <p:spPr bwMode="auto">
          <a:xfrm>
            <a:off x="1914525" y="4443413"/>
            <a:ext cx="836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dirty="0">
                <a:solidFill>
                  <a:srgbClr val="000000"/>
                </a:solidFill>
                <a:latin typeface="標楷體" panose="03000509000000000000" pitchFamily="65" charset="-120"/>
                <a:ea typeface="標楷體" panose="03000509000000000000" pitchFamily="65" charset="-120"/>
              </a:rPr>
              <a:t>1.</a:t>
            </a:r>
            <a:r>
              <a:rPr lang="zh-TW" altLang="en-US" sz="2400" dirty="0">
                <a:solidFill>
                  <a:srgbClr val="000000"/>
                </a:solidFill>
                <a:latin typeface="標楷體" panose="03000509000000000000" pitchFamily="65" charset="-120"/>
                <a:ea typeface="標楷體" panose="03000509000000000000" pitchFamily="65" charset="-120"/>
              </a:rPr>
              <a:t>學生分數</a:t>
            </a:r>
            <a:r>
              <a:rPr lang="en-US" altLang="zh-TW" sz="2400" dirty="0">
                <a:solidFill>
                  <a:srgbClr val="00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83</a:t>
            </a:r>
            <a:r>
              <a:rPr lang="zh-TW" altLang="en-US" sz="2400" dirty="0">
                <a:solidFill>
                  <a:srgbClr val="FF0000"/>
                </a:solidFill>
                <a:latin typeface="標楷體" panose="03000509000000000000" pitchFamily="65" charset="-120"/>
                <a:ea typeface="標楷體" panose="03000509000000000000" pitchFamily="65" charset="-120"/>
              </a:rPr>
              <a:t>分</a:t>
            </a:r>
            <a:r>
              <a:rPr lang="en-US" altLang="zh-TW" sz="2400" dirty="0">
                <a:solidFill>
                  <a:srgbClr val="000000"/>
                </a:solidFill>
                <a:latin typeface="標楷體" panose="03000509000000000000" pitchFamily="65" charset="-120"/>
                <a:ea typeface="標楷體" panose="03000509000000000000" pitchFamily="65" charset="-120"/>
              </a:rPr>
              <a:t>)</a:t>
            </a:r>
            <a:r>
              <a:rPr lang="zh-TW" altLang="en-US" sz="2400" dirty="0">
                <a:solidFill>
                  <a:srgbClr val="000000"/>
                </a:solidFill>
                <a:latin typeface="標楷體" panose="03000509000000000000" pitchFamily="65" charset="-120"/>
                <a:ea typeface="標楷體" panose="03000509000000000000" pitchFamily="65" charset="-120"/>
              </a:rPr>
              <a:t>在臺南區排序之比率區間為</a:t>
            </a:r>
            <a:r>
              <a:rPr lang="en-US" altLang="zh-TW" sz="2400" dirty="0">
                <a:solidFill>
                  <a:srgbClr val="000000"/>
                </a:solidFill>
                <a:latin typeface="標楷體" panose="03000509000000000000" pitchFamily="65" charset="-120"/>
                <a:ea typeface="標楷體" panose="03000509000000000000" pitchFamily="65" charset="-120"/>
              </a:rPr>
              <a:t>2.36</a:t>
            </a:r>
            <a:r>
              <a:rPr lang="zh-TW" altLang="en-US" sz="2400" dirty="0">
                <a:solidFill>
                  <a:srgbClr val="000000"/>
                </a:solidFill>
                <a:latin typeface="標楷體" panose="03000509000000000000" pitchFamily="65" charset="-120"/>
                <a:ea typeface="標楷體" panose="03000509000000000000" pitchFamily="65" charset="-120"/>
              </a:rPr>
              <a:t>％</a:t>
            </a:r>
            <a:r>
              <a:rPr lang="en-US" altLang="zh-TW" sz="2400" dirty="0">
                <a:solidFill>
                  <a:srgbClr val="000000"/>
                </a:solidFill>
                <a:latin typeface="標楷體" panose="03000509000000000000" pitchFamily="65" charset="-120"/>
                <a:ea typeface="標楷體" panose="03000509000000000000" pitchFamily="65" charset="-120"/>
              </a:rPr>
              <a:t>-3.37</a:t>
            </a:r>
            <a:r>
              <a:rPr lang="zh-TW" altLang="en-US" sz="2400" dirty="0">
                <a:solidFill>
                  <a:srgbClr val="000000"/>
                </a:solidFill>
                <a:latin typeface="標楷體" panose="03000509000000000000" pitchFamily="65" charset="-120"/>
                <a:ea typeface="標楷體" panose="03000509000000000000" pitchFamily="65" charset="-120"/>
              </a:rPr>
              <a:t>％中，在臺南市之排名在</a:t>
            </a:r>
            <a:r>
              <a:rPr lang="en-US" altLang="zh-TW" sz="2400" dirty="0">
                <a:solidFill>
                  <a:srgbClr val="000000"/>
                </a:solidFill>
                <a:latin typeface="標楷體" panose="03000509000000000000" pitchFamily="65" charset="-120"/>
                <a:ea typeface="標楷體" panose="03000509000000000000" pitchFamily="65" charset="-120"/>
              </a:rPr>
              <a:t>236-337</a:t>
            </a:r>
            <a:r>
              <a:rPr lang="zh-TW" altLang="en-US" sz="2400" dirty="0">
                <a:solidFill>
                  <a:srgbClr val="000000"/>
                </a:solidFill>
                <a:latin typeface="標楷體" panose="03000509000000000000" pitchFamily="65" charset="-120"/>
                <a:ea typeface="標楷體" panose="03000509000000000000" pitchFamily="65" charset="-120"/>
              </a:rPr>
              <a:t>中。代表學生目前的分數（扣掉志願序和就近入學兩項目）最多輸給</a:t>
            </a:r>
            <a:r>
              <a:rPr lang="en-US" altLang="zh-TW" sz="2400" dirty="0">
                <a:solidFill>
                  <a:srgbClr val="000000"/>
                </a:solidFill>
                <a:latin typeface="標楷體" panose="03000509000000000000" pitchFamily="65" charset="-120"/>
                <a:ea typeface="標楷體" panose="03000509000000000000" pitchFamily="65" charset="-120"/>
              </a:rPr>
              <a:t>336</a:t>
            </a:r>
            <a:r>
              <a:rPr lang="zh-TW" altLang="en-US" sz="2400" dirty="0">
                <a:solidFill>
                  <a:srgbClr val="000000"/>
                </a:solidFill>
                <a:latin typeface="標楷體" panose="03000509000000000000" pitchFamily="65" charset="-120"/>
                <a:ea typeface="標楷體" panose="03000509000000000000" pitchFamily="65" charset="-120"/>
              </a:rPr>
              <a:t>人。</a:t>
            </a:r>
            <a:endParaRPr lang="en-US" altLang="zh-TW" sz="2400" dirty="0">
              <a:solidFill>
                <a:srgbClr val="000000"/>
              </a:solidFill>
              <a:latin typeface="標楷體" panose="03000509000000000000" pitchFamily="65" charset="-120"/>
              <a:ea typeface="標楷體" panose="03000509000000000000" pitchFamily="65" charset="-120"/>
            </a:endParaRPr>
          </a:p>
          <a:p>
            <a:r>
              <a:rPr lang="en-US" altLang="zh-TW" sz="2400" dirty="0">
                <a:solidFill>
                  <a:srgbClr val="000000"/>
                </a:solidFill>
                <a:latin typeface="標楷體" panose="03000509000000000000" pitchFamily="65" charset="-120"/>
                <a:ea typeface="標楷體" panose="03000509000000000000" pitchFamily="65" charset="-120"/>
              </a:rPr>
              <a:t>2.</a:t>
            </a:r>
            <a:r>
              <a:rPr lang="zh-TW" altLang="en-US" sz="2400" dirty="0">
                <a:solidFill>
                  <a:srgbClr val="000000"/>
                </a:solidFill>
                <a:latin typeface="標楷體" panose="03000509000000000000" pitchFamily="65" charset="-120"/>
                <a:ea typeface="標楷體" panose="03000509000000000000" pitchFamily="65"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dirty="0">
                <a:solidFill>
                  <a:srgbClr val="FF0000"/>
                </a:solidFill>
              </a:rPr>
              <a:t>1.01</a:t>
            </a:r>
            <a:endParaRPr lang="zh-TW" altLang="en-US" sz="2800" dirty="0">
              <a:solidFill>
                <a:srgbClr val="FF0000"/>
              </a:solidFill>
            </a:endParaRPr>
          </a:p>
        </p:txBody>
      </p:sp>
      <p:sp>
        <p:nvSpPr>
          <p:cNvPr id="8" name="投影片編號版面配置區 11">
            <a:extLst>
              <a:ext uri="{FF2B5EF4-FFF2-40B4-BE49-F238E27FC236}">
                <a16:creationId xmlns:a16="http://schemas.microsoft.com/office/drawing/2014/main" id="{92DEB786-D9D4-401C-9FCA-D9CE2303960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a:extLst>
              <a:ext uri="{FF2B5EF4-FFF2-40B4-BE49-F238E27FC236}">
                <a16:creationId xmlns:a16="http://schemas.microsoft.com/office/drawing/2014/main" id="{A2FA010A-B250-47BB-AF66-682D416DF76F}"/>
              </a:ext>
            </a:extLst>
          </p:cNvPr>
          <p:cNvGraphicFramePr/>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投影片編號版面配置區 11">
            <a:extLst>
              <a:ext uri="{FF2B5EF4-FFF2-40B4-BE49-F238E27FC236}">
                <a16:creationId xmlns:a16="http://schemas.microsoft.com/office/drawing/2014/main" id="{20C6A027-340D-4D87-A202-D5A24B681B7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60</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408023313"/>
              </p:ext>
            </p:extLst>
          </p:nvPr>
        </p:nvGraphicFramePr>
        <p:xfrm>
          <a:off x="1674308" y="1961525"/>
          <a:ext cx="9892852" cy="3545207"/>
        </p:xfrm>
        <a:graphic>
          <a:graphicData uri="http://schemas.openxmlformats.org/drawingml/2006/table">
            <a:tbl>
              <a:tblPr>
                <a:tableStyleId>{5C22544A-7EE6-4342-B048-85BDC9FD1C3A}</a:tableStyleId>
              </a:tblPr>
              <a:tblGrid>
                <a:gridCol w="1675945">
                  <a:extLst>
                    <a:ext uri="{9D8B030D-6E8A-4147-A177-3AD203B41FA5}">
                      <a16:colId xmlns:a16="http://schemas.microsoft.com/office/drawing/2014/main" val="2133117232"/>
                    </a:ext>
                  </a:extLst>
                </a:gridCol>
                <a:gridCol w="3010496">
                  <a:extLst>
                    <a:ext uri="{9D8B030D-6E8A-4147-A177-3AD203B41FA5}">
                      <a16:colId xmlns:a16="http://schemas.microsoft.com/office/drawing/2014/main" val="3251991606"/>
                    </a:ext>
                  </a:extLst>
                </a:gridCol>
                <a:gridCol w="1625011">
                  <a:extLst>
                    <a:ext uri="{9D8B030D-6E8A-4147-A177-3AD203B41FA5}">
                      <a16:colId xmlns:a16="http://schemas.microsoft.com/office/drawing/2014/main" val="1708508259"/>
                    </a:ext>
                  </a:extLst>
                </a:gridCol>
                <a:gridCol w="3581400">
                  <a:extLst>
                    <a:ext uri="{9D8B030D-6E8A-4147-A177-3AD203B41FA5}">
                      <a16:colId xmlns:a16="http://schemas.microsoft.com/office/drawing/2014/main" val="3430214061"/>
                    </a:ext>
                  </a:extLst>
                </a:gridCol>
              </a:tblGrid>
              <a:tr h="5436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652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學甲國中、竹橋國中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將軍國中、北門國中</a:t>
                      </a:r>
                      <a:endParaRPr lang="en-US" altLang="zh-TW" sz="2800" b="0" i="0" u="none" strike="noStrike" kern="120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a:solidFill>
                            <a:schemeClr val="dk1"/>
                          </a:solidFill>
                          <a:effectLst/>
                          <a:latin typeface="標楷體" panose="03000509000000000000" pitchFamily="65" charset="-120"/>
                          <a:ea typeface="標楷體" panose="03000509000000000000" pitchFamily="65" charset="-120"/>
                          <a:cs typeface="+mn-cs"/>
                        </a:rPr>
                        <a:t>昭</a:t>
                      </a:r>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明國中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129492">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善化高中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189</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善化國中、新市國中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南科實中、安定國中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大內國中、山上國中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164874164"/>
                  </a:ext>
                </a:extLst>
              </a:tr>
            </a:tbl>
          </a:graphicData>
        </a:graphic>
      </p:graphicFrame>
      <p:sp>
        <p:nvSpPr>
          <p:cNvPr id="7" name="標題 1">
            <a:extLst>
              <a:ext uri="{FF2B5EF4-FFF2-40B4-BE49-F238E27FC236}">
                <a16:creationId xmlns:a16="http://schemas.microsoft.com/office/drawing/2014/main" id="{9EE8F6CC-491C-4E71-BDB3-E4C4A5FA5A3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66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61</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492328242"/>
              </p:ext>
            </p:extLst>
          </p:nvPr>
        </p:nvGraphicFramePr>
        <p:xfrm>
          <a:off x="1703513" y="1931044"/>
          <a:ext cx="9802687" cy="3519026"/>
        </p:xfrm>
        <a:graphic>
          <a:graphicData uri="http://schemas.openxmlformats.org/drawingml/2006/table">
            <a:tbl>
              <a:tblPr>
                <a:tableStyleId>{5C22544A-7EE6-4342-B048-85BDC9FD1C3A}</a:tableStyleId>
              </a:tblPr>
              <a:tblGrid>
                <a:gridCol w="1616188">
                  <a:extLst>
                    <a:ext uri="{9D8B030D-6E8A-4147-A177-3AD203B41FA5}">
                      <a16:colId xmlns:a16="http://schemas.microsoft.com/office/drawing/2014/main" val="2133117232"/>
                    </a:ext>
                  </a:extLst>
                </a:gridCol>
                <a:gridCol w="2903154">
                  <a:extLst>
                    <a:ext uri="{9D8B030D-6E8A-4147-A177-3AD203B41FA5}">
                      <a16:colId xmlns:a16="http://schemas.microsoft.com/office/drawing/2014/main" val="3251991606"/>
                    </a:ext>
                  </a:extLst>
                </a:gridCol>
                <a:gridCol w="1988170">
                  <a:extLst>
                    <a:ext uri="{9D8B030D-6E8A-4147-A177-3AD203B41FA5}">
                      <a16:colId xmlns:a16="http://schemas.microsoft.com/office/drawing/2014/main" val="1708508259"/>
                    </a:ext>
                  </a:extLst>
                </a:gridCol>
                <a:gridCol w="3295175">
                  <a:extLst>
                    <a:ext uri="{9D8B030D-6E8A-4147-A177-3AD203B41FA5}">
                      <a16:colId xmlns:a16="http://schemas.microsoft.com/office/drawing/2014/main" val="3430214061"/>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6">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玉井國中、楠西國中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南化國中、左鎮國中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山上國中、大內國中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新市國中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南科實中附設國中</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電子科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89648822"/>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廣告設計科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42403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471574308"/>
              </p:ext>
            </p:extLst>
          </p:nvPr>
        </p:nvGraphicFramePr>
        <p:xfrm>
          <a:off x="1671638" y="1381111"/>
          <a:ext cx="9881557" cy="5332424"/>
        </p:xfrm>
        <a:graphic>
          <a:graphicData uri="http://schemas.openxmlformats.org/drawingml/2006/table">
            <a:tbl>
              <a:tblPr>
                <a:tableStyleId>{5C22544A-7EE6-4342-B048-85BDC9FD1C3A}</a:tableStyleId>
              </a:tblPr>
              <a:tblGrid>
                <a:gridCol w="1629192">
                  <a:extLst>
                    <a:ext uri="{9D8B030D-6E8A-4147-A177-3AD203B41FA5}">
                      <a16:colId xmlns:a16="http://schemas.microsoft.com/office/drawing/2014/main" val="2133117232"/>
                    </a:ext>
                  </a:extLst>
                </a:gridCol>
                <a:gridCol w="2926511">
                  <a:extLst>
                    <a:ext uri="{9D8B030D-6E8A-4147-A177-3AD203B41FA5}">
                      <a16:colId xmlns:a16="http://schemas.microsoft.com/office/drawing/2014/main" val="3251991606"/>
                    </a:ext>
                  </a:extLst>
                </a:gridCol>
                <a:gridCol w="2004166">
                  <a:extLst>
                    <a:ext uri="{9D8B030D-6E8A-4147-A177-3AD203B41FA5}">
                      <a16:colId xmlns:a16="http://schemas.microsoft.com/office/drawing/2014/main" val="1708508259"/>
                    </a:ext>
                  </a:extLst>
                </a:gridCol>
                <a:gridCol w="3321688">
                  <a:extLst>
                    <a:ext uri="{9D8B030D-6E8A-4147-A177-3AD203B41FA5}">
                      <a16:colId xmlns:a16="http://schemas.microsoft.com/office/drawing/2014/main" val="3430214061"/>
                    </a:ext>
                  </a:extLst>
                </a:gridCol>
              </a:tblGrid>
              <a:tr h="422209">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612303">
                <a:tc rowSpan="8">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安定國中、麻豆國中官田國中、佳里國中佳興國中、學甲國中西港國中、將軍國中竹橋國中、北門國中下營國中、</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昭明國中、</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港明高中附設國中部黎明高中附設國中部</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畜產保健科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食品加工科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208221146"/>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園藝科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545442270"/>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機械科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871287942"/>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電子科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11905870"/>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電腦機械製圖科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66842529"/>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化工科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29124974"/>
                  </a:ext>
                </a:extLst>
              </a:tr>
            </a:tbl>
          </a:graphicData>
        </a:graphic>
      </p:graphicFrame>
      <p:sp>
        <p:nvSpPr>
          <p:cNvPr id="8" name="標題 1">
            <a:extLst>
              <a:ext uri="{FF2B5EF4-FFF2-40B4-BE49-F238E27FC236}">
                <a16:creationId xmlns:a16="http://schemas.microsoft.com/office/drawing/2014/main" id="{4D41DD1F-D54E-456D-8E42-BE7435EE81FB}"/>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1683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txBox="1">
            <a:spLocks/>
          </p:cNvSpPr>
          <p:nvPr/>
        </p:nvSpPr>
        <p:spPr bwMode="auto">
          <a:xfrm>
            <a:off x="1766888" y="431800"/>
            <a:ext cx="7200900"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p>
        </p:txBody>
      </p:sp>
      <p:sp>
        <p:nvSpPr>
          <p:cNvPr id="6" name="內容版面配置區 5">
            <a:extLst>
              <a:ext uri="{FF2B5EF4-FFF2-40B4-BE49-F238E27FC236}">
                <a16:creationId xmlns:a16="http://schemas.microsoft.com/office/drawing/2014/main" id="{68A5928D-D87D-4E24-A46F-E5CABF0ECC77}"/>
              </a:ext>
            </a:extLst>
          </p:cNvPr>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latin typeface="標楷體" panose="03000509000000000000" pitchFamily="65" charset="-120"/>
                <a:ea typeface="標楷體" panose="03000509000000000000" pitchFamily="65" charset="-120"/>
              </a:rPr>
              <a:t>報名人數未超過招生人數，則全部錄取。若有超額，則依臺南市免試入學超額比序表中之</a:t>
            </a:r>
            <a:r>
              <a:rPr lang="zh-TW" altLang="en-US" sz="3200" b="1" dirty="0">
                <a:solidFill>
                  <a:srgbClr val="FF0000"/>
                </a:solidFill>
                <a:latin typeface="標楷體" panose="03000509000000000000" pitchFamily="65" charset="-120"/>
                <a:ea typeface="標楷體" panose="03000509000000000000" pitchFamily="65" charset="-120"/>
              </a:rPr>
              <a:t>多元學習表現</a:t>
            </a:r>
            <a:r>
              <a:rPr lang="zh-TW" altLang="en-US" sz="3200" dirty="0">
                <a:latin typeface="標楷體" panose="03000509000000000000" pitchFamily="65" charset="-120"/>
                <a:ea typeface="標楷體" panose="03000509000000000000" pitchFamily="65" charset="-120"/>
              </a:rPr>
              <a:t>之分數進行超額比序。</a:t>
            </a:r>
            <a:r>
              <a:rPr lang="en-US" altLang="zh-TW" sz="3200" dirty="0">
                <a:latin typeface="標楷體" panose="03000509000000000000" pitchFamily="65" charset="-120"/>
                <a:ea typeface="標楷體" panose="03000509000000000000" pitchFamily="65" charset="-120"/>
              </a:rPr>
              <a:t>(50</a:t>
            </a:r>
            <a:r>
              <a:rPr lang="zh-TW" altLang="en-US"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經濟弱勢</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低收入戶子女</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體 適 能、</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3.</a:t>
            </a:r>
            <a:r>
              <a:rPr lang="zh-TW" altLang="en-US" sz="3200" dirty="0">
                <a:solidFill>
                  <a:srgbClr val="FF0000"/>
                </a:solidFill>
                <a:latin typeface="標楷體" panose="03000509000000000000" pitchFamily="65" charset="-120"/>
                <a:ea typeface="標楷體" panose="03000509000000000000" pitchFamily="65" charset="-120"/>
              </a:rPr>
              <a:t>社團參與、</a:t>
            </a:r>
            <a:r>
              <a:rPr lang="en-US" altLang="zh-TW" sz="3200" dirty="0">
                <a:solidFill>
                  <a:srgbClr val="FF0000"/>
                </a:solidFill>
                <a:latin typeface="標楷體" panose="03000509000000000000" pitchFamily="65" charset="-120"/>
                <a:ea typeface="標楷體" panose="03000509000000000000" pitchFamily="65" charset="-120"/>
              </a:rPr>
              <a:t>4.</a:t>
            </a:r>
            <a:r>
              <a:rPr lang="zh-TW" altLang="en-US" sz="3200" dirty="0">
                <a:solidFill>
                  <a:srgbClr val="FF0000"/>
                </a:solidFill>
                <a:latin typeface="標楷體" panose="03000509000000000000" pitchFamily="65" charset="-120"/>
                <a:ea typeface="標楷體" panose="03000509000000000000" pitchFamily="65" charset="-120"/>
              </a:rPr>
              <a:t>獎勵紀錄、 </a:t>
            </a:r>
            <a:r>
              <a:rPr lang="en-US" altLang="zh-TW" sz="3200" dirty="0">
                <a:solidFill>
                  <a:srgbClr val="FF0000"/>
                </a:solidFill>
                <a:latin typeface="標楷體" panose="03000509000000000000" pitchFamily="65" charset="-120"/>
                <a:ea typeface="標楷體" panose="03000509000000000000" pitchFamily="65" charset="-120"/>
              </a:rPr>
              <a:t>5.</a:t>
            </a:r>
            <a:r>
              <a:rPr lang="zh-TW" altLang="en-US" sz="3200" dirty="0">
                <a:solidFill>
                  <a:srgbClr val="FF0000"/>
                </a:solidFill>
                <a:latin typeface="標楷體" panose="03000509000000000000" pitchFamily="65" charset="-120"/>
                <a:ea typeface="標楷體" panose="03000509000000000000" pitchFamily="65" charset="-120"/>
              </a:rPr>
              <a:t>服務學習、</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6.</a:t>
            </a:r>
            <a:r>
              <a:rPr lang="zh-TW" altLang="en-US" sz="3200" dirty="0">
                <a:solidFill>
                  <a:srgbClr val="FF0000"/>
                </a:solidFill>
                <a:latin typeface="標楷體" panose="03000509000000000000" pitchFamily="65" charset="-120"/>
                <a:ea typeface="標楷體" panose="03000509000000000000" pitchFamily="65" charset="-120"/>
              </a:rPr>
              <a:t>競賽成績、</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語言認證</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solidFill>
                  <a:schemeClr val="tx1"/>
                </a:solidFill>
                <a:latin typeface="標楷體" panose="03000509000000000000" pitchFamily="65" charset="-120"/>
                <a:ea typeface="標楷體" panose="03000509000000000000" pitchFamily="65" charset="-120"/>
              </a:rPr>
              <a:t>選填方式採</a:t>
            </a:r>
            <a:r>
              <a:rPr lang="zh-TW" altLang="en-US" sz="3200" dirty="0">
                <a:solidFill>
                  <a:srgbClr val="FF0000"/>
                </a:solidFill>
                <a:latin typeface="標楷體" panose="03000509000000000000" pitchFamily="65" charset="-120"/>
                <a:ea typeface="標楷體" panose="03000509000000000000" pitchFamily="65" charset="-120"/>
              </a:rPr>
              <a:t>一校一科</a:t>
            </a:r>
            <a:r>
              <a:rPr lang="zh-TW" altLang="en-US" sz="3200" dirty="0">
                <a:solidFill>
                  <a:schemeClr val="tx1"/>
                </a:solidFill>
                <a:latin typeface="標楷體" panose="03000509000000000000" pitchFamily="65" charset="-120"/>
                <a:ea typeface="標楷體" panose="03000509000000000000" pitchFamily="65" charset="-120"/>
              </a:rPr>
              <a:t>方式辦理</a:t>
            </a:r>
            <a:r>
              <a:rPr lang="zh-TW" altLang="en-US" sz="3200" dirty="0">
                <a:solidFill>
                  <a:srgbClr val="FF0000"/>
                </a:solidFill>
                <a:latin typeface="標楷體" panose="03000509000000000000" pitchFamily="65" charset="-120"/>
                <a:ea typeface="標楷體" panose="03000509000000000000" pitchFamily="65" charset="-120"/>
              </a:rPr>
              <a:t>。</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altLang="en-US" sz="2800" dirty="0">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AEB672A4-0C11-447E-8D65-1FDCCF99CD4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89490508"/>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報名資格</a:t>
            </a:r>
          </a:p>
        </p:txBody>
      </p:sp>
      <p:sp>
        <p:nvSpPr>
          <p:cNvPr id="6" name="內容版面配置區 5">
            <a:extLst>
              <a:ext uri="{FF2B5EF4-FFF2-40B4-BE49-F238E27FC236}">
                <a16:creationId xmlns:a16="http://schemas.microsoft.com/office/drawing/2014/main" id="{A1352E84-4B4E-4145-B890-F78824521973}"/>
              </a:ext>
            </a:extLst>
          </p:cNvPr>
          <p:cNvSpPr>
            <a:spLocks noGrp="1"/>
          </p:cNvSpPr>
          <p:nvPr>
            <p:ph idx="1"/>
          </p:nvPr>
        </p:nvSpPr>
        <p:spPr>
          <a:xfrm>
            <a:off x="1076446" y="1583803"/>
            <a:ext cx="10839691" cy="3777622"/>
          </a:xfrm>
        </p:spPr>
        <p:txBody>
          <a:bodyPr/>
          <a:lstStyle/>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一</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參加國際技能競賽各職類或國際科技展覽成績優異，分別獲勞動部勞動力發展署或國立臺灣科學教育館推薦並持有證明。</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二</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參加中央各級機關或直轄市政府教育局、勞工局以上機關主、協辦之全國性技藝技能競賽，獲優勝或佳作以上名次。</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三</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參加全國中小學科學展覽會、臺灣國際科學展覽會績優且獲國立臺灣科學教育館推薦。</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四</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參加各縣</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市</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政府主辦，並報經教育部備查之技藝技能競賽及科學展覽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不包括成果展</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，獲優勝名次。</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五</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領有丙級以上技術士證或相當於丙級以上之單一級技術士證。</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六</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應屆畢</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結</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業生技藝教育課程成績優良。</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七</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其他參加國際性特殊技藝技能競賽，獲相關競賽優勝名次。</a:t>
            </a:r>
            <a:endParaRPr lang="zh-TW" altLang="en-US" sz="1600" dirty="0"/>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62397262"/>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志願選填</a:t>
            </a:r>
          </a:p>
        </p:txBody>
      </p:sp>
      <p:sp>
        <p:nvSpPr>
          <p:cNvPr id="6" name="內容版面配置區 5">
            <a:extLst>
              <a:ext uri="{FF2B5EF4-FFF2-40B4-BE49-F238E27FC236}">
                <a16:creationId xmlns:a16="http://schemas.microsoft.com/office/drawing/2014/main" id="{A1352E84-4B4E-4145-B890-F78824521973}"/>
              </a:ext>
            </a:extLst>
          </p:cNvPr>
          <p:cNvSpPr>
            <a:spLocks noGrp="1"/>
          </p:cNvSpPr>
          <p:nvPr>
            <p:ph idx="1"/>
          </p:nvPr>
        </p:nvSpPr>
        <p:spPr>
          <a:xfrm>
            <a:off x="1860006" y="1583803"/>
            <a:ext cx="8915400" cy="3777622"/>
          </a:xfrm>
        </p:spPr>
        <p:txBody>
          <a:bodyPr/>
          <a:lstStyle/>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志願選填：技優甄審入學學生選填志願，應以一校或多校</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至多 </a:t>
            </a:r>
            <a:r>
              <a:rPr lang="en-US" altLang="zh-TW" sz="3200" b="1" dirty="0">
                <a:latin typeface="標楷體" panose="03000509000000000000" pitchFamily="65" charset="-120"/>
                <a:ea typeface="標楷體" panose="03000509000000000000" pitchFamily="65" charset="-120"/>
              </a:rPr>
              <a:t>15 </a:t>
            </a:r>
            <a:r>
              <a:rPr lang="zh-TW" altLang="en-US" sz="3200" b="1" dirty="0">
                <a:latin typeface="標楷體" panose="03000509000000000000" pitchFamily="65" charset="-120"/>
                <a:ea typeface="標楷體" panose="03000509000000000000" pitchFamily="65" charset="-120"/>
              </a:rPr>
              <a:t>個志願學校</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，每校均為同一科別之方式填選志願。</a:t>
            </a:r>
            <a:endParaRPr lang="en-US" altLang="zh-TW" sz="3200" b="1" dirty="0">
              <a:latin typeface="標楷體" panose="03000509000000000000" pitchFamily="65" charset="-120"/>
              <a:ea typeface="標楷體" panose="03000509000000000000" pitchFamily="65" charset="-120"/>
            </a:endParaRPr>
          </a:p>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承辦學校：新化高中。</a:t>
            </a:r>
          </a:p>
          <a:p>
            <a:endParaRPr lang="zh-TW" altLang="en-US" dirty="0"/>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54276171"/>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技藝技能得分核算基準</a:t>
            </a:r>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Group 56">
            <a:extLst>
              <a:ext uri="{FF2B5EF4-FFF2-40B4-BE49-F238E27FC236}">
                <a16:creationId xmlns:a16="http://schemas.microsoft.com/office/drawing/2014/main" id="{E7D29261-D4C9-4484-8FFF-EF052CCBDD60}"/>
              </a:ext>
            </a:extLst>
          </p:cNvPr>
          <p:cNvGraphicFramePr>
            <a:graphicFrameLocks noGrp="1"/>
          </p:cNvGraphicFramePr>
          <p:nvPr>
            <p:extLst>
              <p:ext uri="{D42A27DB-BD31-4B8C-83A1-F6EECF244321}">
                <p14:modId xmlns:p14="http://schemas.microsoft.com/office/powerpoint/2010/main" val="3537070363"/>
              </p:ext>
            </p:extLst>
          </p:nvPr>
        </p:nvGraphicFramePr>
        <p:xfrm>
          <a:off x="1896319" y="1450553"/>
          <a:ext cx="8914435" cy="2260063"/>
        </p:xfrm>
        <a:graphic>
          <a:graphicData uri="http://schemas.openxmlformats.org/drawingml/2006/table">
            <a:tbl>
              <a:tblPr/>
              <a:tblGrid>
                <a:gridCol w="3644395">
                  <a:extLst>
                    <a:ext uri="{9D8B030D-6E8A-4147-A177-3AD203B41FA5}">
                      <a16:colId xmlns:a16="http://schemas.microsoft.com/office/drawing/2014/main" val="20000"/>
                    </a:ext>
                  </a:extLst>
                </a:gridCol>
                <a:gridCol w="344124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614143">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項目</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名次</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積分</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領有技術士證</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領有丙級以上技術士證或相當於丙級以上之單一級技術士證</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五十分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63402">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應屆畢</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結</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業生技藝教育課程成績優良，技藝教育課程職群成績</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與國中在校學習領域評量成績無涉</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達該班</a:t>
                      </a:r>
                      <a:r>
                        <a:rPr kumimoji="1" lang="en-US" altLang="zh-TW" sz="1600" b="0" i="0" u="none" strike="noStrike" cap="none" normalizeH="0" baseline="0" dirty="0">
                          <a:ln>
                            <a:noFill/>
                          </a:ln>
                          <a:solidFill>
                            <a:schemeClr val="tx1"/>
                          </a:solidFill>
                          <a:effectLst/>
                          <a:latin typeface="+mn-lt"/>
                          <a:ea typeface="+mn-ea"/>
                        </a:rPr>
                        <a:t>PR</a:t>
                      </a:r>
                      <a:r>
                        <a:rPr kumimoji="1" lang="zh-TW" altLang="en-US" sz="1600" b="0" i="0" u="none" strike="noStrike" cap="none" normalizeH="0" baseline="0" dirty="0">
                          <a:ln>
                            <a:noFill/>
                          </a:ln>
                          <a:solidFill>
                            <a:schemeClr val="tx1"/>
                          </a:solidFill>
                          <a:effectLst/>
                          <a:latin typeface="+mn-lt"/>
                          <a:ea typeface="+mn-ea"/>
                        </a:rPr>
                        <a:t>值七十以上者</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得擇優一職群成績採計得分</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九十以上</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五十分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96495070"/>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八十以上未達九十</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四十五分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8317649"/>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七十以上未達八十</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四十分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19061768"/>
                  </a:ext>
                </a:extLst>
              </a:tr>
            </a:tbl>
          </a:graphicData>
        </a:graphic>
      </p:graphicFrame>
    </p:spTree>
    <p:extLst>
      <p:ext uri="{BB962C8B-B14F-4D97-AF65-F5344CB8AC3E}">
        <p14:creationId xmlns:p14="http://schemas.microsoft.com/office/powerpoint/2010/main" val="607615960"/>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p>
        </p:txBody>
      </p:sp>
      <p:sp>
        <p:nvSpPr>
          <p:cNvPr id="6" name="內容版面配置區 5">
            <a:extLst>
              <a:ext uri="{FF2B5EF4-FFF2-40B4-BE49-F238E27FC236}">
                <a16:creationId xmlns:a16="http://schemas.microsoft.com/office/drawing/2014/main" id="{A1352E84-4B4E-4145-B890-F78824521973}"/>
              </a:ext>
            </a:extLst>
          </p:cNvPr>
          <p:cNvSpPr>
            <a:spLocks noGrp="1"/>
          </p:cNvSpPr>
          <p:nvPr>
            <p:ph idx="1"/>
          </p:nvPr>
        </p:nvSpPr>
        <p:spPr>
          <a:xfrm>
            <a:off x="1860006" y="1583803"/>
            <a:ext cx="8915400" cy="3777622"/>
          </a:xfrm>
        </p:spPr>
        <p:txBody>
          <a:bodyPr/>
          <a:lstStyle/>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延續國中技藝教育課程</a:t>
            </a:r>
            <a:endParaRPr lang="en-US" altLang="zh-TW" sz="3200" b="1" dirty="0">
              <a:latin typeface="標楷體" panose="03000509000000000000" pitchFamily="65" charset="-120"/>
              <a:ea typeface="標楷體" panose="03000509000000000000" pitchFamily="65" charset="-120"/>
            </a:endParaRPr>
          </a:p>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實用技能學程以就業為導向，可學得一技之長</a:t>
            </a:r>
            <a:endParaRPr lang="en-US" altLang="zh-TW" sz="3200" b="1" dirty="0">
              <a:latin typeface="標楷體" panose="03000509000000000000" pitchFamily="65" charset="-120"/>
              <a:ea typeface="標楷體" panose="03000509000000000000" pitchFamily="65" charset="-120"/>
            </a:endParaRPr>
          </a:p>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規劃職涯體驗課程，增強與業界連結，強化實務能力。</a:t>
            </a:r>
            <a:endParaRPr lang="en-US" altLang="zh-TW" sz="3200" b="1" dirty="0">
              <a:latin typeface="標楷體" panose="03000509000000000000" pitchFamily="65" charset="-120"/>
              <a:ea typeface="標楷體" panose="03000509000000000000" pitchFamily="65" charset="-120"/>
            </a:endParaRPr>
          </a:p>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採年段式課程設計，輔導同學參加技能檢定，取得技術士證照。</a:t>
            </a:r>
            <a:endParaRPr lang="en-US" altLang="zh-TW" sz="3200" b="1" dirty="0">
              <a:latin typeface="標楷體" panose="03000509000000000000" pitchFamily="65" charset="-120"/>
              <a:ea typeface="標楷體" panose="03000509000000000000" pitchFamily="65" charset="-120"/>
            </a:endParaRPr>
          </a:p>
          <a:p>
            <a:pPr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臺南區承辦學校：新營高工。</a:t>
            </a:r>
          </a:p>
          <a:p>
            <a:endParaRPr lang="zh-TW" altLang="en-US" dirty="0"/>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717046977"/>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標題 1"/>
          <p:cNvSpPr txBox="1">
            <a:spLocks/>
          </p:cNvSpPr>
          <p:nvPr/>
        </p:nvSpPr>
        <p:spPr bwMode="auto">
          <a:xfrm>
            <a:off x="2135188" y="260350"/>
            <a:ext cx="8229600" cy="1143000"/>
          </a:xfrm>
          <a:prstGeom prst="rect">
            <a:avLst/>
          </a:prstGeom>
          <a:noFill/>
          <a:ln w="9525">
            <a:noFill/>
            <a:miter lim="800000"/>
            <a:headEnd/>
            <a:tailEnd/>
          </a:ln>
        </p:spPr>
        <p:txBody>
          <a:bodyPr anchor="ctr"/>
          <a:lstStyle/>
          <a:p>
            <a:pPr algn="ctr"/>
            <a:r>
              <a:rPr kumimoji="0" lang="zh-TW" altLang="en-US" sz="3600" dirty="0">
                <a:latin typeface="標楷體" pitchFamily="65" charset="-120"/>
                <a:ea typeface="標楷體" pitchFamily="65" charset="-120"/>
              </a:rPr>
              <a:t>實用技能學程</a:t>
            </a:r>
          </a:p>
        </p:txBody>
      </p:sp>
      <p:graphicFrame>
        <p:nvGraphicFramePr>
          <p:cNvPr id="14" name="資料庫圖表 13"/>
          <p:cNvGraphicFramePr/>
          <p:nvPr>
            <p:extLst>
              <p:ext uri="{D42A27DB-BD31-4B8C-83A1-F6EECF244321}">
                <p14:modId xmlns:p14="http://schemas.microsoft.com/office/powerpoint/2010/main" val="1104379985"/>
              </p:ext>
            </p:extLst>
          </p:nvPr>
        </p:nvGraphicFramePr>
        <p:xfrm>
          <a:off x="2048760" y="1877168"/>
          <a:ext cx="90111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標題 1">
            <a:extLst>
              <a:ext uri="{FF2B5EF4-FFF2-40B4-BE49-F238E27FC236}">
                <a16:creationId xmlns:a16="http://schemas.microsoft.com/office/drawing/2014/main" id="{0CA6B72E-59F6-4265-9FCD-198DC67C7DE3}"/>
              </a:ext>
            </a:extLst>
          </p:cNvPr>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分發優先順序</a:t>
            </a:r>
          </a:p>
        </p:txBody>
      </p:sp>
      <p:sp>
        <p:nvSpPr>
          <p:cNvPr id="10" name="投影片編號版面配置區 11">
            <a:extLst>
              <a:ext uri="{FF2B5EF4-FFF2-40B4-BE49-F238E27FC236}">
                <a16:creationId xmlns:a16="http://schemas.microsoft.com/office/drawing/2014/main" id="{AB9CFECC-9938-4C65-AB0A-F6D1C160626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4426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標題 1"/>
          <p:cNvSpPr txBox="1">
            <a:spLocks/>
          </p:cNvSpPr>
          <p:nvPr/>
        </p:nvSpPr>
        <p:spPr bwMode="auto">
          <a:xfrm>
            <a:off x="2135188" y="260350"/>
            <a:ext cx="8229600" cy="1143000"/>
          </a:xfrm>
          <a:prstGeom prst="rect">
            <a:avLst/>
          </a:prstGeom>
          <a:noFill/>
          <a:ln w="9525">
            <a:noFill/>
            <a:miter lim="800000"/>
            <a:headEnd/>
            <a:tailEnd/>
          </a:ln>
        </p:spPr>
        <p:txBody>
          <a:bodyPr anchor="ctr"/>
          <a:lstStyle/>
          <a:p>
            <a:pPr algn="ctr"/>
            <a:r>
              <a:rPr kumimoji="0" lang="zh-TW" altLang="en-US" sz="3600" dirty="0">
                <a:latin typeface="標楷體" pitchFamily="65" charset="-120"/>
                <a:ea typeface="標楷體" pitchFamily="65" charset="-120"/>
              </a:rPr>
              <a:t>實用技能學程</a:t>
            </a:r>
          </a:p>
        </p:txBody>
      </p:sp>
      <p:sp>
        <p:nvSpPr>
          <p:cNvPr id="9" name="標題 1">
            <a:extLst>
              <a:ext uri="{FF2B5EF4-FFF2-40B4-BE49-F238E27FC236}">
                <a16:creationId xmlns:a16="http://schemas.microsoft.com/office/drawing/2014/main" id="{0CA6B72E-59F6-4265-9FCD-198DC67C7DE3}"/>
              </a:ext>
            </a:extLst>
          </p:cNvPr>
          <p:cNvSpPr txBox="1">
            <a:spLocks/>
          </p:cNvSpPr>
          <p:nvPr/>
        </p:nvSpPr>
        <p:spPr bwMode="auto">
          <a:xfrm>
            <a:off x="1766888" y="431800"/>
            <a:ext cx="9409112" cy="13970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p>
          <a:p>
            <a:pPr>
              <a:spcBef>
                <a:spcPct val="0"/>
              </a:spcBef>
              <a:buClrTx/>
              <a:buFontTx/>
              <a:buNone/>
            </a:pPr>
            <a:r>
              <a:rPr kumimoji="0" lang="zh-TW" altLang="en-US" sz="4000" dirty="0">
                <a:solidFill>
                  <a:srgbClr val="FFFF00"/>
                </a:solidFill>
                <a:latin typeface="標楷體" panose="03000509000000000000" pitchFamily="65" charset="-120"/>
                <a:ea typeface="標楷體" panose="03000509000000000000" pitchFamily="65" charset="-120"/>
              </a:rPr>
              <a:t>   同志願申請人超過招生名額分發順序</a:t>
            </a:r>
          </a:p>
          <a:p>
            <a:pPr>
              <a:spcBef>
                <a:spcPct val="0"/>
              </a:spcBef>
              <a:buClrTx/>
              <a:buFontTx/>
              <a:buNone/>
            </a:pP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a16="http://schemas.microsoft.com/office/drawing/2014/main" id="{AB9CFECC-9938-4C65-AB0A-F6D1C160626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資料庫圖表 5">
            <a:extLst>
              <a:ext uri="{FF2B5EF4-FFF2-40B4-BE49-F238E27FC236}">
                <a16:creationId xmlns:a16="http://schemas.microsoft.com/office/drawing/2014/main" id="{B06843D0-ECB1-4F68-BDB0-75ADF7DA872E}"/>
              </a:ext>
            </a:extLst>
          </p:cNvPr>
          <p:cNvGraphicFramePr/>
          <p:nvPr>
            <p:extLst>
              <p:ext uri="{D42A27DB-BD31-4B8C-83A1-F6EECF244321}">
                <p14:modId xmlns:p14="http://schemas.microsoft.com/office/powerpoint/2010/main" val="4091303140"/>
              </p:ext>
            </p:extLst>
          </p:nvPr>
        </p:nvGraphicFramePr>
        <p:xfrm>
          <a:off x="477384" y="2185307"/>
          <a:ext cx="1166854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997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794F057A-FC87-47AB-88C4-D11F4EFC8F5B}"/>
              </a:ext>
            </a:extLst>
          </p:cNvPr>
          <p:cNvGraphicFramePr/>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B384CDFD-539E-4399-A159-541B912C44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0EB7F6F-89F8-433F-861D-9FC0A2744C4E}"/>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76131"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a:solidFill>
                  <a:schemeClr val="bg1"/>
                </a:solidFill>
                <a:latin typeface="標楷體" panose="03000509000000000000" pitchFamily="65" charset="-120"/>
                <a:ea typeface="標楷體" panose="03000509000000000000" pitchFamily="65" charset="-120"/>
              </a:rPr>
              <a:t>五、特色招生甄選入學</a:t>
            </a:r>
          </a:p>
        </p:txBody>
      </p:sp>
      <p:pic>
        <p:nvPicPr>
          <p:cNvPr id="17613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a:extLst>
              <a:ext uri="{FF2B5EF4-FFF2-40B4-BE49-F238E27FC236}">
                <a16:creationId xmlns:a16="http://schemas.microsoft.com/office/drawing/2014/main" id="{B5F78066-51B0-4E4A-9B31-7580D59A5CDD}"/>
              </a:ext>
            </a:extLst>
          </p:cNvPr>
          <p:cNvSpPr>
            <a:spLocks noGrp="1"/>
          </p:cNvSpPr>
          <p:nvPr>
            <p:ph type="body" idx="1"/>
          </p:nvPr>
        </p:nvSpPr>
        <p:spPr>
          <a:xfrm>
            <a:off x="2804161" y="3961575"/>
            <a:ext cx="5754623" cy="2419350"/>
          </a:xfrm>
        </p:spPr>
        <p:txBody>
          <a:bodyPr/>
          <a:lstStyle/>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藝術才能班</a:t>
            </a:r>
            <a:r>
              <a:rPr lang="en-US" altLang="zh-TW" sz="3600" b="1" dirty="0">
                <a:solidFill>
                  <a:srgbClr val="FF0000"/>
                </a:solidFill>
                <a:latin typeface="標楷體" panose="03000509000000000000" pitchFamily="65" charset="-120"/>
                <a:ea typeface="標楷體" panose="03000509000000000000" pitchFamily="65" charset="-120"/>
              </a:rPr>
              <a:t>-</a:t>
            </a: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音樂、美術、舞蹈、戲劇</a:t>
            </a:r>
            <a:endParaRPr lang="en-US" altLang="zh-TW" sz="3600" b="1"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體育班、科學班、專業群科</a:t>
            </a:r>
            <a:endParaRPr lang="en-US" altLang="zh-TW" sz="3600" b="1" dirty="0">
              <a:solidFill>
                <a:srgbClr val="FF0000"/>
              </a:solidFill>
              <a:latin typeface="標楷體" panose="03000509000000000000" pitchFamily="65" charset="-120"/>
              <a:ea typeface="標楷體" panose="03000509000000000000" pitchFamily="65" charset="-120"/>
            </a:endParaRPr>
          </a:p>
          <a:p>
            <a:pPr>
              <a:defRPr/>
            </a:pPr>
            <a:endParaRPr lang="zh-TW" altLang="en-US" sz="3200" dirty="0">
              <a:ea typeface="超研澤粗魏碑" panose="02010609010101010101" pitchFamily="49" charset="-120"/>
            </a:endParaRPr>
          </a:p>
        </p:txBody>
      </p:sp>
      <p:sp>
        <p:nvSpPr>
          <p:cNvPr id="7" name="投影片編號版面配置區 11">
            <a:extLst>
              <a:ext uri="{FF2B5EF4-FFF2-40B4-BE49-F238E27FC236}">
                <a16:creationId xmlns:a16="http://schemas.microsoft.com/office/drawing/2014/main" id="{49034C36-C281-47F6-ADBA-ECC549EB92A5}"/>
              </a:ext>
            </a:extLst>
          </p:cNvPr>
          <p:cNvSpPr>
            <a:spLocks noGrp="1"/>
          </p:cNvSpPr>
          <p:nvPr>
            <p:ph type="sldNum" sz="quarter" idx="12"/>
          </p:nvPr>
        </p:nvSpPr>
        <p:spPr>
          <a:xfrm>
            <a:off x="377809"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a:xfrm>
            <a:off x="1943100" y="681038"/>
            <a:ext cx="8912225" cy="863600"/>
          </a:xfrm>
          <a:solidFill>
            <a:srgbClr val="66FF66"/>
          </a:solidFill>
        </p:spPr>
        <p:txBody>
          <a:bodyPr/>
          <a:lstStyle/>
          <a:p>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一</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特色招生甄選入學</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藝術才能班</a:t>
            </a:r>
            <a:r>
              <a:rPr lang="en-US" altLang="zh-TW" sz="4000">
                <a:solidFill>
                  <a:srgbClr val="C00000"/>
                </a:solidFill>
                <a:latin typeface="標楷體" panose="03000509000000000000" pitchFamily="65" charset="-120"/>
                <a:ea typeface="標楷體" panose="03000509000000000000" pitchFamily="65" charset="-120"/>
              </a:rPr>
              <a:t>1</a:t>
            </a:r>
            <a:endParaRPr lang="zh-TW" altLang="en-US" sz="4000">
              <a:solidFill>
                <a:srgbClr val="C00000"/>
              </a:solidFill>
              <a:latin typeface="標楷體" panose="03000509000000000000" pitchFamily="65" charset="-120"/>
              <a:ea typeface="標楷體" panose="03000509000000000000" pitchFamily="65" charset="-120"/>
            </a:endParaRPr>
          </a:p>
        </p:txBody>
      </p:sp>
      <p:sp>
        <p:nvSpPr>
          <p:cNvPr id="178179" name="內容版面配置區 2"/>
          <p:cNvSpPr>
            <a:spLocks noGrp="1"/>
          </p:cNvSpPr>
          <p:nvPr>
            <p:ph idx="1"/>
          </p:nvPr>
        </p:nvSpPr>
        <p:spPr>
          <a:xfrm>
            <a:off x="2319338" y="2133600"/>
            <a:ext cx="9185275" cy="3778250"/>
          </a:xfrm>
        </p:spPr>
        <p:txBody>
          <a:bodyPr/>
          <a:lstStyle/>
          <a:p>
            <a:r>
              <a:rPr lang="zh-TW" altLang="en-US" sz="3200" dirty="0">
                <a:solidFill>
                  <a:srgbClr val="000000"/>
                </a:solidFill>
                <a:latin typeface="標楷體" panose="03000509000000000000" pitchFamily="65" charset="-120"/>
                <a:ea typeface="標楷體" panose="03000509000000000000" pitchFamily="65" charset="-120"/>
              </a:rPr>
              <a:t>分為</a:t>
            </a:r>
            <a:r>
              <a:rPr lang="zh-TW" altLang="en-US" sz="3200" b="1" dirty="0">
                <a:solidFill>
                  <a:srgbClr val="FF0000"/>
                </a:solidFill>
                <a:latin typeface="標楷體" panose="03000509000000000000" pitchFamily="65" charset="-120"/>
                <a:ea typeface="標楷體" panose="03000509000000000000" pitchFamily="65" charset="-120"/>
              </a:rPr>
              <a:t>音樂班、美術班、舞蹈班、戲劇班</a:t>
            </a:r>
            <a:r>
              <a:rPr lang="zh-TW" altLang="en-US" sz="3200" dirty="0">
                <a:solidFill>
                  <a:srgbClr val="000000"/>
                </a:solidFill>
                <a:latin typeface="標楷體" panose="03000509000000000000" pitchFamily="65" charset="-120"/>
                <a:ea typeface="標楷體" panose="03000509000000000000" pitchFamily="65" charset="-120"/>
              </a:rPr>
              <a:t>等四類。</a:t>
            </a:r>
            <a:endParaRPr lang="en-US" altLang="zh-TW" sz="3200" dirty="0">
              <a:solidFill>
                <a:srgbClr val="000000"/>
              </a:solidFill>
              <a:latin typeface="標楷體" panose="03000509000000000000" pitchFamily="65" charset="-120"/>
              <a:ea typeface="標楷體" panose="03000509000000000000" pitchFamily="65" charset="-120"/>
            </a:endParaRPr>
          </a:p>
          <a:p>
            <a:r>
              <a:rPr lang="zh-TW" altLang="en-US" sz="3200" dirty="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dirty="0">
                <a:solidFill>
                  <a:srgbClr val="FF0000"/>
                </a:solidFill>
                <a:latin typeface="標楷體" panose="03000509000000000000" pitchFamily="65" charset="-120"/>
                <a:ea typeface="標楷體" panose="03000509000000000000" pitchFamily="65" charset="-120"/>
              </a:rPr>
              <a:t>且</a:t>
            </a:r>
            <a:r>
              <a:rPr lang="zh-TW" altLang="en-US" sz="3200" b="1" dirty="0">
                <a:solidFill>
                  <a:srgbClr val="FF0000"/>
                </a:solidFill>
                <a:latin typeface="標楷體" panose="03000509000000000000" pitchFamily="65" charset="-120"/>
                <a:ea typeface="標楷體" panose="03000509000000000000" pitchFamily="65" charset="-120"/>
              </a:rPr>
              <a:t>不受免試就學區之限制</a:t>
            </a:r>
            <a:r>
              <a:rPr lang="zh-TW" altLang="en-US"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 name="投影片編號版面配置區 11">
            <a:extLst>
              <a:ext uri="{FF2B5EF4-FFF2-40B4-BE49-F238E27FC236}">
                <a16:creationId xmlns:a16="http://schemas.microsoft.com/office/drawing/2014/main" id="{E59D6CA7-4BDA-45CD-AB94-606690F55D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2"/>
          <p:cNvSpPr>
            <a:spLocks noGrp="1"/>
          </p:cNvSpPr>
          <p:nvPr>
            <p:ph idx="1"/>
          </p:nvPr>
        </p:nvSpPr>
        <p:spPr>
          <a:xfrm>
            <a:off x="2571750" y="1544638"/>
            <a:ext cx="9442772" cy="3778250"/>
          </a:xfrm>
        </p:spPr>
        <p:txBody>
          <a:bodyPr/>
          <a:lstStyle/>
          <a:p>
            <a:pPr eaLnBrk="1" hangingPunct="1"/>
            <a:r>
              <a:rPr lang="en-US" altLang="zh-TW" sz="3200" dirty="0">
                <a:latin typeface="標楷體" panose="03000509000000000000" pitchFamily="65" charset="-120"/>
                <a:ea typeface="標楷體" panose="03000509000000000000" pitchFamily="65" charset="-120"/>
                <a:cs typeface="超研澤粗魏碑"/>
              </a:rPr>
              <a:t>113</a:t>
            </a:r>
            <a:r>
              <a:rPr lang="zh-TW" altLang="en-US" sz="3200" dirty="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2</a:t>
            </a:r>
            <a:r>
              <a:rPr lang="zh-TW" altLang="zh-TW" sz="3200" dirty="0">
                <a:latin typeface="標楷體" panose="03000509000000000000" pitchFamily="65" charset="-120"/>
                <a:ea typeface="標楷體" panose="03000509000000000000" pitchFamily="65" charset="-120"/>
                <a:cs typeface="超研澤粗魏碑"/>
              </a:rPr>
              <a:t>月</a:t>
            </a:r>
            <a:r>
              <a:rPr lang="zh-TW" altLang="en-US" sz="3200" dirty="0">
                <a:latin typeface="標楷體" panose="03000509000000000000" pitchFamily="65" charset="-120"/>
                <a:ea typeface="標楷體" panose="03000509000000000000" pitchFamily="65" charset="-120"/>
                <a:cs typeface="超研澤粗魏碑"/>
              </a:rPr>
              <a:t>底</a:t>
            </a:r>
            <a:r>
              <a:rPr lang="en-US" altLang="zh-TW" sz="3200" dirty="0">
                <a:latin typeface="標楷體" panose="03000509000000000000" pitchFamily="65" charset="-120"/>
                <a:ea typeface="標楷體" panose="03000509000000000000" pitchFamily="65" charset="-120"/>
                <a:cs typeface="超研澤粗魏碑"/>
              </a:rPr>
              <a:t>~3</a:t>
            </a:r>
            <a:r>
              <a:rPr lang="zh-TW" altLang="en-US" sz="3200" dirty="0">
                <a:latin typeface="標楷體" panose="03000509000000000000" pitchFamily="65" charset="-120"/>
                <a:ea typeface="標楷體" panose="03000509000000000000" pitchFamily="65" charset="-120"/>
                <a:cs typeface="超研澤粗魏碑"/>
              </a:rPr>
              <a:t>月初</a:t>
            </a:r>
            <a:r>
              <a:rPr lang="zh-TW" altLang="zh-TW" sz="3200" dirty="0">
                <a:latin typeface="標楷體" panose="03000509000000000000" pitchFamily="65" charset="-120"/>
                <a:ea typeface="標楷體" panose="03000509000000000000" pitchFamily="65" charset="-120"/>
                <a:cs typeface="超研澤粗魏碑"/>
              </a:rPr>
              <a:t>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endParaRPr lang="en-US" altLang="zh-TW" sz="3200" dirty="0">
              <a:latin typeface="標楷體" panose="03000509000000000000" pitchFamily="65" charset="-120"/>
              <a:ea typeface="標楷體" panose="03000509000000000000" pitchFamily="65" charset="-120"/>
              <a:cs typeface="超研澤粗魏碑"/>
            </a:endParaRPr>
          </a:p>
          <a:p>
            <a:pPr eaLnBrk="1" hangingPunct="1"/>
            <a:r>
              <a:rPr lang="zh-TW" altLang="en-US" sz="3200" dirty="0">
                <a:latin typeface="標楷體" panose="03000509000000000000" pitchFamily="65" charset="-120"/>
                <a:ea typeface="標楷體" panose="03000509000000000000" pitchFamily="65" charset="-120"/>
                <a:cs typeface="超研澤粗魏碑"/>
              </a:rPr>
              <a:t>招生管道：競賽表現入學、甄選入學聯合分發</a:t>
            </a:r>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a:extLst>
              <a:ext uri="{FF2B5EF4-FFF2-40B4-BE49-F238E27FC236}">
                <a16:creationId xmlns:a16="http://schemas.microsoft.com/office/drawing/2014/main" id="{BCD6FB7C-B533-410C-BC5C-DF85AA4FDFAF}"/>
              </a:ext>
            </a:extLst>
          </p:cNvPr>
          <p:cNvGraphicFramePr>
            <a:graphicFrameLocks noGrp="1"/>
          </p:cNvGraphicFramePr>
          <p:nvPr>
            <p:extLst>
              <p:ext uri="{D42A27DB-BD31-4B8C-83A1-F6EECF244321}">
                <p14:modId xmlns:p14="http://schemas.microsoft.com/office/powerpoint/2010/main" val="346426249"/>
              </p:ext>
            </p:extLst>
          </p:nvPr>
        </p:nvGraphicFramePr>
        <p:xfrm>
          <a:off x="2306638" y="2706688"/>
          <a:ext cx="7450138" cy="2336799"/>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val="20000"/>
                    </a:ext>
                  </a:extLst>
                </a:gridCol>
                <a:gridCol w="3248574">
                  <a:extLst>
                    <a:ext uri="{9D8B030D-6E8A-4147-A177-3AD203B41FA5}">
                      <a16:colId xmlns:a16="http://schemas.microsoft.com/office/drawing/2014/main" val="20001"/>
                    </a:ext>
                  </a:extLst>
                </a:gridCol>
                <a:gridCol w="1073055">
                  <a:extLst>
                    <a:ext uri="{9D8B030D-6E8A-4147-A177-3AD203B41FA5}">
                      <a16:colId xmlns:a16="http://schemas.microsoft.com/office/drawing/2014/main" val="20002"/>
                    </a:ext>
                  </a:extLst>
                </a:gridCol>
                <a:gridCol w="1073055">
                  <a:extLst>
                    <a:ext uri="{9D8B030D-6E8A-4147-A177-3AD203B41FA5}">
                      <a16:colId xmlns:a16="http://schemas.microsoft.com/office/drawing/2014/main" val="20003"/>
                    </a:ext>
                  </a:extLst>
                </a:gridCol>
                <a:gridCol w="658419">
                  <a:extLst>
                    <a:ext uri="{9D8B030D-6E8A-4147-A177-3AD203B41FA5}">
                      <a16:colId xmlns:a16="http://schemas.microsoft.com/office/drawing/2014/main" val="20004"/>
                    </a:ext>
                  </a:extLst>
                </a:gridCol>
              </a:tblGrid>
              <a:tr h="731055">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學校</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特色班別名稱</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班級數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招生數</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總數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南二中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南女中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音樂</a:t>
                      </a:r>
                      <a:r>
                        <a:rPr lang="zh-TW" altLang="en-US" sz="2400" kern="0" dirty="0">
                          <a:effectLst/>
                          <a:latin typeface="標楷體" panose="03000509000000000000" pitchFamily="65" charset="-120"/>
                          <a:ea typeface="標楷體" panose="03000509000000000000" pitchFamily="65" charset="-120"/>
                        </a:rPr>
                        <a:t>資優</a:t>
                      </a:r>
                      <a:r>
                        <a:rPr lang="zh-TW" sz="2400" kern="0" dirty="0">
                          <a:effectLst/>
                          <a:latin typeface="標楷體" panose="03000509000000000000" pitchFamily="65" charset="-120"/>
                          <a:ea typeface="標楷體" panose="03000509000000000000" pitchFamily="65" charset="-120"/>
                        </a:rPr>
                        <a:t>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家齊</a:t>
                      </a:r>
                      <a:r>
                        <a:rPr lang="zh-TW" altLang="en-US" sz="2400" kern="0" dirty="0">
                          <a:effectLst/>
                          <a:latin typeface="標楷體" panose="03000509000000000000" pitchFamily="65" charset="-120"/>
                          <a:ea typeface="標楷體" panose="03000509000000000000" pitchFamily="65" charset="-120"/>
                        </a:rPr>
                        <a:t>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舞蹈資優班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新營高中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8026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一</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藝術才能班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8" name="文字方塊 1">
            <a:extLst>
              <a:ext uri="{FF2B5EF4-FFF2-40B4-BE49-F238E27FC236}">
                <a16:creationId xmlns:a16="http://schemas.microsoft.com/office/drawing/2014/main" id="{EEC00699-9900-46FD-81F6-D0DD0814CA20}"/>
              </a:ext>
            </a:extLst>
          </p:cNvPr>
          <p:cNvSpPr txBox="1">
            <a:spLocks noChangeArrowheads="1"/>
          </p:cNvSpPr>
          <p:nvPr/>
        </p:nvSpPr>
        <p:spPr bwMode="auto">
          <a:xfrm>
            <a:off x="2184501" y="5160963"/>
            <a:ext cx="8867775" cy="132397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en-US" sz="4000" dirty="0">
                <a:solidFill>
                  <a:srgbClr val="C00000"/>
                </a:solidFill>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7" name="投影片編號版面配置區 11">
            <a:extLst>
              <a:ext uri="{FF2B5EF4-FFF2-40B4-BE49-F238E27FC236}">
                <a16:creationId xmlns:a16="http://schemas.microsoft.com/office/drawing/2014/main" id="{88219AEE-08B0-48BB-88C2-4BC015FEFB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11313" y="704056"/>
            <a:ext cx="10679112" cy="461963"/>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sp>
        <p:nvSpPr>
          <p:cNvPr id="9" name="向下箭號 8"/>
          <p:cNvSpPr/>
          <p:nvPr/>
        </p:nvSpPr>
        <p:spPr>
          <a:xfrm>
            <a:off x="1265238" y="1470025"/>
            <a:ext cx="838200" cy="5208588"/>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latin typeface="標楷體" pitchFamily="65" charset="-120"/>
              <a:ea typeface="標楷體" pitchFamily="65" charset="-120"/>
            </a:endParaRPr>
          </a:p>
        </p:txBody>
      </p:sp>
      <p:sp>
        <p:nvSpPr>
          <p:cNvPr id="43" name="Pentagon 9"/>
          <p:cNvSpPr/>
          <p:nvPr/>
        </p:nvSpPr>
        <p:spPr>
          <a:xfrm>
            <a:off x="1071563" y="3084562"/>
            <a:ext cx="2887662" cy="538162"/>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5" name="矩形 43"/>
          <p:cNvSpPr>
            <a:spLocks noChangeArrowheads="1"/>
          </p:cNvSpPr>
          <p:nvPr/>
        </p:nvSpPr>
        <p:spPr bwMode="auto">
          <a:xfrm>
            <a:off x="971550" y="3122662"/>
            <a:ext cx="295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第二階段：資優鑑定</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5" name="Pentagon 9"/>
          <p:cNvSpPr/>
          <p:nvPr/>
        </p:nvSpPr>
        <p:spPr>
          <a:xfrm>
            <a:off x="1122363" y="4233813"/>
            <a:ext cx="2887662" cy="538163"/>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7" name="矩形 45"/>
          <p:cNvSpPr>
            <a:spLocks noChangeArrowheads="1"/>
          </p:cNvSpPr>
          <p:nvPr/>
        </p:nvSpPr>
        <p:spPr bwMode="auto">
          <a:xfrm>
            <a:off x="1055688" y="4276676"/>
            <a:ext cx="2954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dirty="0">
                <a:solidFill>
                  <a:schemeClr val="bg1"/>
                </a:solidFill>
                <a:latin typeface="標楷體" panose="03000509000000000000" pitchFamily="65" charset="-120"/>
                <a:ea typeface="標楷體" panose="03000509000000000000" pitchFamily="65" charset="-120"/>
              </a:rPr>
              <a:t>第三階段：放榜報到</a:t>
            </a:r>
            <a:endParaRPr kumimoji="0" lang="zh-CN" altLang="en-US" sz="2400" b="1" dirty="0">
              <a:solidFill>
                <a:schemeClr val="bg1"/>
              </a:solidFill>
              <a:latin typeface="標楷體" panose="03000509000000000000" pitchFamily="65" charset="-120"/>
              <a:ea typeface="標楷體" panose="03000509000000000000" pitchFamily="65" charset="-120"/>
            </a:endParaRPr>
          </a:p>
        </p:txBody>
      </p:sp>
      <p:sp>
        <p:nvSpPr>
          <p:cNvPr id="49" name="Pentagon 9"/>
          <p:cNvSpPr/>
          <p:nvPr/>
        </p:nvSpPr>
        <p:spPr>
          <a:xfrm>
            <a:off x="1055688" y="2006600"/>
            <a:ext cx="2886075" cy="539750"/>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9" name="矩形 49"/>
          <p:cNvSpPr>
            <a:spLocks noChangeArrowheads="1"/>
          </p:cNvSpPr>
          <p:nvPr/>
        </p:nvSpPr>
        <p:spPr bwMode="auto">
          <a:xfrm>
            <a:off x="971550" y="2046288"/>
            <a:ext cx="29543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第一階段：報名作業</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51" name="文本框 141"/>
          <p:cNvSpPr txBox="1"/>
          <p:nvPr/>
        </p:nvSpPr>
        <p:spPr bwMode="auto">
          <a:xfrm flipH="1">
            <a:off x="3925888" y="1874838"/>
            <a:ext cx="8162925" cy="461665"/>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線上報名，</a:t>
            </a:r>
            <a:r>
              <a:rPr kumimoji="0" lang="zh-TW" altLang="en-US" sz="2400" b="1" dirty="0">
                <a:solidFill>
                  <a:srgbClr val="FF0000"/>
                </a:solidFill>
                <a:latin typeface="標楷體" pitchFamily="65" charset="-120"/>
                <a:ea typeface="標楷體" pitchFamily="65" charset="-120"/>
              </a:rPr>
              <a:t>應屆生由學校集體送件</a:t>
            </a:r>
            <a:r>
              <a:rPr kumimoji="0" lang="zh-TW" altLang="en-US" sz="2400" dirty="0">
                <a:latin typeface="標楷體" pitchFamily="65" charset="-120"/>
                <a:ea typeface="標楷體" pitchFamily="65" charset="-120"/>
              </a:rPr>
              <a:t>：</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3</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18</a:t>
            </a:r>
            <a:r>
              <a:rPr kumimoji="0" lang="zh-TW" altLang="en-US" sz="2400" dirty="0">
                <a:latin typeface="標楷體" pitchFamily="65" charset="-120"/>
                <a:ea typeface="標楷體" pitchFamily="65" charset="-120"/>
              </a:rPr>
              <a:t>日～</a:t>
            </a:r>
            <a:r>
              <a:rPr kumimoji="0" lang="en-US" altLang="zh-TW" sz="2400" dirty="0">
                <a:latin typeface="標楷體" pitchFamily="65" charset="-120"/>
                <a:ea typeface="標楷體" pitchFamily="65" charset="-120"/>
              </a:rPr>
              <a:t>25</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p:txBody>
      </p:sp>
      <p:sp>
        <p:nvSpPr>
          <p:cNvPr id="40971" name="文本框 141"/>
          <p:cNvSpPr txBox="1">
            <a:spLocks noChangeArrowheads="1"/>
          </p:cNvSpPr>
          <p:nvPr/>
        </p:nvSpPr>
        <p:spPr bwMode="auto">
          <a:xfrm flipH="1">
            <a:off x="3941763" y="3095674"/>
            <a:ext cx="8250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400" dirty="0">
                <a:latin typeface="標楷體" panose="03000509000000000000" pitchFamily="65" charset="-120"/>
                <a:ea typeface="標楷體" panose="03000509000000000000" pitchFamily="65" charset="-120"/>
              </a:rPr>
              <a:t>由各類各區主委學校將競賽表現資料送該區鑑輔會鑑定。</a:t>
            </a:r>
            <a:endParaRPr kumimoji="0" lang="en-US" altLang="zh-TW" sz="2400" dirty="0">
              <a:latin typeface="標楷體" panose="03000509000000000000" pitchFamily="65" charset="-120"/>
              <a:ea typeface="標楷體" panose="03000509000000000000" pitchFamily="65" charset="-120"/>
            </a:endParaRPr>
          </a:p>
        </p:txBody>
      </p:sp>
      <p:sp>
        <p:nvSpPr>
          <p:cNvPr id="53" name="文本框 141"/>
          <p:cNvSpPr txBox="1"/>
          <p:nvPr/>
        </p:nvSpPr>
        <p:spPr bwMode="auto">
          <a:xfrm flipH="1">
            <a:off x="3986213" y="4233813"/>
            <a:ext cx="8162925" cy="2308324"/>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［音樂、舞蹈］放榜：</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2</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a:defRPr/>
            </a:pPr>
            <a:r>
              <a:rPr kumimoji="0" lang="zh-TW" altLang="en-US" sz="2400" dirty="0">
                <a:latin typeface="標楷體" pitchFamily="65" charset="-120"/>
                <a:ea typeface="標楷體" pitchFamily="65" charset="-120"/>
              </a:rPr>
              <a:t>                報到：</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9</a:t>
            </a:r>
            <a:r>
              <a:rPr kumimoji="0" lang="zh-TW" altLang="en-US" sz="2400" dirty="0">
                <a:latin typeface="標楷體" pitchFamily="65" charset="-120"/>
                <a:ea typeface="標楷體" pitchFamily="65" charset="-120"/>
              </a:rPr>
              <a:t>日</a:t>
            </a:r>
            <a:r>
              <a:rPr kumimoji="0" lang="en-US" altLang="zh-TW" sz="2400" dirty="0">
                <a:latin typeface="標楷體" pitchFamily="65" charset="-120"/>
                <a:ea typeface="標楷體" pitchFamily="65" charset="-120"/>
              </a:rPr>
              <a:t/>
            </a:r>
            <a:br>
              <a:rPr kumimoji="0" lang="en-US" altLang="zh-TW" sz="2400" dirty="0">
                <a:latin typeface="標楷體" pitchFamily="65" charset="-120"/>
                <a:ea typeface="標楷體" pitchFamily="65" charset="-120"/>
              </a:rPr>
            </a:br>
            <a:r>
              <a:rPr kumimoji="0" lang="en-US" altLang="zh-TW" sz="2400" dirty="0">
                <a:latin typeface="標楷體" pitchFamily="65" charset="-120"/>
                <a:ea typeface="標楷體" pitchFamily="65" charset="-120"/>
              </a:rPr>
              <a:t>                </a:t>
            </a:r>
            <a:r>
              <a:rPr kumimoji="0" lang="zh-TW" altLang="en-US" sz="2400" dirty="0">
                <a:latin typeface="標楷體" panose="03000509000000000000" pitchFamily="65" charset="-120"/>
                <a:ea typeface="標楷體" panose="03000509000000000000" pitchFamily="65" charset="-120"/>
              </a:rPr>
              <a:t>報到後聲明放棄：</a:t>
            </a:r>
            <a:r>
              <a:rPr kumimoji="0" lang="en-US" altLang="zh-TW" sz="2400" dirty="0">
                <a:latin typeface="標楷體" panose="03000509000000000000" pitchFamily="65" charset="-120"/>
                <a:ea typeface="標楷體" panose="03000509000000000000" pitchFamily="65" charset="-120"/>
              </a:rPr>
              <a:t>113</a:t>
            </a:r>
            <a:r>
              <a:rPr kumimoji="0" lang="zh-TW" altLang="en-US" sz="2400" dirty="0">
                <a:latin typeface="標楷體" panose="03000509000000000000" pitchFamily="65" charset="-120"/>
                <a:ea typeface="標楷體" panose="03000509000000000000" pitchFamily="65" charset="-120"/>
              </a:rPr>
              <a:t>年</a:t>
            </a:r>
            <a:r>
              <a:rPr kumimoji="0" lang="en-US" altLang="zh-TW" sz="2400" dirty="0">
                <a:latin typeface="標楷體" panose="03000509000000000000" pitchFamily="65" charset="-120"/>
                <a:ea typeface="標楷體" panose="03000509000000000000" pitchFamily="65" charset="-120"/>
              </a:rPr>
              <a:t>4</a:t>
            </a:r>
            <a:r>
              <a:rPr kumimoji="0" lang="zh-TW" altLang="en-US" sz="2400" dirty="0">
                <a:latin typeface="標楷體" panose="03000509000000000000" pitchFamily="65" charset="-120"/>
                <a:ea typeface="標楷體" panose="03000509000000000000" pitchFamily="65" charset="-120"/>
              </a:rPr>
              <a:t>月</a:t>
            </a:r>
            <a:r>
              <a:rPr kumimoji="0" lang="en-US" altLang="zh-TW" sz="2400" dirty="0">
                <a:latin typeface="標楷體" panose="03000509000000000000" pitchFamily="65" charset="-120"/>
                <a:ea typeface="標楷體" panose="03000509000000000000" pitchFamily="65" charset="-120"/>
              </a:rPr>
              <a:t>10</a:t>
            </a:r>
            <a:r>
              <a:rPr kumimoji="0" lang="zh-TW" altLang="en-US" sz="2400" dirty="0">
                <a:latin typeface="標楷體" panose="03000509000000000000" pitchFamily="65" charset="-120"/>
                <a:ea typeface="標楷體" panose="03000509000000000000" pitchFamily="65" charset="-120"/>
              </a:rPr>
              <a:t>日</a:t>
            </a:r>
            <a:endParaRPr kumimoji="0" lang="en-US" altLang="zh-TW" sz="24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［美術］放榜：</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9</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fontAlgn="auto">
              <a:spcBef>
                <a:spcPts val="0"/>
              </a:spcBef>
              <a:spcAft>
                <a:spcPts val="0"/>
              </a:spcAft>
              <a:defRPr/>
            </a:pPr>
            <a:r>
              <a:rPr kumimoji="0" lang="zh-TW" altLang="en-US" sz="2400" dirty="0">
                <a:latin typeface="標楷體" pitchFamily="65" charset="-120"/>
                <a:ea typeface="標楷體" pitchFamily="65" charset="-120"/>
              </a:rPr>
              <a:t>          報到：</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16</a:t>
            </a:r>
            <a:r>
              <a:rPr kumimoji="0" lang="zh-TW" altLang="en-US" sz="2400" dirty="0">
                <a:latin typeface="標楷體" pitchFamily="65" charset="-120"/>
                <a:ea typeface="標楷體" pitchFamily="65" charset="-120"/>
              </a:rPr>
              <a:t>日</a:t>
            </a:r>
            <a:r>
              <a:rPr kumimoji="0" lang="en-US" altLang="zh-TW" sz="2400" dirty="0">
                <a:latin typeface="標楷體" pitchFamily="65" charset="-120"/>
                <a:ea typeface="標楷體" pitchFamily="65" charset="-120"/>
              </a:rPr>
              <a:t/>
            </a:r>
            <a:br>
              <a:rPr kumimoji="0" lang="en-US" altLang="zh-TW" sz="2400" dirty="0">
                <a:latin typeface="標楷體" pitchFamily="65" charset="-120"/>
                <a:ea typeface="標楷體" pitchFamily="65" charset="-120"/>
              </a:rPr>
            </a:br>
            <a:r>
              <a:rPr kumimoji="0" lang="en-US" altLang="zh-TW" sz="2400" dirty="0">
                <a:latin typeface="標楷體" pitchFamily="65" charset="-120"/>
                <a:ea typeface="標楷體" pitchFamily="65" charset="-120"/>
              </a:rPr>
              <a:t>          </a:t>
            </a:r>
            <a:r>
              <a:rPr kumimoji="0" lang="zh-TW" altLang="en-US" sz="2400" dirty="0">
                <a:latin typeface="標楷體" panose="03000509000000000000" pitchFamily="65" charset="-120"/>
                <a:ea typeface="標楷體" panose="03000509000000000000" pitchFamily="65" charset="-120"/>
              </a:rPr>
              <a:t>報到後聲明放棄：</a:t>
            </a:r>
            <a:r>
              <a:rPr kumimoji="0" lang="en-US" altLang="zh-TW" sz="2400" dirty="0">
                <a:latin typeface="標楷體" pitchFamily="65" charset="-120"/>
                <a:ea typeface="標楷體" pitchFamily="65" charset="-120"/>
              </a:rPr>
              <a:t>113</a:t>
            </a:r>
            <a:r>
              <a:rPr kumimoji="0" lang="zh-TW" altLang="en-US" sz="2400" dirty="0">
                <a:latin typeface="標楷體" panose="03000509000000000000" pitchFamily="65" charset="-120"/>
                <a:ea typeface="標楷體" panose="03000509000000000000"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anose="03000509000000000000" pitchFamily="65" charset="-120"/>
                <a:ea typeface="標楷體" panose="03000509000000000000" pitchFamily="65" charset="-120"/>
              </a:rPr>
              <a:t>月</a:t>
            </a:r>
            <a:r>
              <a:rPr kumimoji="0" lang="en-US" altLang="zh-TW" sz="2400" dirty="0">
                <a:latin typeface="標楷體" pitchFamily="65" charset="-120"/>
                <a:ea typeface="標楷體" pitchFamily="65" charset="-120"/>
              </a:rPr>
              <a:t>17</a:t>
            </a:r>
            <a:r>
              <a:rPr kumimoji="0" lang="zh-TW" altLang="en-US" sz="2400" dirty="0">
                <a:latin typeface="標楷體" panose="03000509000000000000" pitchFamily="65" charset="-120"/>
                <a:ea typeface="標楷體" panose="03000509000000000000" pitchFamily="65" charset="-120"/>
              </a:rPr>
              <a:t>日</a:t>
            </a:r>
            <a:endParaRPr kumimoji="0" lang="en-US" altLang="zh-TW" sz="2400" dirty="0">
              <a:latin typeface="標楷體" pitchFamily="65" charset="-120"/>
              <a:ea typeface="標楷體" pitchFamily="65" charset="-120"/>
            </a:endParaRPr>
          </a:p>
        </p:txBody>
      </p:sp>
      <p:grpSp>
        <p:nvGrpSpPr>
          <p:cNvPr id="40973"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0" name="投影片編號版面配置區 11">
            <a:extLst>
              <a:ext uri="{FF2B5EF4-FFF2-40B4-BE49-F238E27FC236}">
                <a16:creationId xmlns:a16="http://schemas.microsoft.com/office/drawing/2014/main" id="{39A8102C-EC5D-43CF-BE2F-D475ED3A60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874718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组合 125"/>
          <p:cNvGrpSpPr>
            <a:grpSpLocks/>
          </p:cNvGrpSpPr>
          <p:nvPr/>
        </p:nvGrpSpPr>
        <p:grpSpPr bwMode="auto">
          <a:xfrm>
            <a:off x="165100" y="177800"/>
            <a:ext cx="8535988" cy="400110"/>
            <a:chOff x="164616" y="178180"/>
            <a:chExt cx="3457557" cy="400170"/>
          </a:xfrm>
        </p:grpSpPr>
        <p:cxnSp>
          <p:nvCxnSpPr>
            <p:cNvPr id="13" name="直接连接符 126"/>
            <p:cNvCxnSpPr>
              <a:cxnSpLocks/>
            </p:cNvCxnSpPr>
            <p:nvPr/>
          </p:nvCxnSpPr>
          <p:spPr>
            <a:xfrm flipV="1">
              <a:off x="164616" y="535422"/>
              <a:ext cx="2804884"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534357" y="178180"/>
              <a:ext cx="3087816" cy="40017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」重要提醒事項</a:t>
              </a:r>
            </a:p>
          </p:txBody>
        </p:sp>
        <p:sp>
          <p:nvSpPr>
            <p:cNvPr id="15" name="矩形 14"/>
            <p:cNvSpPr/>
            <p:nvPr/>
          </p:nvSpPr>
          <p:spPr>
            <a:xfrm>
              <a:off x="164616" y="178180"/>
              <a:ext cx="47584"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60" y="252804"/>
              <a:ext cx="47584"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101" y="321076"/>
              <a:ext cx="47584"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52227" name="文字方塊 17"/>
          <p:cNvSpPr txBox="1">
            <a:spLocks noChangeArrowheads="1"/>
          </p:cNvSpPr>
          <p:nvPr/>
        </p:nvSpPr>
        <p:spPr bwMode="auto">
          <a:xfrm>
            <a:off x="360363" y="2054225"/>
            <a:ext cx="118316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4800" b="1" dirty="0">
                <a:latin typeface="標楷體" panose="03000509000000000000" pitchFamily="65" charset="-120"/>
                <a:ea typeface="標楷體" panose="03000509000000000000" pitchFamily="65" charset="-120"/>
              </a:rPr>
              <a:t>高級中等學校藝術才能班線上報名登錄系統</a:t>
            </a:r>
            <a:endParaRPr kumimoji="0" lang="en-US" altLang="zh-TW" sz="4800" b="1" dirty="0">
              <a:latin typeface="標楷體" panose="03000509000000000000" pitchFamily="65" charset="-120"/>
              <a:ea typeface="標楷體" panose="03000509000000000000" pitchFamily="65" charset="-120"/>
            </a:endParaRPr>
          </a:p>
          <a:p>
            <a:pPr algn="ctr" eaLnBrk="1" hangingPunct="1"/>
            <a:r>
              <a:rPr kumimoji="0" lang="en-US" altLang="zh-TW" sz="4000" b="1" dirty="0">
                <a:solidFill>
                  <a:srgbClr val="FF0000"/>
                </a:solidFill>
                <a:latin typeface="標楷體" panose="03000509000000000000" pitchFamily="65" charset="-120"/>
                <a:ea typeface="標楷體" panose="03000509000000000000" pitchFamily="65" charset="-120"/>
                <a:hlinkClick r:id="rId3"/>
              </a:rPr>
              <a:t>https://art.sen.edu.tw</a:t>
            </a:r>
            <a:r>
              <a:rPr kumimoji="0" lang="en-US" altLang="zh-TW" sz="4000" b="1" dirty="0">
                <a:solidFill>
                  <a:srgbClr val="FF0000"/>
                </a:solidFill>
                <a:latin typeface="標楷體" panose="03000509000000000000" pitchFamily="65" charset="-120"/>
                <a:ea typeface="標楷體" panose="03000509000000000000" pitchFamily="65" charset="-120"/>
              </a:rPr>
              <a:t> </a:t>
            </a:r>
            <a:endParaRPr kumimoji="0" lang="zh-TW" altLang="en-US" sz="2800" b="1" dirty="0">
              <a:solidFill>
                <a:srgbClr val="FF0000"/>
              </a:solidFill>
              <a:latin typeface="標楷體" panose="03000509000000000000" pitchFamily="65" charset="-120"/>
              <a:ea typeface="標楷體" panose="03000509000000000000" pitchFamily="65" charset="-120"/>
            </a:endParaRPr>
          </a:p>
        </p:txBody>
      </p:sp>
      <p:sp>
        <p:nvSpPr>
          <p:cNvPr id="31" name="Freeform 5"/>
          <p:cNvSpPr>
            <a:spLocks noEditPoints="1"/>
          </p:cNvSpPr>
          <p:nvPr/>
        </p:nvSpPr>
        <p:spPr bwMode="auto">
          <a:xfrm>
            <a:off x="1939471" y="4459288"/>
            <a:ext cx="495300" cy="519112"/>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52229" name="文字方塊 18"/>
          <p:cNvSpPr txBox="1">
            <a:spLocks noChangeArrowheads="1"/>
          </p:cNvSpPr>
          <p:nvPr/>
        </p:nvSpPr>
        <p:spPr bwMode="auto">
          <a:xfrm>
            <a:off x="708025" y="4235450"/>
            <a:ext cx="10971213" cy="74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150000"/>
              </a:lnSpc>
            </a:pPr>
            <a:r>
              <a:rPr kumimoji="0" lang="zh-TW" altLang="en-US" sz="3200" dirty="0">
                <a:solidFill>
                  <a:srgbClr val="FF0000"/>
                </a:solidFill>
                <a:latin typeface="標楷體" panose="03000509000000000000" pitchFamily="65" charset="-120"/>
                <a:ea typeface="標楷體" panose="03000509000000000000" pitchFamily="65" charset="-120"/>
              </a:rPr>
              <a:t>    </a:t>
            </a:r>
            <a:r>
              <a:rPr kumimoji="0" lang="zh-TW" altLang="en-US" sz="3200" b="1" dirty="0">
                <a:latin typeface="標楷體" panose="03000509000000000000" pitchFamily="65" charset="-120"/>
                <a:ea typeface="標楷體" panose="03000509000000000000" pitchFamily="65" charset="-120"/>
              </a:rPr>
              <a:t>系統專線</a:t>
            </a:r>
            <a:r>
              <a:rPr kumimoji="0" lang="en-US" altLang="zh-TW" sz="3200" b="1" dirty="0">
                <a:latin typeface="標楷體" panose="03000509000000000000" pitchFamily="65" charset="-120"/>
                <a:ea typeface="標楷體" panose="03000509000000000000" pitchFamily="65" charset="-120"/>
              </a:rPr>
              <a:t>:(049)2910960</a:t>
            </a:r>
            <a:r>
              <a:rPr kumimoji="0" lang="zh-TW" altLang="en-US" sz="3200" b="1" dirty="0">
                <a:latin typeface="標楷體" panose="03000509000000000000" pitchFamily="65" charset="-120"/>
                <a:ea typeface="標楷體" panose="03000509000000000000" pitchFamily="65" charset="-120"/>
              </a:rPr>
              <a:t> 轉 </a:t>
            </a:r>
            <a:r>
              <a:rPr kumimoji="0" lang="en-US" altLang="zh-TW" sz="3200" b="1" dirty="0">
                <a:latin typeface="標楷體" panose="03000509000000000000" pitchFamily="65" charset="-120"/>
                <a:ea typeface="標楷體" panose="03000509000000000000" pitchFamily="65" charset="-120"/>
              </a:rPr>
              <a:t>3971</a:t>
            </a:r>
            <a:r>
              <a:rPr kumimoji="0" lang="zh-TW" altLang="en-US" sz="3200" b="1" dirty="0">
                <a:latin typeface="標楷體" panose="03000509000000000000" pitchFamily="65" charset="-120"/>
                <a:ea typeface="標楷體" panose="03000509000000000000" pitchFamily="65" charset="-120"/>
              </a:rPr>
              <a:t>、</a:t>
            </a:r>
            <a:r>
              <a:rPr kumimoji="0" lang="en-US" altLang="zh-TW" sz="3200" b="1" dirty="0">
                <a:latin typeface="標楷體" panose="03000509000000000000" pitchFamily="65" charset="-120"/>
                <a:ea typeface="標楷體" panose="03000509000000000000" pitchFamily="65" charset="-120"/>
              </a:rPr>
              <a:t>3765</a:t>
            </a:r>
            <a:r>
              <a:rPr kumimoji="0" lang="zh-TW" altLang="en-US" sz="3200" b="1" dirty="0">
                <a:latin typeface="標楷體" panose="03000509000000000000" pitchFamily="65" charset="-120"/>
                <a:ea typeface="標楷體" panose="03000509000000000000" pitchFamily="65" charset="-120"/>
              </a:rPr>
              <a:t>或</a:t>
            </a:r>
            <a:r>
              <a:rPr kumimoji="0" lang="en-US" altLang="zh-TW" sz="3200" b="1" dirty="0">
                <a:latin typeface="標楷體" panose="03000509000000000000" pitchFamily="65" charset="-120"/>
                <a:ea typeface="標楷體" panose="03000509000000000000" pitchFamily="65" charset="-120"/>
              </a:rPr>
              <a:t>3785</a:t>
            </a:r>
          </a:p>
        </p:txBody>
      </p:sp>
      <p:sp>
        <p:nvSpPr>
          <p:cNvPr id="18" name="投影片編號版面配置區 11">
            <a:extLst>
              <a:ext uri="{FF2B5EF4-FFF2-40B4-BE49-F238E27FC236}">
                <a16:creationId xmlns:a16="http://schemas.microsoft.com/office/drawing/2014/main" id="{31E91E03-0C6C-4F47-B611-26F82F658D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a:extLst>
              <a:ext uri="{FF2B5EF4-FFF2-40B4-BE49-F238E27FC236}">
                <a16:creationId xmlns:a16="http://schemas.microsoft.com/office/drawing/2014/main" id="{839880C6-6710-4412-B0EF-C87F5DA3A5BD}"/>
              </a:ext>
            </a:extLst>
          </p:cNvPr>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a:solidFill>
                  <a:srgbClr val="FF0000"/>
                </a:solidFill>
                <a:latin typeface="標楷體" panose="03000509000000000000" pitchFamily="65" charset="-120"/>
                <a:ea typeface="標楷體" panose="03000509000000000000" pitchFamily="65" charset="-120"/>
              </a:rPr>
              <a:t>113</a:t>
            </a:r>
            <a:r>
              <a:rPr lang="zh-TW" altLang="en-US" sz="3067" dirty="0">
                <a:solidFill>
                  <a:srgbClr val="FF0000"/>
                </a:solidFill>
                <a:latin typeface="標楷體" panose="03000509000000000000" pitchFamily="65" charset="-120"/>
                <a:ea typeface="標楷體" panose="03000509000000000000" pitchFamily="65" charset="-120"/>
              </a:rPr>
              <a:t>年</a:t>
            </a:r>
            <a:r>
              <a:rPr lang="en-US" altLang="zh-TW" sz="3067" dirty="0">
                <a:solidFill>
                  <a:srgbClr val="FF0000"/>
                </a:solidFill>
                <a:latin typeface="標楷體" panose="03000509000000000000" pitchFamily="65" charset="-120"/>
                <a:ea typeface="標楷體" panose="03000509000000000000" pitchFamily="65" charset="-120"/>
              </a:rPr>
              <a:t>4/29-5/1</a:t>
            </a:r>
            <a:r>
              <a:rPr lang="zh-TW" altLang="en-US" sz="3067" dirty="0">
                <a:solidFill>
                  <a:srgbClr val="FF0000"/>
                </a:solidFill>
                <a:latin typeface="標楷體" panose="03000509000000000000" pitchFamily="65" charset="-120"/>
                <a:ea typeface="標楷體" panose="03000509000000000000" pitchFamily="65" charset="-120"/>
              </a:rPr>
              <a:t>報名，</a:t>
            </a:r>
            <a:r>
              <a:rPr lang="en-US" altLang="zh-TW" sz="3067" dirty="0">
                <a:solidFill>
                  <a:srgbClr val="FF0000"/>
                </a:solidFill>
                <a:latin typeface="標楷體" panose="03000509000000000000" pitchFamily="65" charset="-120"/>
                <a:ea typeface="標楷體" panose="03000509000000000000" pitchFamily="65" charset="-120"/>
              </a:rPr>
              <a:t>5</a:t>
            </a:r>
            <a:r>
              <a:rPr lang="zh-TW" altLang="en-US" sz="3067" dirty="0">
                <a:solidFill>
                  <a:srgbClr val="FF0000"/>
                </a:solidFill>
                <a:latin typeface="標楷體" panose="03000509000000000000" pitchFamily="65" charset="-120"/>
                <a:ea typeface="標楷體" panose="03000509000000000000" pitchFamily="65" charset="-120"/>
              </a:rPr>
              <a:t>月</a:t>
            </a:r>
            <a:r>
              <a:rPr lang="en-US" altLang="zh-TW" sz="3067" dirty="0">
                <a:solidFill>
                  <a:srgbClr val="FF0000"/>
                </a:solidFill>
                <a:latin typeface="標楷體" panose="03000509000000000000" pitchFamily="65" charset="-120"/>
                <a:ea typeface="標楷體" panose="03000509000000000000" pitchFamily="65" charset="-120"/>
              </a:rPr>
              <a:t>4</a:t>
            </a:r>
            <a:r>
              <a:rPr lang="zh-TW" altLang="en-US" sz="3067" dirty="0">
                <a:solidFill>
                  <a:srgbClr val="FF0000"/>
                </a:solidFill>
                <a:latin typeface="標楷體" panose="03000509000000000000" pitchFamily="65" charset="-120"/>
                <a:ea typeface="標楷體" panose="03000509000000000000" pitchFamily="65" charset="-120"/>
              </a:rPr>
              <a:t>日</a:t>
            </a:r>
            <a:r>
              <a:rPr lang="zh-TW" altLang="en-US"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18227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EFD199-5799-440A-BF36-90456FAA9DE5}" type="slidenum">
              <a:rPr kumimoji="0" lang="zh-TW" altLang="en-US" smtClean="0">
                <a:solidFill>
                  <a:srgbClr val="FEFFFF"/>
                </a:solidFill>
                <a:latin typeface="Century Gothic" panose="020B0502020202020204" pitchFamily="34" charset="0"/>
              </a:rPr>
              <a:pPr/>
              <a:t>75</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83299"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a:extLst>
              <a:ext uri="{FF2B5EF4-FFF2-40B4-BE49-F238E27FC236}">
                <a16:creationId xmlns:a16="http://schemas.microsoft.com/office/drawing/2014/main" id="{F86FA10F-F30C-4443-A588-25595E720713}"/>
              </a:ext>
            </a:extLst>
          </p:cNvPr>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a:extLst>
              <a:ext uri="{FF2B5EF4-FFF2-40B4-BE49-F238E27FC236}">
                <a16:creationId xmlns:a16="http://schemas.microsoft.com/office/drawing/2014/main" id="{4F6F3673-95B2-4275-95E5-B3E6CFC50CFF}"/>
              </a:ext>
            </a:extLst>
          </p:cNvPr>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83302" name="群組 3"/>
          <p:cNvGrpSpPr>
            <a:grpSpLocks/>
          </p:cNvGrpSpPr>
          <p:nvPr/>
        </p:nvGrpSpPr>
        <p:grpSpPr bwMode="auto">
          <a:xfrm>
            <a:off x="5232400" y="1412875"/>
            <a:ext cx="5661025" cy="4322763"/>
            <a:chOff x="1613324" y="2376765"/>
            <a:chExt cx="2108325" cy="3077303"/>
          </a:xfrm>
        </p:grpSpPr>
        <p:sp>
          <p:nvSpPr>
            <p:cNvPr id="42" name="手繪多邊形 41">
              <a:extLst>
                <a:ext uri="{FF2B5EF4-FFF2-40B4-BE49-F238E27FC236}">
                  <a16:creationId xmlns:a16="http://schemas.microsoft.com/office/drawing/2014/main" id="{6A3A18F1-3C1C-4105-90D0-503A885CCC50}"/>
                </a:ext>
              </a:extLst>
            </p:cNvPr>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a:extLst>
                <a:ext uri="{FF2B5EF4-FFF2-40B4-BE49-F238E27FC236}">
                  <a16:creationId xmlns:a16="http://schemas.microsoft.com/office/drawing/2014/main" id="{26B14A9F-9FC9-44A8-BA74-A900A4486564}"/>
                </a:ext>
              </a:extLst>
            </p:cNvPr>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a:extLst>
                <a:ext uri="{FF2B5EF4-FFF2-40B4-BE49-F238E27FC236}">
                  <a16:creationId xmlns:a16="http://schemas.microsoft.com/office/drawing/2014/main" id="{7BCBB05A-D2E1-41FA-91C5-BADFA610EC56}"/>
                </a:ext>
              </a:extLst>
            </p:cNvPr>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a:extLst>
                <a:ext uri="{FF2B5EF4-FFF2-40B4-BE49-F238E27FC236}">
                  <a16:creationId xmlns:a16="http://schemas.microsoft.com/office/drawing/2014/main" id="{5AF07BA0-C718-4593-BDD7-C820FC450C02}"/>
                </a:ext>
              </a:extLst>
            </p:cNvPr>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a:extLst>
              <a:ext uri="{FF2B5EF4-FFF2-40B4-BE49-F238E27FC236}">
                <a16:creationId xmlns:a16="http://schemas.microsoft.com/office/drawing/2014/main" id="{D9D8BB25-202E-4C55-813D-F09213C3F982}"/>
              </a:ext>
            </a:extLst>
          </p:cNvPr>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a:extLst>
              <a:ext uri="{FF2B5EF4-FFF2-40B4-BE49-F238E27FC236}">
                <a16:creationId xmlns:a16="http://schemas.microsoft.com/office/drawing/2014/main" id="{6AD6F8AA-6991-40A7-B939-0EC3F27D7ED4}"/>
              </a:ext>
            </a:extLst>
          </p:cNvPr>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83305"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a:extLst>
              <a:ext uri="{FF2B5EF4-FFF2-40B4-BE49-F238E27FC236}">
                <a16:creationId xmlns:a16="http://schemas.microsoft.com/office/drawing/2014/main" id="{5D360323-1DFB-457E-BAFD-8DC80871B9C6}"/>
              </a:ext>
            </a:extLst>
          </p:cNvPr>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83307"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83308"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 name="投影片編號版面配置區 11">
            <a:extLst>
              <a:ext uri="{FF2B5EF4-FFF2-40B4-BE49-F238E27FC236}">
                <a16:creationId xmlns:a16="http://schemas.microsoft.com/office/drawing/2014/main" id="{F67755AC-6258-4565-9844-40B7787F58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7BEAFA-CDFA-B64A-AAD2-5B1C7B6A043F}"/>
              </a:ext>
            </a:extLst>
          </p:cNvPr>
          <p:cNvSpPr>
            <a:spLocks noGrp="1"/>
          </p:cNvSpPr>
          <p:nvPr>
            <p:ph type="title"/>
          </p:nvPr>
        </p:nvSpPr>
        <p:spPr>
          <a:xfrm>
            <a:off x="503158" y="467629"/>
            <a:ext cx="8912225" cy="1281112"/>
          </a:xfrm>
        </p:spPr>
        <p:txBody>
          <a:bodyPr>
            <a:normAutofit/>
          </a:bodyPr>
          <a:lstStyle/>
          <a:p>
            <a:r>
              <a:rPr lang="zh-TW" altLang="en-US" sz="4000" dirty="0">
                <a:latin typeface="標楷體" panose="03000509000000000000" pitchFamily="65" charset="-120"/>
                <a:ea typeface="標楷體" panose="03000509000000000000" pitchFamily="65" charset="-120"/>
              </a:rPr>
              <a:t>最後，選擇念體育班</a:t>
            </a:r>
            <a:r>
              <a:rPr lang="en-US" altLang="zh-TW" sz="4000" dirty="0">
                <a:latin typeface="標楷體" panose="03000509000000000000" pitchFamily="65" charset="-120"/>
                <a:ea typeface="標楷體" panose="03000509000000000000" pitchFamily="65" charset="-120"/>
              </a:rPr>
              <a:t>……</a:t>
            </a:r>
            <a:endParaRPr kumimoji="1" lang="zh-TW" altLang="en-US" sz="4000"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691BC000-6E40-0F4C-9834-D17F229A2EFA}"/>
              </a:ext>
            </a:extLst>
          </p:cNvPr>
          <p:cNvSpPr>
            <a:spLocks noGrp="1"/>
          </p:cNvSpPr>
          <p:nvPr>
            <p:ph type="body" sz="quarter" idx="13"/>
          </p:nvPr>
        </p:nvSpPr>
        <p:spPr/>
        <p:txBody>
          <a:bodyPr>
            <a:noAutofit/>
          </a:bodyPr>
          <a:lstStyle/>
          <a:p>
            <a:pPr marL="457200" indent="-457200" algn="just">
              <a:lnSpc>
                <a:spcPct val="150000"/>
              </a:lnSpc>
              <a:buFont typeface="Wingdings" panose="05000000000000000000" pitchFamily="2" charset="2"/>
              <a:buChar char="n"/>
            </a:pPr>
            <a:r>
              <a:rPr lang="zh-TW" altLang="zh-TW" sz="3600" b="1" dirty="0"/>
              <a:t>須兼顧一般科目、體育專業科目的學習，在</a:t>
            </a:r>
            <a:r>
              <a:rPr lang="zh-TW" altLang="zh-TW" sz="3600" b="1" dirty="0">
                <a:solidFill>
                  <a:srgbClr val="C00000"/>
                </a:solidFill>
              </a:rPr>
              <a:t>學習</a:t>
            </a:r>
            <a:r>
              <a:rPr lang="zh-TW" altLang="en-US" sz="3600" b="1" dirty="0">
                <a:solidFill>
                  <a:srgbClr val="C00000"/>
                </a:solidFill>
              </a:rPr>
              <a:t>的過程</a:t>
            </a:r>
            <a:r>
              <a:rPr lang="zh-TW" altLang="zh-TW" sz="3600" b="1" dirty="0">
                <a:solidFill>
                  <a:srgbClr val="C00000"/>
                </a:solidFill>
              </a:rPr>
              <a:t>上負荷較重</a:t>
            </a:r>
            <a:r>
              <a:rPr lang="zh-TW" altLang="zh-TW" sz="3600" b="1" dirty="0"/>
              <a:t>。</a:t>
            </a:r>
            <a:endParaRPr lang="en-US" altLang="zh-TW" sz="3600" b="1" dirty="0"/>
          </a:p>
          <a:p>
            <a:pPr marL="457200" indent="-457200">
              <a:lnSpc>
                <a:spcPct val="150000"/>
              </a:lnSpc>
              <a:buFont typeface="Wingdings" panose="05000000000000000000" pitchFamily="2" charset="2"/>
              <a:buChar char="n"/>
            </a:pPr>
            <a:r>
              <a:rPr lang="zh-TW" altLang="en-US" sz="3600" b="1" dirty="0"/>
              <a:t>重視</a:t>
            </a:r>
            <a:r>
              <a:rPr lang="zh-TW" altLang="zh-TW" sz="3600" b="1" dirty="0"/>
              <a:t>國小及國中教育階段的</a:t>
            </a:r>
            <a:r>
              <a:rPr lang="zh-TW" altLang="en-US" sz="3600" b="1" dirty="0">
                <a:solidFill>
                  <a:srgbClr val="00B050"/>
                </a:solidFill>
              </a:rPr>
              <a:t>基本學力</a:t>
            </a:r>
            <a:r>
              <a:rPr lang="zh-TW" altLang="en-US" sz="3600" b="1" dirty="0"/>
              <a:t>。</a:t>
            </a:r>
            <a:endParaRPr lang="en-US" altLang="zh-TW" sz="3600" b="1" dirty="0"/>
          </a:p>
          <a:p>
            <a:pPr marL="457200" indent="-457200">
              <a:lnSpc>
                <a:spcPct val="150000"/>
              </a:lnSpc>
              <a:buFont typeface="Wingdings" panose="05000000000000000000" pitchFamily="2" charset="2"/>
              <a:buChar char="n"/>
            </a:pPr>
            <a:r>
              <a:rPr lang="zh-TW" altLang="zh-TW" sz="3600" b="1" dirty="0"/>
              <a:t>高中</a:t>
            </a:r>
            <a:r>
              <a:rPr lang="zh-TW" altLang="zh-TW" sz="3600" b="1" dirty="0">
                <a:solidFill>
                  <a:srgbClr val="FF0000"/>
                </a:solidFill>
              </a:rPr>
              <a:t>不同學校類型的分流</a:t>
            </a:r>
            <a:r>
              <a:rPr lang="zh-TW" altLang="zh-TW" sz="3600" b="1" dirty="0"/>
              <a:t>。</a:t>
            </a:r>
            <a:endParaRPr lang="en-US" altLang="zh-TW" sz="3600" b="1" dirty="0"/>
          </a:p>
          <a:p>
            <a:pPr marL="457200" indent="-457200" algn="just">
              <a:lnSpc>
                <a:spcPct val="150000"/>
              </a:lnSpc>
              <a:buFont typeface="Wingdings" panose="05000000000000000000" pitchFamily="2" charset="2"/>
              <a:buChar char="n"/>
            </a:pPr>
            <a:r>
              <a:rPr lang="zh-TW" altLang="zh-TW" sz="3600" b="1" dirty="0"/>
              <a:t>未來</a:t>
            </a:r>
            <a:r>
              <a:rPr lang="zh-TW" altLang="en-US" sz="3600" b="1" dirty="0"/>
              <a:t> </a:t>
            </a:r>
            <a:r>
              <a:rPr lang="zh-TW" altLang="zh-TW" sz="3600" b="1" dirty="0">
                <a:solidFill>
                  <a:srgbClr val="0070C0"/>
                </a:solidFill>
              </a:rPr>
              <a:t>升學進路</a:t>
            </a:r>
            <a:r>
              <a:rPr lang="zh-TW" altLang="en-US" sz="3600" b="1" dirty="0">
                <a:solidFill>
                  <a:srgbClr val="0070C0"/>
                </a:solidFill>
              </a:rPr>
              <a:t> </a:t>
            </a:r>
            <a:r>
              <a:rPr lang="zh-TW" altLang="zh-TW" sz="3600" b="1" dirty="0"/>
              <a:t>及</a:t>
            </a:r>
            <a:r>
              <a:rPr lang="zh-TW" altLang="en-US" sz="3600" b="1" dirty="0"/>
              <a:t> </a:t>
            </a:r>
            <a:r>
              <a:rPr lang="zh-TW" altLang="zh-TW" sz="3600" b="1" dirty="0">
                <a:solidFill>
                  <a:srgbClr val="0070C0"/>
                </a:solidFill>
              </a:rPr>
              <a:t>職涯規劃</a:t>
            </a:r>
            <a:r>
              <a:rPr lang="zh-TW" altLang="en-US" sz="3600" b="1" dirty="0">
                <a:solidFill>
                  <a:srgbClr val="0070C0"/>
                </a:solidFill>
              </a:rPr>
              <a:t> </a:t>
            </a:r>
            <a:r>
              <a:rPr lang="zh-TW" altLang="zh-TW" sz="3600" b="1" dirty="0"/>
              <a:t>的合宜安排。</a:t>
            </a:r>
            <a:endParaRPr lang="en-US" altLang="zh-TW" sz="3600" b="1" dirty="0"/>
          </a:p>
          <a:p>
            <a:pPr marL="457200" indent="-457200" algn="just">
              <a:lnSpc>
                <a:spcPct val="150000"/>
              </a:lnSpc>
              <a:buFont typeface="Wingdings" panose="05000000000000000000" pitchFamily="2" charset="2"/>
              <a:buChar char="n"/>
            </a:pPr>
            <a:r>
              <a:rPr lang="zh-TW" altLang="en-US" sz="3600" b="1" dirty="0"/>
              <a:t>當</a:t>
            </a:r>
            <a:r>
              <a:rPr lang="zh-TW" altLang="en-US" sz="3600" b="1" dirty="0">
                <a:highlight>
                  <a:srgbClr val="FFFF00"/>
                </a:highlight>
              </a:rPr>
              <a:t>國手</a:t>
            </a:r>
            <a:r>
              <a:rPr lang="zh-TW" altLang="en-US" sz="3600" b="1" dirty="0"/>
              <a:t>還是成為</a:t>
            </a:r>
            <a:r>
              <a:rPr lang="zh-TW" altLang="en-US" sz="3600" b="1" dirty="0">
                <a:highlight>
                  <a:srgbClr val="FFFF00"/>
                </a:highlight>
              </a:rPr>
              <a:t>社會上有用的人</a:t>
            </a:r>
            <a:r>
              <a:rPr lang="zh-TW" altLang="en-US" sz="3600" b="1" dirty="0"/>
              <a:t>？</a:t>
            </a:r>
            <a:endParaRPr lang="en-US" altLang="zh-TW" sz="3600" b="1" dirty="0"/>
          </a:p>
          <a:p>
            <a:pPr marL="457200" indent="-457200" algn="just">
              <a:buFont typeface="Wingdings" panose="05000000000000000000" pitchFamily="2" charset="2"/>
              <a:buChar char="n"/>
            </a:pPr>
            <a:endParaRPr lang="zh-TW" altLang="zh-TW" b="1" dirty="0"/>
          </a:p>
        </p:txBody>
      </p:sp>
      <p:sp>
        <p:nvSpPr>
          <p:cNvPr id="4" name="文字方塊 3">
            <a:extLst>
              <a:ext uri="{FF2B5EF4-FFF2-40B4-BE49-F238E27FC236}">
                <a16:creationId xmlns:a16="http://schemas.microsoft.com/office/drawing/2014/main" id="{E72CC060-DACC-491B-8FA5-37497279EE65}"/>
              </a:ext>
            </a:extLst>
          </p:cNvPr>
          <p:cNvSpPr txBox="1"/>
          <p:nvPr/>
        </p:nvSpPr>
        <p:spPr>
          <a:xfrm>
            <a:off x="11744587" y="6488668"/>
            <a:ext cx="447413" cy="369332"/>
          </a:xfrm>
          <a:prstGeom prst="rect">
            <a:avLst/>
          </a:prstGeom>
          <a:noFill/>
        </p:spPr>
        <p:txBody>
          <a:bodyPr wrap="square" rtlCol="0">
            <a:spAutoFit/>
          </a:bodyPr>
          <a:lstStyle/>
          <a:p>
            <a:fld id="{2BC091FB-9067-4E2C-A476-6D6BC9D45C2D}" type="slidenum">
              <a:rPr lang="zh-TW" altLang="en-US" smtClean="0"/>
              <a:t>77</a:t>
            </a:fld>
            <a:endParaRPr lang="zh-TW" altLang="en-US" dirty="0"/>
          </a:p>
        </p:txBody>
      </p:sp>
    </p:spTree>
    <p:extLst>
      <p:ext uri="{BB962C8B-B14F-4D97-AF65-F5344CB8AC3E}">
        <p14:creationId xmlns:p14="http://schemas.microsoft.com/office/powerpoint/2010/main" val="37565134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01635954-80DF-4E27-A1E6-5E5CC9DC3AA2}"/>
              </a:ext>
            </a:extLst>
          </p:cNvPr>
          <p:cNvGraphicFramePr>
            <a:graphicFrameLocks noGrp="1"/>
          </p:cNvGraphicFramePr>
          <p:nvPr>
            <p:extLst>
              <p:ext uri="{D42A27DB-BD31-4B8C-83A1-F6EECF244321}">
                <p14:modId xmlns:p14="http://schemas.microsoft.com/office/powerpoint/2010/main" val="2912771516"/>
              </p:ext>
            </p:extLst>
          </p:nvPr>
        </p:nvGraphicFramePr>
        <p:xfrm>
          <a:off x="710293" y="1391444"/>
          <a:ext cx="11166701" cy="5364746"/>
        </p:xfrm>
        <a:graphic>
          <a:graphicData uri="http://schemas.openxmlformats.org/drawingml/2006/table">
            <a:tbl>
              <a:tblPr/>
              <a:tblGrid>
                <a:gridCol w="2003669">
                  <a:extLst>
                    <a:ext uri="{9D8B030D-6E8A-4147-A177-3AD203B41FA5}">
                      <a16:colId xmlns:a16="http://schemas.microsoft.com/office/drawing/2014/main" val="20000"/>
                    </a:ext>
                  </a:extLst>
                </a:gridCol>
                <a:gridCol w="6497142">
                  <a:extLst>
                    <a:ext uri="{9D8B030D-6E8A-4147-A177-3AD203B41FA5}">
                      <a16:colId xmlns:a16="http://schemas.microsoft.com/office/drawing/2014/main" val="20001"/>
                    </a:ext>
                  </a:extLst>
                </a:gridCol>
                <a:gridCol w="1105184">
                  <a:extLst>
                    <a:ext uri="{9D8B030D-6E8A-4147-A177-3AD203B41FA5}">
                      <a16:colId xmlns:a16="http://schemas.microsoft.com/office/drawing/2014/main" val="20002"/>
                    </a:ext>
                  </a:extLst>
                </a:gridCol>
                <a:gridCol w="1560706">
                  <a:extLst>
                    <a:ext uri="{9D8B030D-6E8A-4147-A177-3AD203B41FA5}">
                      <a16:colId xmlns:a16="http://schemas.microsoft.com/office/drawing/2014/main" val="20003"/>
                    </a:ext>
                  </a:extLst>
                </a:gridCol>
              </a:tblGrid>
              <a:tr h="525634">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、划船</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、壘球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、桌球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5"/>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6"/>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、武術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7"/>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、帆船</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8"/>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、橄欖球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、柔道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、韻律體操</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2829516703"/>
                  </a:ext>
                </a:extLst>
              </a:tr>
            </a:tbl>
          </a:graphicData>
        </a:graphic>
      </p:graphicFrame>
      <p:sp>
        <p:nvSpPr>
          <p:cNvPr id="184379" name="標題 1"/>
          <p:cNvSpPr txBox="1">
            <a:spLocks/>
          </p:cNvSpPr>
          <p:nvPr/>
        </p:nvSpPr>
        <p:spPr bwMode="auto">
          <a:xfrm>
            <a:off x="1257300" y="33338"/>
            <a:ext cx="7905750" cy="744537"/>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4381" name="標題 1"/>
          <p:cNvSpPr>
            <a:spLocks noGrp="1"/>
          </p:cNvSpPr>
          <p:nvPr>
            <p:ph type="title"/>
          </p:nvPr>
        </p:nvSpPr>
        <p:spPr>
          <a:xfrm>
            <a:off x="1616075" y="777875"/>
            <a:ext cx="9355138" cy="1281113"/>
          </a:xfrm>
        </p:spPr>
        <p:txBody>
          <a:bodyPr/>
          <a:lstStyle/>
          <a:p>
            <a:pPr eaLnBrk="1" hangingPunct="1"/>
            <a:r>
              <a:rPr kumimoji="1" lang="zh-TW" altLang="en-US"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6" name="投影片編號版面配置區 11">
            <a:extLst>
              <a:ext uri="{FF2B5EF4-FFF2-40B4-BE49-F238E27FC236}">
                <a16:creationId xmlns:a16="http://schemas.microsoft.com/office/drawing/2014/main" id="{9FE27FEE-F540-4F20-860F-D1AEB0A549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內容版面配置區 2"/>
          <p:cNvSpPr>
            <a:spLocks noGrp="1"/>
          </p:cNvSpPr>
          <p:nvPr>
            <p:ph idx="1"/>
          </p:nvPr>
        </p:nvSpPr>
        <p:spPr>
          <a:xfrm>
            <a:off x="2074863" y="1825625"/>
            <a:ext cx="8915400" cy="3778250"/>
          </a:xfrm>
        </p:spPr>
        <p:txBody>
          <a:bodyPr/>
          <a:lstStyle/>
          <a:p>
            <a:pPr eaLnBrk="1" fontAlgn="ctr" hangingPunct="1"/>
            <a:r>
              <a:rPr lang="en-US" altLang="zh-TW" sz="3200" dirty="0">
                <a:solidFill>
                  <a:schemeClr val="tx1"/>
                </a:solidFill>
                <a:latin typeface="標楷體" panose="03000509000000000000" pitchFamily="65" charset="-120"/>
                <a:ea typeface="標楷體" panose="03000509000000000000" pitchFamily="65" charset="-120"/>
                <a:cs typeface="超研澤粗魏碑"/>
              </a:rPr>
              <a:t>113</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16</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日進行科學班科學能力檢定</a:t>
            </a: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a:extLst>
              <a:ext uri="{FF2B5EF4-FFF2-40B4-BE49-F238E27FC236}">
                <a16:creationId xmlns:a16="http://schemas.microsoft.com/office/drawing/2014/main" id="{F68B4C97-21AB-4754-87BB-021F26AD2F72}"/>
              </a:ext>
            </a:extLst>
          </p:cNvPr>
          <p:cNvGraphicFramePr>
            <a:graphicFrameLocks noGrp="1"/>
          </p:cNvGraphicFramePr>
          <p:nvPr>
            <p:extLst>
              <p:ext uri="{D42A27DB-BD31-4B8C-83A1-F6EECF244321}">
                <p14:modId xmlns:p14="http://schemas.microsoft.com/office/powerpoint/2010/main" val="751226699"/>
              </p:ext>
            </p:extLst>
          </p:nvPr>
        </p:nvGraphicFramePr>
        <p:xfrm>
          <a:off x="2225675" y="4140200"/>
          <a:ext cx="6461126" cy="1463676"/>
        </p:xfrm>
        <a:graphic>
          <a:graphicData uri="http://schemas.openxmlformats.org/drawingml/2006/table">
            <a:tbl>
              <a:tblPr/>
              <a:tblGrid>
                <a:gridCol w="1314019">
                  <a:extLst>
                    <a:ext uri="{9D8B030D-6E8A-4147-A177-3AD203B41FA5}">
                      <a16:colId xmlns:a16="http://schemas.microsoft.com/office/drawing/2014/main" val="20000"/>
                    </a:ext>
                  </a:extLst>
                </a:gridCol>
                <a:gridCol w="2858674">
                  <a:extLst>
                    <a:ext uri="{9D8B030D-6E8A-4147-A177-3AD203B41FA5}">
                      <a16:colId xmlns:a16="http://schemas.microsoft.com/office/drawing/2014/main" val="20001"/>
                    </a:ext>
                  </a:extLst>
                </a:gridCol>
                <a:gridCol w="854116">
                  <a:extLst>
                    <a:ext uri="{9D8B030D-6E8A-4147-A177-3AD203B41FA5}">
                      <a16:colId xmlns:a16="http://schemas.microsoft.com/office/drawing/2014/main" val="20002"/>
                    </a:ext>
                  </a:extLst>
                </a:gridCol>
                <a:gridCol w="855361">
                  <a:extLst>
                    <a:ext uri="{9D8B030D-6E8A-4147-A177-3AD203B41FA5}">
                      <a16:colId xmlns:a16="http://schemas.microsoft.com/office/drawing/2014/main" val="20003"/>
                    </a:ext>
                  </a:extLst>
                </a:gridCol>
                <a:gridCol w="578956">
                  <a:extLst>
                    <a:ext uri="{9D8B030D-6E8A-4147-A177-3AD203B41FA5}">
                      <a16:colId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男女兼收</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28</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rPr>
                        <a:t>28</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bl>
          </a:graphicData>
        </a:graphic>
      </p:graphicFrame>
      <p:sp>
        <p:nvSpPr>
          <p:cNvPr id="186391" name="標題 1"/>
          <p:cNvSpPr txBox="1">
            <a:spLocks/>
          </p:cNvSpPr>
          <p:nvPr/>
        </p:nvSpPr>
        <p:spPr bwMode="auto">
          <a:xfrm>
            <a:off x="1754188" y="684213"/>
            <a:ext cx="8137525" cy="7223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三</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科學班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a16="http://schemas.microsoft.com/office/drawing/2014/main" id="{0C2CE8F3-D5C6-4E7F-967D-59F100ECF04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20AB2225-3E26-4684-811B-B778E330A8AE}"/>
              </a:ext>
            </a:extLst>
          </p:cNvPr>
          <p:cNvGraphicFramePr/>
          <p:nvPr>
            <p:extLst>
              <p:ext uri="{D42A27DB-BD31-4B8C-83A1-F6EECF244321}">
                <p14:modId xmlns:p14="http://schemas.microsoft.com/office/powerpoint/2010/main" val="2459916965"/>
              </p:ext>
            </p:extLst>
          </p:nvPr>
        </p:nvGraphicFramePr>
        <p:xfrm>
          <a:off x="1872487" y="1652968"/>
          <a:ext cx="9922115"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25827D04-3A94-46BD-AD93-8FDEAB6D6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a:extLst>
              <a:ext uri="{FF2B5EF4-FFF2-40B4-BE49-F238E27FC236}">
                <a16:creationId xmlns:a16="http://schemas.microsoft.com/office/drawing/2014/main" id="{D576ACD3-1F3B-483F-9A58-F9B777A25FB3}"/>
              </a:ext>
            </a:extLst>
          </p:cNvPr>
          <p:cNvSpPr txBox="1">
            <a:spLocks/>
          </p:cNvSpPr>
          <p:nvPr/>
        </p:nvSpPr>
        <p:spPr bwMode="gray">
          <a:xfrm>
            <a:off x="1784350" y="1412875"/>
            <a:ext cx="8623300" cy="1171575"/>
          </a:xfrm>
          <a:prstGeom prst="rect">
            <a:avLst/>
          </a:prstGeom>
          <a:noFill/>
          <a:ln>
            <a:noFill/>
          </a:ln>
          <a:effec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188419"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科學班辦理學校</a:t>
            </a:r>
          </a:p>
        </p:txBody>
      </p:sp>
      <p:graphicFrame>
        <p:nvGraphicFramePr>
          <p:cNvPr id="7" name="表格 6">
            <a:extLst>
              <a:ext uri="{FF2B5EF4-FFF2-40B4-BE49-F238E27FC236}">
                <a16:creationId xmlns:a16="http://schemas.microsoft.com/office/drawing/2014/main" id="{CAD4BAD7-2F99-491A-B785-7CF5582D8227}"/>
              </a:ext>
            </a:extLst>
          </p:cNvPr>
          <p:cNvGraphicFramePr>
            <a:graphicFrameLocks noGrp="1"/>
          </p:cNvGraphicFramePr>
          <p:nvPr>
            <p:extLst>
              <p:ext uri="{D42A27DB-BD31-4B8C-83A1-F6EECF244321}">
                <p14:modId xmlns:p14="http://schemas.microsoft.com/office/powerpoint/2010/main" val="678333174"/>
              </p:ext>
            </p:extLst>
          </p:nvPr>
        </p:nvGraphicFramePr>
        <p:xfrm>
          <a:off x="1627188" y="860504"/>
          <a:ext cx="9821861" cy="5675310"/>
        </p:xfrm>
        <a:graphic>
          <a:graphicData uri="http://schemas.openxmlformats.org/drawingml/2006/table">
            <a:tbl>
              <a:tblPr firstRow="1" bandRow="1">
                <a:tableStyleId>{5C22544A-7EE6-4342-B048-85BDC9FD1C3A}</a:tableStyleId>
              </a:tblPr>
              <a:tblGrid>
                <a:gridCol w="1430358">
                  <a:extLst>
                    <a:ext uri="{9D8B030D-6E8A-4147-A177-3AD203B41FA5}">
                      <a16:colId xmlns:a16="http://schemas.microsoft.com/office/drawing/2014/main" val="20000"/>
                    </a:ext>
                  </a:extLst>
                </a:gridCol>
                <a:gridCol w="3319452">
                  <a:extLst>
                    <a:ext uri="{9D8B030D-6E8A-4147-A177-3AD203B41FA5}">
                      <a16:colId xmlns:a16="http://schemas.microsoft.com/office/drawing/2014/main" val="20001"/>
                    </a:ext>
                  </a:extLst>
                </a:gridCol>
                <a:gridCol w="3430417">
                  <a:extLst>
                    <a:ext uri="{9D8B030D-6E8A-4147-A177-3AD203B41FA5}">
                      <a16:colId xmlns:a16="http://schemas.microsoft.com/office/drawing/2014/main" val="20002"/>
                    </a:ext>
                  </a:extLst>
                </a:gridCol>
                <a:gridCol w="1641634">
                  <a:extLst>
                    <a:ext uri="{9D8B030D-6E8A-4147-A177-3AD203B41FA5}">
                      <a16:colId xmlns:a16="http://schemas.microsoft.com/office/drawing/2014/main" val="20003"/>
                    </a:ext>
                  </a:extLst>
                </a:gridCol>
              </a:tblGrid>
              <a:tr h="432083">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區域別</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招生學校</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合作辦理大學</a:t>
                      </a:r>
                    </a:p>
                  </a:txBody>
                  <a:tcPr marL="91438" marR="91438" marT="45724" marB="45724"/>
                </a:tc>
                <a:tc>
                  <a:txBody>
                    <a:bodyPr/>
                    <a:lstStyle/>
                    <a:p>
                      <a:r>
                        <a:rPr lang="zh-TW" altLang="en-US" sz="2000" dirty="0">
                          <a:solidFill>
                            <a:schemeClr val="bg1"/>
                          </a:solidFill>
                          <a:latin typeface="標楷體" panose="03000509000000000000" pitchFamily="65" charset="-120"/>
                          <a:ea typeface="標楷體" panose="03000509000000000000" pitchFamily="65" charset="-120"/>
                        </a:rPr>
                        <a:t>招生人數</a:t>
                      </a:r>
                    </a:p>
                  </a:txBody>
                  <a:tcPr marL="91438" marR="91438" marT="45724" marB="45724"/>
                </a:tc>
                <a:extLst>
                  <a:ext uri="{0D108BD9-81ED-4DB2-BD59-A6C34878D82A}">
                    <a16:rowId xmlns:a16="http://schemas.microsoft.com/office/drawing/2014/main" val="10000"/>
                  </a:ext>
                </a:extLst>
              </a:tr>
              <a:tr h="440181">
                <a:tc rowSpan="5">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北區</a:t>
                      </a:r>
                    </a:p>
                  </a:txBody>
                  <a:tcPr marL="91438" marR="91438" marT="45724" marB="45724" anchor="ctr">
                    <a:solidFill>
                      <a:srgbClr val="00B0F0"/>
                    </a:solidFill>
                  </a:tcPr>
                </a:tc>
                <a:tc>
                  <a:txBody>
                    <a:bodyPr/>
                    <a:lstStyle/>
                    <a:p>
                      <a:r>
                        <a:rPr lang="zh-TW" altLang="en-US" sz="2000" dirty="0">
                          <a:latin typeface="標楷體" panose="03000509000000000000" pitchFamily="65" charset="-120"/>
                          <a:ea typeface="標楷體" panose="03000509000000000000" pitchFamily="65" charset="-120"/>
                        </a:rPr>
                        <a:t>臺北市立建國高中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國立臺灣大學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限男生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1"/>
                  </a:ext>
                </a:extLst>
              </a:tr>
              <a:tr h="701098">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臺北市立北一女中</a:t>
                      </a:r>
                    </a:p>
                  </a:txBody>
                  <a:tcPr marL="91438" marR="91438" marT="45724" marB="45724">
                    <a:lnB w="12700" cap="flat" cmpd="sng" algn="ctr">
                      <a:noFill/>
                      <a:prstDash val="solid"/>
                      <a:round/>
                      <a:headEnd type="none" w="med" len="med"/>
                      <a:tailEnd type="none" w="med" len="med"/>
                    </a:lnB>
                  </a:tcPr>
                </a:tc>
                <a:tc>
                  <a:txBody>
                    <a:bodyPr/>
                    <a:lstStyle/>
                    <a:p>
                      <a:r>
                        <a:rPr lang="zh-TW" altLang="en-US"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國立臺灣師範大學</a:t>
                      </a:r>
                    </a:p>
                  </a:txBody>
                  <a:tcPr marL="91438" marR="91438" marT="45724" marB="45724">
                    <a:lnB w="12700" cap="flat" cmpd="sng" algn="ctr">
                      <a:noFill/>
                      <a:prstDash val="solid"/>
                      <a:round/>
                      <a:headEnd type="none" w="med" len="med"/>
                      <a:tailEnd type="none" w="med" len="med"/>
                    </a:lnB>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限女生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70109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國立臺灣師大附中</a:t>
                      </a:r>
                    </a:p>
                  </a:txBody>
                  <a:tcPr marL="91438" marR="91438" marT="45724" marB="45724">
                    <a:lnT w="12700" cap="flat" cmpd="sng" algn="ctr">
                      <a:noFill/>
                      <a:prstDash val="solid"/>
                      <a:round/>
                      <a:headEnd type="none" w="med" len="med"/>
                      <a:tailEnd type="none" w="med" len="med"/>
                    </a:lnT>
                  </a:tcPr>
                </a:tc>
                <a:tc>
                  <a:txBody>
                    <a:bodyPr/>
                    <a:lstStyle/>
                    <a:p>
                      <a:r>
                        <a:rPr lang="zh-TW" altLang="en-US"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國立陽明大學</a:t>
                      </a:r>
                    </a:p>
                  </a:txBody>
                  <a:tcPr marL="91438" marR="91438" marT="45724" marB="45724">
                    <a:lnT w="12700" cap="flat" cmpd="sng" algn="ctr">
                      <a:noFill/>
                      <a:prstDash val="solid"/>
                      <a:round/>
                      <a:headEnd type="none" w="med" len="med"/>
                      <a:tailEnd type="none" w="med" len="med"/>
                    </a:lnT>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28</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T w="12700" cap="flat" cmpd="sng" algn="ctr">
                      <a:noFill/>
                      <a:prstDash val="solid"/>
                      <a:round/>
                      <a:headEnd type="none" w="med" len="med"/>
                      <a:tailEnd type="none" w="med" len="med"/>
                    </a:lnT>
                  </a:tcPr>
                </a:tc>
                <a:extLst>
                  <a:ext uri="{0D108BD9-81ED-4DB2-BD59-A6C34878D82A}">
                    <a16:rowId xmlns:a16="http://schemas.microsoft.com/office/drawing/2014/main" val="1534315997"/>
                  </a:ext>
                </a:extLst>
              </a:tr>
              <a:tr h="440181">
                <a:tc vMerge="1">
                  <a:txBody>
                    <a:bodyPr/>
                    <a:lstStyle/>
                    <a:p>
                      <a:endParaRPr lang="zh-TW" altLang="en-US"/>
                    </a:p>
                  </a:txBody>
                  <a:tcPr/>
                </a:tc>
                <a:tc>
                  <a:txBody>
                    <a:bodyPr/>
                    <a:lstStyle/>
                    <a:p>
                      <a:r>
                        <a:rPr lang="zh-TW" altLang="en-US" sz="2000" dirty="0">
                          <a:latin typeface="標楷體" panose="03000509000000000000" pitchFamily="65" charset="-120"/>
                          <a:ea typeface="標楷體" panose="03000509000000000000" pitchFamily="65" charset="-120"/>
                        </a:rPr>
                        <a:t>國立武陵高中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國立中央大學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3"/>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國立新竹科學實中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國立清華大學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4"/>
                  </a:ext>
                </a:extLst>
              </a:tr>
              <a:tr h="440181">
                <a:tc rowSpan="2">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中區</a:t>
                      </a:r>
                    </a:p>
                  </a:txBody>
                  <a:tcPr marL="91438" marR="91438" marT="45724" marB="45724" anchor="ctr">
                    <a:solidFill>
                      <a:srgbClr val="00B050"/>
                    </a:solidFill>
                  </a:tcPr>
                </a:tc>
                <a:tc>
                  <a:txBody>
                    <a:bodyPr/>
                    <a:lstStyle/>
                    <a:p>
                      <a:r>
                        <a:rPr lang="zh-TW" altLang="en-US" sz="2000" dirty="0">
                          <a:latin typeface="標楷體" panose="03000509000000000000" pitchFamily="65" charset="-120"/>
                          <a:ea typeface="標楷體" panose="03000509000000000000" pitchFamily="65" charset="-120"/>
                        </a:rPr>
                        <a:t>國立臺中一中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國立交通大學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5"/>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國立彰化高中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國立中興大學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24</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6"/>
                  </a:ext>
                </a:extLst>
              </a:tr>
              <a:tr h="759764">
                <a:tc rowSpan="3">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南區</a:t>
                      </a:r>
                    </a:p>
                  </a:txBody>
                  <a:tcPr marL="91438" marR="91438" marT="45724" marB="45724" anchor="ctr">
                    <a:solidFill>
                      <a:srgbClr val="FF0000"/>
                    </a:solidFill>
                  </a:tcPr>
                </a:tc>
                <a:tc>
                  <a:txBody>
                    <a:bodyPr/>
                    <a:lstStyle/>
                    <a:p>
                      <a:r>
                        <a:rPr lang="zh-TW" altLang="en-US" sz="2000" dirty="0">
                          <a:latin typeface="標楷體" panose="03000509000000000000" pitchFamily="65" charset="-120"/>
                          <a:ea typeface="標楷體" panose="03000509000000000000" pitchFamily="65" charset="-120"/>
                        </a:rPr>
                        <a:t>國立嘉義高中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國立中正大學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26</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7"/>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國立臺南一中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國立成功大學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28</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8"/>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高雄市立高雄高中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國立中山大學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9"/>
                  </a:ext>
                </a:extLst>
              </a:tr>
            </a:tbl>
          </a:graphicData>
        </a:graphic>
      </p:graphicFrame>
      <p:sp>
        <p:nvSpPr>
          <p:cNvPr id="6" name="投影片編號版面配置區 11">
            <a:extLst>
              <a:ext uri="{FF2B5EF4-FFF2-40B4-BE49-F238E27FC236}">
                <a16:creationId xmlns:a16="http://schemas.microsoft.com/office/drawing/2014/main" id="{44DF700B-06CC-473B-B3D7-C76F35F00E5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AFA9A80-2BB0-454F-A2D1-94FC34FF9A75}"/>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a:solidFill>
                  <a:schemeClr val="bg1"/>
                </a:solidFill>
                <a:latin typeface="標楷體" panose="03000509000000000000" pitchFamily="65" charset="-120"/>
                <a:ea typeface="標楷體" panose="03000509000000000000" pitchFamily="65" charset="-120"/>
              </a:rPr>
              <a:t>八、五專招生管道簡介</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
            <a:extLst>
              <a:ext uri="{FF2B5EF4-FFF2-40B4-BE49-F238E27FC236}">
                <a16:creationId xmlns:a16="http://schemas.microsoft.com/office/drawing/2014/main" id="{5346C3FD-6947-4B4D-BA6E-15CE2F177436}"/>
              </a:ext>
            </a:extLst>
          </p:cNvPr>
          <p:cNvSpPr txBox="1">
            <a:spLocks noChangeArrowheads="1"/>
          </p:cNvSpPr>
          <p:nvPr/>
        </p:nvSpPr>
        <p:spPr bwMode="auto">
          <a:xfrm>
            <a:off x="1938125" y="4446652"/>
            <a:ext cx="8816264" cy="1323439"/>
          </a:xfrm>
          <a:prstGeom prst="rect">
            <a:avLst/>
          </a:prstGeom>
          <a:solidFill>
            <a:srgbClr val="FFFF00"/>
          </a:solidFill>
        </p:spPr>
        <p:txBody>
          <a:bodyPr>
            <a:spAutoFit/>
          </a:bodyPr>
          <a:lstStyle>
            <a:defPPr>
              <a:defRPr 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defRPr>
            </a:lvl1pPr>
          </a:lstStyle>
          <a:p>
            <a:pPr>
              <a:defRPr/>
            </a:pPr>
            <a:r>
              <a:rPr lang="zh-TW" altLang="en-US" dirty="0">
                <a:effectLst/>
              </a:rPr>
              <a:t>有意報考者，請家長務必提醒孩子注意教務處公布之報名相關訊息及期程</a:t>
            </a:r>
          </a:p>
        </p:txBody>
      </p:sp>
      <p:sp>
        <p:nvSpPr>
          <p:cNvPr id="7" name="投影片編號版面配置區 11">
            <a:extLst>
              <a:ext uri="{FF2B5EF4-FFF2-40B4-BE49-F238E27FC236}">
                <a16:creationId xmlns:a16="http://schemas.microsoft.com/office/drawing/2014/main" id="{36AD24E3-744C-4612-9BB1-AE983C700218}"/>
              </a:ext>
            </a:extLst>
          </p:cNvPr>
          <p:cNvSpPr>
            <a:spLocks noGrp="1"/>
          </p:cNvSpPr>
          <p:nvPr>
            <p:ph type="sldNum" sz="quarter" idx="12"/>
          </p:nvPr>
        </p:nvSpPr>
        <p:spPr>
          <a:xfrm>
            <a:off x="329683"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745" l="47530" r="100000">
                        <a14:foregroundMark x1="91823" y1="4082" x2="91823" y2="4082"/>
                        <a14:foregroundMark x1="90971" y1="2041" x2="90971" y2="2041"/>
                        <a14:foregroundMark x1="72743" y1="5612" x2="72743" y2="5612"/>
                        <a14:foregroundMark x1="88586" y1="15561" x2="88586" y2="15561"/>
                        <a14:foregroundMark x1="86201" y1="13265" x2="86201" y2="13265"/>
                        <a14:foregroundMark x1="84838" y1="10204" x2="84838" y2="10204"/>
                        <a14:foregroundMark x1="84157" y1="7653" x2="84157" y2="7653"/>
                        <a14:foregroundMark x1="84157" y1="4847" x2="84157" y2="4847"/>
                        <a14:foregroundMark x1="80579" y1="3827" x2="80579" y2="3827"/>
                        <a14:foregroundMark x1="56388" y1="25510" x2="56388" y2="25510"/>
                        <a14:foregroundMark x1="66099" y1="31378" x2="66099" y2="31378"/>
                        <a14:foregroundMark x1="75809" y1="25255" x2="75809" y2="25255"/>
                        <a14:foregroundMark x1="54003" y1="48724" x2="54003" y2="48724"/>
                        <a14:foregroundMark x1="72232" y1="47194" x2="72232" y2="47194"/>
                        <a14:foregroundMark x1="93186" y1="43622" x2="93186" y2="43622"/>
                        <a14:foregroundMark x1="88416" y1="42347" x2="88416" y2="42347"/>
                        <a14:foregroundMark x1="79387" y1="62245" x2="79387" y2="62245"/>
                        <a14:foregroundMark x1="77002" y1="57398" x2="77002" y2="57398"/>
                        <a14:foregroundMark x1="75809" y1="60714" x2="75809" y2="60714"/>
                        <a14:foregroundMark x1="79216" y1="48469" x2="79216" y2="48469"/>
                        <a14:foregroundMark x1="88927" y1="64031" x2="88927" y2="64031"/>
                        <a14:foregroundMark x1="62862" y1="82653" x2="62862" y2="82653"/>
                        <a14:foregroundMark x1="55707" y1="82143" x2="55707" y2="82143"/>
                      </a14:backgroundRemoval>
                    </a14:imgEffect>
                  </a14:imgLayer>
                </a14:imgProps>
              </a:ext>
              <a:ext uri="{28A0092B-C50C-407E-A947-70E740481C1C}">
                <a14:useLocalDpi xmlns:a14="http://schemas.microsoft.com/office/drawing/2010/main" val="0"/>
              </a:ext>
            </a:extLst>
          </a:blip>
          <a:stretch>
            <a:fillRect/>
          </a:stretch>
        </p:blipFill>
        <p:spPr>
          <a:xfrm>
            <a:off x="2628534" y="0"/>
            <a:ext cx="8049762" cy="5373216"/>
          </a:xfrm>
          <a:prstGeom prst="rect">
            <a:avLst/>
          </a:prstGeom>
        </p:spPr>
      </p:pic>
      <p:pic>
        <p:nvPicPr>
          <p:cNvPr id="10244"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a:off x="531813" y="579682"/>
            <a:ext cx="5832648" cy="76944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rPr>
              <a:t>五專重點特色</a:t>
            </a:r>
          </a:p>
        </p:txBody>
      </p:sp>
      <p:grpSp>
        <p:nvGrpSpPr>
          <p:cNvPr id="18" name="群組 17"/>
          <p:cNvGrpSpPr/>
          <p:nvPr/>
        </p:nvGrpSpPr>
        <p:grpSpPr>
          <a:xfrm>
            <a:off x="1788350" y="853093"/>
            <a:ext cx="3024336" cy="2513032"/>
            <a:chOff x="2089476" y="1949227"/>
            <a:chExt cx="3747486" cy="2873072"/>
          </a:xfrm>
          <a:effectLst>
            <a:outerShdw blurRad="50800" dist="63500" dir="2700000" algn="tl" rotWithShape="0">
              <a:prstClr val="black">
                <a:alpha val="40000"/>
              </a:prstClr>
            </a:outerShdw>
          </a:effectLst>
        </p:grpSpPr>
        <p:pic>
          <p:nvPicPr>
            <p:cNvPr id="17" name="圖片 1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1" name="文字方塊 20"/>
            <p:cNvSpPr txBox="1"/>
            <p:nvPr/>
          </p:nvSpPr>
          <p:spPr>
            <a:xfrm>
              <a:off x="2732365" y="2722580"/>
              <a:ext cx="2688101"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大學設備及師資</a:t>
              </a:r>
            </a:p>
          </p:txBody>
        </p:sp>
      </p:grpSp>
      <p:grpSp>
        <p:nvGrpSpPr>
          <p:cNvPr id="23" name="群組 22"/>
          <p:cNvGrpSpPr/>
          <p:nvPr/>
        </p:nvGrpSpPr>
        <p:grpSpPr>
          <a:xfrm>
            <a:off x="3908655" y="2156988"/>
            <a:ext cx="3024336" cy="2513032"/>
            <a:chOff x="2089476" y="1949227"/>
            <a:chExt cx="3747486" cy="2873072"/>
          </a:xfrm>
          <a:effectLst>
            <a:outerShdw blurRad="50800" dist="63500" dir="2700000" algn="tl" rotWithShape="0">
              <a:prstClr val="black">
                <a:alpha val="40000"/>
              </a:prstClr>
            </a:outerShdw>
          </a:effectLst>
        </p:grpSpPr>
        <p:pic>
          <p:nvPicPr>
            <p:cNvPr id="24" name="圖片 23"/>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5" name="文字方塊 24"/>
            <p:cNvSpPr txBox="1"/>
            <p:nvPr/>
          </p:nvSpPr>
          <p:spPr>
            <a:xfrm>
              <a:off x="2465313" y="2707780"/>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鼓勵</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考取證照</a:t>
              </a:r>
            </a:p>
          </p:txBody>
        </p:sp>
      </p:grpSp>
      <p:grpSp>
        <p:nvGrpSpPr>
          <p:cNvPr id="26" name="群組 25"/>
          <p:cNvGrpSpPr/>
          <p:nvPr/>
        </p:nvGrpSpPr>
        <p:grpSpPr>
          <a:xfrm>
            <a:off x="1520615" y="3217891"/>
            <a:ext cx="3024336" cy="2513032"/>
            <a:chOff x="2089476" y="1949227"/>
            <a:chExt cx="3747486" cy="2873072"/>
          </a:xfrm>
          <a:effectLst>
            <a:outerShdw blurRad="50800" dist="63500" dir="2700000" algn="tl" rotWithShape="0">
              <a:prstClr val="black">
                <a:alpha val="40000"/>
              </a:prstClr>
            </a:outerShdw>
          </a:effectLst>
        </p:grpSpPr>
        <p:pic>
          <p:nvPicPr>
            <p:cNvPr id="27" name="圖片 2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8" name="文字方塊 27"/>
            <p:cNvSpPr txBox="1"/>
            <p:nvPr/>
          </p:nvSpPr>
          <p:spPr>
            <a:xfrm>
              <a:off x="2762235" y="2747539"/>
              <a:ext cx="2706179"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重視</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專題製作</a:t>
              </a:r>
            </a:p>
          </p:txBody>
        </p:sp>
      </p:grpSp>
      <p:grpSp>
        <p:nvGrpSpPr>
          <p:cNvPr id="29" name="群組 28"/>
          <p:cNvGrpSpPr/>
          <p:nvPr/>
        </p:nvGrpSpPr>
        <p:grpSpPr>
          <a:xfrm>
            <a:off x="4247521" y="4288886"/>
            <a:ext cx="3024336" cy="2513032"/>
            <a:chOff x="2089476" y="1949227"/>
            <a:chExt cx="3747486" cy="2873072"/>
          </a:xfrm>
          <a:effectLst>
            <a:outerShdw blurRad="50800" dist="63500" dir="2700000" algn="tl" rotWithShape="0">
              <a:prstClr val="black">
                <a:alpha val="40000"/>
              </a:prstClr>
            </a:outerShdw>
          </a:effectLst>
        </p:grpSpPr>
        <p:pic>
          <p:nvPicPr>
            <p:cNvPr id="30" name="圖片 29"/>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1" name="文字方塊 30"/>
            <p:cNvSpPr txBox="1"/>
            <p:nvPr/>
          </p:nvSpPr>
          <p:spPr>
            <a:xfrm>
              <a:off x="2433252" y="2730691"/>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課程規劃</a:t>
              </a:r>
              <a:endParaRPr kumimoji="1" lang="en-US" alt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具彈性</a:t>
              </a:r>
            </a:p>
          </p:txBody>
        </p:sp>
      </p:grpSp>
      <p:grpSp>
        <p:nvGrpSpPr>
          <p:cNvPr id="32" name="群組 31"/>
          <p:cNvGrpSpPr/>
          <p:nvPr/>
        </p:nvGrpSpPr>
        <p:grpSpPr>
          <a:xfrm>
            <a:off x="7623017" y="3838013"/>
            <a:ext cx="3024336" cy="2513032"/>
            <a:chOff x="2089476" y="1949227"/>
            <a:chExt cx="3747486" cy="2873072"/>
          </a:xfrm>
          <a:effectLst>
            <a:outerShdw blurRad="50800" dist="63500" dir="2700000" algn="tl" rotWithShape="0">
              <a:prstClr val="black">
                <a:alpha val="40000"/>
              </a:prstClr>
            </a:outerShdw>
          </a:effectLst>
        </p:grpSpPr>
        <p:pic>
          <p:nvPicPr>
            <p:cNvPr id="33" name="圖片 32"/>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4" name="文字方塊 33"/>
            <p:cNvSpPr txBox="1"/>
            <p:nvPr/>
          </p:nvSpPr>
          <p:spPr>
            <a:xfrm>
              <a:off x="2352703" y="3029036"/>
              <a:ext cx="3253803" cy="66855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校外實習</a:t>
              </a:r>
            </a:p>
          </p:txBody>
        </p:sp>
      </p:grpSp>
      <p:sp>
        <p:nvSpPr>
          <p:cNvPr id="35" name="投影片編號版面配置區 11">
            <a:extLst>
              <a:ext uri="{FF2B5EF4-FFF2-40B4-BE49-F238E27FC236}">
                <a16:creationId xmlns:a16="http://schemas.microsoft.com/office/drawing/2014/main" id="{935A2B56-5392-403B-9F19-59C220E9CAF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群組 40"/>
          <p:cNvGrpSpPr/>
          <p:nvPr/>
        </p:nvGrpSpPr>
        <p:grpSpPr>
          <a:xfrm>
            <a:off x="3496814" y="4992034"/>
            <a:ext cx="2945076" cy="1832497"/>
            <a:chOff x="16443" y="321266"/>
            <a:chExt cx="2945076" cy="1832497"/>
          </a:xfrm>
        </p:grpSpPr>
        <p:pic>
          <p:nvPicPr>
            <p:cNvPr id="42" name="圖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3" name="文字方塊 42"/>
            <p:cNvSpPr txBox="1"/>
            <p:nvPr/>
          </p:nvSpPr>
          <p:spPr>
            <a:xfrm>
              <a:off x="342806" y="935086"/>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視光科</a:t>
              </a:r>
            </a:p>
          </p:txBody>
        </p:sp>
      </p:grpSp>
      <p:pic>
        <p:nvPicPr>
          <p:cNvPr id="12307" name="圖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p:cNvPicPr>
            <a:picLocks noChangeAspect="1"/>
          </p:cNvPicPr>
          <p:nvPr/>
        </p:nvPicPr>
        <p:blipFill rotWithShape="1">
          <a:blip r:embed="rId5">
            <a:extLst>
              <a:ext uri="{28A0092B-C50C-407E-A947-70E740481C1C}">
                <a14:useLocalDpi xmlns:a14="http://schemas.microsoft.com/office/drawing/2010/main" val="0"/>
              </a:ext>
            </a:extLst>
          </a:blip>
          <a:srcRect t="2" b="3480"/>
          <a:stretch/>
        </p:blipFill>
        <p:spPr>
          <a:xfrm>
            <a:off x="5627378" y="2092324"/>
            <a:ext cx="1969298" cy="1835944"/>
          </a:xfrm>
          <a:prstGeom prst="rect">
            <a:avLst/>
          </a:prstGeom>
        </p:spPr>
      </p:pic>
      <p:grpSp>
        <p:nvGrpSpPr>
          <p:cNvPr id="49" name="群組 48"/>
          <p:cNvGrpSpPr/>
          <p:nvPr/>
        </p:nvGrpSpPr>
        <p:grpSpPr>
          <a:xfrm>
            <a:off x="7888461" y="889059"/>
            <a:ext cx="3171124" cy="4559503"/>
            <a:chOff x="6400379" y="999743"/>
            <a:chExt cx="3171124" cy="4559503"/>
          </a:xfrm>
        </p:grpSpPr>
        <p:pic>
          <p:nvPicPr>
            <p:cNvPr id="48" name="圖片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17188">
              <a:off x="6400379" y="999743"/>
              <a:ext cx="3171124" cy="4559503"/>
            </a:xfrm>
            <a:prstGeom prst="rect">
              <a:avLst/>
            </a:prstGeom>
          </p:spPr>
        </p:pic>
        <p:sp>
          <p:nvSpPr>
            <p:cNvPr id="23" name="矩形 22"/>
            <p:cNvSpPr/>
            <p:nvPr/>
          </p:nvSpPr>
          <p:spPr bwMode="auto">
            <a:xfrm rot="20983730">
              <a:off x="7221673" y="1373468"/>
              <a:ext cx="1456700" cy="674081"/>
            </a:xfrm>
            <a:prstGeom prst="rect">
              <a:avLst/>
            </a:prstGeom>
            <a:solidFill>
              <a:schemeClr val="bg1">
                <a:lumMod val="95000"/>
              </a:schemeClr>
            </a:solidFill>
            <a:ln w="9525">
              <a:no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業</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門</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票</a:t>
              </a:r>
            </a:p>
          </p:txBody>
        </p:sp>
      </p:grpSp>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7387" y="2381904"/>
            <a:ext cx="2432476" cy="2432476"/>
          </a:xfrm>
          <a:prstGeom prst="rect">
            <a:avLst/>
          </a:prstGeom>
        </p:spPr>
      </p:pic>
      <p:pic>
        <p:nvPicPr>
          <p:cNvPr id="27" name="圖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67602">
            <a:off x="4925737" y="1306953"/>
            <a:ext cx="1670114" cy="1670114"/>
          </a:xfrm>
          <a:prstGeom prst="rect">
            <a:avLst/>
          </a:prstGeom>
        </p:spPr>
      </p:pic>
      <p:pic>
        <p:nvPicPr>
          <p:cNvPr id="28" name="圖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03004">
            <a:off x="4338803" y="2068320"/>
            <a:ext cx="1670114" cy="1670114"/>
          </a:xfrm>
          <a:prstGeom prst="rect">
            <a:avLst/>
          </a:prstGeom>
        </p:spPr>
      </p:pic>
      <p:pic>
        <p:nvPicPr>
          <p:cNvPr id="29" name="圖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59898">
            <a:off x="4338803" y="3130135"/>
            <a:ext cx="1670114" cy="1670114"/>
          </a:xfrm>
          <a:prstGeom prst="rect">
            <a:avLst/>
          </a:prstGeom>
        </p:spPr>
      </p:pic>
      <p:pic>
        <p:nvPicPr>
          <p:cNvPr id="30" name="圖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992516">
            <a:off x="4942264" y="3813275"/>
            <a:ext cx="1670114" cy="1670114"/>
          </a:xfrm>
          <a:prstGeom prst="rect">
            <a:avLst/>
          </a:prstGeom>
        </p:spPr>
      </p:pic>
      <p:grpSp>
        <p:nvGrpSpPr>
          <p:cNvPr id="32" name="群組 31"/>
          <p:cNvGrpSpPr/>
          <p:nvPr/>
        </p:nvGrpSpPr>
        <p:grpSpPr>
          <a:xfrm>
            <a:off x="3399653" y="-77550"/>
            <a:ext cx="2945076" cy="1832497"/>
            <a:chOff x="16443" y="321266"/>
            <a:chExt cx="2945076" cy="1832497"/>
          </a:xfrm>
        </p:grpSpPr>
        <p:pic>
          <p:nvPicPr>
            <p:cNvPr id="26" name="圖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1" name="文字方塊 30"/>
            <p:cNvSpPr txBox="1"/>
            <p:nvPr/>
          </p:nvSpPr>
          <p:spPr>
            <a:xfrm>
              <a:off x="335811" y="864055"/>
              <a:ext cx="230425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護理科</a:t>
              </a:r>
            </a:p>
          </p:txBody>
        </p:sp>
      </p:grpSp>
      <p:grpSp>
        <p:nvGrpSpPr>
          <p:cNvPr id="35" name="群組 34"/>
          <p:cNvGrpSpPr/>
          <p:nvPr/>
        </p:nvGrpSpPr>
        <p:grpSpPr>
          <a:xfrm>
            <a:off x="1468700" y="1611385"/>
            <a:ext cx="2945076" cy="1832497"/>
            <a:chOff x="16443" y="321266"/>
            <a:chExt cx="2945076" cy="1832497"/>
          </a:xfrm>
        </p:grpSpPr>
        <p:pic>
          <p:nvPicPr>
            <p:cNvPr id="36" name="圖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7" name="文字方塊 36"/>
            <p:cNvSpPr txBox="1"/>
            <p:nvPr/>
          </p:nvSpPr>
          <p:spPr>
            <a:xfrm>
              <a:off x="354329" y="636630"/>
              <a:ext cx="2304256"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物理治療科</a:t>
              </a:r>
              <a:endPar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復健科</a:t>
              </a: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38" name="群組 37"/>
          <p:cNvGrpSpPr/>
          <p:nvPr/>
        </p:nvGrpSpPr>
        <p:grpSpPr>
          <a:xfrm>
            <a:off x="1479620" y="3336592"/>
            <a:ext cx="2945076" cy="1832497"/>
            <a:chOff x="16443" y="321266"/>
            <a:chExt cx="2945076" cy="1832497"/>
          </a:xfrm>
        </p:grpSpPr>
        <p:pic>
          <p:nvPicPr>
            <p:cNvPr id="39" name="圖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0" name="文字方塊 39"/>
            <p:cNvSpPr txBox="1"/>
            <p:nvPr/>
          </p:nvSpPr>
          <p:spPr>
            <a:xfrm>
              <a:off x="335811" y="921240"/>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食品營養科</a:t>
              </a:r>
            </a:p>
          </p:txBody>
        </p:sp>
      </p:grpSp>
      <p:grpSp>
        <p:nvGrpSpPr>
          <p:cNvPr id="45" name="群組 44"/>
          <p:cNvGrpSpPr/>
          <p:nvPr/>
        </p:nvGrpSpPr>
        <p:grpSpPr>
          <a:xfrm>
            <a:off x="8311089" y="5561884"/>
            <a:ext cx="2325871" cy="939502"/>
            <a:chOff x="6787088" y="5441065"/>
            <a:chExt cx="2325871" cy="1375709"/>
          </a:xfrm>
        </p:grpSpPr>
        <p:pic>
          <p:nvPicPr>
            <p:cNvPr id="34" name="圖片 33"/>
            <p:cNvPicPr>
              <a:picLocks noChangeAspect="1"/>
            </p:cNvPicPr>
            <p:nvPr/>
          </p:nvPicPr>
          <p:blipFill rotWithShape="1">
            <a:blip r:embed="rId8">
              <a:extLst>
                <a:ext uri="{28A0092B-C50C-407E-A947-70E740481C1C}">
                  <a14:useLocalDpi xmlns:a14="http://schemas.microsoft.com/office/drawing/2010/main" val="0"/>
                </a:ext>
              </a:extLst>
            </a:blip>
            <a:srcRect t="20464" b="20388"/>
            <a:stretch/>
          </p:blipFill>
          <p:spPr>
            <a:xfrm>
              <a:off x="6787088" y="5441065"/>
              <a:ext cx="2325871" cy="1375709"/>
            </a:xfrm>
            <a:prstGeom prst="rect">
              <a:avLst/>
            </a:prstGeom>
          </p:spPr>
        </p:pic>
        <p:sp>
          <p:nvSpPr>
            <p:cNvPr id="44" name="文字方塊 43"/>
            <p:cNvSpPr txBox="1"/>
            <p:nvPr/>
          </p:nvSpPr>
          <p:spPr>
            <a:xfrm>
              <a:off x="7013919" y="5772940"/>
              <a:ext cx="1872208" cy="67601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畢業即就業</a:t>
              </a:r>
            </a:p>
          </p:txBody>
        </p:sp>
      </p:grpSp>
      <p:sp>
        <p:nvSpPr>
          <p:cNvPr id="2" name="文字方塊 1"/>
          <p:cNvSpPr txBox="1"/>
          <p:nvPr/>
        </p:nvSpPr>
        <p:spPr>
          <a:xfrm>
            <a:off x="5627378" y="3903593"/>
            <a:ext cx="196929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取得專業證照</a:t>
            </a: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3" name="投影片編號版面配置區 11">
            <a:extLst>
              <a:ext uri="{FF2B5EF4-FFF2-40B4-BE49-F238E27FC236}">
                <a16:creationId xmlns:a16="http://schemas.microsoft.com/office/drawing/2014/main" id="{A902B474-37A5-452F-8C76-ADA77D6150E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3"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標題 1"/>
          <p:cNvSpPr>
            <a:spLocks noGrp="1"/>
          </p:cNvSpPr>
          <p:nvPr>
            <p:ph type="title"/>
          </p:nvPr>
        </p:nvSpPr>
        <p:spPr>
          <a:xfrm>
            <a:off x="1899906" y="664649"/>
            <a:ext cx="8911687" cy="1280890"/>
          </a:xfrm>
        </p:spPr>
        <p:txBody>
          <a:bodyPr/>
          <a:lstStyle/>
          <a:p>
            <a:r>
              <a:rPr lang="zh-TW" altLang="en-US" b="1" dirty="0">
                <a:latin typeface="標楷體" panose="03000509000000000000" pitchFamily="65" charset="-120"/>
                <a:cs typeface="Arial Unicode MS" panose="020B0604020202020204" pitchFamily="34" charset="-120"/>
              </a:rPr>
              <a:t>五專畢業生升學及就業發展</a:t>
            </a:r>
          </a:p>
        </p:txBody>
      </p:sp>
      <p:grpSp>
        <p:nvGrpSpPr>
          <p:cNvPr id="7" name="群組 6"/>
          <p:cNvGrpSpPr/>
          <p:nvPr/>
        </p:nvGrpSpPr>
        <p:grpSpPr>
          <a:xfrm>
            <a:off x="4531671" y="2369082"/>
            <a:ext cx="2991861" cy="2752512"/>
            <a:chOff x="3099839" y="2340156"/>
            <a:chExt cx="2991861" cy="2752512"/>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839" y="2340156"/>
              <a:ext cx="2991861" cy="2752512"/>
            </a:xfrm>
            <a:prstGeom prst="rect">
              <a:avLst/>
            </a:prstGeom>
          </p:spPr>
        </p:pic>
        <p:sp>
          <p:nvSpPr>
            <p:cNvPr id="6" name="文字方塊 5"/>
            <p:cNvSpPr txBox="1"/>
            <p:nvPr/>
          </p:nvSpPr>
          <p:spPr>
            <a:xfrm>
              <a:off x="3335321" y="3295168"/>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升</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4" name="文字方塊 33"/>
            <p:cNvSpPr txBox="1"/>
            <p:nvPr/>
          </p:nvSpPr>
          <p:spPr>
            <a:xfrm>
              <a:off x="5424957" y="2773959"/>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就業</a:t>
              </a: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1464427" y="1863089"/>
            <a:ext cx="3159412" cy="4583825"/>
            <a:chOff x="-59573" y="1863088"/>
            <a:chExt cx="3159412" cy="4583825"/>
          </a:xfrm>
        </p:grpSpPr>
        <p:pic>
          <p:nvPicPr>
            <p:cNvPr id="2" name="圖片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3" name="文字方塊 2"/>
            <p:cNvSpPr txBox="1"/>
            <p:nvPr/>
          </p:nvSpPr>
          <p:spPr>
            <a:xfrm>
              <a:off x="817210" y="2263204"/>
              <a:ext cx="1361005"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二技</a:t>
              </a:r>
            </a:p>
          </p:txBody>
        </p:sp>
        <p:sp>
          <p:nvSpPr>
            <p:cNvPr id="43" name="文字方塊 42"/>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插大</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轉四技</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52" name="文字方塊 51"/>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報考研究所</a:t>
              </a:r>
            </a:p>
          </p:txBody>
        </p:sp>
        <p:sp>
          <p:nvSpPr>
            <p:cNvPr id="53" name="文字方塊 52"/>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出國留學</a:t>
              </a:r>
            </a:p>
          </p:txBody>
        </p:sp>
      </p:grpSp>
      <p:grpSp>
        <p:nvGrpSpPr>
          <p:cNvPr id="54" name="群組 53"/>
          <p:cNvGrpSpPr/>
          <p:nvPr/>
        </p:nvGrpSpPr>
        <p:grpSpPr>
          <a:xfrm>
            <a:off x="7500889" y="1863089"/>
            <a:ext cx="3159412" cy="4583825"/>
            <a:chOff x="-59573" y="1863088"/>
            <a:chExt cx="3159412" cy="4583825"/>
          </a:xfrm>
        </p:grpSpPr>
        <p:pic>
          <p:nvPicPr>
            <p:cNvPr id="55" name="圖片 5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56" name="文字方塊 55"/>
            <p:cNvSpPr txBox="1"/>
            <p:nvPr/>
          </p:nvSpPr>
          <p:spPr>
            <a:xfrm>
              <a:off x="625378" y="2263204"/>
              <a:ext cx="1853170"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公職考試</a:t>
              </a:r>
            </a:p>
          </p:txBody>
        </p:sp>
        <p:sp>
          <p:nvSpPr>
            <p:cNvPr id="57" name="文字方塊 56"/>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醫療機構</a:t>
              </a:r>
            </a:p>
          </p:txBody>
        </p:sp>
        <p:sp>
          <p:nvSpPr>
            <p:cNvPr id="58" name="文字方塊 57"/>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公民營企業</a:t>
              </a:r>
            </a:p>
          </p:txBody>
        </p:sp>
        <p:sp>
          <p:nvSpPr>
            <p:cNvPr id="59" name="文字方塊 58"/>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自行創業</a:t>
              </a:r>
            </a:p>
          </p:txBody>
        </p:sp>
      </p:grpSp>
      <p:sp>
        <p:nvSpPr>
          <p:cNvPr id="21" name="投影片編號版面配置區 11">
            <a:extLst>
              <a:ext uri="{FF2B5EF4-FFF2-40B4-BE49-F238E27FC236}">
                <a16:creationId xmlns:a16="http://schemas.microsoft.com/office/drawing/2014/main" id="{5DF8B753-B122-49BB-A8F1-2AA03D1BBA3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6278505" y="4502120"/>
            <a:ext cx="2389281" cy="1670114"/>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604" y="3533383"/>
            <a:ext cx="2389281" cy="1670114"/>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6288542" y="2631901"/>
            <a:ext cx="2389281" cy="1670114"/>
          </a:xfrm>
          <a:prstGeom prst="rect">
            <a:avLst/>
          </a:prstGeom>
        </p:spPr>
      </p:pic>
      <p:sp>
        <p:nvSpPr>
          <p:cNvPr id="23554" name="標題 1"/>
          <p:cNvSpPr>
            <a:spLocks noGrp="1"/>
          </p:cNvSpPr>
          <p:nvPr>
            <p:ph type="title"/>
          </p:nvPr>
        </p:nvSpPr>
        <p:spPr>
          <a:xfrm>
            <a:off x="1962610" y="124985"/>
            <a:ext cx="8911687" cy="1280890"/>
          </a:xfrm>
        </p:spPr>
        <p:txBody>
          <a:bodyPr/>
          <a:lstStyle/>
          <a:p>
            <a:pPr eaLnBrk="1" hangingPunct="1"/>
            <a:r>
              <a:rPr lang="zh-TW" altLang="en-US" sz="4000" b="1" dirty="0">
                <a:latin typeface="標楷體" panose="03000509000000000000" pitchFamily="65" charset="-120"/>
                <a:cs typeface="Arial Unicode MS" panose="020B0604020202020204" pitchFamily="34" charset="-120"/>
              </a:rPr>
              <a:t>五專主要入學管道流程圖</a:t>
            </a:r>
          </a:p>
        </p:txBody>
      </p:sp>
      <p:sp>
        <p:nvSpPr>
          <p:cNvPr id="10243" name="Rectangle 3"/>
          <p:cNvSpPr>
            <a:spLocks noChangeArrowheads="1"/>
          </p:cNvSpPr>
          <p:nvPr/>
        </p:nvSpPr>
        <p:spPr bwMode="auto">
          <a:xfrm>
            <a:off x="2279651" y="1895525"/>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2351088" y="825550"/>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五專完全免試入學</a:t>
            </a:r>
          </a:p>
        </p:txBody>
      </p:sp>
      <p:sp>
        <p:nvSpPr>
          <p:cNvPr id="10246" name="Rectangle 7"/>
          <p:cNvSpPr>
            <a:spLocks noChangeArrowheads="1"/>
          </p:cNvSpPr>
          <p:nvPr/>
        </p:nvSpPr>
        <p:spPr bwMode="auto">
          <a:xfrm>
            <a:off x="2279651" y="4148139"/>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66FF33"/>
                </a:solidFill>
                <a:effectLst/>
                <a:uLnTx/>
                <a:uFillTx/>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2279651"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4647277" y="2526558"/>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取得會考成績</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r>
              <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註</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endPar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4658866" y="3638551"/>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bwMode="auto">
          <a:xfrm>
            <a:off x="6833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6700143" y="377747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bwMode="auto">
          <a:xfrm>
            <a:off x="6630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4658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pic>
        <p:nvPicPr>
          <p:cNvPr id="23572" name="圖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bwMode="auto">
          <a:xfrm>
            <a:off x="2351088" y="6043942"/>
            <a:ext cx="6049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kumimoji="1" lang="zh-TW"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護理助產科</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063660" y="2456787"/>
            <a:ext cx="608692"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3501728"/>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4721674"/>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7743577" y="2250425"/>
            <a:ext cx="3509676" cy="4091638"/>
            <a:chOff x="6219577" y="2250425"/>
            <a:chExt cx="3509676" cy="4091638"/>
          </a:xfrm>
        </p:grpSpPr>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五專招生學校</a:t>
              </a:r>
            </a:p>
          </p:txBody>
        </p:sp>
      </p:grpSp>
      <p:sp>
        <p:nvSpPr>
          <p:cNvPr id="25" name="投影片編號版面配置區 11">
            <a:extLst>
              <a:ext uri="{FF2B5EF4-FFF2-40B4-BE49-F238E27FC236}">
                <a16:creationId xmlns:a16="http://schemas.microsoft.com/office/drawing/2014/main" id="{2E2D6D80-461A-42A9-A1A9-5E94B16EB81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6" name="Rectangle 5">
            <a:extLst>
              <a:ext uri="{FF2B5EF4-FFF2-40B4-BE49-F238E27FC236}">
                <a16:creationId xmlns:a16="http://schemas.microsoft.com/office/drawing/2014/main" id="{9813DB0A-92A9-45C0-89B5-5AD85313EF78}"/>
              </a:ext>
            </a:extLst>
          </p:cNvPr>
          <p:cNvSpPr>
            <a:spLocks noChangeArrowheads="1"/>
          </p:cNvSpPr>
          <p:nvPr/>
        </p:nvSpPr>
        <p:spPr bwMode="auto">
          <a:xfrm>
            <a:off x="2241740" y="3056974"/>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pic>
        <p:nvPicPr>
          <p:cNvPr id="27" name="圖片 26">
            <a:extLst>
              <a:ext uri="{FF2B5EF4-FFF2-40B4-BE49-F238E27FC236}">
                <a16:creationId xmlns:a16="http://schemas.microsoft.com/office/drawing/2014/main" id="{AEC462AF-E71B-42C9-9331-435E3A5F54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059482" y="1321297"/>
            <a:ext cx="566740" cy="581719"/>
          </a:xfrm>
          <a:prstGeom prst="rect">
            <a:avLst/>
          </a:prstGeom>
          <a:scene3d>
            <a:camera prst="orthographicFront"/>
            <a:lightRig rig="threePt" dir="t"/>
          </a:scene3d>
          <a:sp3d>
            <a:bevelT w="114300" prst="artDeco"/>
          </a:sp3d>
        </p:spPr>
      </p:pic>
      <p:pic>
        <p:nvPicPr>
          <p:cNvPr id="34" name="圖片 33">
            <a:extLst>
              <a:ext uri="{FF2B5EF4-FFF2-40B4-BE49-F238E27FC236}">
                <a16:creationId xmlns:a16="http://schemas.microsoft.com/office/drawing/2014/main" id="{CCFDA329-2ACB-4106-B5DB-52DA8FE4B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58845">
            <a:off x="6130549" y="1106717"/>
            <a:ext cx="2389281" cy="1670114"/>
          </a:xfrm>
          <a:prstGeom prst="rect">
            <a:avLst/>
          </a:prstGeom>
        </p:spPr>
      </p:pic>
    </p:spTree>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招生管道說明</a:t>
            </a:r>
          </a:p>
        </p:txBody>
      </p:sp>
      <p:sp>
        <p:nvSpPr>
          <p:cNvPr id="25603" name="內容版面配置區 2"/>
          <p:cNvSpPr>
            <a:spLocks noGrp="1"/>
          </p:cNvSpPr>
          <p:nvPr>
            <p:ph idx="1"/>
          </p:nvPr>
        </p:nvSpPr>
        <p:spPr>
          <a:xfrm>
            <a:off x="1198485" y="1264555"/>
            <a:ext cx="10412031" cy="3777622"/>
          </a:xfrm>
        </p:spPr>
        <p:txBody>
          <a:bodyPr/>
          <a:lstStyle/>
          <a:p>
            <a:pPr eaLnBrk="1" hangingPunct="1"/>
            <a:r>
              <a:rPr lang="zh-TW" altLang="en-US" sz="2800" dirty="0">
                <a:latin typeface="標楷體" panose="03000509000000000000" pitchFamily="65" charset="-120"/>
                <a:cs typeface="Arial Unicode MS" panose="020B0604020202020204" pitchFamily="34" charset="-120"/>
              </a:rPr>
              <a:t>有意願就讀五專之免試生共有</a:t>
            </a:r>
            <a:r>
              <a:rPr lang="en-US" altLang="zh-TW" b="1" dirty="0">
                <a:solidFill>
                  <a:srgbClr val="FF0000"/>
                </a:solidFill>
                <a:latin typeface="Arial Black" panose="020B0A04020102020204" pitchFamily="34" charset="0"/>
                <a:cs typeface="Arial Unicode MS" panose="020B0604020202020204" pitchFamily="34" charset="-120"/>
              </a:rPr>
              <a:t>4</a:t>
            </a:r>
            <a:r>
              <a:rPr lang="zh-TW" altLang="en-US" sz="2800" dirty="0">
                <a:latin typeface="標楷體" panose="03000509000000000000" pitchFamily="65" charset="-120"/>
                <a:cs typeface="Arial Unicode MS" panose="020B0604020202020204" pitchFamily="34" charset="-120"/>
              </a:rPr>
              <a:t>次機會，其中又以</a:t>
            </a:r>
            <a:r>
              <a:rPr lang="zh-TW" altLang="en-US" sz="2800" b="1" dirty="0">
                <a:solidFill>
                  <a:srgbClr val="FF0000"/>
                </a:solidFill>
                <a:latin typeface="標楷體" panose="03000509000000000000" pitchFamily="65" charset="-120"/>
                <a:cs typeface="Arial Unicode MS" panose="020B0604020202020204" pitchFamily="34" charset="-120"/>
              </a:rPr>
              <a:t>五專優先免試入學</a:t>
            </a:r>
            <a:r>
              <a:rPr lang="zh-TW" altLang="en-US" sz="2800" dirty="0">
                <a:latin typeface="標楷體" panose="03000509000000000000" pitchFamily="65" charset="-120"/>
                <a:cs typeface="Arial Unicode MS" panose="020B0604020202020204" pitchFamily="34" charset="-120"/>
              </a:rPr>
              <a:t>名額最多、錄取理想科組機率最高，務必參加。</a:t>
            </a:r>
            <a:endParaRPr lang="en-US" altLang="zh-TW" sz="28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標楷體" panose="03000509000000000000" pitchFamily="65" charset="-120"/>
                <a:cs typeface="Arial Unicode MS" panose="020B0604020202020204" pitchFamily="34" charset="-120"/>
              </a:rPr>
              <a:t>五專優先免試入學、聯合免試入學之</a:t>
            </a:r>
            <a:r>
              <a:rPr lang="zh-TW" altLang="en-US" sz="2400" dirty="0">
                <a:solidFill>
                  <a:srgbClr val="0000FF"/>
                </a:solidFill>
                <a:latin typeface="標楷體" panose="03000509000000000000" pitchFamily="65" charset="-120"/>
                <a:cs typeface="Arial Unicode MS" panose="020B0604020202020204" pitchFamily="34" charset="-120"/>
              </a:rPr>
              <a:t>「超額比序項目積分」採計方式及「同分比序項目順序」不盡相同</a:t>
            </a:r>
            <a:r>
              <a:rPr lang="zh-TW" altLang="en-US" sz="2400" dirty="0">
                <a:latin typeface="標楷體" panose="03000509000000000000" pitchFamily="65" charset="-120"/>
                <a:cs typeface="Arial Unicode MS" panose="020B0604020202020204" pitchFamily="34" charset="-120"/>
              </a:rPr>
              <a:t>，且辦理方式、錄取方式皆有所不同，請報名學生務必注意。</a:t>
            </a:r>
            <a:endParaRPr lang="en-US" altLang="zh-TW" sz="2400" dirty="0">
              <a:latin typeface="標楷體" panose="03000509000000000000" pitchFamily="65"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7659" y="2478078"/>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2711" y="2453346"/>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6235" y="2440829"/>
            <a:ext cx="1864896" cy="1902955"/>
          </a:xfrm>
          <a:prstGeom prst="rect">
            <a:avLst/>
          </a:prstGeom>
        </p:spPr>
      </p:pic>
      <p:sp>
        <p:nvSpPr>
          <p:cNvPr id="5" name="文字方塊 4"/>
          <p:cNvSpPr txBox="1"/>
          <p:nvPr/>
        </p:nvSpPr>
        <p:spPr>
          <a:xfrm>
            <a:off x="4693603"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優免</a:t>
            </a:r>
          </a:p>
        </p:txBody>
      </p:sp>
      <p:sp>
        <p:nvSpPr>
          <p:cNvPr id="9" name="文字方塊 8"/>
          <p:cNvSpPr txBox="1"/>
          <p:nvPr/>
        </p:nvSpPr>
        <p:spPr>
          <a:xfrm>
            <a:off x="7142891"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聯免</a:t>
            </a:r>
          </a:p>
        </p:txBody>
      </p:sp>
      <p:sp>
        <p:nvSpPr>
          <p:cNvPr id="10" name="文字方塊 9"/>
          <p:cNvSpPr txBox="1"/>
          <p:nvPr/>
        </p:nvSpPr>
        <p:spPr>
          <a:xfrm>
            <a:off x="9613651"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續招</a:t>
            </a:r>
          </a:p>
        </p:txBody>
      </p:sp>
      <p:sp>
        <p:nvSpPr>
          <p:cNvPr id="11" name="投影片編號版面配置區 11">
            <a:extLst>
              <a:ext uri="{FF2B5EF4-FFF2-40B4-BE49-F238E27FC236}">
                <a16:creationId xmlns:a16="http://schemas.microsoft.com/office/drawing/2014/main" id="{AF903FAD-355F-45B7-9216-48B0D6C1CA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12" name="圖片 11">
            <a:extLst>
              <a:ext uri="{FF2B5EF4-FFF2-40B4-BE49-F238E27FC236}">
                <a16:creationId xmlns:a16="http://schemas.microsoft.com/office/drawing/2014/main" id="{5EA5EBC7-6630-4828-A819-167577FB9B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0456" y="2453346"/>
            <a:ext cx="1864896" cy="1902955"/>
          </a:xfrm>
          <a:prstGeom prst="rect">
            <a:avLst/>
          </a:prstGeom>
        </p:spPr>
      </p:pic>
      <p:sp>
        <p:nvSpPr>
          <p:cNvPr id="13" name="文字方塊 12">
            <a:extLst>
              <a:ext uri="{FF2B5EF4-FFF2-40B4-BE49-F238E27FC236}">
                <a16:creationId xmlns:a16="http://schemas.microsoft.com/office/drawing/2014/main" id="{E203900D-0B49-43E3-8E51-C2D783B0936C}"/>
              </a:ext>
            </a:extLst>
          </p:cNvPr>
          <p:cNvSpPr txBox="1"/>
          <p:nvPr/>
        </p:nvSpPr>
        <p:spPr>
          <a:xfrm>
            <a:off x="2407872" y="366370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dirty="0">
                <a:solidFill>
                  <a:prstClr val="black"/>
                </a:solidFill>
                <a:latin typeface="標楷體" panose="03000509000000000000" pitchFamily="65" charset="-120"/>
                <a:ea typeface="標楷體" panose="03000509000000000000" pitchFamily="65" charset="-120"/>
              </a:rPr>
              <a:t>完免</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Tree>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6BF96D8D-4145-4A75-84E1-FD048380EC61}"/>
              </a:ext>
            </a:extLst>
          </p:cNvPr>
          <p:cNvGraphicFramePr/>
          <p:nvPr>
            <p:extLst>
              <p:ext uri="{D42A27DB-BD31-4B8C-83A1-F6EECF244321}">
                <p14:modId xmlns:p14="http://schemas.microsoft.com/office/powerpoint/2010/main" val="613977384"/>
              </p:ext>
            </p:extLst>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11">
            <a:extLst>
              <a:ext uri="{FF2B5EF4-FFF2-40B4-BE49-F238E27FC236}">
                <a16:creationId xmlns:a16="http://schemas.microsoft.com/office/drawing/2014/main" id="{5C467722-396A-4A03-A24A-F48B85739C3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899EA8F-3E03-4D74-856A-35FCF5BACB02}"/>
              </a:ext>
            </a:extLst>
          </p:cNvPr>
          <p:cNvSpPr>
            <a:spLocks noGrp="1"/>
          </p:cNvSpPr>
          <p:nvPr>
            <p:ph idx="1"/>
          </p:nvPr>
        </p:nvSpPr>
        <p:spPr>
          <a:xfrm>
            <a:off x="1514476" y="1546225"/>
            <a:ext cx="10326426" cy="4748212"/>
          </a:xfrm>
        </p:spPr>
        <p:txBody>
          <a:bodyPr/>
          <a:lstStyle/>
          <a:p>
            <a:pPr>
              <a:lnSpc>
                <a:spcPct val="145000"/>
              </a:lnSpc>
              <a:spcBef>
                <a:spcPts val="0"/>
              </a:spcBef>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招生，共</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126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科五專學校參加。</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0"/>
              </a:spcBef>
            </a:pP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0"/>
              </a:spcBef>
            </a:pPr>
            <a:r>
              <a:rPr lang="zh-TW" altLang="en-US" sz="2400" dirty="0"/>
              <a:t>僅限國中</a:t>
            </a:r>
            <a:r>
              <a:rPr lang="zh-TW" altLang="en-US" sz="2400" b="1" dirty="0">
                <a:solidFill>
                  <a:srgbClr val="FF0000"/>
                </a:solidFill>
              </a:rPr>
              <a:t>應屆</a:t>
            </a:r>
            <a:r>
              <a:rPr lang="zh-TW" altLang="en-US" sz="2400" dirty="0"/>
              <a:t>畢業生參加。</a:t>
            </a:r>
            <a:endParaRPr lang="en-US" altLang="zh-TW" sz="2400" dirty="0"/>
          </a:p>
          <a:p>
            <a:pPr>
              <a:lnSpc>
                <a:spcPct val="145000"/>
              </a:lnSpc>
              <a:spcBef>
                <a:spcPts val="0"/>
              </a:spcBef>
            </a:pPr>
            <a:r>
              <a:rPr lang="zh-TW" altLang="en-US" sz="2400" dirty="0"/>
              <a:t>每位免試生僅得選擇</a:t>
            </a:r>
            <a:r>
              <a:rPr lang="en-US" altLang="zh-TW" sz="2400" b="1" dirty="0">
                <a:solidFill>
                  <a:srgbClr val="FF0000"/>
                </a:solidFill>
              </a:rPr>
              <a:t>1</a:t>
            </a:r>
            <a:r>
              <a:rPr lang="zh-TW" altLang="en-US" sz="2400" b="1" dirty="0">
                <a:solidFill>
                  <a:srgbClr val="FF0000"/>
                </a:solidFill>
              </a:rPr>
              <a:t>個</a:t>
            </a:r>
            <a:r>
              <a:rPr lang="zh-TW" altLang="en-US" sz="2400" dirty="0"/>
              <a:t>學校科組志願並由國中學校至</a:t>
            </a:r>
            <a:r>
              <a:rPr lang="zh-TW" altLang="en-US" sz="2400" b="1" i="1" u="sng" dirty="0"/>
              <a:t>五專完全免試入學生招生網路平台 </a:t>
            </a:r>
            <a:r>
              <a:rPr lang="zh-TW" altLang="en-US" sz="2400" dirty="0"/>
              <a:t>進行</a:t>
            </a:r>
            <a:r>
              <a:rPr lang="zh-TW" altLang="en-US" sz="2400" b="1" dirty="0">
                <a:solidFill>
                  <a:srgbClr val="FF0000"/>
                </a:solidFill>
              </a:rPr>
              <a:t>集體報名</a:t>
            </a:r>
            <a:r>
              <a:rPr lang="zh-TW" altLang="en-US" sz="2400" dirty="0"/>
              <a:t>作業。</a:t>
            </a:r>
            <a:endParaRPr lang="en-US" altLang="zh-TW" sz="2400" dirty="0"/>
          </a:p>
          <a:p>
            <a:pPr>
              <a:lnSpc>
                <a:spcPct val="145000"/>
              </a:lnSpc>
              <a:spcBef>
                <a:spcPts val="0"/>
              </a:spcBef>
            </a:pP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4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22%)</a:t>
            </a:r>
            <a:r>
              <a:rPr lang="zh-TW" altLang="zh-TW" sz="24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sz="2400" dirty="0"/>
              <a:t>。</a:t>
            </a:r>
            <a:endParaRPr lang="en-US" altLang="zh-TW" sz="2400" dirty="0"/>
          </a:p>
          <a:p>
            <a:pPr>
              <a:lnSpc>
                <a:spcPct val="145000"/>
              </a:lnSpc>
              <a:spcBef>
                <a:spcPts val="0"/>
              </a:spcBef>
            </a:pPr>
            <a:r>
              <a:rPr lang="zh-TW" altLang="en-US" sz="2400" dirty="0"/>
              <a:t>招生缺額回流至</a:t>
            </a:r>
            <a:r>
              <a:rPr lang="zh-TW" altLang="en-US" sz="2400" b="1" dirty="0">
                <a:solidFill>
                  <a:srgbClr val="FF0000"/>
                </a:solidFill>
              </a:rPr>
              <a:t>五專聯合免試入學</a:t>
            </a:r>
            <a:r>
              <a:rPr lang="zh-TW" altLang="en-US" sz="2400" dirty="0"/>
              <a:t>招生。</a:t>
            </a:r>
            <a:endParaRPr lang="en-US" altLang="zh-TW" sz="2400" dirty="0"/>
          </a:p>
        </p:txBody>
      </p:sp>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招生重點</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88</a:t>
            </a:fld>
            <a:endParaRPr kumimoji="0" lang="zh-TW" altLang="en-US">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8144461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招生學校</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89</a:t>
            </a:fld>
            <a:endParaRPr kumimoji="0" lang="zh-TW" altLang="en-US">
              <a:solidFill>
                <a:srgbClr val="FEFFFF"/>
              </a:solidFill>
              <a:latin typeface="Century Gothic" panose="020B0502020202020204" pitchFamily="34" charset="0"/>
            </a:endParaRPr>
          </a:p>
        </p:txBody>
      </p:sp>
      <p:pic>
        <p:nvPicPr>
          <p:cNvPr id="5" name="圖片 4">
            <a:extLst>
              <a:ext uri="{FF2B5EF4-FFF2-40B4-BE49-F238E27FC236}">
                <a16:creationId xmlns:a16="http://schemas.microsoft.com/office/drawing/2014/main" id="{EEE9D0D8-0789-E051-3A25-157F9918D08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47455" y="1454048"/>
            <a:ext cx="10497089" cy="3949903"/>
          </a:xfrm>
          <a:prstGeom prst="rect">
            <a:avLst/>
          </a:prstGeom>
        </p:spPr>
      </p:pic>
      <p:sp>
        <p:nvSpPr>
          <p:cNvPr id="6" name="文字方塊 5">
            <a:extLst>
              <a:ext uri="{FF2B5EF4-FFF2-40B4-BE49-F238E27FC236}">
                <a16:creationId xmlns:a16="http://schemas.microsoft.com/office/drawing/2014/main" id="{5F49318D-B072-C7B8-3D93-670D040F0DFB}"/>
              </a:ext>
            </a:extLst>
          </p:cNvPr>
          <p:cNvSpPr txBox="1"/>
          <p:nvPr/>
        </p:nvSpPr>
        <p:spPr>
          <a:xfrm>
            <a:off x="2519924" y="5510111"/>
            <a:ext cx="8070911" cy="369332"/>
          </a:xfrm>
          <a:prstGeom prst="rect">
            <a:avLst/>
          </a:prstGeom>
          <a:noFill/>
        </p:spPr>
        <p:txBody>
          <a:bodyPr wrap="square" rtlCol="0">
            <a:spAutoFit/>
          </a:bodyPr>
          <a:lstStyle/>
          <a:p>
            <a:pPr marL="684000" indent="-684000"/>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註：招生科組以各校公告之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五專完全免試入學單獨招生簡章</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為準。</a:t>
            </a:r>
          </a:p>
        </p:txBody>
      </p:sp>
    </p:spTree>
    <p:extLst>
      <p:ext uri="{BB962C8B-B14F-4D97-AF65-F5344CB8AC3E}">
        <p14:creationId xmlns:p14="http://schemas.microsoft.com/office/powerpoint/2010/main" val="2174494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335B77F7-EDF2-4E83-BF7E-E19EBE730341}"/>
              </a:ext>
            </a:extLst>
          </p:cNvPr>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E6D4C3B3-C805-476C-915C-BC809FBA13A8}"/>
              </a:ext>
            </a:extLst>
          </p:cNvPr>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69657734-8F56-4D78-9FF6-FCC642D5DF5B}"/>
              </a:ext>
            </a:extLst>
          </p:cNvPr>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CC43587A-5038-470B-80E5-BC0300E0DACB}"/>
              </a:ext>
            </a:extLst>
          </p:cNvPr>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a:extLst>
              <a:ext uri="{FF2B5EF4-FFF2-40B4-BE49-F238E27FC236}">
                <a16:creationId xmlns:a16="http://schemas.microsoft.com/office/drawing/2014/main" id="{0448D9CC-9616-4E75-8118-1AB8BA779124}"/>
              </a:ext>
            </a:extLst>
          </p:cNvPr>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a:extLst>
              <a:ext uri="{FF2B5EF4-FFF2-40B4-BE49-F238E27FC236}">
                <a16:creationId xmlns:a16="http://schemas.microsoft.com/office/drawing/2014/main" id="{988883CD-B946-4EA0-948A-A0B9BE1E8759}"/>
              </a:ext>
            </a:extLst>
          </p:cNvPr>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a:extLst>
              <a:ext uri="{FF2B5EF4-FFF2-40B4-BE49-F238E27FC236}">
                <a16:creationId xmlns:a16="http://schemas.microsoft.com/office/drawing/2014/main" id="{B6FE542E-8B2C-4792-9E58-677291850C61}"/>
              </a:ext>
            </a:extLst>
          </p:cNvPr>
          <p:cNvCxnSpPr/>
          <p:nvPr/>
        </p:nvCxnSpPr>
        <p:spPr>
          <a:xfrm>
            <a:off x="8109766"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695825" y="533876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425554" y="5321122"/>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425554" y="5800547"/>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a:extLst>
              <a:ext uri="{FF2B5EF4-FFF2-40B4-BE49-F238E27FC236}">
                <a16:creationId xmlns:a16="http://schemas.microsoft.com/office/drawing/2014/main" id="{66D67DAB-CFF2-4A9E-A91E-798432A99CB6}"/>
              </a:ext>
            </a:extLst>
          </p:cNvPr>
          <p:cNvSpPr/>
          <p:nvPr/>
        </p:nvSpPr>
        <p:spPr>
          <a:xfrm>
            <a:off x="7425554"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a:extLst>
              <a:ext uri="{FF2B5EF4-FFF2-40B4-BE49-F238E27FC236}">
                <a16:creationId xmlns:a16="http://schemas.microsoft.com/office/drawing/2014/main" id="{C41C1664-1FEB-4ABC-82D6-A22B2ED8D1AF}"/>
              </a:ext>
            </a:extLst>
          </p:cNvPr>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a:extLst>
              <a:ext uri="{FF2B5EF4-FFF2-40B4-BE49-F238E27FC236}">
                <a16:creationId xmlns:a16="http://schemas.microsoft.com/office/drawing/2014/main" id="{6A4DF46C-0FC2-42AC-BE74-0C90904ABF4D}"/>
              </a:ext>
            </a:extLst>
          </p:cNvPr>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a:extLst>
              <a:ext uri="{FF2B5EF4-FFF2-40B4-BE49-F238E27FC236}">
                <a16:creationId xmlns:a16="http://schemas.microsoft.com/office/drawing/2014/main" id="{9177D91C-18FA-49CA-A822-44A71C8E2050}"/>
              </a:ext>
            </a:extLst>
          </p:cNvPr>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id="{9F5D0242-E7AE-42E6-AB1D-6F85979986E3}"/>
              </a:ext>
            </a:extLst>
          </p:cNvPr>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a:extLst>
              <a:ext uri="{FF2B5EF4-FFF2-40B4-BE49-F238E27FC236}">
                <a16:creationId xmlns:a16="http://schemas.microsoft.com/office/drawing/2014/main" id="{0696EE2A-CACE-4C8D-9207-D216D8E4485A}"/>
              </a:ext>
            </a:extLst>
          </p:cNvPr>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065E43F0-2E63-4DCC-B194-CA2B693C2F16}"/>
              </a:ext>
            </a:extLst>
          </p:cNvPr>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40527BD3-BDC0-4704-A330-292E69131464}"/>
              </a:ext>
            </a:extLst>
          </p:cNvPr>
          <p:cNvSpPr/>
          <p:nvPr/>
        </p:nvSpPr>
        <p:spPr>
          <a:xfrm>
            <a:off x="4541838" y="3490913"/>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8065615"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a:extLst>
              <a:ext uri="{FF2B5EF4-FFF2-40B4-BE49-F238E27FC236}">
                <a16:creationId xmlns:a16="http://schemas.microsoft.com/office/drawing/2014/main" id="{354B24F0-B034-420C-9895-3F9935C7F4CF}"/>
              </a:ext>
            </a:extLst>
          </p:cNvPr>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a:extLst>
              <a:ext uri="{FF2B5EF4-FFF2-40B4-BE49-F238E27FC236}">
                <a16:creationId xmlns:a16="http://schemas.microsoft.com/office/drawing/2014/main" id="{DE5F57E4-CCA1-40EB-A9D7-049FC06B2CF4}"/>
              </a:ext>
            </a:extLst>
          </p:cNvPr>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6" name="文字方塊 35"/>
          <p:cNvSpPr txBox="1">
            <a:spLocks noChangeArrowheads="1"/>
          </p:cNvSpPr>
          <p:nvPr/>
        </p:nvSpPr>
        <p:spPr bwMode="auto">
          <a:xfrm>
            <a:off x="1505871"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a:extLst>
              <a:ext uri="{FF2B5EF4-FFF2-40B4-BE49-F238E27FC236}">
                <a16:creationId xmlns:a16="http://schemas.microsoft.com/office/drawing/2014/main" id="{E0252260-A105-40E2-89A8-A8927F6CC7C7}"/>
              </a:ext>
            </a:extLst>
          </p:cNvPr>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a:extLst>
              <a:ext uri="{FF2B5EF4-FFF2-40B4-BE49-F238E27FC236}">
                <a16:creationId xmlns:a16="http://schemas.microsoft.com/office/drawing/2014/main" id="{88E746A1-7D4F-4A23-A9AC-837B7527E38A}"/>
              </a:ext>
            </a:extLst>
          </p:cNvPr>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24820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科學班</a:t>
            </a:r>
            <a:r>
              <a:rPr lang="en-US" altLang="zh-TW" sz="1600" dirty="0">
                <a:solidFill>
                  <a:srgbClr val="000000"/>
                </a:solidFill>
                <a:latin typeface="華康粗圓體" panose="020F0709000000000000" pitchFamily="49" charset="-120"/>
                <a:ea typeface="華康粗圓體" panose="020F0709000000000000" pitchFamily="49" charset="-120"/>
              </a:rPr>
              <a:t>(4</a:t>
            </a:r>
            <a:r>
              <a:rPr lang="zh-TW" altLang="en-US" sz="1600" dirty="0">
                <a:solidFill>
                  <a:srgbClr val="000000"/>
                </a:solidFill>
                <a:latin typeface="華康粗圓體" panose="020F0709000000000000" pitchFamily="49" charset="-120"/>
                <a:ea typeface="華康粗圓體" panose="020F0709000000000000" pitchFamily="49" charset="-120"/>
              </a:rPr>
              <a:t>月報到</a:t>
            </a:r>
            <a:r>
              <a:rPr lang="en-US" altLang="zh-TW" sz="1600" dirty="0">
                <a:solidFill>
                  <a:srgbClr val="000000"/>
                </a:solidFill>
                <a:latin typeface="華康粗圓體" panose="020F0709000000000000" pitchFamily="49" charset="-120"/>
                <a:ea typeface="華康粗圓體" panose="020F0709000000000000" pitchFamily="49" charset="-120"/>
              </a:rPr>
              <a:t>)</a:t>
            </a:r>
            <a:endParaRPr lang="zh-TW" altLang="en-US" sz="1100" dirty="0">
              <a:solidFill>
                <a:srgbClr val="000000"/>
              </a:solidFill>
              <a:latin typeface="華康粗圓體" panose="020F0709000000000000" pitchFamily="49" charset="-120"/>
              <a:ea typeface="華康粗圓體" panose="020F0709000000000000" pitchFamily="49" charset="-120"/>
            </a:endParaRP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A173A903-674C-46E8-9FB2-9F2E8719FF4B}"/>
              </a:ext>
            </a:extLst>
          </p:cNvPr>
          <p:cNvSpPr/>
          <p:nvPr/>
        </p:nvSpPr>
        <p:spPr>
          <a:xfrm>
            <a:off x="7963716"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3E9442E5-C97A-485B-B06B-BBEC323B9C31}"/>
              </a:ext>
            </a:extLst>
          </p:cNvPr>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altLang="en-US"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a:extLst>
              <a:ext uri="{FF2B5EF4-FFF2-40B4-BE49-F238E27FC236}">
                <a16:creationId xmlns:a16="http://schemas.microsoft.com/office/drawing/2014/main" id="{BF0DA6FB-A944-4237-BD43-96DB2D19768D}"/>
              </a:ext>
            </a:extLst>
          </p:cNvPr>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a:extLst>
              <a:ext uri="{FF2B5EF4-FFF2-40B4-BE49-F238E27FC236}">
                <a16:creationId xmlns:a16="http://schemas.microsoft.com/office/drawing/2014/main" id="{6DC1B5CF-F825-4098-A79B-F3174EB38199}"/>
              </a:ext>
            </a:extLst>
          </p:cNvPr>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E5B95323-1A22-40FE-B01E-6CBBAF75FBC3}"/>
              </a:ext>
            </a:extLst>
          </p:cNvPr>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a:extLst>
              <a:ext uri="{FF2B5EF4-FFF2-40B4-BE49-F238E27FC236}">
                <a16:creationId xmlns:a16="http://schemas.microsoft.com/office/drawing/2014/main" id="{53844A78-0FF1-4CB0-8E07-7BC08FE4CB7D}"/>
              </a:ext>
            </a:extLst>
          </p:cNvPr>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9089231" y="1376362"/>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月放榜  報到</a:t>
            </a:r>
          </a:p>
        </p:txBody>
      </p:sp>
      <p:sp>
        <p:nvSpPr>
          <p:cNvPr id="2" name="矩形 1">
            <a:extLst>
              <a:ext uri="{FF2B5EF4-FFF2-40B4-BE49-F238E27FC236}">
                <a16:creationId xmlns:a16="http://schemas.microsoft.com/office/drawing/2014/main" id="{1C81915A-10A4-45BF-A293-135B584476E8}"/>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臺南區高中職多元入學重要日程表</a:t>
            </a:r>
          </a:p>
        </p:txBody>
      </p:sp>
      <p:sp>
        <p:nvSpPr>
          <p:cNvPr id="51" name="圓角矩形 50">
            <a:extLst>
              <a:ext uri="{FF2B5EF4-FFF2-40B4-BE49-F238E27FC236}">
                <a16:creationId xmlns:a16="http://schemas.microsoft.com/office/drawing/2014/main" id="{9A820408-0FF5-48A7-998D-74643FBF4EC2}"/>
              </a:ext>
            </a:extLst>
          </p:cNvPr>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sp>
        <p:nvSpPr>
          <p:cNvPr id="43" name="投影片編號版面配置區 11">
            <a:extLst>
              <a:ext uri="{FF2B5EF4-FFF2-40B4-BE49-F238E27FC236}">
                <a16:creationId xmlns:a16="http://schemas.microsoft.com/office/drawing/2014/main" id="{2484A867-7D58-4260-B03D-75A9A0A4A8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4" name="文字方塊 43">
            <a:extLst>
              <a:ext uri="{FF2B5EF4-FFF2-40B4-BE49-F238E27FC236}">
                <a16:creationId xmlns:a16="http://schemas.microsoft.com/office/drawing/2014/main" id="{34AA0B27-A4CD-4A09-B97C-F9551721D061}"/>
              </a:ext>
            </a:extLst>
          </p:cNvPr>
          <p:cNvSpPr txBox="1"/>
          <p:nvPr/>
        </p:nvSpPr>
        <p:spPr>
          <a:xfrm>
            <a:off x="7219000" y="6262509"/>
            <a:ext cx="2775247" cy="369332"/>
          </a:xfrm>
          <a:prstGeom prst="rect">
            <a:avLst/>
          </a:prstGeom>
          <a:noFill/>
        </p:spPr>
        <p:txBody>
          <a:bodyPr wrap="none" rtlCol="0">
            <a:spAutoFit/>
          </a:bodyPr>
          <a:lstStyle/>
          <a:p>
            <a:r>
              <a:rPr lang="en-US" altLang="zh-TW" b="1" dirty="0">
                <a:solidFill>
                  <a:srgbClr val="FF0000"/>
                </a:solidFill>
              </a:rPr>
              <a:t>(113</a:t>
            </a:r>
            <a:r>
              <a:rPr lang="zh-TW" altLang="en-US" b="1" dirty="0">
                <a:solidFill>
                  <a:srgbClr val="FF0000"/>
                </a:solidFill>
              </a:rPr>
              <a:t>學年度臺南區未辦理</a:t>
            </a:r>
            <a:r>
              <a:rPr lang="en-US" altLang="zh-TW" b="1" dirty="0">
                <a:solidFill>
                  <a:srgbClr val="FF0000"/>
                </a:solidFill>
              </a:rPr>
              <a:t>)</a:t>
            </a:r>
            <a:endParaRPr lang="zh-TW" altLang="en-US" b="1" dirty="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randombar(horizontal)">
                                      <p:cBhvr>
                                        <p:cTn id="135" dur="500"/>
                                        <p:tgtEl>
                                          <p:spTgt spid="32"/>
                                        </p:tgtEl>
                                      </p:cBhvr>
                                    </p:animEffect>
                                  </p:childTnLst>
                                </p:cTn>
                              </p:par>
                              <p:par>
                                <p:cTn id="136" presetID="42" presetClass="entr" presetSubtype="0" fill="hold"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nodeType="afterGroup">
                            <p:stCondLst>
                              <p:cond delay="1000"/>
                            </p:stCondLst>
                            <p:childTnLst>
                              <p:par>
                                <p:cTn id="142" presetID="42" presetClass="entr" presetSubtype="0" fill="hold" nodeType="after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anim calcmode="lin" valueType="num">
                                      <p:cBhvr>
                                        <p:cTn id="145" dur="1000" fill="hold"/>
                                        <p:tgtEl>
                                          <p:spTgt spid="33"/>
                                        </p:tgtEl>
                                        <p:attrNameLst>
                                          <p:attrName>ppt_x</p:attrName>
                                        </p:attrNameLst>
                                      </p:cBhvr>
                                      <p:tavLst>
                                        <p:tav tm="0">
                                          <p:val>
                                            <p:strVal val="#ppt_x"/>
                                          </p:val>
                                        </p:tav>
                                        <p:tav tm="100000">
                                          <p:val>
                                            <p:strVal val="#ppt_x"/>
                                          </p:val>
                                        </p:tav>
                                      </p:tavLst>
                                    </p:anim>
                                    <p:anim calcmode="lin" valueType="num">
                                      <p:cBhvr>
                                        <p:cTn id="146" dur="1000" fill="hold"/>
                                        <p:tgtEl>
                                          <p:spTgt spid="33"/>
                                        </p:tgtEl>
                                        <p:attrNameLst>
                                          <p:attrName>ppt_y</p:attrName>
                                        </p:attrNameLst>
                                      </p:cBhvr>
                                      <p:tavLst>
                                        <p:tav tm="0">
                                          <p:val>
                                            <p:strVal val="#ppt_y+.1"/>
                                          </p:val>
                                        </p:tav>
                                        <p:tav tm="100000">
                                          <p:val>
                                            <p:strVal val="#ppt_y"/>
                                          </p:val>
                                        </p:tav>
                                      </p:tavLst>
                                    </p:anim>
                                  </p:childTnLst>
                                </p:cTn>
                              </p:par>
                              <p:par>
                                <p:cTn id="147" presetID="14" presetClass="entr" presetSubtype="10" fill="hold" nodeType="with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randombar(horizontal)">
                                      <p:cBhvr>
                                        <p:cTn id="149" dur="500"/>
                                        <p:tgtEl>
                                          <p:spTgt spid="34"/>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4" presetClass="entr" presetSubtype="10" fill="hold" grpId="0" nodeType="click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randombar(horizontal)">
                                      <p:cBhvr>
                                        <p:cTn id="154" dur="500"/>
                                        <p:tgtEl>
                                          <p:spTgt spid="47"/>
                                        </p:tgtEl>
                                      </p:cBhvr>
                                    </p:animEffect>
                                  </p:childTnLst>
                                </p:cTn>
                              </p:par>
                            </p:childTnLst>
                          </p:cTn>
                        </p:par>
                        <p:par>
                          <p:cTn id="155" fill="hold" nodeType="afterGroup">
                            <p:stCondLst>
                              <p:cond delay="500"/>
                            </p:stCondLst>
                            <p:childTnLst>
                              <p:par>
                                <p:cTn id="156" presetID="14" presetClass="entr" presetSubtype="10" fill="hold" nodeType="after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randombar(horizontal)">
                                      <p:cBhvr>
                                        <p:cTn id="158" dur="500"/>
                                        <p:tgtEl>
                                          <p:spTgt spid="46"/>
                                        </p:tgtEl>
                                      </p:cBhvr>
                                    </p:animEffect>
                                  </p:childTnLst>
                                </p:cTn>
                              </p:par>
                              <p:par>
                                <p:cTn id="159" presetID="14" presetClass="entr" presetSubtype="10"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randombar(horizontal)">
                                      <p:cBhvr>
                                        <p:cTn id="161" dur="500"/>
                                        <p:tgtEl>
                                          <p:spTgt spid="4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randombar(horizontal)">
                                      <p:cBhvr>
                                        <p:cTn id="164" dur="500"/>
                                        <p:tgtEl>
                                          <p:spTgt spid="50"/>
                                        </p:tgtEl>
                                      </p:cBhvr>
                                    </p:animEffect>
                                  </p:childTnLst>
                                </p:cTn>
                              </p:par>
                              <p:par>
                                <p:cTn id="165" presetID="14" presetClass="entr" presetSubtype="1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randombar(horizontal)">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6" grpId="0"/>
      <p:bldP spid="37" grpId="0" animBg="1"/>
      <p:bldP spid="39" grpId="0"/>
      <p:bldP spid="40" grpId="0"/>
      <p:bldP spid="47" grpId="0" animBg="1"/>
      <p:bldP spid="5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68133AC-7711-43F2-8BF6-5A0D4333688A}"/>
              </a:ext>
            </a:extLst>
          </p:cNvPr>
          <p:cNvSpPr/>
          <p:nvPr/>
        </p:nvSpPr>
        <p:spPr>
          <a:xfrm>
            <a:off x="1611313" y="401637"/>
            <a:ext cx="10264775" cy="605472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內容版面配置區 2">
            <a:extLst>
              <a:ext uri="{FF2B5EF4-FFF2-40B4-BE49-F238E27FC236}">
                <a16:creationId xmlns:a16="http://schemas.microsoft.com/office/drawing/2014/main" id="{3D2B9BE3-5B7A-4C53-9F1D-EE7AFBFCA11C}"/>
              </a:ext>
            </a:extLst>
          </p:cNvPr>
          <p:cNvSpPr>
            <a:spLocks noGrp="1"/>
          </p:cNvSpPr>
          <p:nvPr>
            <p:ph idx="1"/>
          </p:nvPr>
        </p:nvSpPr>
        <p:spPr>
          <a:xfrm>
            <a:off x="1797051" y="547688"/>
            <a:ext cx="10379075" cy="6054725"/>
          </a:xfrm>
        </p:spPr>
        <p:txBody>
          <a:bodyPr>
            <a:noAutofit/>
          </a:bodyPr>
          <a:lstStyle/>
          <a:p>
            <a:pPr marL="0" indent="0">
              <a:buFont typeface="Wingdings 3" panose="05040102010807070707" pitchFamily="18" charset="2"/>
              <a:buNone/>
              <a:defRPr/>
            </a:pPr>
            <a:r>
              <a:rPr lang="zh-TW" altLang="en-US" sz="3000" b="1" dirty="0">
                <a:latin typeface="標楷體" panose="03000509000000000000" pitchFamily="65" charset="-120"/>
                <a:ea typeface="標楷體" panose="03000509000000000000" pitchFamily="65" charset="-120"/>
              </a:rPr>
              <a:t>   五專優先免試入學</a:t>
            </a:r>
            <a:r>
              <a:rPr lang="zh-TW" altLang="zh-TW" sz="3000" b="1" dirty="0">
                <a:latin typeface="標楷體" panose="03000509000000000000" pitchFamily="65" charset="-120"/>
                <a:ea typeface="標楷體" panose="03000509000000000000" pitchFamily="65" charset="-120"/>
              </a:rPr>
              <a:t>招生</a:t>
            </a:r>
            <a:r>
              <a:rPr lang="zh-TW" altLang="en-US" sz="3000" b="1" dirty="0">
                <a:latin typeface="標楷體" panose="03000509000000000000" pitchFamily="65" charset="-120"/>
                <a:ea typeface="標楷體" panose="03000509000000000000" pitchFamily="65" charset="-120"/>
              </a:rPr>
              <a:t>比序積分採計項目</a:t>
            </a:r>
            <a:r>
              <a:rPr lang="en-US" altLang="zh-TW" sz="3000" b="1" dirty="0">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en-US" altLang="zh-TW" sz="1000" b="1" dirty="0">
              <a:solidFill>
                <a:srgbClr val="C0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一、</a:t>
            </a:r>
            <a:r>
              <a:rPr lang="zh-TW" altLang="zh-TW" sz="3000" b="1" dirty="0">
                <a:solidFill>
                  <a:srgbClr val="C00000"/>
                </a:solidFill>
                <a:latin typeface="標楷體" panose="03000509000000000000" pitchFamily="65" charset="-120"/>
                <a:ea typeface="標楷體" panose="03000509000000000000" pitchFamily="65" charset="-120"/>
              </a:rPr>
              <a:t>國中應屆畢業生在校</a:t>
            </a:r>
            <a:r>
              <a:rPr lang="zh-TW" altLang="en-US" sz="3000" b="1" dirty="0">
                <a:solidFill>
                  <a:srgbClr val="C00000"/>
                </a:solidFill>
                <a:latin typeface="標楷體" panose="03000509000000000000" pitchFamily="65" charset="-120"/>
                <a:ea typeface="標楷體" panose="03000509000000000000" pitchFamily="65" charset="-120"/>
              </a:rPr>
              <a:t>比序項目</a:t>
            </a:r>
            <a:endParaRPr lang="en-US" altLang="zh-TW" sz="3000" b="1" dirty="0">
              <a:solidFill>
                <a:srgbClr val="C00000"/>
              </a:solidFill>
              <a:latin typeface="標楷體" panose="03000509000000000000" pitchFamily="65" charset="-120"/>
              <a:ea typeface="標楷體" panose="03000509000000000000" pitchFamily="65" charset="-120"/>
            </a:endParaRPr>
          </a:p>
          <a:p>
            <a:pPr lvl="1">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多元學習表現</a:t>
            </a:r>
            <a:r>
              <a:rPr lang="zh-TW" altLang="zh-TW" sz="2500" dirty="0">
                <a:latin typeface="標楷體" panose="03000509000000000000" pitchFamily="65" charset="-120"/>
                <a:ea typeface="標楷體" panose="03000509000000000000" pitchFamily="65" charset="-120"/>
              </a:rPr>
              <a:t>（含競賽及服務學習）</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技藝優良</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弱勢身分</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均衡學習</a:t>
            </a:r>
            <a:r>
              <a:rPr lang="en-US" altLang="zh-TW" sz="2800" b="1" dirty="0">
                <a:solidFill>
                  <a:srgbClr val="0000FF"/>
                </a:solidFill>
                <a:latin typeface="標楷體" panose="03000509000000000000" pitchFamily="65" charset="-120"/>
                <a:ea typeface="標楷體" panose="03000509000000000000" pitchFamily="65" charset="-120"/>
              </a:rPr>
              <a:t/>
            </a:r>
            <a:br>
              <a:rPr lang="en-US" altLang="zh-TW" sz="2800" b="1" dirty="0">
                <a:solidFill>
                  <a:srgbClr val="0000FF"/>
                </a:solidFill>
                <a:latin typeface="標楷體" panose="03000509000000000000" pitchFamily="65" charset="-120"/>
                <a:ea typeface="標楷體" panose="03000509000000000000" pitchFamily="65" charset="-120"/>
              </a:rPr>
            </a:br>
            <a:r>
              <a:rPr lang="zh-TW" altLang="zh-TW" sz="2500" dirty="0">
                <a:latin typeface="標楷體" panose="03000509000000000000" pitchFamily="65" charset="-120"/>
                <a:ea typeface="標楷體" panose="03000509000000000000" pitchFamily="65" charset="-120"/>
              </a:rPr>
              <a:t>（包括健康與體育、藝術與人文</a:t>
            </a:r>
            <a:r>
              <a:rPr lang="zh-TW" altLang="en-US" sz="2500" dirty="0">
                <a:latin typeface="標楷體" panose="03000509000000000000" pitchFamily="65" charset="-120"/>
                <a:ea typeface="標楷體" panose="03000509000000000000" pitchFamily="65" charset="-120"/>
              </a:rPr>
              <a:t>、</a:t>
            </a:r>
            <a:r>
              <a:rPr lang="zh-TW" altLang="zh-TW" sz="2500" dirty="0">
                <a:latin typeface="標楷體" panose="03000509000000000000" pitchFamily="65" charset="-120"/>
                <a:ea typeface="標楷體" panose="03000509000000000000" pitchFamily="65" charset="-120"/>
              </a:rPr>
              <a:t>綜合活動</a:t>
            </a:r>
            <a:r>
              <a:rPr lang="zh-TW" altLang="en-US" sz="2500" dirty="0">
                <a:latin typeface="標楷體" panose="03000509000000000000" pitchFamily="65" charset="-120"/>
                <a:ea typeface="標楷體" panose="03000509000000000000" pitchFamily="65" charset="-120"/>
              </a:rPr>
              <a:t>及科技領域</a:t>
            </a:r>
            <a:r>
              <a:rPr lang="zh-TW" altLang="zh-TW" sz="2500" dirty="0">
                <a:latin typeface="標楷體" panose="03000509000000000000" pitchFamily="65" charset="-120"/>
                <a:ea typeface="標楷體" panose="03000509000000000000" pitchFamily="65" charset="-120"/>
              </a:rPr>
              <a:t>五學期平均成績）</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志願序</a:t>
            </a:r>
            <a:endParaRPr lang="en-US" altLang="zh-TW" sz="2800" b="1" dirty="0">
              <a:solidFill>
                <a:srgbClr val="0000FF"/>
              </a:solidFill>
              <a:latin typeface="標楷體" panose="03000509000000000000" pitchFamily="65" charset="-120"/>
              <a:ea typeface="標楷體" panose="03000509000000000000" pitchFamily="65" charset="-120"/>
            </a:endParaRPr>
          </a:p>
          <a:p>
            <a:pPr marL="0" lvl="1" indent="0">
              <a:spcBef>
                <a:spcPts val="1000"/>
              </a:spcBef>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二、國中教育會考</a:t>
            </a:r>
            <a:r>
              <a:rPr lang="zh-TW" altLang="zh-TW" sz="2500" dirty="0">
                <a:latin typeface="標楷體" panose="03000509000000000000" pitchFamily="65" charset="-120"/>
                <a:ea typeface="標楷體" panose="03000509000000000000" pitchFamily="65" charset="-120"/>
              </a:rPr>
              <a:t>（含寫作測驗）</a:t>
            </a:r>
            <a:endParaRPr lang="en-US" altLang="zh-TW" sz="2500" dirty="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endParaRPr lang="en-US" altLang="zh-TW" sz="3000" b="1" dirty="0">
              <a:solidFill>
                <a:srgbClr val="7030A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620C06BD-54F8-408C-A3BF-743DB90492B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0837445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標題 1"/>
          <p:cNvSpPr txBox="1">
            <a:spLocks/>
          </p:cNvSpPr>
          <p:nvPr/>
        </p:nvSpPr>
        <p:spPr bwMode="auto">
          <a:xfrm>
            <a:off x="541338" y="68263"/>
            <a:ext cx="6931025" cy="5048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三</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五專優先免試</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比序積分採計說明</a:t>
            </a:r>
          </a:p>
        </p:txBody>
      </p:sp>
      <p:sp>
        <p:nvSpPr>
          <p:cNvPr id="208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AC168D8-D47E-4706-8D73-A2ED6FA481D6}" type="slidenum">
              <a:rPr kumimoji="0" lang="zh-TW" altLang="en-US" smtClean="0">
                <a:solidFill>
                  <a:srgbClr val="FEFFFF"/>
                </a:solidFill>
                <a:latin typeface="Century Gothic" panose="020B0502020202020204" pitchFamily="34" charset="0"/>
              </a:rPr>
              <a:pPr/>
              <a:t>91</a:t>
            </a:fld>
            <a:endParaRPr kumimoji="0" lang="zh-TW" altLang="en-US">
              <a:solidFill>
                <a:srgbClr val="FEFFFF"/>
              </a:solidFill>
              <a:latin typeface="Century Gothic" panose="020B0502020202020204" pitchFamily="34" charset="0"/>
            </a:endParaRPr>
          </a:p>
        </p:txBody>
      </p:sp>
      <p:graphicFrame>
        <p:nvGraphicFramePr>
          <p:cNvPr id="8" name="表格 7">
            <a:extLst>
              <a:ext uri="{FF2B5EF4-FFF2-40B4-BE49-F238E27FC236}">
                <a16:creationId xmlns:a16="http://schemas.microsoft.com/office/drawing/2014/main" id="{7B18250E-B6B3-43A2-88C8-67B76CF86568}"/>
              </a:ext>
            </a:extLst>
          </p:cNvPr>
          <p:cNvGraphicFramePr>
            <a:graphicFrameLocks noGrp="1"/>
          </p:cNvGraphicFramePr>
          <p:nvPr>
            <p:extLst>
              <p:ext uri="{D42A27DB-BD31-4B8C-83A1-F6EECF244321}">
                <p14:modId xmlns:p14="http://schemas.microsoft.com/office/powerpoint/2010/main" val="3641821459"/>
              </p:ext>
            </p:extLst>
          </p:nvPr>
        </p:nvGraphicFramePr>
        <p:xfrm>
          <a:off x="127000" y="639925"/>
          <a:ext cx="11938000" cy="6142382"/>
        </p:xfrm>
        <a:graphic>
          <a:graphicData uri="http://schemas.openxmlformats.org/drawingml/2006/table">
            <a:tbl>
              <a:tblPr firstRow="1" bandRow="1">
                <a:tableStyleId>{5C22544A-7EE6-4342-B048-85BDC9FD1C3A}</a:tableStyleId>
              </a:tblPr>
              <a:tblGrid>
                <a:gridCol w="1302620">
                  <a:extLst>
                    <a:ext uri="{9D8B030D-6E8A-4147-A177-3AD203B41FA5}">
                      <a16:colId xmlns:a16="http://schemas.microsoft.com/office/drawing/2014/main" val="20000"/>
                    </a:ext>
                  </a:extLst>
                </a:gridCol>
                <a:gridCol w="1321713">
                  <a:extLst>
                    <a:ext uri="{9D8B030D-6E8A-4147-A177-3AD203B41FA5}">
                      <a16:colId xmlns:a16="http://schemas.microsoft.com/office/drawing/2014/main" val="20001"/>
                    </a:ext>
                  </a:extLst>
                </a:gridCol>
                <a:gridCol w="787765">
                  <a:extLst>
                    <a:ext uri="{9D8B030D-6E8A-4147-A177-3AD203B41FA5}">
                      <a16:colId xmlns:a16="http://schemas.microsoft.com/office/drawing/2014/main" val="20002"/>
                    </a:ext>
                  </a:extLst>
                </a:gridCol>
                <a:gridCol w="542759">
                  <a:extLst>
                    <a:ext uri="{9D8B030D-6E8A-4147-A177-3AD203B41FA5}">
                      <a16:colId xmlns:a16="http://schemas.microsoft.com/office/drawing/2014/main" val="20003"/>
                    </a:ext>
                  </a:extLst>
                </a:gridCol>
                <a:gridCol w="7983143">
                  <a:extLst>
                    <a:ext uri="{9D8B030D-6E8A-4147-A177-3AD203B41FA5}">
                      <a16:colId xmlns:a16="http://schemas.microsoft.com/office/drawing/2014/main" val="20004"/>
                    </a:ext>
                  </a:extLst>
                </a:gridCol>
              </a:tblGrid>
              <a:tr h="341414">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積分上限</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積分採計項目說明</a:t>
                      </a:r>
                    </a:p>
                  </a:txBody>
                  <a:tcPr marT="45853" marB="45853"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04815">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志願序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600" b="0" i="0" u="none" strike="noStrike" kern="1200" baseline="0" dirty="0">
                          <a:solidFill>
                            <a:schemeClr val="dk1"/>
                          </a:solidFill>
                          <a:latin typeface="Book Antiqua" pitchFamily="18" charset="0"/>
                          <a:ea typeface="標楷體" pitchFamily="65" charset="-120"/>
                          <a:cs typeface="+mn-cs"/>
                        </a:rPr>
                        <a:t>每五志願為一級別： 第</a:t>
                      </a:r>
                      <a:r>
                        <a:rPr lang="en-US" altLang="zh-TW" sz="1600" b="0" i="0" u="none" strike="noStrike" kern="1200" baseline="0" dirty="0">
                          <a:solidFill>
                            <a:schemeClr val="dk1"/>
                          </a:solidFill>
                          <a:latin typeface="Book Antiqua" pitchFamily="18" charset="0"/>
                          <a:ea typeface="標楷體" pitchFamily="65" charset="-120"/>
                          <a:cs typeface="+mn-cs"/>
                        </a:rPr>
                        <a:t>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26</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25</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24</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23</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22</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30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21</a:t>
                      </a:r>
                      <a:r>
                        <a:rPr lang="zh-TW" altLang="en-US" sz="1600" b="0" i="0" u="none" strike="noStrike" kern="1200" baseline="0" dirty="0">
                          <a:solidFill>
                            <a:srgbClr val="FF0000"/>
                          </a:solidFill>
                          <a:latin typeface="Book Antiqua" pitchFamily="18" charset="0"/>
                          <a:ea typeface="標楷體" pitchFamily="65" charset="-120"/>
                          <a:cs typeface="+mn-cs"/>
                        </a:rPr>
                        <a:t>分</a:t>
                      </a:r>
                      <a:endParaRPr lang="zh-TW" altLang="en-US" sz="16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78959">
                <a:tc rowSpan="2">
                  <a:txBody>
                    <a:bodyPr/>
                    <a:lstStyle/>
                    <a:p>
                      <a:pPr marL="0" indent="0" algn="l"/>
                      <a:r>
                        <a:rPr lang="zh-TW" altLang="en-US" sz="2100" b="1" i="0" u="none" strike="noStrike" kern="1200" baseline="0" dirty="0">
                          <a:solidFill>
                            <a:schemeClr val="dk1"/>
                          </a:solidFill>
                          <a:latin typeface="Book Antiqua" pitchFamily="18" charset="0"/>
                          <a:ea typeface="標楷體" pitchFamily="65" charset="-120"/>
                          <a:cs typeface="+mn-cs"/>
                        </a:rPr>
                        <a:t>多元學  </a:t>
                      </a:r>
                      <a:r>
                        <a:rPr lang="en-US" altLang="zh-TW" sz="2100" b="1" i="0" u="none" strike="noStrike" kern="1200" baseline="0" dirty="0">
                          <a:solidFill>
                            <a:schemeClr val="dk1"/>
                          </a:solidFill>
                          <a:latin typeface="Book Antiqua" pitchFamily="18" charset="0"/>
                          <a:ea typeface="標楷體" pitchFamily="65" charset="-120"/>
                          <a:cs typeface="+mn-cs"/>
                        </a:rPr>
                        <a:t/>
                      </a:r>
                      <a:br>
                        <a:rPr lang="en-US" altLang="zh-TW" sz="2100" b="1" i="0" u="none" strike="noStrike" kern="1200" baseline="0" dirty="0">
                          <a:solidFill>
                            <a:schemeClr val="dk1"/>
                          </a:solidFill>
                          <a:latin typeface="Book Antiqua" pitchFamily="18" charset="0"/>
                          <a:ea typeface="標楷體" pitchFamily="65" charset="-120"/>
                          <a:cs typeface="+mn-cs"/>
                        </a:rPr>
                      </a:br>
                      <a:r>
                        <a:rPr lang="zh-TW" altLang="en-US" sz="2100" b="1" i="0" u="none" strike="noStrike" kern="1200" baseline="0" dirty="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簡章</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競賽項目：</a:t>
                      </a:r>
                      <a:r>
                        <a:rPr lang="en-US" altLang="zh-TW" sz="1800" b="0" i="0" u="none" strike="noStrike" kern="1200" baseline="0" dirty="0">
                          <a:solidFill>
                            <a:srgbClr val="FF0000"/>
                          </a:solidFill>
                          <a:latin typeface="Book Antiqua" pitchFamily="18" charset="0"/>
                          <a:ea typeface="標楷體" pitchFamily="65" charset="-120"/>
                          <a:cs typeface="+mn-cs"/>
                        </a:rPr>
                        <a:t>7-1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600" b="0" i="0" u="none" strike="noStrike" kern="1200" baseline="0" dirty="0">
                          <a:solidFill>
                            <a:schemeClr val="tx1"/>
                          </a:solidFill>
                          <a:latin typeface="Book Antiqua" pitchFamily="18" charset="0"/>
                          <a:ea typeface="標楷體" pitchFamily="65" charset="-120"/>
                          <a:cs typeface="+mn-cs"/>
                        </a:rPr>
                        <a:t>(</a:t>
                      </a:r>
                      <a:r>
                        <a:rPr lang="zh-TW" altLang="en-US" sz="1600" b="0" i="0" u="none" strike="noStrike" kern="1200" baseline="0" dirty="0">
                          <a:solidFill>
                            <a:schemeClr val="tx1"/>
                          </a:solidFill>
                          <a:latin typeface="Book Antiqua" pitchFamily="18" charset="0"/>
                          <a:ea typeface="標楷體" pitchFamily="65" charset="-120"/>
                          <a:cs typeface="+mn-cs"/>
                        </a:rPr>
                        <a:t>同學年度同項競賽擇優</a:t>
                      </a:r>
                      <a:r>
                        <a:rPr lang="en-US" altLang="zh-TW" sz="1600" b="0" i="0" u="none" strike="noStrike" kern="1200" baseline="0" dirty="0">
                          <a:solidFill>
                            <a:schemeClr val="tx1"/>
                          </a:solidFill>
                          <a:latin typeface="Book Antiqua" pitchFamily="18" charset="0"/>
                          <a:ea typeface="標楷體" pitchFamily="65" charset="-120"/>
                          <a:cs typeface="+mn-cs"/>
                        </a:rPr>
                        <a:t>1</a:t>
                      </a:r>
                      <a:r>
                        <a:rPr lang="zh-TW" altLang="en-US" sz="1600" b="0" i="0" u="none" strike="noStrike" kern="1200" baseline="0" dirty="0">
                          <a:solidFill>
                            <a:schemeClr val="tx1"/>
                          </a:solidFill>
                          <a:latin typeface="Book Antiqua" pitchFamily="18" charset="0"/>
                          <a:ea typeface="標楷體" pitchFamily="65" charset="-120"/>
                          <a:cs typeface="+mn-cs"/>
                        </a:rPr>
                        <a:t>次採計</a:t>
                      </a:r>
                      <a:r>
                        <a:rPr lang="en-US" altLang="zh-TW" sz="1600" b="0" i="0" u="none" strike="noStrike" kern="1200" baseline="0" dirty="0">
                          <a:solidFill>
                            <a:schemeClr val="tx1"/>
                          </a:solidFill>
                          <a:latin typeface="Book Antiqua" pitchFamily="18" charset="0"/>
                          <a:ea typeface="標楷體" pitchFamily="65" charset="-120"/>
                          <a:cs typeface="+mn-cs"/>
                        </a:rPr>
                        <a:t>)</a:t>
                      </a:r>
                      <a:endParaRPr lang="en-US" altLang="zh-TW" sz="1800" b="0" i="0" u="none" strike="noStrike" kern="1200" baseline="0" dirty="0">
                        <a:solidFill>
                          <a:schemeClr val="tx1"/>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a:solidFill>
                            <a:schemeClr val="dk1"/>
                          </a:solidFill>
                          <a:latin typeface="Book Antiqua" pitchFamily="18" charset="0"/>
                          <a:ea typeface="標楷體" pitchFamily="65" charset="-120"/>
                          <a:cs typeface="+mn-cs"/>
                        </a:rPr>
                        <a:t>113.5.14(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914994">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a:solidFill>
                            <a:srgbClr val="0000FF"/>
                          </a:solidFill>
                          <a:latin typeface="Book Antiqua" pitchFamily="18" charset="0"/>
                          <a:ea typeface="標楷體" pitchFamily="65" charset="-120"/>
                          <a:cs typeface="+mn-cs"/>
                        </a:rPr>
                        <a:t>服務學習	</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小時</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得 </a:t>
                      </a:r>
                      <a:r>
                        <a:rPr lang="en-US" altLang="zh-TW" sz="1800" b="0" i="0" u="none" strike="noStrike" kern="1200" baseline="0" dirty="0">
                          <a:solidFill>
                            <a:srgbClr val="FF0000"/>
                          </a:solidFill>
                          <a:latin typeface="Book Antiqua" pitchFamily="18" charset="0"/>
                          <a:ea typeface="標楷體" pitchFamily="65" charset="-120"/>
                          <a:cs typeface="+mn-cs"/>
                        </a:rPr>
                        <a:t>0.25 </a:t>
                      </a:r>
                      <a:r>
                        <a:rPr lang="zh-TW" altLang="en-US" sz="1800" b="0" i="0" u="none" strike="noStrike" kern="1200" baseline="0" dirty="0">
                          <a:solidFill>
                            <a:schemeClr val="dk1"/>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707802">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技藝優良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分以上：</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60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其成績應於國中就學期間且至</a:t>
                      </a:r>
                      <a:r>
                        <a:rPr lang="en-US" altLang="zh-TW" sz="1800" b="0" i="0" u="none" strike="noStrike" kern="1200" baseline="0" dirty="0">
                          <a:solidFill>
                            <a:schemeClr val="dk1"/>
                          </a:solidFill>
                          <a:latin typeface="Book Antiqua" pitchFamily="18" charset="0"/>
                          <a:ea typeface="標楷體" pitchFamily="65" charset="-120"/>
                          <a:cs typeface="+mn-cs"/>
                        </a:rPr>
                        <a:t>112.5.14(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00207">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弱勢身分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低收入戶：</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符合一項即可</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  </a:t>
                      </a:r>
                      <a:r>
                        <a:rPr lang="zh-TW" altLang="en-US" sz="1800" b="1" dirty="0">
                          <a:solidFill>
                            <a:srgbClr val="0000CC"/>
                          </a:solidFill>
                          <a:latin typeface="微軟正黑體" panose="020B0604030504040204" pitchFamily="34" charset="-120"/>
                          <a:ea typeface="+mn-ea"/>
                        </a:rPr>
                        <a:t>報名時檢附在報名期間內有效之證明文件</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581184">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均衡學習</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a:solidFill>
                            <a:schemeClr val="dk1"/>
                          </a:solidFill>
                          <a:latin typeface="Book Antiqua" pitchFamily="18" charset="0"/>
                          <a:ea typeface="標楷體" pitchFamily="65" charset="-120"/>
                          <a:cs typeface="+mn-cs"/>
                        </a:rPr>
                        <a:t>三領域學習</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健康與體育、藝術與人文、綜合、科技：</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a:t>
                      </a:r>
                      <a:r>
                        <a:rPr lang="zh-TW" altLang="en-US" sz="1800" b="0" i="0" u="none" strike="noStrike" kern="1200" baseline="0" dirty="0">
                          <a:solidFill>
                            <a:srgbClr val="FF0000"/>
                          </a:solidFill>
                          <a:latin typeface="Book Antiqua" pitchFamily="18" charset="0"/>
                          <a:ea typeface="標楷體" pitchFamily="65" charset="-120"/>
                          <a:cs typeface="+mn-cs"/>
                        </a:rPr>
                        <a:t>領域 </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0061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國中教育會考</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B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C</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6.4</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6</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4</a:t>
                      </a:r>
                      <a:r>
                        <a:rPr lang="zh-TW" altLang="en-US" sz="1800" b="0" i="0" u="none" strike="noStrike" kern="1200" baseline="0" dirty="0">
                          <a:solidFill>
                            <a:srgbClr val="FF0000"/>
                          </a:solidFill>
                          <a:latin typeface="Book Antiqua" pitchFamily="18" charset="0"/>
                          <a:ea typeface="標楷體" pitchFamily="65" charset="-120"/>
                          <a:cs typeface="+mn-cs"/>
                        </a:rPr>
                        <a:t>分 、</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50061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寫作測驗</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a:solidFill>
                            <a:schemeClr val="dk1"/>
                          </a:solidFill>
                          <a:latin typeface="Book Antiqua" pitchFamily="18" charset="0"/>
                          <a:ea typeface="標楷體" pitchFamily="65" charset="-120"/>
                          <a:cs typeface="+mn-cs"/>
                        </a:rPr>
                        <a:t>6</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5</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4</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3</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級分</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0.8</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0.6</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0.4</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0.2</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00885">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8619814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C2491E7-0F4B-4E68-967C-297495B6EB15}"/>
              </a:ext>
            </a:extLst>
          </p:cNvPr>
          <p:cNvSpPr>
            <a:spLocks noGrp="1"/>
          </p:cNvSpPr>
          <p:nvPr>
            <p:ph idx="1"/>
          </p:nvPr>
        </p:nvSpPr>
        <p:spPr>
          <a:xfrm>
            <a:off x="776288" y="1606550"/>
            <a:ext cx="11137900" cy="4778375"/>
          </a:xfrm>
        </p:spPr>
        <p:txBody>
          <a:bodyPr/>
          <a:lstStyle/>
          <a:p>
            <a:pPr>
              <a:lnSpc>
                <a:spcPct val="120000"/>
              </a:lnSpc>
              <a:buFont typeface="Wingdings" panose="05000000000000000000" pitchFamily="2" charset="2"/>
              <a:buChar char="l"/>
              <a:defRPr/>
            </a:pPr>
            <a:r>
              <a:rPr lang="zh-TW" altLang="en-US" sz="3400" b="1" dirty="0">
                <a:solidFill>
                  <a:srgbClr val="0000FF"/>
                </a:solidFill>
                <a:latin typeface="標楷體" panose="03000509000000000000" pitchFamily="65" charset="-120"/>
                <a:ea typeface="標楷體" panose="03000509000000000000" pitchFamily="65" charset="-120"/>
              </a:rPr>
              <a:t> </a:t>
            </a:r>
            <a:r>
              <a:rPr lang="zh-TW" altLang="zh-TW" sz="3400" b="1" dirty="0">
                <a:solidFill>
                  <a:srgbClr val="0000FF"/>
                </a:solidFill>
                <a:latin typeface="標楷體" panose="03000509000000000000" pitchFamily="65" charset="-120"/>
                <a:ea typeface="標楷體" panose="03000509000000000000" pitchFamily="65" charset="-120"/>
              </a:rPr>
              <a:t>免試生可依志向網路選填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a:solidFill>
                  <a:srgbClr val="C00000"/>
                </a:solidFill>
                <a:latin typeface="標楷體" panose="03000509000000000000" pitchFamily="65" charset="-120"/>
                <a:ea typeface="標楷體" panose="03000509000000000000" pitchFamily="65" charset="-120"/>
              </a:rPr>
              <a:t>科（組）</a:t>
            </a:r>
            <a:r>
              <a:rPr lang="zh-TW" altLang="zh-TW" sz="3400" b="1" u="sng" dirty="0">
                <a:solidFill>
                  <a:srgbClr val="C00000"/>
                </a:solidFill>
                <a:latin typeface="標楷體" panose="03000509000000000000" pitchFamily="65" charset="-120"/>
                <a:ea typeface="標楷體" panose="03000509000000000000" pitchFamily="65" charset="-120"/>
              </a:rPr>
              <a:t>志願</a:t>
            </a:r>
            <a:r>
              <a:rPr lang="zh-TW" altLang="en-US" sz="3400" b="1" dirty="0">
                <a:solidFill>
                  <a:srgbClr val="0000FF"/>
                </a:solidFill>
                <a:latin typeface="標楷體" panose="03000509000000000000" pitchFamily="65" charset="-120"/>
                <a:ea typeface="標楷體" panose="03000509000000000000" pitchFamily="65" charset="-120"/>
              </a:rPr>
              <a:t>，</a:t>
            </a:r>
            <a:r>
              <a:rPr lang="en-US" altLang="zh-TW" sz="3400" b="1" dirty="0">
                <a:solidFill>
                  <a:srgbClr val="0000FF"/>
                </a:solidFill>
                <a:latin typeface="標楷體" panose="03000509000000000000" pitchFamily="65" charset="-120"/>
                <a:ea typeface="標楷體" panose="03000509000000000000" pitchFamily="65" charset="-120"/>
              </a:rPr>
              <a:t/>
            </a:r>
            <a:br>
              <a:rPr lang="en-US" altLang="zh-TW" sz="3400" b="1" dirty="0">
                <a:solidFill>
                  <a:srgbClr val="0000FF"/>
                </a:solidFill>
                <a:latin typeface="標楷體" panose="03000509000000000000" pitchFamily="65" charset="-120"/>
                <a:ea typeface="標楷體" panose="03000509000000000000" pitchFamily="65" charset="-120"/>
              </a:rPr>
            </a:br>
            <a:r>
              <a:rPr lang="zh-TW" altLang="en-US" sz="3400" b="1" dirty="0">
                <a:solidFill>
                  <a:srgbClr val="0000FF"/>
                </a:solidFill>
                <a:latin typeface="標楷體" panose="03000509000000000000" pitchFamily="65" charset="-120"/>
                <a:ea typeface="標楷體" panose="03000509000000000000" pitchFamily="65" charset="-120"/>
              </a:rPr>
              <a:t>  </a:t>
            </a:r>
            <a:r>
              <a:rPr lang="zh-TW" altLang="en-US" sz="3400" b="1" dirty="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altLang="en-US" sz="3400" b="1" dirty="0">
                <a:solidFill>
                  <a:srgbClr val="0000FF"/>
                </a:solidFill>
                <a:latin typeface="Book Antiqua" panose="02040602050305030304" pitchFamily="18" charset="0"/>
                <a:ea typeface="標楷體" panose="03000509000000000000" pitchFamily="65" charset="-120"/>
              </a:rPr>
              <a:t>志願為一級別共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a:p>
          <a:p>
            <a:pPr marL="0" indent="0">
              <a:buFont typeface="Wingdings 3" panose="05040102010807070707" pitchFamily="18" charset="2"/>
              <a:buNone/>
              <a:defRPr/>
            </a:pPr>
            <a:endParaRPr lang="zh-TW" altLang="en-US" dirty="0"/>
          </a:p>
        </p:txBody>
      </p:sp>
      <p:graphicFrame>
        <p:nvGraphicFramePr>
          <p:cNvPr id="6" name="表格 5">
            <a:extLst>
              <a:ext uri="{FF2B5EF4-FFF2-40B4-BE49-F238E27FC236}">
                <a16:creationId xmlns:a16="http://schemas.microsoft.com/office/drawing/2014/main" id="{7615E1E1-437D-4947-92BE-379E982D78BC}"/>
              </a:ext>
            </a:extLst>
          </p:cNvPr>
          <p:cNvGraphicFramePr>
            <a:graphicFrameLocks noGrp="1"/>
          </p:cNvGraphicFramePr>
          <p:nvPr/>
        </p:nvGraphicFramePr>
        <p:xfrm>
          <a:off x="1263255" y="3091918"/>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val="20000"/>
                    </a:ext>
                  </a:extLst>
                </a:gridCol>
                <a:gridCol w="1452201">
                  <a:extLst>
                    <a:ext uri="{9D8B030D-6E8A-4147-A177-3AD203B41FA5}">
                      <a16:colId xmlns:a16="http://schemas.microsoft.com/office/drawing/2014/main" val="20001"/>
                    </a:ext>
                  </a:extLst>
                </a:gridCol>
                <a:gridCol w="1452201">
                  <a:extLst>
                    <a:ext uri="{9D8B030D-6E8A-4147-A177-3AD203B41FA5}">
                      <a16:colId xmlns:a16="http://schemas.microsoft.com/office/drawing/2014/main" val="20002"/>
                    </a:ext>
                  </a:extLst>
                </a:gridCol>
                <a:gridCol w="1452201">
                  <a:extLst>
                    <a:ext uri="{9D8B030D-6E8A-4147-A177-3AD203B41FA5}">
                      <a16:colId xmlns:a16="http://schemas.microsoft.com/office/drawing/2014/main" val="20003"/>
                    </a:ext>
                  </a:extLst>
                </a:gridCol>
                <a:gridCol w="1452201">
                  <a:extLst>
                    <a:ext uri="{9D8B030D-6E8A-4147-A177-3AD203B41FA5}">
                      <a16:colId xmlns:a16="http://schemas.microsoft.com/office/drawing/2014/main" val="20004"/>
                    </a:ext>
                  </a:extLst>
                </a:gridCol>
                <a:gridCol w="1452201">
                  <a:extLst>
                    <a:ext uri="{9D8B030D-6E8A-4147-A177-3AD203B41FA5}">
                      <a16:colId xmlns:a16="http://schemas.microsoft.com/office/drawing/2014/main" val="20005"/>
                    </a:ext>
                  </a:extLst>
                </a:gridCol>
                <a:gridCol w="1452201">
                  <a:extLst>
                    <a:ext uri="{9D8B030D-6E8A-4147-A177-3AD203B41FA5}">
                      <a16:colId xmlns:a16="http://schemas.microsoft.com/office/drawing/2014/main" val="20006"/>
                    </a:ext>
                  </a:extLst>
                </a:gridCol>
              </a:tblGrid>
              <a:tr h="700243">
                <a:tc>
                  <a:txBody>
                    <a:bodyPr/>
                    <a:lstStyle/>
                    <a:p>
                      <a:pPr algn="ctr"/>
                      <a:r>
                        <a:rPr lang="zh-TW" altLang="en-US" sz="2600" b="1" dirty="0">
                          <a:latin typeface="標楷體" panose="03000509000000000000" pitchFamily="65" charset="-120"/>
                          <a:ea typeface="標楷體" panose="03000509000000000000" pitchFamily="65" charset="-120"/>
                        </a:rPr>
                        <a:t>級 別</a:t>
                      </a: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1</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3</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4</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5</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6</a:t>
                      </a:r>
                      <a:r>
                        <a:rPr lang="zh-TW" altLang="en-US" sz="2600" b="1" dirty="0">
                          <a:latin typeface="標楷體" panose="03000509000000000000" pitchFamily="65" charset="-120"/>
                          <a:ea typeface="標楷體" panose="03000509000000000000" pitchFamily="65" charset="-120"/>
                        </a:rPr>
                        <a:t>級</a:t>
                      </a:r>
                      <a:endParaRPr lang="zh-TW" altLang="en-US" sz="2600" b="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latin typeface="標楷體" panose="03000509000000000000" pitchFamily="65" charset="-120"/>
                          <a:ea typeface="標楷體" panose="03000509000000000000" pitchFamily="65" charset="-120"/>
                        </a:rPr>
                        <a:t>志願序</a:t>
                      </a: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895352">
                <a:tc>
                  <a:txBody>
                    <a:bodyPr/>
                    <a:lstStyle/>
                    <a:p>
                      <a:pPr marL="0" algn="ctr" defTabSz="914400" rtl="0" eaLnBrk="1" latinLnBrk="0" hangingPunct="1"/>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 分</a:t>
                      </a:r>
                    </a:p>
                  </a:txBody>
                  <a:tcPr anchor="ctr">
                    <a:solidFill>
                      <a:schemeClr val="accent2">
                        <a:lumMod val="60000"/>
                        <a:lumOff val="4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09924"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志願序</a:t>
            </a:r>
          </a:p>
        </p:txBody>
      </p:sp>
      <p:sp>
        <p:nvSpPr>
          <p:cNvPr id="8" name="投影片編號版面配置區 11">
            <a:extLst>
              <a:ext uri="{FF2B5EF4-FFF2-40B4-BE49-F238E27FC236}">
                <a16:creationId xmlns:a16="http://schemas.microsoft.com/office/drawing/2014/main" id="{A363731D-C1E1-4C9E-B1C6-ADE8A8DA01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291454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a:extLst>
              <a:ext uri="{FF2B5EF4-FFF2-40B4-BE49-F238E27FC236}">
                <a16:creationId xmlns:a16="http://schemas.microsoft.com/office/drawing/2014/main" id="{BDA10311-EEAB-4215-B49C-6FB45F332C78}"/>
              </a:ext>
            </a:extLst>
          </p:cNvPr>
          <p:cNvGraphicFramePr>
            <a:graphicFrameLocks noGrp="1"/>
          </p:cNvGraphicFramePr>
          <p:nvPr>
            <p:extLst>
              <p:ext uri="{D42A27DB-BD31-4B8C-83A1-F6EECF244321}">
                <p14:modId xmlns:p14="http://schemas.microsoft.com/office/powerpoint/2010/main" val="1989441062"/>
              </p:ext>
            </p:extLst>
          </p:nvPr>
        </p:nvGraphicFramePr>
        <p:xfrm>
          <a:off x="1523999" y="1260498"/>
          <a:ext cx="9998075" cy="5524930"/>
        </p:xfrm>
        <a:graphic>
          <a:graphicData uri="http://schemas.openxmlformats.org/drawingml/2006/table">
            <a:tbl>
              <a:tblPr firstRow="1" bandRow="1">
                <a:tableStyleId>{1E171933-4619-4E11-9A3F-F7608DF75F80}</a:tableStyleId>
              </a:tblPr>
              <a:tblGrid>
                <a:gridCol w="1104665">
                  <a:extLst>
                    <a:ext uri="{9D8B030D-6E8A-4147-A177-3AD203B41FA5}">
                      <a16:colId xmlns:a16="http://schemas.microsoft.com/office/drawing/2014/main" val="20000"/>
                    </a:ext>
                  </a:extLst>
                </a:gridCol>
                <a:gridCol w="951274">
                  <a:extLst>
                    <a:ext uri="{9D8B030D-6E8A-4147-A177-3AD203B41FA5}">
                      <a16:colId xmlns:a16="http://schemas.microsoft.com/office/drawing/2014/main" val="20001"/>
                    </a:ext>
                  </a:extLst>
                </a:gridCol>
                <a:gridCol w="526623">
                  <a:extLst>
                    <a:ext uri="{9D8B030D-6E8A-4147-A177-3AD203B41FA5}">
                      <a16:colId xmlns:a16="http://schemas.microsoft.com/office/drawing/2014/main" val="20002"/>
                    </a:ext>
                  </a:extLst>
                </a:gridCol>
                <a:gridCol w="499392">
                  <a:extLst>
                    <a:ext uri="{9D8B030D-6E8A-4147-A177-3AD203B41FA5}">
                      <a16:colId xmlns:a16="http://schemas.microsoft.com/office/drawing/2014/main" val="20003"/>
                    </a:ext>
                  </a:extLst>
                </a:gridCol>
                <a:gridCol w="365621">
                  <a:extLst>
                    <a:ext uri="{9D8B030D-6E8A-4147-A177-3AD203B41FA5}">
                      <a16:colId xmlns:a16="http://schemas.microsoft.com/office/drawing/2014/main" val="20004"/>
                    </a:ext>
                  </a:extLst>
                </a:gridCol>
                <a:gridCol w="591753">
                  <a:extLst>
                    <a:ext uri="{9D8B030D-6E8A-4147-A177-3AD203B41FA5}">
                      <a16:colId xmlns:a16="http://schemas.microsoft.com/office/drawing/2014/main" val="20005"/>
                    </a:ext>
                  </a:extLst>
                </a:gridCol>
                <a:gridCol w="1090220">
                  <a:extLst>
                    <a:ext uri="{9D8B030D-6E8A-4147-A177-3AD203B41FA5}">
                      <a16:colId xmlns:a16="http://schemas.microsoft.com/office/drawing/2014/main" val="20006"/>
                    </a:ext>
                  </a:extLst>
                </a:gridCol>
                <a:gridCol w="545847">
                  <a:extLst>
                    <a:ext uri="{9D8B030D-6E8A-4147-A177-3AD203B41FA5}">
                      <a16:colId xmlns:a16="http://schemas.microsoft.com/office/drawing/2014/main" val="20007"/>
                    </a:ext>
                  </a:extLst>
                </a:gridCol>
                <a:gridCol w="367224">
                  <a:extLst>
                    <a:ext uri="{9D8B030D-6E8A-4147-A177-3AD203B41FA5}">
                      <a16:colId xmlns:a16="http://schemas.microsoft.com/office/drawing/2014/main" val="20008"/>
                    </a:ext>
                  </a:extLst>
                </a:gridCol>
                <a:gridCol w="962941">
                  <a:extLst>
                    <a:ext uri="{9D8B030D-6E8A-4147-A177-3AD203B41FA5}">
                      <a16:colId xmlns:a16="http://schemas.microsoft.com/office/drawing/2014/main" val="20009"/>
                    </a:ext>
                  </a:extLst>
                </a:gridCol>
                <a:gridCol w="862155">
                  <a:extLst>
                    <a:ext uri="{9D8B030D-6E8A-4147-A177-3AD203B41FA5}">
                      <a16:colId xmlns:a16="http://schemas.microsoft.com/office/drawing/2014/main" val="20010"/>
                    </a:ext>
                  </a:extLst>
                </a:gridCol>
                <a:gridCol w="2130360">
                  <a:extLst>
                    <a:ext uri="{9D8B030D-6E8A-4147-A177-3AD203B41FA5}">
                      <a16:colId xmlns:a16="http://schemas.microsoft.com/office/drawing/2014/main" val="20011"/>
                    </a:ext>
                  </a:extLst>
                </a:gridCol>
              </a:tblGrid>
              <a:tr h="372888">
                <a:tc>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分項目</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1">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積分採計原則</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70085">
                <a:tc rowSpan="6">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競　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國內競賽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gridSpan="4">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區域及縣市競賽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rowSpan="6">
                  <a:txBody>
                    <a:bodyPr/>
                    <a:lstStyle/>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同學年度同項競賽擇優</a:t>
                      </a:r>
                      <a:r>
                        <a:rPr lang="en-US" altLang="zh-TW" sz="1200" b="1" dirty="0">
                          <a:solidFill>
                            <a:schemeClr val="tx1"/>
                          </a:solidFill>
                          <a:latin typeface="微軟正黑體" panose="020B0604030504040204" pitchFamily="34" charset="-120"/>
                          <a:ea typeface="微軟正黑體" panose="020B0604030504040204" pitchFamily="34" charset="-120"/>
                        </a:rPr>
                        <a:t>1</a:t>
                      </a:r>
                      <a:r>
                        <a:rPr lang="zh-TW" altLang="en-US" sz="1200" b="1" dirty="0">
                          <a:solidFill>
                            <a:schemeClr val="tx1"/>
                          </a:solidFill>
                          <a:latin typeface="微軟正黑體" panose="020B0604030504040204" pitchFamily="34" charset="-120"/>
                          <a:ea typeface="微軟正黑體" panose="020B0604030504040204" pitchFamily="34" charset="-120"/>
                        </a:rPr>
                        <a:t>次採計。</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參賽者</a:t>
                      </a:r>
                      <a:r>
                        <a:rPr lang="en-US" altLang="zh-TW" sz="1200" b="1" dirty="0">
                          <a:solidFill>
                            <a:schemeClr val="tx1"/>
                          </a:solidFill>
                          <a:latin typeface="微軟正黑體" panose="020B0604030504040204" pitchFamily="34" charset="-120"/>
                          <a:ea typeface="微軟正黑體" panose="020B0604030504040204" pitchFamily="34" charset="-120"/>
                        </a:rPr>
                        <a:t>4</a:t>
                      </a:r>
                      <a:r>
                        <a:rPr lang="zh-TW" altLang="en-US" sz="1200" b="1" dirty="0">
                          <a:solidFill>
                            <a:schemeClr val="tx1"/>
                          </a:solidFill>
                          <a:latin typeface="微軟正黑體" panose="020B0604030504040204" pitchFamily="34" charset="-120"/>
                          <a:ea typeface="微軟正黑體" panose="020B0604030504040204" pitchFamily="34" charset="-120"/>
                        </a:rPr>
                        <a:t>人以上為團體。團體賽依個人賽積分折半計算。</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lvl="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kern="1200" dirty="0">
                          <a:solidFill>
                            <a:schemeClr val="tx1"/>
                          </a:solidFill>
                          <a:latin typeface="微軟正黑體" panose="020B0604030504040204" pitchFamily="34" charset="-120"/>
                          <a:ea typeface="微軟正黑體" panose="020B0604030504040204" pitchFamily="34" charset="-120"/>
                        </a:rPr>
                        <a:t>區域及縣市競賽以</a:t>
                      </a:r>
                      <a:r>
                        <a:rPr lang="zh-TW" altLang="en-US" sz="1200" b="1" kern="1200" dirty="0">
                          <a:solidFill>
                            <a:srgbClr val="FF0000"/>
                          </a:solidFill>
                          <a:latin typeface="微軟正黑體" panose="020B0604030504040204" pitchFamily="34" charset="-120"/>
                          <a:ea typeface="微軟正黑體" panose="020B0604030504040204" pitchFamily="34" charset="-120"/>
                        </a:rPr>
                        <a:t>縣市政府主辦者為限</a:t>
                      </a:r>
                      <a:r>
                        <a:rPr lang="zh-TW" altLang="en-US" sz="1200" b="1" kern="1200" dirty="0">
                          <a:solidFill>
                            <a:schemeClr val="tx1"/>
                          </a:solidFill>
                          <a:latin typeface="微軟正黑體" panose="020B0604030504040204" pitchFamily="34" charset="-120"/>
                          <a:ea typeface="微軟正黑體" panose="020B0604030504040204" pitchFamily="34" charset="-120"/>
                        </a:rPr>
                        <a:t>，且獲獎證明之落款人在縣市須為縣市長，在直轄市須為市長或其所屬一級機關首長。</a:t>
                      </a:r>
                      <a:endParaRPr lang="en-US" altLang="zh-TW" sz="1200" b="1" kern="1200"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競賽採計以</a:t>
                      </a:r>
                      <a:r>
                        <a:rPr lang="zh-TW" altLang="en-US" sz="1200" b="1" dirty="0">
                          <a:solidFill>
                            <a:srgbClr val="FF0000"/>
                          </a:solidFill>
                          <a:latin typeface="微軟正黑體" panose="020B0604030504040204" pitchFamily="34" charset="-120"/>
                          <a:ea typeface="微軟正黑體" panose="020B0604030504040204" pitchFamily="34" charset="-120"/>
                        </a:rPr>
                        <a:t>國中就學期間至</a:t>
                      </a:r>
                      <a:r>
                        <a:rPr lang="en-US" altLang="zh-TW" sz="1200" b="1" dirty="0">
                          <a:solidFill>
                            <a:srgbClr val="FF0000"/>
                          </a:solidFill>
                          <a:latin typeface="微軟正黑體" panose="020B0604030504040204" pitchFamily="34" charset="-120"/>
                          <a:ea typeface="微軟正黑體" panose="020B0604030504040204" pitchFamily="34" charset="-120"/>
                        </a:rPr>
                        <a:t>113</a:t>
                      </a:r>
                      <a:r>
                        <a:rPr lang="zh-TW" altLang="en-US" sz="1200" b="1" dirty="0">
                          <a:solidFill>
                            <a:srgbClr val="FF0000"/>
                          </a:solidFill>
                          <a:latin typeface="微軟正黑體" panose="020B0604030504040204" pitchFamily="34" charset="-120"/>
                          <a:ea typeface="微軟正黑體" panose="020B0604030504040204" pitchFamily="34" charset="-120"/>
                        </a:rPr>
                        <a:t>年</a:t>
                      </a:r>
                      <a:r>
                        <a:rPr lang="en-US" altLang="zh-TW" sz="1200" b="1" dirty="0">
                          <a:solidFill>
                            <a:srgbClr val="FF0000"/>
                          </a:solidFill>
                          <a:latin typeface="微軟正黑體" panose="020B0604030504040204" pitchFamily="34" charset="-120"/>
                          <a:ea typeface="微軟正黑體" panose="020B0604030504040204" pitchFamily="34" charset="-120"/>
                        </a:rPr>
                        <a:t>5</a:t>
                      </a:r>
                      <a:r>
                        <a:rPr lang="zh-TW" altLang="en-US" sz="1200" b="1" dirty="0">
                          <a:solidFill>
                            <a:srgbClr val="FF0000"/>
                          </a:solidFill>
                          <a:latin typeface="微軟正黑體" panose="020B0604030504040204" pitchFamily="34" charset="-120"/>
                          <a:ea typeface="微軟正黑體" panose="020B0604030504040204" pitchFamily="34" charset="-120"/>
                        </a:rPr>
                        <a:t>月</a:t>
                      </a:r>
                      <a:r>
                        <a:rPr lang="en-US" altLang="zh-TW" sz="1200" b="1" dirty="0">
                          <a:solidFill>
                            <a:srgbClr val="FF0000"/>
                          </a:solidFill>
                          <a:latin typeface="微軟正黑體" panose="020B0604030504040204" pitchFamily="34" charset="-120"/>
                          <a:ea typeface="微軟正黑體" panose="020B0604030504040204" pitchFamily="34" charset="-120"/>
                        </a:rPr>
                        <a:t>14</a:t>
                      </a:r>
                      <a:r>
                        <a:rPr lang="zh-TW" altLang="en-US" sz="1200" b="1" dirty="0">
                          <a:solidFill>
                            <a:srgbClr val="FF0000"/>
                          </a:solidFill>
                          <a:latin typeface="微軟正黑體" panose="020B0604030504040204" pitchFamily="34" charset="-120"/>
                          <a:ea typeface="微軟正黑體" panose="020B0604030504040204" pitchFamily="34" charset="-120"/>
                        </a:rPr>
                        <a:t>日</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含</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前</a:t>
                      </a:r>
                      <a:r>
                        <a:rPr lang="zh-TW" altLang="en-US" sz="1200" b="1" dirty="0">
                          <a:solidFill>
                            <a:schemeClr val="tx1"/>
                          </a:solidFill>
                          <a:latin typeface="微軟正黑體" panose="020B0604030504040204" pitchFamily="34" charset="-120"/>
                          <a:ea typeface="微軟正黑體" panose="020B0604030504040204" pitchFamily="34" charset="-120"/>
                        </a:rPr>
                        <a:t>取得為限。</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70085">
                <a:tc vMerge="1">
                  <a:txBody>
                    <a:bodyPr/>
                    <a:lstStyle/>
                    <a:p>
                      <a:pPr algn="ctr"/>
                      <a:endParaRPr lang="zh-TW" altLang="en-US" dirty="0"/>
                    </a:p>
                  </a:txBody>
                  <a:tcPr anchor="ct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第四～六名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2"/>
                  </a:ext>
                </a:extLst>
              </a:tr>
              <a:tr h="670085">
                <a:tc v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4</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2</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1</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3"/>
                  </a:ext>
                </a:extLst>
              </a:tr>
              <a:tr h="670085">
                <a:tc vMerge="1">
                  <a:txBody>
                    <a:bodyPr/>
                    <a:lstStyle/>
                    <a:p>
                      <a:pPr algn="ctr"/>
                      <a:endParaRPr lang="zh-TW" altLang="en-US" dirty="0"/>
                    </a:p>
                  </a:txBody>
                  <a:tcPr anchor="ct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國際科技展覽及國際運動會</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600" b="1" dirty="0">
                        <a:latin typeface="微軟正黑體" pitchFamily="34" charset="-120"/>
                        <a:ea typeface="微軟正黑體" pitchFamily="34" charset="-120"/>
                      </a:endParaRPr>
                    </a:p>
                  </a:txBody>
                  <a:tcPr anchor="c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4"/>
                  </a:ext>
                </a:extLst>
              </a:tr>
              <a:tr h="670085">
                <a:tc vMerge="1">
                  <a:txBody>
                    <a:bodyPr/>
                    <a:lstStyle/>
                    <a:p>
                      <a:endParaRPr lang="zh-TW" alt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solidFill>
                      <a:schemeClr val="accent2">
                        <a:lumMod val="20000"/>
                        <a:lumOff val="80000"/>
                      </a:schemeClr>
                    </a:solidFill>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5"/>
                  </a:ext>
                </a:extLst>
              </a:tr>
              <a:tr h="670085">
                <a:tc vMerge="1">
                  <a:txBody>
                    <a:bodyPr/>
                    <a:lstStyle/>
                    <a:p>
                      <a:pPr algn="ctr"/>
                      <a:endParaRPr lang="zh-TW" altLang="en-US" dirty="0"/>
                    </a:p>
                  </a:txBody>
                  <a:tcPr anchor="ctr"/>
                </a:tc>
                <a:tc gridSpan="4">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7</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6"/>
                  </a:ext>
                </a:extLst>
              </a:tr>
              <a:tr h="565766">
                <a:tc rowSpan="2">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服務學習</a:t>
                      </a:r>
                      <a:endParaRPr lang="en-US" altLang="zh-TW" sz="1600" b="1" dirty="0">
                        <a:solidFill>
                          <a:schemeClr val="tx1"/>
                        </a:solidFill>
                        <a:latin typeface="微軟正黑體" pitchFamily="34" charset="-120"/>
                        <a:ea typeface="微軟正黑體" pitchFamily="34" charset="-120"/>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學校服務表現</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r>
                        <a:rPr lang="zh-TW" altLang="en-US" sz="1200" b="1" dirty="0">
                          <a:solidFill>
                            <a:schemeClr val="tx1"/>
                          </a:solidFill>
                          <a:latin typeface="微軟正黑體" panose="020B0604030504040204" pitchFamily="34" charset="-120"/>
                          <a:ea typeface="微軟正黑體" panose="020B0604030504040204" pitchFamily="34" charset="-120"/>
                        </a:rPr>
                        <a:t>班級幹部、小老師或社團幹部任滿一學期得</a:t>
                      </a:r>
                      <a:r>
                        <a:rPr lang="en-US" altLang="zh-TW" sz="1200" b="1" dirty="0">
                          <a:solidFill>
                            <a:schemeClr val="tx1"/>
                          </a:solidFill>
                          <a:latin typeface="微軟正黑體" panose="020B0604030504040204" pitchFamily="34" charset="-120"/>
                          <a:ea typeface="微軟正黑體" panose="020B0604030504040204" pitchFamily="34" charset="-120"/>
                        </a:rPr>
                        <a:t>2</a:t>
                      </a:r>
                      <a:r>
                        <a:rPr lang="zh-TW" altLang="en-US" sz="1200" b="1" dirty="0">
                          <a:solidFill>
                            <a:schemeClr val="tx1"/>
                          </a:solidFill>
                          <a:latin typeface="微軟正黑體" panose="020B0604030504040204" pitchFamily="34" charset="-120"/>
                          <a:ea typeface="微軟正黑體" panose="020B0604030504040204" pitchFamily="34" charset="-120"/>
                        </a:rPr>
                        <a:t>分，每學期至多</a:t>
                      </a:r>
                      <a:r>
                        <a:rPr lang="en-US" altLang="zh-TW" sz="1400" b="1" dirty="0">
                          <a:solidFill>
                            <a:srgbClr val="FF0000"/>
                          </a:solidFill>
                          <a:latin typeface="微軟正黑體" panose="020B0604030504040204" pitchFamily="34" charset="-120"/>
                          <a:ea typeface="微軟正黑體" panose="020B0604030504040204" pitchFamily="34" charset="-120"/>
                        </a:rPr>
                        <a:t>2</a:t>
                      </a:r>
                      <a:r>
                        <a:rPr lang="zh-TW" altLang="en-US" sz="14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1600" b="1" dirty="0">
                        <a:latin typeface="微軟正黑體" pitchFamily="34" charset="-120"/>
                        <a:ea typeface="微軟正黑體" pitchFamily="34" charset="-120"/>
                      </a:endParaRPr>
                    </a:p>
                  </a:txBody>
                  <a:tcPr anchor="c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marL="0" marR="0" indent="0" algn="l" defTabSz="914400" rtl="0" eaLnBrk="1" fontAlgn="auto" latinLnBrk="0" hangingPunct="1">
                        <a:lnSpc>
                          <a:spcPts val="2100"/>
                        </a:lnSpc>
                        <a:spcBef>
                          <a:spcPts val="600"/>
                        </a:spcBef>
                        <a:spcAft>
                          <a:spcPts val="300"/>
                        </a:spcAft>
                        <a:buClrTx/>
                        <a:buSzTx/>
                        <a:buFont typeface="+mj-lt"/>
                        <a:buNone/>
                        <a:tabLst/>
                        <a:defRPr/>
                      </a:pPr>
                      <a:r>
                        <a:rPr lang="zh-TW" altLang="en-US" sz="1400" b="1" kern="1200" dirty="0">
                          <a:solidFill>
                            <a:schemeClr val="tx1"/>
                          </a:solidFill>
                          <a:latin typeface="微軟正黑體" panose="020B0604030504040204" pitchFamily="34" charset="-120"/>
                          <a:ea typeface="微軟正黑體" panose="020B0604030504040204" pitchFamily="34" charset="-120"/>
                        </a:rPr>
                        <a:t>採計</a:t>
                      </a:r>
                      <a:r>
                        <a:rPr lang="zh-TW" altLang="en-US" sz="1400" b="1" kern="1200" dirty="0">
                          <a:solidFill>
                            <a:srgbClr val="FF0000"/>
                          </a:solidFill>
                          <a:latin typeface="微軟正黑體" panose="020B0604030504040204" pitchFamily="34" charset="-120"/>
                          <a:ea typeface="微軟正黑體" panose="020B0604030504040204" pitchFamily="34" charset="-120"/>
                        </a:rPr>
                        <a:t>至</a:t>
                      </a:r>
                      <a:r>
                        <a:rPr lang="en-US" altLang="zh-TW" sz="1400" b="1" kern="1200" dirty="0">
                          <a:solidFill>
                            <a:srgbClr val="FF0000"/>
                          </a:solidFill>
                          <a:latin typeface="微軟正黑體" panose="020B0604030504040204" pitchFamily="34" charset="-120"/>
                          <a:ea typeface="微軟正黑體" panose="020B0604030504040204" pitchFamily="34" charset="-120"/>
                        </a:rPr>
                        <a:t>113</a:t>
                      </a:r>
                      <a:r>
                        <a:rPr lang="zh-TW" altLang="en-US" sz="1400" b="1" kern="1200" dirty="0">
                          <a:solidFill>
                            <a:srgbClr val="FF0000"/>
                          </a:solidFill>
                          <a:latin typeface="微軟正黑體" panose="020B0604030504040204" pitchFamily="34" charset="-120"/>
                          <a:ea typeface="微軟正黑體" panose="020B0604030504040204" pitchFamily="34" charset="-120"/>
                        </a:rPr>
                        <a:t>年</a:t>
                      </a:r>
                      <a:r>
                        <a:rPr lang="en-US" altLang="zh-TW" sz="1400" b="1" kern="1200" dirty="0">
                          <a:solidFill>
                            <a:srgbClr val="FF0000"/>
                          </a:solidFill>
                          <a:latin typeface="微軟正黑體" panose="020B0604030504040204" pitchFamily="34" charset="-120"/>
                          <a:ea typeface="微軟正黑體" panose="020B0604030504040204" pitchFamily="34" charset="-120"/>
                        </a:rPr>
                        <a:t>5</a:t>
                      </a:r>
                      <a:r>
                        <a:rPr lang="zh-TW" altLang="en-US" sz="1400" b="1" kern="1200" dirty="0">
                          <a:solidFill>
                            <a:srgbClr val="FF0000"/>
                          </a:solidFill>
                          <a:latin typeface="微軟正黑體" panose="020B0604030504040204" pitchFamily="34" charset="-120"/>
                          <a:ea typeface="微軟正黑體" panose="020B0604030504040204" pitchFamily="34" charset="-120"/>
                        </a:rPr>
                        <a:t>月</a:t>
                      </a:r>
                      <a:r>
                        <a:rPr lang="en-US" altLang="zh-TW" sz="1400" b="1" kern="1200" dirty="0">
                          <a:solidFill>
                            <a:srgbClr val="FF0000"/>
                          </a:solidFill>
                          <a:latin typeface="微軟正黑體" panose="020B0604030504040204" pitchFamily="34" charset="-120"/>
                          <a:ea typeface="微軟正黑體" panose="020B0604030504040204" pitchFamily="34" charset="-120"/>
                        </a:rPr>
                        <a:t>14</a:t>
                      </a:r>
                      <a:r>
                        <a:rPr lang="zh-TW" altLang="en-US" sz="1400" b="1" kern="1200" dirty="0">
                          <a:solidFill>
                            <a:srgbClr val="FF0000"/>
                          </a:solidFill>
                          <a:latin typeface="微軟正黑體" panose="020B0604030504040204" pitchFamily="34" charset="-120"/>
                          <a:ea typeface="微軟正黑體" panose="020B0604030504040204" pitchFamily="34" charset="-120"/>
                        </a:rPr>
                        <a:t>日</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含</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前</a:t>
                      </a:r>
                      <a:r>
                        <a:rPr lang="zh-TW" altLang="en-US" sz="1400" b="1" dirty="0">
                          <a:solidFill>
                            <a:schemeClr val="tx1"/>
                          </a:solidFill>
                          <a:latin typeface="微軟正黑體" panose="020B0604030504040204" pitchFamily="34" charset="-120"/>
                          <a:ea typeface="微軟正黑體" panose="020B0604030504040204" pitchFamily="34" charset="-120"/>
                        </a:rPr>
                        <a:t>取得</a:t>
                      </a:r>
                      <a:r>
                        <a:rPr lang="zh-TW" altLang="en-US" sz="1400" b="1" kern="1200" dirty="0">
                          <a:solidFill>
                            <a:schemeClr val="tx1"/>
                          </a:solidFill>
                          <a:latin typeface="微軟正黑體" panose="020B0604030504040204" pitchFamily="34" charset="-120"/>
                          <a:ea typeface="微軟正黑體" panose="020B0604030504040204" pitchFamily="34" charset="-120"/>
                        </a:rPr>
                        <a:t>。</a:t>
                      </a:r>
                      <a:endParaRPr lang="zh-TW" altLang="en-US" sz="1400" b="1" kern="1200" dirty="0">
                        <a:solidFill>
                          <a:schemeClr val="tx1"/>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65766">
                <a:tc vMerge="1">
                  <a:txBody>
                    <a:bodyPr/>
                    <a:lstStyle/>
                    <a:p>
                      <a:endParaRPr lang="zh-TW" altLang="en-US" dirty="0"/>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服務學習時數</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pPr marL="0" algn="l" defTabSz="914400" rtl="0" eaLnBrk="1" latinLnBrk="0" hangingPunct="1"/>
                      <a:r>
                        <a:rPr lang="zh-TW" altLang="en-US" sz="1200" b="1" kern="1200" dirty="0">
                          <a:solidFill>
                            <a:schemeClr val="tx1"/>
                          </a:solidFill>
                          <a:latin typeface="微軟正黑體" panose="020B0604030504040204" pitchFamily="34" charset="-120"/>
                          <a:ea typeface="微軟正黑體" panose="020B0604030504040204" pitchFamily="34" charset="-120"/>
                        </a:rPr>
                        <a:t>參加校內或校外（須服務證明）志工或社區服務，累積</a:t>
                      </a:r>
                      <a:r>
                        <a:rPr lang="en-US" altLang="zh-TW" sz="1200" b="1" kern="1200" dirty="0">
                          <a:solidFill>
                            <a:schemeClr val="tx1"/>
                          </a:solidFill>
                          <a:latin typeface="微軟正黑體" panose="020B0604030504040204" pitchFamily="34" charset="-120"/>
                          <a:ea typeface="微軟正黑體" panose="020B0604030504040204" pitchFamily="34" charset="-120"/>
                        </a:rPr>
                        <a:t>1</a:t>
                      </a:r>
                      <a:r>
                        <a:rPr lang="zh-TW" altLang="en-US" sz="1200" b="1" kern="1200" dirty="0">
                          <a:solidFill>
                            <a:schemeClr val="tx1"/>
                          </a:solidFill>
                          <a:latin typeface="微軟正黑體" panose="020B0604030504040204" pitchFamily="34" charset="-120"/>
                          <a:ea typeface="微軟正黑體" panose="020B0604030504040204" pitchFamily="34" charset="-120"/>
                        </a:rPr>
                        <a:t>小時得 </a:t>
                      </a:r>
                      <a:r>
                        <a:rPr lang="en-US" altLang="zh-TW" sz="1400" b="1" kern="1200" dirty="0">
                          <a:solidFill>
                            <a:srgbClr val="FF0000"/>
                          </a:solidFill>
                          <a:latin typeface="微軟正黑體" panose="020B0604030504040204" pitchFamily="34" charset="-120"/>
                          <a:ea typeface="微軟正黑體" panose="020B0604030504040204" pitchFamily="34" charset="-120"/>
                        </a:rPr>
                        <a:t>0.25</a:t>
                      </a:r>
                      <a:r>
                        <a:rPr lang="zh-TW" altLang="en-US" sz="1400" b="1" kern="1200" dirty="0">
                          <a:solidFill>
                            <a:srgbClr val="FF0000"/>
                          </a:solidFill>
                          <a:latin typeface="微軟正黑體" panose="020B0604030504040204" pitchFamily="34" charset="-120"/>
                          <a:ea typeface="微軟正黑體" panose="020B0604030504040204" pitchFamily="34" charset="-120"/>
                        </a:rPr>
                        <a:t>分</a:t>
                      </a:r>
                      <a:endParaRPr lang="zh-TW" altLang="en-US" sz="1400" b="1" kern="1200" dirty="0">
                        <a:solidFill>
                          <a:srgbClr val="FF0000"/>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latinLnBrk="0" hangingPunct="1"/>
                      <a:endParaRPr lang="zh-TW" altLang="en-US" sz="1600" b="1" kern="1200" dirty="0">
                        <a:solidFill>
                          <a:schemeClr val="tx1"/>
                        </a:solidFill>
                        <a:latin typeface="微軟正黑體" pitchFamily="34" charset="-120"/>
                        <a:ea typeface="微軟正黑體" pitchFamily="34" charset="-120"/>
                        <a:cs typeface="+mn-cs"/>
                      </a:endParaRPr>
                    </a:p>
                  </a:txBody>
                  <a:tcPr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460890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5" name="內容版面配置區 2">
            <a:extLst>
              <a:ext uri="{FF2B5EF4-FFF2-40B4-BE49-F238E27FC236}">
                <a16:creationId xmlns:a16="http://schemas.microsoft.com/office/drawing/2014/main" id="{AF2CF87B-65B3-46CC-823C-4348AB6C5AB4}"/>
              </a:ext>
            </a:extLst>
          </p:cNvPr>
          <p:cNvSpPr>
            <a:spLocks noGrp="1"/>
          </p:cNvSpPr>
          <p:nvPr>
            <p:ph idx="1"/>
          </p:nvPr>
        </p:nvSpPr>
        <p:spPr>
          <a:xfrm>
            <a:off x="1523999" y="1383506"/>
            <a:ext cx="9998075" cy="5220494"/>
          </a:xfrm>
        </p:spPr>
        <p:txBody>
          <a:bodyPr rtlCol="0">
            <a:noAutofit/>
          </a:bodyPr>
          <a:lstStyle/>
          <a:p>
            <a:pPr fontAlgn="auto">
              <a:spcAft>
                <a:spcPts val="45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競賽</a:t>
            </a:r>
            <a:r>
              <a:rPr lang="zh-TW" altLang="en-US" sz="2000" b="1" dirty="0">
                <a:solidFill>
                  <a:srgbClr val="0033CC"/>
                </a:solidFill>
                <a:latin typeface="標楷體" panose="03000509000000000000" pitchFamily="65" charset="-120"/>
                <a:ea typeface="標楷體" panose="03000509000000000000" pitchFamily="65" charset="-120"/>
              </a:rPr>
              <a:t>（上限７分）</a:t>
            </a:r>
            <a:endParaRPr lang="en-US" altLang="zh-TW" sz="2000" b="1" dirty="0">
              <a:solidFill>
                <a:srgbClr val="0033CC"/>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競賽得獎應於國中在學期間且至</a:t>
            </a:r>
            <a:r>
              <a:rPr lang="en-US" altLang="zh-TW" sz="2000" b="1" dirty="0">
                <a:solidFill>
                  <a:srgbClr val="C00000"/>
                </a:solidFill>
                <a:latin typeface="標楷體" panose="03000509000000000000" pitchFamily="65" charset="-120"/>
                <a:ea typeface="標楷體" panose="03000509000000000000" pitchFamily="65" charset="-120"/>
              </a:rPr>
              <a:t>113</a:t>
            </a:r>
            <a:r>
              <a:rPr lang="zh-TW" altLang="zh-TW"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zh-TW"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zh-TW" sz="2000" b="1" dirty="0">
                <a:solidFill>
                  <a:srgbClr val="C00000"/>
                </a:solidFill>
                <a:latin typeface="標楷體" panose="03000509000000000000" pitchFamily="65" charset="-120"/>
                <a:ea typeface="標楷體" panose="03000509000000000000" pitchFamily="65" charset="-120"/>
              </a:rPr>
              <a:t>日（星期</a:t>
            </a:r>
            <a:r>
              <a:rPr lang="zh-TW" altLang="en-US" sz="2000" b="1" dirty="0">
                <a:solidFill>
                  <a:srgbClr val="C00000"/>
                </a:solidFill>
                <a:latin typeface="標楷體" panose="03000509000000000000" pitchFamily="65" charset="-120"/>
                <a:ea typeface="標楷體" panose="03000509000000000000" pitchFamily="65" charset="-120"/>
              </a:rPr>
              <a:t>六</a:t>
            </a:r>
            <a:r>
              <a:rPr lang="zh-TW" altLang="zh-TW" sz="2000" b="1"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（含）前</a:t>
            </a:r>
            <a:r>
              <a:rPr lang="zh-TW" altLang="zh-TW" sz="2000" b="1" dirty="0">
                <a:solidFill>
                  <a:srgbClr val="C00000"/>
                </a:solidFill>
                <a:latin typeface="標楷體" panose="03000509000000000000" pitchFamily="65" charset="-120"/>
                <a:ea typeface="標楷體" panose="03000509000000000000" pitchFamily="65" charset="-120"/>
              </a:rPr>
              <a:t>取得為限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國際性</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全國性競賽項目以</a:t>
            </a:r>
            <a:r>
              <a:rPr lang="zh-TW" altLang="zh-TW" sz="2000" u="sng" dirty="0">
                <a:solidFill>
                  <a:srgbClr val="C00000"/>
                </a:solidFill>
                <a:latin typeface="標楷體" panose="03000509000000000000" pitchFamily="65" charset="-120"/>
                <a:ea typeface="標楷體" panose="03000509000000000000" pitchFamily="65" charset="-120"/>
              </a:rPr>
              <a:t>簡章所列項目</a:t>
            </a:r>
            <a:r>
              <a:rPr lang="zh-TW" altLang="zh-TW" sz="2000" dirty="0">
                <a:latin typeface="標楷體" panose="03000509000000000000" pitchFamily="65" charset="-120"/>
                <a:ea typeface="標楷體" panose="03000509000000000000" pitchFamily="65" charset="-120"/>
              </a:rPr>
              <a:t>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區域及縣（市）競賽以</a:t>
            </a:r>
            <a:r>
              <a:rPr lang="zh-TW" altLang="en-US" sz="2000" dirty="0">
                <a:solidFill>
                  <a:srgbClr val="C00000"/>
                </a:solidFill>
                <a:latin typeface="標楷體" panose="03000509000000000000" pitchFamily="65" charset="-120"/>
                <a:ea typeface="標楷體" panose="03000509000000000000" pitchFamily="65" charset="-120"/>
              </a:rPr>
              <a:t>縣市</a:t>
            </a:r>
            <a:r>
              <a:rPr lang="zh-TW" altLang="zh-TW" sz="2000" dirty="0">
                <a:solidFill>
                  <a:srgbClr val="C00000"/>
                </a:solidFill>
                <a:latin typeface="標楷體" panose="03000509000000000000" pitchFamily="65" charset="-120"/>
                <a:ea typeface="標楷體" panose="03000509000000000000" pitchFamily="65" charset="-120"/>
              </a:rPr>
              <a:t>政府主辦者為限</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且</a:t>
            </a:r>
            <a:r>
              <a:rPr lang="zh-TW" altLang="en-US" sz="2000" dirty="0">
                <a:solidFill>
                  <a:srgbClr val="C00000"/>
                </a:solidFill>
                <a:latin typeface="標楷體" panose="03000509000000000000" pitchFamily="65" charset="-120"/>
                <a:ea typeface="標楷體" panose="03000509000000000000" pitchFamily="65" charset="-120"/>
              </a:rPr>
              <a:t>獲獎證明落款人：</a:t>
            </a:r>
            <a:r>
              <a:rPr lang="zh-TW" altLang="en-US" sz="2000" b="1" dirty="0">
                <a:solidFill>
                  <a:srgbClr val="C00000"/>
                </a:solidFill>
                <a:latin typeface="標楷體" panose="03000509000000000000" pitchFamily="65" charset="-120"/>
                <a:ea typeface="標楷體" panose="03000509000000000000" pitchFamily="65" charset="-120"/>
              </a:rPr>
              <a:t>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為縣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長</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直轄市為市長或其所屬之一級機關首長</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endParaRPr lang="en-US" altLang="zh-TW" sz="2000" dirty="0">
              <a:solidFill>
                <a:srgbClr val="C00000"/>
              </a:solidFill>
              <a:latin typeface="標楷體" panose="03000509000000000000" pitchFamily="65" charset="-120"/>
              <a:ea typeface="標楷體" panose="03000509000000000000" pitchFamily="65" charset="-120"/>
            </a:endParaRPr>
          </a:p>
          <a:p>
            <a:pPr fontAlgn="auto">
              <a:lnSpc>
                <a:spcPct val="100000"/>
              </a:lnSpc>
              <a:spcAft>
                <a:spcPts val="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服務學習</a:t>
            </a:r>
            <a:r>
              <a:rPr lang="zh-TW" altLang="en-US" sz="2000" b="1" dirty="0">
                <a:solidFill>
                  <a:srgbClr val="0033CC"/>
                </a:solidFill>
                <a:latin typeface="標楷體" panose="03000509000000000000" pitchFamily="65" charset="-120"/>
                <a:ea typeface="標楷體" panose="03000509000000000000" pitchFamily="65" charset="-120"/>
              </a:rPr>
              <a:t>（上限</a:t>
            </a:r>
            <a:r>
              <a:rPr lang="en-US" altLang="zh-TW" sz="2000" b="1" dirty="0">
                <a:solidFill>
                  <a:srgbClr val="0033CC"/>
                </a:solidFill>
                <a:latin typeface="標楷體" panose="03000509000000000000" pitchFamily="65" charset="-120"/>
                <a:ea typeface="標楷體" panose="03000509000000000000" pitchFamily="65" charset="-120"/>
              </a:rPr>
              <a:t>15</a:t>
            </a:r>
            <a:r>
              <a:rPr lang="zh-TW" altLang="en-US" sz="2000" b="1" dirty="0">
                <a:solidFill>
                  <a:srgbClr val="0033CC"/>
                </a:solidFill>
                <a:latin typeface="標楷體" panose="03000509000000000000" pitchFamily="65" charset="-120"/>
                <a:ea typeface="標楷體" panose="03000509000000000000" pitchFamily="65" charset="-120"/>
              </a:rPr>
              <a:t>分）</a:t>
            </a:r>
            <a:endParaRPr lang="en-US" altLang="zh-TW" sz="2000" b="1" dirty="0">
              <a:solidFill>
                <a:srgbClr val="0033CC"/>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採計學校服務表現</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擔任班級幹部、小老師或社團幹部任滿</a:t>
            </a:r>
            <a:r>
              <a:rPr lang="zh-TW" altLang="zh-TW" sz="2000" dirty="0">
                <a:solidFill>
                  <a:srgbClr val="C00000"/>
                </a:solidFill>
                <a:latin typeface="標楷體" panose="03000509000000000000" pitchFamily="65" charset="-120"/>
                <a:ea typeface="標楷體" panose="03000509000000000000" pitchFamily="65" charset="-120"/>
              </a:rPr>
              <a:t>一學期得</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latin typeface="標楷體" panose="03000509000000000000" pitchFamily="65" charset="-120"/>
                <a:ea typeface="標楷體" panose="03000509000000000000" pitchFamily="65" charset="-120"/>
              </a:rPr>
              <a:t>，</a:t>
            </a:r>
            <a:r>
              <a:rPr lang="zh-TW" altLang="zh-TW" sz="2000" dirty="0">
                <a:solidFill>
                  <a:srgbClr val="C00000"/>
                </a:solidFill>
                <a:latin typeface="標楷體" panose="03000509000000000000" pitchFamily="65" charset="-120"/>
                <a:ea typeface="標楷體" panose="03000509000000000000" pitchFamily="65" charset="-120"/>
              </a:rPr>
              <a:t>同一學期同時擔任班級幹部、小老師或社團幹部，仍以</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採計。</a:t>
            </a:r>
            <a:r>
              <a:rPr lang="en-US" altLang="zh-TW" sz="2000" dirty="0">
                <a:solidFill>
                  <a:srgbClr val="C00000"/>
                </a:solidFill>
                <a:latin typeface="標楷體" panose="03000509000000000000" pitchFamily="65" charset="-120"/>
                <a:ea typeface="標楷體" panose="03000509000000000000" pitchFamily="65" charset="-120"/>
              </a:rPr>
              <a:t/>
            </a:r>
            <a:br>
              <a:rPr lang="en-US" altLang="zh-TW" sz="2000" dirty="0">
                <a:solidFill>
                  <a:srgbClr val="C00000"/>
                </a:solidFill>
                <a:latin typeface="標楷體" panose="03000509000000000000" pitchFamily="65" charset="-120"/>
                <a:ea typeface="標楷體" panose="03000509000000000000" pitchFamily="65" charset="-120"/>
              </a:rPr>
            </a:br>
            <a:r>
              <a:rPr lang="zh-TW" altLang="zh-TW" sz="2000" dirty="0">
                <a:solidFill>
                  <a:srgbClr val="0000CC"/>
                </a:solidFill>
                <a:latin typeface="標楷體" panose="03000509000000000000" pitchFamily="65" charset="-120"/>
                <a:ea typeface="標楷體" panose="03000509000000000000" pitchFamily="65" charset="-120"/>
              </a:rPr>
              <a:t>除副班長、副社長，</a:t>
            </a:r>
            <a:r>
              <a:rPr lang="zh-TW" altLang="zh-TW" sz="2000" dirty="0">
                <a:solidFill>
                  <a:srgbClr val="C00000"/>
                </a:solidFill>
                <a:latin typeface="標楷體" panose="03000509000000000000" pitchFamily="65" charset="-120"/>
                <a:ea typeface="標楷體" panose="03000509000000000000" pitchFamily="65" charset="-120"/>
              </a:rPr>
              <a:t>其餘副級幹部皆不採計。</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校外服務學習時數</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參加校內服務學習課程及活動，或於校外參加志工服務或社區服務</a:t>
            </a:r>
            <a:r>
              <a:rPr lang="zh-TW" altLang="zh-TW" sz="2000" dirty="0">
                <a:solidFill>
                  <a:srgbClr val="C00000"/>
                </a:solidFill>
                <a:latin typeface="標楷體" panose="03000509000000000000" pitchFamily="65" charset="-120"/>
                <a:ea typeface="標楷體" panose="03000509000000000000" pitchFamily="65" charset="-120"/>
              </a:rPr>
              <a:t>滿</a:t>
            </a:r>
            <a:r>
              <a:rPr lang="en-US" altLang="zh-TW" sz="2000" dirty="0">
                <a:solidFill>
                  <a:srgbClr val="C00000"/>
                </a:solidFill>
                <a:latin typeface="標楷體" panose="03000509000000000000" pitchFamily="65" charset="-120"/>
                <a:ea typeface="標楷體" panose="03000509000000000000" pitchFamily="65" charset="-120"/>
              </a:rPr>
              <a:t>1</a:t>
            </a:r>
            <a:r>
              <a:rPr lang="zh-TW" altLang="zh-TW" sz="2000" dirty="0">
                <a:solidFill>
                  <a:srgbClr val="C00000"/>
                </a:solidFill>
                <a:latin typeface="標楷體" panose="03000509000000000000" pitchFamily="65" charset="-120"/>
                <a:ea typeface="標楷體" panose="03000509000000000000" pitchFamily="65" charset="-120"/>
              </a:rPr>
              <a:t>小時得</a:t>
            </a:r>
            <a:r>
              <a:rPr lang="en-US" altLang="zh-TW" sz="2000" dirty="0">
                <a:solidFill>
                  <a:srgbClr val="C00000"/>
                </a:solidFill>
                <a:latin typeface="標楷體" panose="03000509000000000000" pitchFamily="65" charset="-120"/>
                <a:ea typeface="標楷體" panose="03000509000000000000" pitchFamily="65" charset="-120"/>
              </a:rPr>
              <a:t> </a:t>
            </a:r>
            <a:r>
              <a:rPr lang="en-US" altLang="zh-TW" sz="2000" b="1" dirty="0">
                <a:solidFill>
                  <a:srgbClr val="C00000"/>
                </a:solidFill>
                <a:latin typeface="標楷體" panose="03000509000000000000" pitchFamily="65" charset="-120"/>
                <a:ea typeface="標楷體" panose="03000509000000000000" pitchFamily="65" charset="-120"/>
              </a:rPr>
              <a:t>0.25</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en-US" sz="2000" dirty="0">
                <a:latin typeface="標楷體" panose="03000509000000000000" pitchFamily="65" charset="-120"/>
                <a:ea typeface="標楷體" panose="03000509000000000000" pitchFamily="65" charset="-120"/>
              </a:rPr>
              <a:t>相關服務學習應於</a:t>
            </a:r>
            <a:r>
              <a:rPr lang="zh-TW" altLang="en-US" sz="2000" dirty="0">
                <a:solidFill>
                  <a:srgbClr val="C00000"/>
                </a:solidFill>
                <a:latin typeface="標楷體" panose="03000509000000000000" pitchFamily="65" charset="-120"/>
                <a:ea typeface="標楷體" panose="03000509000000000000" pitchFamily="65" charset="-120"/>
              </a:rPr>
              <a:t>國中就學期間且至</a:t>
            </a:r>
            <a:r>
              <a:rPr lang="en-US" altLang="zh-TW" sz="2000" b="1" dirty="0">
                <a:solidFill>
                  <a:srgbClr val="C00000"/>
                </a:solidFill>
                <a:latin typeface="標楷體" panose="03000509000000000000" pitchFamily="65" charset="-120"/>
                <a:ea typeface="標楷體" panose="03000509000000000000" pitchFamily="65" charset="-120"/>
              </a:rPr>
              <a:t>113</a:t>
            </a:r>
            <a:r>
              <a:rPr lang="zh-TW" altLang="en-US"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en-US"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en-US" sz="2000" b="1" dirty="0">
                <a:solidFill>
                  <a:srgbClr val="C00000"/>
                </a:solidFill>
                <a:latin typeface="標楷體" panose="03000509000000000000" pitchFamily="65" charset="-120"/>
                <a:ea typeface="標楷體" panose="03000509000000000000" pitchFamily="65" charset="-120"/>
              </a:rPr>
              <a:t>日（星期六）（含）前取得為限</a:t>
            </a:r>
            <a:r>
              <a:rPr lang="zh-TW" altLang="en-US" sz="2000" dirty="0">
                <a:solidFill>
                  <a:srgbClr val="C00000"/>
                </a:solidFill>
                <a:latin typeface="標楷體" panose="03000509000000000000" pitchFamily="65" charset="-120"/>
                <a:ea typeface="標楷體" panose="03000509000000000000" pitchFamily="65" charset="-120"/>
              </a:rPr>
              <a:t>。</a:t>
            </a:r>
            <a:endParaRPr lang="zh-TW" altLang="zh-TW" sz="2000"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096735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txBox="1">
            <a:spLocks/>
          </p:cNvSpPr>
          <p:nvPr/>
        </p:nvSpPr>
        <p:spPr bwMode="auto">
          <a:xfrm>
            <a:off x="1592263" y="447675"/>
            <a:ext cx="96948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各入學管道服務學習積分</a:t>
            </a:r>
          </a:p>
        </p:txBody>
      </p:sp>
      <p:sp>
        <p:nvSpPr>
          <p:cNvPr id="214020" name="內容版面配置區 2"/>
          <p:cNvSpPr>
            <a:spLocks noGrp="1"/>
          </p:cNvSpPr>
          <p:nvPr>
            <p:ph idx="1"/>
          </p:nvPr>
        </p:nvSpPr>
        <p:spPr>
          <a:xfrm>
            <a:off x="1592263" y="1243513"/>
            <a:ext cx="9831548" cy="4756150"/>
          </a:xfrm>
        </p:spPr>
        <p:txBody>
          <a:bodyPr/>
          <a:lstStyle/>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高中職免試</a:t>
            </a:r>
            <a:r>
              <a:rPr lang="zh-TW" altLang="zh-TW" sz="2800" dirty="0">
                <a:solidFill>
                  <a:srgbClr val="000066"/>
                </a:solidFill>
                <a:latin typeface="標楷體" panose="03000509000000000000" pitchFamily="65" charset="-120"/>
                <a:ea typeface="標楷體" panose="03000509000000000000" pitchFamily="65" charset="-120"/>
              </a:rPr>
              <a:t>服務學習五學期</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七上到九上</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達到</a:t>
            </a:r>
            <a:r>
              <a:rPr lang="en-US" altLang="zh-TW" sz="2800" dirty="0">
                <a:solidFill>
                  <a:srgbClr val="FF0000"/>
                </a:solidFill>
                <a:latin typeface="標楷體" panose="03000509000000000000" pitchFamily="65" charset="-120"/>
                <a:ea typeface="標楷體" panose="03000509000000000000" pitchFamily="65" charset="-120"/>
              </a:rPr>
              <a:t>50</a:t>
            </a:r>
            <a:r>
              <a:rPr lang="zh-TW" altLang="zh-TW" sz="2800" dirty="0">
                <a:solidFill>
                  <a:srgbClr val="000066"/>
                </a:solidFill>
                <a:latin typeface="標楷體" panose="03000509000000000000" pitchFamily="65" charset="-120"/>
                <a:ea typeface="標楷體" panose="03000509000000000000" pitchFamily="65" charset="-120"/>
              </a:rPr>
              <a:t>小時以上即可拿到滿分</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每小時以</a:t>
            </a:r>
            <a:r>
              <a:rPr lang="en-US" altLang="zh-TW" sz="2800" dirty="0">
                <a:solidFill>
                  <a:srgbClr val="FF0000"/>
                </a:solidFill>
                <a:latin typeface="標楷體" panose="03000509000000000000" pitchFamily="65" charset="-120"/>
                <a:ea typeface="標楷體" panose="03000509000000000000" pitchFamily="65" charset="-120"/>
              </a:rPr>
              <a:t>0.3</a:t>
            </a:r>
            <a:r>
              <a:rPr lang="zh-TW" altLang="en-US" sz="2800" dirty="0">
                <a:solidFill>
                  <a:srgbClr val="FF0000"/>
                </a:solidFill>
                <a:latin typeface="標楷體" panose="03000509000000000000" pitchFamily="65" charset="-120"/>
                <a:ea typeface="標楷體" panose="03000509000000000000" pitchFamily="65" charset="-120"/>
              </a:rPr>
              <a:t>分計，</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113</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2</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zh-TW" sz="2800" dirty="0">
                <a:solidFill>
                  <a:srgbClr val="000066"/>
                </a:solidFill>
                <a:latin typeface="標楷體" panose="03000509000000000000" pitchFamily="65" charset="-120"/>
                <a:ea typeface="標楷體" panose="03000509000000000000" pitchFamily="65" charset="-120"/>
              </a:rPr>
              <a:t>日</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a:t>
            </a:r>
            <a:endParaRPr lang="en-US" altLang="zh-TW" sz="2800" dirty="0">
              <a:solidFill>
                <a:srgbClr val="000066"/>
              </a:solidFill>
              <a:latin typeface="標楷體" panose="03000509000000000000" pitchFamily="65" charset="-120"/>
              <a:ea typeface="標楷體" panose="03000509000000000000" pitchFamily="65" charset="-120"/>
            </a:endParaRPr>
          </a:p>
          <a:p>
            <a:pPr>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五專完全免試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30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五專完全免試滿</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113</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4</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30</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五專聯合免試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56</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五專聯合免試滿</a:t>
            </a:r>
            <a:r>
              <a:rPr lang="en-US" altLang="zh-TW" sz="2800" dirty="0">
                <a:solidFill>
                  <a:srgbClr val="000066"/>
                </a:solidFill>
                <a:latin typeface="標楷體" panose="03000509000000000000" pitchFamily="65" charset="-120"/>
                <a:ea typeface="標楷體" panose="03000509000000000000" pitchFamily="65" charset="-120"/>
              </a:rPr>
              <a:t>8</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113</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五專優先免試</a:t>
            </a:r>
            <a:r>
              <a:rPr lang="zh-TW" altLang="en-US" sz="2800" dirty="0">
                <a:solidFill>
                  <a:srgbClr val="000066"/>
                </a:solidFill>
                <a:latin typeface="標楷體" panose="03000509000000000000" pitchFamily="65" charset="-120"/>
                <a:ea typeface="標楷體" panose="03000509000000000000" pitchFamily="65" charset="-120"/>
              </a:rPr>
              <a:t>採計最高</a:t>
            </a:r>
            <a:r>
              <a:rPr lang="en-US" altLang="zh-TW" sz="2800" dirty="0">
                <a:solidFill>
                  <a:srgbClr val="FF0000"/>
                </a:solidFill>
                <a:latin typeface="標楷體" panose="03000509000000000000" pitchFamily="65" charset="-120"/>
                <a:ea typeface="標楷體" panose="03000509000000000000" pitchFamily="65" charset="-120"/>
              </a:rPr>
              <a:t>60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 (</a:t>
            </a:r>
            <a:r>
              <a:rPr lang="zh-TW" altLang="en-US" sz="2800" dirty="0">
                <a:solidFill>
                  <a:srgbClr val="000066"/>
                </a:solidFill>
                <a:latin typeface="標楷體" panose="03000509000000000000" pitchFamily="65" charset="-120"/>
                <a:ea typeface="標楷體" panose="03000509000000000000" pitchFamily="65" charset="-120"/>
              </a:rPr>
              <a:t>五專優先免試滿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0.25</a:t>
            </a:r>
            <a:r>
              <a:rPr lang="zh-TW" altLang="en-US" sz="2800" dirty="0">
                <a:solidFill>
                  <a:srgbClr val="000066"/>
                </a:solidFill>
                <a:latin typeface="標楷體" panose="03000509000000000000" pitchFamily="65" charset="-120"/>
                <a:ea typeface="標楷體" panose="03000509000000000000" pitchFamily="65" charset="-120"/>
              </a:rPr>
              <a:t>分，最高採計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分，競賽最高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分，班級幹部、小老師、社團幹部每滿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113</a:t>
            </a:r>
            <a:r>
              <a:rPr lang="zh-TW" altLang="en-US"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endParaRPr lang="en-US" altLang="zh-TW" sz="2800" dirty="0">
              <a:solidFill>
                <a:srgbClr val="000066"/>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13A1FF2-79F0-4ACB-88BE-67EF1F466F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458539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9"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技藝優良</a:t>
            </a:r>
          </a:p>
        </p:txBody>
      </p:sp>
      <p:sp>
        <p:nvSpPr>
          <p:cNvPr id="7" name="投影片編號版面配置區 11">
            <a:extLst>
              <a:ext uri="{FF2B5EF4-FFF2-40B4-BE49-F238E27FC236}">
                <a16:creationId xmlns:a16="http://schemas.microsoft.com/office/drawing/2014/main" id="{4E2331D9-1081-49F0-8C24-CE2BD4DF9E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9" name="內容版面配置區 2">
            <a:extLst>
              <a:ext uri="{FF2B5EF4-FFF2-40B4-BE49-F238E27FC236}">
                <a16:creationId xmlns:a16="http://schemas.microsoft.com/office/drawing/2014/main" id="{40F77A8C-4092-4096-8001-692B1D7DB768}"/>
              </a:ext>
            </a:extLst>
          </p:cNvPr>
          <p:cNvSpPr>
            <a:spLocks noGrp="1"/>
          </p:cNvSpPr>
          <p:nvPr>
            <p:ph idx="1"/>
          </p:nvPr>
        </p:nvSpPr>
        <p:spPr>
          <a:xfrm>
            <a:off x="1592263" y="1462350"/>
            <a:ext cx="9612766" cy="4586288"/>
          </a:xfrm>
        </p:spPr>
        <p:txBody>
          <a:bodyPr rtlCol="0">
            <a:noAutofit/>
          </a:bodyPr>
          <a:lstStyle/>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技藝優良</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marL="0" indent="0" fontAlgn="auto">
              <a:lnSpc>
                <a:spcPct val="100000"/>
              </a:lnSpc>
              <a:spcBef>
                <a:spcPts val="450"/>
              </a:spcBef>
              <a:spcAft>
                <a:spcPts val="225"/>
              </a:spcAft>
              <a:buNone/>
              <a:defRPr/>
            </a:pPr>
            <a:endParaRPr lang="en-US" altLang="zh-TW" sz="44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弱勢身分</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報名時具</a:t>
            </a:r>
            <a:r>
              <a:rPr lang="zh-TW" altLang="zh-TW" sz="2000" dirty="0">
                <a:solidFill>
                  <a:srgbClr val="C00000"/>
                </a:solidFill>
                <a:latin typeface="微軟正黑體" panose="020B0604030504040204" pitchFamily="34" charset="-120"/>
                <a:ea typeface="微軟正黑體" panose="020B0604030504040204" pitchFamily="34" charset="-120"/>
              </a:rPr>
              <a:t>低收入戶</a:t>
            </a:r>
            <a:r>
              <a:rPr lang="en-US" altLang="zh-TW" sz="2000" b="1" dirty="0">
                <a:solidFill>
                  <a:srgbClr val="C00000"/>
                </a:solidFill>
                <a:latin typeface="微軟正黑體" panose="020B0604030504040204" pitchFamily="34" charset="-120"/>
                <a:ea typeface="微軟正黑體" panose="020B0604030504040204" pitchFamily="34" charset="-120"/>
              </a:rPr>
              <a:t>3</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solidFill>
                  <a:srgbClr val="C00000"/>
                </a:solidFill>
                <a:latin typeface="微軟正黑體" panose="020B0604030504040204" pitchFamily="34" charset="-120"/>
                <a:ea typeface="微軟正黑體" panose="020B0604030504040204" pitchFamily="34" charset="-120"/>
              </a:rPr>
              <a:t>、中低收入戶、直系血親尊親屬支領失業給付及特殊境遇家庭子女身分者</a:t>
            </a:r>
            <a:r>
              <a:rPr lang="zh-TW" altLang="en-US" sz="2000" dirty="0">
                <a:solidFill>
                  <a:srgbClr val="C00000"/>
                </a:solidFill>
                <a:latin typeface="微軟正黑體" panose="020B0604030504040204" pitchFamily="34" charset="-120"/>
                <a:ea typeface="微軟正黑體" panose="020B0604030504040204" pitchFamily="34" charset="-120"/>
              </a:rPr>
              <a:t>採計</a:t>
            </a:r>
            <a:r>
              <a:rPr lang="en-US" altLang="zh-TW" sz="2000" b="1" dirty="0">
                <a:solidFill>
                  <a:srgbClr val="C00000"/>
                </a:solidFill>
                <a:latin typeface="微軟正黑體" panose="020B0604030504040204" pitchFamily="34" charset="-120"/>
                <a:ea typeface="微軟正黑體" panose="020B0604030504040204" pitchFamily="34" charset="-120"/>
              </a:rPr>
              <a:t>1.5</a:t>
            </a:r>
            <a:r>
              <a:rPr lang="zh-TW" altLang="zh-TW"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latin typeface="微軟正黑體" panose="020B0604030504040204" pitchFamily="34" charset="-120"/>
                <a:ea typeface="微軟正黑體" panose="020B0604030504040204" pitchFamily="34" charset="-120"/>
              </a:rPr>
              <a:t>，若免試生同時具備</a:t>
            </a:r>
            <a:r>
              <a:rPr lang="en-US" altLang="zh-TW" sz="2000" dirty="0">
                <a:latin typeface="微軟正黑體" panose="020B0604030504040204" pitchFamily="34" charset="-120"/>
                <a:ea typeface="微軟正黑體" panose="020B0604030504040204" pitchFamily="34" charset="-120"/>
              </a:rPr>
              <a:t>2</a:t>
            </a:r>
            <a:r>
              <a:rPr lang="zh-TW" altLang="zh-TW" sz="2000" dirty="0">
                <a:latin typeface="微軟正黑體" panose="020B0604030504040204" pitchFamily="34" charset="-120"/>
                <a:ea typeface="微軟正黑體" panose="020B0604030504040204" pitchFamily="34" charset="-120"/>
              </a:rPr>
              <a:t>種以上資格者僅得</a:t>
            </a:r>
            <a:r>
              <a:rPr lang="zh-TW" altLang="zh-TW" sz="2000" b="1" dirty="0">
                <a:latin typeface="微軟正黑體" panose="020B0604030504040204" pitchFamily="34" charset="-120"/>
                <a:ea typeface="微軟正黑體" panose="020B0604030504040204" pitchFamily="34" charset="-120"/>
              </a:rPr>
              <a:t>擇一</a:t>
            </a:r>
            <a:r>
              <a:rPr lang="zh-TW" altLang="zh-TW" sz="2000" dirty="0">
                <a:latin typeface="微軟正黑體" panose="020B0604030504040204" pitchFamily="34" charset="-120"/>
                <a:ea typeface="微軟正黑體" panose="020B0604030504040204" pitchFamily="34" charset="-120"/>
              </a:rPr>
              <a:t>計分。</a:t>
            </a:r>
            <a:endParaRPr lang="zh-TW" altLang="zh-TW" dirty="0">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均衡學習</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21</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採計</a:t>
            </a:r>
            <a:r>
              <a:rPr lang="zh-TW" altLang="zh-TW" sz="2000" dirty="0">
                <a:solidFill>
                  <a:srgbClr val="C00000"/>
                </a:solidFill>
                <a:latin typeface="微軟正黑體" panose="020B0604030504040204" pitchFamily="34" charset="-120"/>
                <a:ea typeface="微軟正黑體" panose="020B0604030504040204" pitchFamily="34" charset="-120"/>
              </a:rPr>
              <a:t>健康與體育</a:t>
            </a:r>
            <a:r>
              <a:rPr lang="zh-TW" altLang="en-US" sz="2000" dirty="0">
                <a:solidFill>
                  <a:srgbClr val="C00000"/>
                </a:solidFill>
                <a:latin typeface="微軟正黑體" panose="020B0604030504040204" pitchFamily="34" charset="-120"/>
                <a:ea typeface="微軟正黑體" panose="020B0604030504040204" pitchFamily="34" charset="-120"/>
              </a:rPr>
              <a:t>、藝術</a:t>
            </a:r>
            <a:r>
              <a:rPr lang="en-US" altLang="zh-TW" sz="2000" dirty="0">
                <a:solidFill>
                  <a:srgbClr val="C00000"/>
                </a:solidFill>
                <a:latin typeface="微軟正黑體" panose="020B0604030504040204" pitchFamily="34" charset="-120"/>
                <a:ea typeface="微軟正黑體" panose="020B0604030504040204" pitchFamily="34" charset="-120"/>
              </a:rPr>
              <a:t>(</a:t>
            </a:r>
            <a:r>
              <a:rPr lang="zh-TW" altLang="en-US" sz="2000" dirty="0">
                <a:solidFill>
                  <a:srgbClr val="C00000"/>
                </a:solidFill>
                <a:latin typeface="微軟正黑體" panose="020B0604030504040204" pitchFamily="34" charset="-120"/>
                <a:ea typeface="微軟正黑體" panose="020B0604030504040204" pitchFamily="34" charset="-120"/>
              </a:rPr>
              <a:t>或</a:t>
            </a:r>
            <a:r>
              <a:rPr lang="zh-TW" altLang="zh-TW" sz="2000" dirty="0">
                <a:solidFill>
                  <a:srgbClr val="C00000"/>
                </a:solidFill>
                <a:latin typeface="微軟正黑體" panose="020B0604030504040204" pitchFamily="34" charset="-120"/>
                <a:ea typeface="微軟正黑體" panose="020B0604030504040204" pitchFamily="34" charset="-120"/>
              </a:rPr>
              <a:t>藝術與人文</a:t>
            </a:r>
            <a:r>
              <a:rPr lang="en-US" altLang="zh-TW" sz="2000" dirty="0">
                <a:solidFill>
                  <a:srgbClr val="C00000"/>
                </a:solidFill>
                <a:latin typeface="微軟正黑體" panose="020B0604030504040204" pitchFamily="34" charset="-120"/>
                <a:ea typeface="微軟正黑體" panose="020B0604030504040204" pitchFamily="34" charset="-120"/>
              </a:rPr>
              <a:t>)</a:t>
            </a:r>
            <a:r>
              <a:rPr lang="zh-TW" altLang="en-US" sz="2000" dirty="0">
                <a:solidFill>
                  <a:srgbClr val="C00000"/>
                </a:solidFill>
                <a:latin typeface="微軟正黑體" panose="020B0604030504040204" pitchFamily="34" charset="-120"/>
                <a:ea typeface="微軟正黑體" panose="020B0604030504040204" pitchFamily="34" charset="-120"/>
              </a:rPr>
              <a:t>、</a:t>
            </a:r>
            <a:r>
              <a:rPr lang="zh-TW" altLang="zh-TW" sz="2000" dirty="0">
                <a:solidFill>
                  <a:srgbClr val="C00000"/>
                </a:solidFill>
                <a:latin typeface="微軟正黑體" panose="020B0604030504040204" pitchFamily="34" charset="-120"/>
                <a:ea typeface="微軟正黑體" panose="020B0604030504040204" pitchFamily="34" charset="-120"/>
              </a:rPr>
              <a:t>綜合活動</a:t>
            </a:r>
            <a:r>
              <a:rPr lang="zh-TW" altLang="en-US" sz="2000" dirty="0">
                <a:solidFill>
                  <a:srgbClr val="C00000"/>
                </a:solidFill>
                <a:latin typeface="微軟正黑體" panose="020B0604030504040204" pitchFamily="34" charset="-120"/>
                <a:ea typeface="微軟正黑體" panose="020B0604030504040204" pitchFamily="34" charset="-120"/>
              </a:rPr>
              <a:t>、科技等</a:t>
            </a:r>
            <a:r>
              <a:rPr lang="zh-TW" altLang="zh-TW" sz="2000" dirty="0">
                <a:solidFill>
                  <a:srgbClr val="C00000"/>
                </a:solidFill>
                <a:latin typeface="微軟正黑體" panose="020B0604030504040204" pitchFamily="34" charset="-120"/>
                <a:ea typeface="微軟正黑體" panose="020B0604030504040204" pitchFamily="34" charset="-120"/>
              </a:rPr>
              <a:t>學習領域</a:t>
            </a:r>
            <a:r>
              <a:rPr lang="zh-TW" altLang="en-US" sz="2000" dirty="0">
                <a:solidFill>
                  <a:srgbClr val="C00000"/>
                </a:solidFill>
                <a:latin typeface="微軟正黑體" panose="020B0604030504040204" pitchFamily="34" charset="-120"/>
                <a:ea typeface="微軟正黑體" panose="020B0604030504040204" pitchFamily="34" charset="-120"/>
              </a:rPr>
              <a:t>。</a:t>
            </a:r>
            <a:endParaRPr lang="en-US" altLang="zh-TW" sz="2000" dirty="0">
              <a:solidFill>
                <a:srgbClr val="C00000"/>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en-US" sz="2000" dirty="0">
                <a:solidFill>
                  <a:srgbClr val="C00000"/>
                </a:solidFill>
                <a:latin typeface="微軟正黑體" panose="020B0604030504040204" pitchFamily="34" charset="-120"/>
                <a:ea typeface="微軟正黑體" panose="020B0604030504040204" pitchFamily="34" charset="-120"/>
              </a:rPr>
              <a:t>每１項可採計學習領域「５學期平均成績」達 </a:t>
            </a:r>
            <a:r>
              <a:rPr lang="en-US" altLang="zh-TW" sz="2000" dirty="0">
                <a:solidFill>
                  <a:srgbClr val="C00000"/>
                </a:solidFill>
                <a:latin typeface="微軟正黑體" panose="020B0604030504040204" pitchFamily="34" charset="-120"/>
                <a:ea typeface="微軟正黑體" panose="020B0604030504040204" pitchFamily="34" charset="-120"/>
              </a:rPr>
              <a:t>60</a:t>
            </a:r>
            <a:r>
              <a:rPr lang="zh-TW" altLang="en-US" sz="2000" dirty="0">
                <a:solidFill>
                  <a:srgbClr val="C00000"/>
                </a:solidFill>
                <a:latin typeface="微軟正黑體" panose="020B0604030504040204" pitchFamily="34" charset="-120"/>
                <a:ea typeface="微軟正黑體" panose="020B0604030504040204" pitchFamily="34" charset="-120"/>
              </a:rPr>
              <a:t>分以上得 </a:t>
            </a:r>
            <a:r>
              <a:rPr lang="en-US" altLang="zh-TW" sz="2000" b="1" dirty="0">
                <a:solidFill>
                  <a:srgbClr val="C00000"/>
                </a:solidFill>
                <a:latin typeface="微軟正黑體" panose="020B0604030504040204" pitchFamily="34" charset="-120"/>
                <a:ea typeface="微軟正黑體" panose="020B0604030504040204" pitchFamily="34" charset="-120"/>
              </a:rPr>
              <a:t>7</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資賦優異縮短修業年限學生以其實際就讀學期數進行平均成績計算。</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免試生繳交之積分證明文件中，科目名稱與採計學習領域名稱不同者，不予採計。</a:t>
            </a:r>
            <a:endParaRPr lang="zh-TW" altLang="en-US" sz="2000" dirty="0">
              <a:latin typeface="微軟正黑體" panose="020B0604030504040204" pitchFamily="34" charset="-120"/>
              <a:ea typeface="微軟正黑體" panose="020B0604030504040204" pitchFamily="34" charset="-120"/>
            </a:endParaRPr>
          </a:p>
        </p:txBody>
      </p:sp>
      <p:grpSp>
        <p:nvGrpSpPr>
          <p:cNvPr id="10" name="群組 72">
            <a:extLst>
              <a:ext uri="{FF2B5EF4-FFF2-40B4-BE49-F238E27FC236}">
                <a16:creationId xmlns:a16="http://schemas.microsoft.com/office/drawing/2014/main" id="{E431B1C0-C1BF-4DA3-881E-245B73C01330}"/>
              </a:ext>
            </a:extLst>
          </p:cNvPr>
          <p:cNvGrpSpPr>
            <a:grpSpLocks/>
          </p:cNvGrpSpPr>
          <p:nvPr/>
        </p:nvGrpSpPr>
        <p:grpSpPr bwMode="auto">
          <a:xfrm>
            <a:off x="2003119" y="1944916"/>
            <a:ext cx="6618367" cy="1015998"/>
            <a:chOff x="847725" y="1589764"/>
            <a:chExt cx="8652365" cy="1003077"/>
          </a:xfrm>
        </p:grpSpPr>
        <p:grpSp>
          <p:nvGrpSpPr>
            <p:cNvPr id="11" name="组合 25">
              <a:extLst>
                <a:ext uri="{FF2B5EF4-FFF2-40B4-BE49-F238E27FC236}">
                  <a16:creationId xmlns:a16="http://schemas.microsoft.com/office/drawing/2014/main" id="{4CEE051B-CFC4-4AE5-90D8-DE71EA681926}"/>
                </a:ext>
              </a:extLst>
            </p:cNvPr>
            <p:cNvGrpSpPr>
              <a:grpSpLocks/>
            </p:cNvGrpSpPr>
            <p:nvPr/>
          </p:nvGrpSpPr>
          <p:grpSpPr bwMode="auto">
            <a:xfrm>
              <a:off x="847725" y="1624310"/>
              <a:ext cx="2088001" cy="900000"/>
              <a:chOff x="1019174" y="1624310"/>
              <a:chExt cx="2160001" cy="1154198"/>
            </a:xfrm>
          </p:grpSpPr>
          <p:sp>
            <p:nvSpPr>
              <p:cNvPr id="29" name="圆角矩形 6">
                <a:extLst>
                  <a:ext uri="{FF2B5EF4-FFF2-40B4-BE49-F238E27FC236}">
                    <a16:creationId xmlns:a16="http://schemas.microsoft.com/office/drawing/2014/main" id="{FA861D58-5161-4C5D-A904-6BF601AC2A16}"/>
                  </a:ext>
                </a:extLst>
              </p:cNvPr>
              <p:cNvSpPr/>
              <p:nvPr/>
            </p:nvSpPr>
            <p:spPr>
              <a:xfrm>
                <a:off x="1019175" y="1624310"/>
                <a:ext cx="2160000" cy="1154198"/>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30" name="矩形 29">
                <a:extLst>
                  <a:ext uri="{FF2B5EF4-FFF2-40B4-BE49-F238E27FC236}">
                    <a16:creationId xmlns:a16="http://schemas.microsoft.com/office/drawing/2014/main" id="{55C6E8EE-07A7-4F7A-849A-9536A8BC000A}"/>
                  </a:ext>
                </a:extLst>
              </p:cNvPr>
              <p:cNvSpPr/>
              <p:nvPr/>
            </p:nvSpPr>
            <p:spPr>
              <a:xfrm>
                <a:off x="1019174" y="2085143"/>
                <a:ext cx="2159273" cy="637528"/>
              </a:xfrm>
              <a:prstGeom prst="rect">
                <a:avLst/>
              </a:prstGeom>
              <a:gradFill>
                <a:gsLst>
                  <a:gs pos="3000">
                    <a:srgbClr val="F38258"/>
                  </a:gs>
                  <a:gs pos="95000">
                    <a:srgbClr val="F38258"/>
                  </a:gs>
                  <a:gs pos="48600">
                    <a:srgbClr val="F98E60"/>
                  </a:gs>
                  <a:gs pos="0">
                    <a:srgbClr val="DB5339"/>
                  </a:gs>
                  <a:gs pos="100000">
                    <a:srgbClr val="DB5339"/>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2" name="组合 26">
              <a:extLst>
                <a:ext uri="{FF2B5EF4-FFF2-40B4-BE49-F238E27FC236}">
                  <a16:creationId xmlns:a16="http://schemas.microsoft.com/office/drawing/2014/main" id="{A10DAC00-FE06-4E1F-899F-0FEF12A7554F}"/>
                </a:ext>
              </a:extLst>
            </p:cNvPr>
            <p:cNvGrpSpPr>
              <a:grpSpLocks/>
            </p:cNvGrpSpPr>
            <p:nvPr/>
          </p:nvGrpSpPr>
          <p:grpSpPr bwMode="auto">
            <a:xfrm>
              <a:off x="3035845" y="1600711"/>
              <a:ext cx="2088000" cy="900000"/>
              <a:chOff x="1019175" y="1533525"/>
              <a:chExt cx="2486025" cy="1244983"/>
            </a:xfrm>
          </p:grpSpPr>
          <p:sp>
            <p:nvSpPr>
              <p:cNvPr id="27" name="圆角矩形 27">
                <a:extLst>
                  <a:ext uri="{FF2B5EF4-FFF2-40B4-BE49-F238E27FC236}">
                    <a16:creationId xmlns:a16="http://schemas.microsoft.com/office/drawing/2014/main" id="{37960489-C901-4FB7-BBE1-912F589466BD}"/>
                  </a:ext>
                </a:extLst>
              </p:cNvPr>
              <p:cNvSpPr/>
              <p:nvPr/>
            </p:nvSpPr>
            <p:spPr>
              <a:xfrm>
                <a:off x="1019175" y="1533525"/>
                <a:ext cx="2486025" cy="1244983"/>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8" name="矩形 27">
                <a:extLst>
                  <a:ext uri="{FF2B5EF4-FFF2-40B4-BE49-F238E27FC236}">
                    <a16:creationId xmlns:a16="http://schemas.microsoft.com/office/drawing/2014/main" id="{B108CE0D-950E-4634-A2BC-0AF87C9E9962}"/>
                  </a:ext>
                </a:extLst>
              </p:cNvPr>
              <p:cNvSpPr/>
              <p:nvPr/>
            </p:nvSpPr>
            <p:spPr>
              <a:xfrm>
                <a:off x="1020086" y="2087416"/>
                <a:ext cx="2485188" cy="663508"/>
              </a:xfrm>
              <a:prstGeom prst="rect">
                <a:avLst/>
              </a:prstGeom>
              <a:gradFill>
                <a:gsLst>
                  <a:gs pos="3000">
                    <a:srgbClr val="526778"/>
                  </a:gs>
                  <a:gs pos="95000">
                    <a:srgbClr val="4F6272"/>
                  </a:gs>
                  <a:gs pos="48600">
                    <a:srgbClr val="586E80"/>
                  </a:gs>
                  <a:gs pos="0">
                    <a:srgbClr val="435461"/>
                  </a:gs>
                  <a:gs pos="100000">
                    <a:srgbClr val="425360"/>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3" name="组合 29">
              <a:extLst>
                <a:ext uri="{FF2B5EF4-FFF2-40B4-BE49-F238E27FC236}">
                  <a16:creationId xmlns:a16="http://schemas.microsoft.com/office/drawing/2014/main" id="{1F720B80-BB9E-47F8-AD5D-4C4625BE79F1}"/>
                </a:ext>
              </a:extLst>
            </p:cNvPr>
            <p:cNvGrpSpPr>
              <a:grpSpLocks/>
            </p:cNvGrpSpPr>
            <p:nvPr/>
          </p:nvGrpSpPr>
          <p:grpSpPr bwMode="auto">
            <a:xfrm>
              <a:off x="5213577" y="1600711"/>
              <a:ext cx="2088000" cy="900000"/>
              <a:chOff x="1019175" y="1600711"/>
              <a:chExt cx="2486025" cy="1177797"/>
            </a:xfrm>
          </p:grpSpPr>
          <p:sp>
            <p:nvSpPr>
              <p:cNvPr id="25" name="圆角矩形 30">
                <a:extLst>
                  <a:ext uri="{FF2B5EF4-FFF2-40B4-BE49-F238E27FC236}">
                    <a16:creationId xmlns:a16="http://schemas.microsoft.com/office/drawing/2014/main" id="{0A418680-8684-43E9-B4C0-DC2652BA6FF3}"/>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6" name="矩形 25">
                <a:extLst>
                  <a:ext uri="{FF2B5EF4-FFF2-40B4-BE49-F238E27FC236}">
                    <a16:creationId xmlns:a16="http://schemas.microsoft.com/office/drawing/2014/main" id="{55C61E09-582A-4857-B9DB-79F0A198582D}"/>
                  </a:ext>
                </a:extLst>
              </p:cNvPr>
              <p:cNvSpPr/>
              <p:nvPr/>
            </p:nvSpPr>
            <p:spPr>
              <a:xfrm>
                <a:off x="1018245" y="2087298"/>
                <a:ext cx="2487079" cy="665114"/>
              </a:xfrm>
              <a:prstGeom prst="rect">
                <a:avLst/>
              </a:prstGeom>
              <a:gradFill>
                <a:gsLst>
                  <a:gs pos="7000">
                    <a:srgbClr val="EFA840"/>
                  </a:gs>
                  <a:gs pos="95000">
                    <a:srgbClr val="EFA840"/>
                  </a:gs>
                  <a:gs pos="48600">
                    <a:srgbClr val="F8CE5E"/>
                  </a:gs>
                  <a:gs pos="0">
                    <a:srgbClr val="DE9636"/>
                  </a:gs>
                  <a:gs pos="100000">
                    <a:srgbClr val="DE9636"/>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4" name="组合 32">
              <a:extLst>
                <a:ext uri="{FF2B5EF4-FFF2-40B4-BE49-F238E27FC236}">
                  <a16:creationId xmlns:a16="http://schemas.microsoft.com/office/drawing/2014/main" id="{1EFAB9ED-7049-4D33-82BA-2C60C33F2473}"/>
                </a:ext>
              </a:extLst>
            </p:cNvPr>
            <p:cNvGrpSpPr>
              <a:grpSpLocks/>
            </p:cNvGrpSpPr>
            <p:nvPr/>
          </p:nvGrpSpPr>
          <p:grpSpPr bwMode="auto">
            <a:xfrm>
              <a:off x="7412090" y="1600711"/>
              <a:ext cx="2088000" cy="900000"/>
              <a:chOff x="1019175" y="1600711"/>
              <a:chExt cx="2486025" cy="1177797"/>
            </a:xfrm>
          </p:grpSpPr>
          <p:sp>
            <p:nvSpPr>
              <p:cNvPr id="23" name="圆角矩形 33">
                <a:extLst>
                  <a:ext uri="{FF2B5EF4-FFF2-40B4-BE49-F238E27FC236}">
                    <a16:creationId xmlns:a16="http://schemas.microsoft.com/office/drawing/2014/main" id="{5FDFF18F-461E-44BF-B653-09DCF34FF4AF}"/>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4" name="矩形 23">
                <a:extLst>
                  <a:ext uri="{FF2B5EF4-FFF2-40B4-BE49-F238E27FC236}">
                    <a16:creationId xmlns:a16="http://schemas.microsoft.com/office/drawing/2014/main" id="{88DDBE8B-6F84-47B1-859E-FF7B1956C55F}"/>
                  </a:ext>
                </a:extLst>
              </p:cNvPr>
              <p:cNvSpPr/>
              <p:nvPr/>
            </p:nvSpPr>
            <p:spPr>
              <a:xfrm>
                <a:off x="1020011" y="2087298"/>
                <a:ext cx="2485189" cy="665114"/>
              </a:xfrm>
              <a:prstGeom prst="rect">
                <a:avLst/>
              </a:prstGeom>
              <a:gradFill>
                <a:gsLst>
                  <a:gs pos="3000">
                    <a:srgbClr val="25A6A7"/>
                  </a:gs>
                  <a:gs pos="95000">
                    <a:srgbClr val="25A6A7"/>
                  </a:gs>
                  <a:gs pos="48600">
                    <a:srgbClr val="2AB7B8"/>
                  </a:gs>
                  <a:gs pos="0">
                    <a:srgbClr val="23A1A2"/>
                  </a:gs>
                  <a:gs pos="100000">
                    <a:srgbClr val="23A1A2"/>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sp>
          <p:nvSpPr>
            <p:cNvPr id="15" name="矩形 77">
              <a:extLst>
                <a:ext uri="{FF2B5EF4-FFF2-40B4-BE49-F238E27FC236}">
                  <a16:creationId xmlns:a16="http://schemas.microsoft.com/office/drawing/2014/main" id="{96178D10-41F8-4CDB-B2F9-AD5CECC7A533}"/>
                </a:ext>
              </a:extLst>
            </p:cNvPr>
            <p:cNvSpPr>
              <a:spLocks noChangeArrowheads="1"/>
            </p:cNvSpPr>
            <p:nvPr/>
          </p:nvSpPr>
          <p:spPr bwMode="auto">
            <a:xfrm>
              <a:off x="1303976" y="1624310"/>
              <a:ext cx="1318997"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90</a:t>
              </a:r>
              <a:r>
                <a:rPr lang="zh-TW" altLang="en-US" sz="1500" b="1" dirty="0">
                  <a:latin typeface="微軟正黑體" panose="020B0604030504040204" pitchFamily="34" charset="-120"/>
                  <a:ea typeface="微軟正黑體" panose="020B0604030504040204" pitchFamily="34" charset="-120"/>
                </a:rPr>
                <a:t>分以上</a:t>
              </a:r>
              <a:endParaRPr lang="zh-CN" altLang="en-US" sz="1500" b="1" dirty="0">
                <a:latin typeface="微軟正黑體" panose="020B0604030504040204" pitchFamily="34" charset="-120"/>
                <a:ea typeface="微軟正黑體" panose="020B0604030504040204" pitchFamily="34" charset="-120"/>
              </a:endParaRPr>
            </a:p>
          </p:txBody>
        </p:sp>
        <p:sp>
          <p:nvSpPr>
            <p:cNvPr id="16" name="矩形 78">
              <a:extLst>
                <a:ext uri="{FF2B5EF4-FFF2-40B4-BE49-F238E27FC236}">
                  <a16:creationId xmlns:a16="http://schemas.microsoft.com/office/drawing/2014/main" id="{3C990C05-56EE-4B38-8948-E3A725A87394}"/>
                </a:ext>
              </a:extLst>
            </p:cNvPr>
            <p:cNvSpPr>
              <a:spLocks noChangeArrowheads="1"/>
            </p:cNvSpPr>
            <p:nvPr/>
          </p:nvSpPr>
          <p:spPr bwMode="auto">
            <a:xfrm>
              <a:off x="3462461" y="1614430"/>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80</a:t>
              </a:r>
              <a:r>
                <a:rPr lang="zh-TW" altLang="en-US" sz="1500" b="1" dirty="0">
                  <a:latin typeface="微軟正黑體" panose="020B0604030504040204" pitchFamily="34" charset="-120"/>
                  <a:ea typeface="微軟正黑體" panose="020B0604030504040204" pitchFamily="34" charset="-120"/>
                </a:rPr>
                <a:t>～</a:t>
              </a:r>
              <a:r>
                <a:rPr lang="en-US" altLang="zh-TW" sz="1500" b="1" dirty="0">
                  <a:latin typeface="微軟正黑體" panose="020B0604030504040204" pitchFamily="34" charset="-120"/>
                  <a:ea typeface="微軟正黑體" panose="020B0604030504040204" pitchFamily="34" charset="-120"/>
                </a:rPr>
                <a:t>89</a:t>
              </a:r>
              <a:r>
                <a:rPr lang="zh-TW" altLang="en-US" sz="1500" b="1" dirty="0">
                  <a:latin typeface="微軟正黑體" panose="020B0604030504040204" pitchFamily="34" charset="-120"/>
                  <a:ea typeface="微軟正黑體" panose="020B0604030504040204" pitchFamily="34" charset="-120"/>
                </a:rPr>
                <a:t>分</a:t>
              </a:r>
              <a:endParaRPr lang="zh-CN" altLang="en-US" sz="1500" b="1" dirty="0">
                <a:latin typeface="微軟正黑體" panose="020B0604030504040204" pitchFamily="34" charset="-120"/>
                <a:ea typeface="微軟正黑體" panose="020B0604030504040204" pitchFamily="34" charset="-120"/>
              </a:endParaRPr>
            </a:p>
          </p:txBody>
        </p:sp>
        <p:sp>
          <p:nvSpPr>
            <p:cNvPr id="17" name="矩形 79">
              <a:extLst>
                <a:ext uri="{FF2B5EF4-FFF2-40B4-BE49-F238E27FC236}">
                  <a16:creationId xmlns:a16="http://schemas.microsoft.com/office/drawing/2014/main" id="{A948D812-3C42-4D73-B209-B536AEF99D79}"/>
                </a:ext>
              </a:extLst>
            </p:cNvPr>
            <p:cNvSpPr>
              <a:spLocks noChangeArrowheads="1"/>
            </p:cNvSpPr>
            <p:nvPr/>
          </p:nvSpPr>
          <p:spPr bwMode="auto">
            <a:xfrm>
              <a:off x="5640193" y="1600711"/>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70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7</a:t>
              </a:r>
              <a:r>
                <a:rPr lang="en-US" altLang="zh-CN" sz="1500" b="1">
                  <a:latin typeface="微軟正黑體" panose="020B0604030504040204" pitchFamily="34" charset="-120"/>
                  <a:ea typeface="微軟正黑體" panose="020B0604030504040204" pitchFamily="34" charset="-120"/>
                </a:rPr>
                <a:t>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8" name="矩形 80">
              <a:extLst>
                <a:ext uri="{FF2B5EF4-FFF2-40B4-BE49-F238E27FC236}">
                  <a16:creationId xmlns:a16="http://schemas.microsoft.com/office/drawing/2014/main" id="{4E9A9F7B-B6CF-4B4F-B675-77FB90437DFF}"/>
                </a:ext>
              </a:extLst>
            </p:cNvPr>
            <p:cNvSpPr>
              <a:spLocks noChangeArrowheads="1"/>
            </p:cNvSpPr>
            <p:nvPr/>
          </p:nvSpPr>
          <p:spPr bwMode="auto">
            <a:xfrm>
              <a:off x="7838706" y="1589764"/>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60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69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DBC1E3D6-7ED6-428F-9519-8392C5A0CBD9}"/>
                </a:ext>
              </a:extLst>
            </p:cNvPr>
            <p:cNvSpPr/>
            <p:nvPr/>
          </p:nvSpPr>
          <p:spPr>
            <a:xfrm>
              <a:off x="1303976" y="197699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3</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64A116F5-88C8-4940-9BF5-2B66AEC725FE}"/>
                </a:ext>
              </a:extLst>
            </p:cNvPr>
            <p:cNvSpPr/>
            <p:nvPr/>
          </p:nvSpPr>
          <p:spPr>
            <a:xfrm>
              <a:off x="3385835" y="1959630"/>
              <a:ext cx="1460019"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2.5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27D781B2-84DA-4C82-ABA3-04C52C905090}"/>
                </a:ext>
              </a:extLst>
            </p:cNvPr>
            <p:cNvSpPr/>
            <p:nvPr/>
          </p:nvSpPr>
          <p:spPr>
            <a:xfrm>
              <a:off x="5625199" y="1956351"/>
              <a:ext cx="1336754"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AAFFFC7B-7225-4A38-ABDF-6B7E29E5406A}"/>
                </a:ext>
              </a:extLst>
            </p:cNvPr>
            <p:cNvSpPr/>
            <p:nvPr/>
          </p:nvSpPr>
          <p:spPr>
            <a:xfrm>
              <a:off x="7824221" y="195671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1232747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id="{F3A096C3-4926-4D40-A545-AB8A7D9F47B7}"/>
              </a:ext>
            </a:extLst>
          </p:cNvPr>
          <p:cNvSpPr>
            <a:spLocks noGrp="1"/>
          </p:cNvSpPr>
          <p:nvPr>
            <p:ph idx="1"/>
          </p:nvPr>
        </p:nvSpPr>
        <p:spPr>
          <a:xfrm>
            <a:off x="679450" y="12192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a:solidFill>
                  <a:srgbClr val="0000FF"/>
                </a:solidFill>
                <a:latin typeface="Book Antiqua" panose="02040602050305030304" pitchFamily="18" charset="0"/>
                <a:ea typeface="標楷體" panose="03000509000000000000" pitchFamily="65" charset="-120"/>
              </a:rPr>
              <a:t> </a:t>
            </a:r>
            <a:r>
              <a:rPr lang="zh-TW" altLang="zh-TW" sz="4000" b="1" dirty="0">
                <a:solidFill>
                  <a:srgbClr val="0000FF"/>
                </a:solidFill>
                <a:latin typeface="Book Antiqua" panose="02040602050305030304" pitchFamily="18" charset="0"/>
                <a:ea typeface="標楷體" panose="03000509000000000000" pitchFamily="65" charset="-120"/>
              </a:rPr>
              <a:t>國中教育會考</a:t>
            </a:r>
            <a:r>
              <a:rPr lang="zh-TW" altLang="en-US" sz="4000" b="1" dirty="0">
                <a:solidFill>
                  <a:srgbClr val="0000FF"/>
                </a:solidFill>
                <a:latin typeface="Book Antiqua" panose="02040602050305030304" pitchFamily="18" charset="0"/>
                <a:ea typeface="標楷體" panose="03000509000000000000" pitchFamily="65" charset="-120"/>
              </a:rPr>
              <a:t>（上限</a:t>
            </a:r>
            <a:r>
              <a:rPr lang="en-US" altLang="zh-TW" sz="4000" b="1" dirty="0">
                <a:solidFill>
                  <a:srgbClr val="0000FF"/>
                </a:solidFill>
                <a:latin typeface="Book Antiqua" panose="02040602050305030304" pitchFamily="18" charset="0"/>
                <a:ea typeface="標楷體" panose="03000509000000000000" pitchFamily="65" charset="-120"/>
              </a:rPr>
              <a:t>32</a:t>
            </a:r>
            <a:r>
              <a:rPr lang="zh-TW" altLang="en-US" sz="4000" b="1" dirty="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分項目為</a:t>
            </a:r>
            <a:r>
              <a:rPr lang="zh-TW" altLang="zh-TW" sz="2400" b="1" dirty="0">
                <a:solidFill>
                  <a:srgbClr val="FF0000"/>
                </a:solidFill>
                <a:latin typeface="Book Antiqua" panose="02040602050305030304" pitchFamily="18" charset="0"/>
                <a:ea typeface="標楷體" panose="03000509000000000000" pitchFamily="65" charset="-120"/>
              </a:rPr>
              <a:t>「國文」、「數學」 、 「英語」 、「自然」及「社會</a:t>
            </a:r>
            <a:r>
              <a:rPr lang="zh-TW" altLang="zh-TW" sz="2400" b="1" dirty="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 </a:t>
            </a:r>
            <a:r>
              <a:rPr lang="zh-TW" altLang="zh-TW" sz="2400" b="1" dirty="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a:solidFill>
                  <a:srgbClr val="C00000"/>
                </a:solidFill>
                <a:latin typeface="Book Antiqua" panose="02040602050305030304" pitchFamily="18" charset="0"/>
                <a:ea typeface="標楷體" panose="03000509000000000000" pitchFamily="65" charset="-120"/>
              </a:rPr>
              <a:t>113</a:t>
            </a:r>
            <a:r>
              <a:rPr lang="zh-TW" altLang="zh-TW" sz="2400" b="1" u="sng" dirty="0">
                <a:solidFill>
                  <a:srgbClr val="C00000"/>
                </a:solidFill>
                <a:latin typeface="Book Antiqua" panose="02040602050305030304" pitchFamily="18" charset="0"/>
                <a:ea typeface="標楷體" panose="03000509000000000000" pitchFamily="65" charset="-120"/>
              </a:rPr>
              <a:t>年度</a:t>
            </a:r>
            <a:r>
              <a:rPr lang="zh-TW" altLang="zh-TW" sz="2400" b="1" dirty="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a:extLst>
              <a:ext uri="{FF2B5EF4-FFF2-40B4-BE49-F238E27FC236}">
                <a16:creationId xmlns:a16="http://schemas.microsoft.com/office/drawing/2014/main" id="{902DF34C-6BE5-4A22-9A63-CC5CD1CBA1D4}"/>
              </a:ext>
            </a:extLst>
          </p:cNvPr>
          <p:cNvGraphicFramePr>
            <a:graphicFrameLocks noGrp="1"/>
          </p:cNvGraphicFramePr>
          <p:nvPr/>
        </p:nvGraphicFramePr>
        <p:xfrm>
          <a:off x="902690" y="27941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val="20000"/>
                    </a:ext>
                  </a:extLst>
                </a:gridCol>
                <a:gridCol w="1301450">
                  <a:extLst>
                    <a:ext uri="{9D8B030D-6E8A-4147-A177-3AD203B41FA5}">
                      <a16:colId xmlns:a16="http://schemas.microsoft.com/office/drawing/2014/main" val="20001"/>
                    </a:ext>
                  </a:extLst>
                </a:gridCol>
                <a:gridCol w="1301450">
                  <a:extLst>
                    <a:ext uri="{9D8B030D-6E8A-4147-A177-3AD203B41FA5}">
                      <a16:colId xmlns:a16="http://schemas.microsoft.com/office/drawing/2014/main" val="20002"/>
                    </a:ext>
                  </a:extLst>
                </a:gridCol>
                <a:gridCol w="1301450">
                  <a:extLst>
                    <a:ext uri="{9D8B030D-6E8A-4147-A177-3AD203B41FA5}">
                      <a16:colId xmlns:a16="http://schemas.microsoft.com/office/drawing/2014/main" val="20003"/>
                    </a:ext>
                  </a:extLst>
                </a:gridCol>
                <a:gridCol w="1301450">
                  <a:extLst>
                    <a:ext uri="{9D8B030D-6E8A-4147-A177-3AD203B41FA5}">
                      <a16:colId xmlns:a16="http://schemas.microsoft.com/office/drawing/2014/main" val="20004"/>
                    </a:ext>
                  </a:extLst>
                </a:gridCol>
                <a:gridCol w="1301450">
                  <a:extLst>
                    <a:ext uri="{9D8B030D-6E8A-4147-A177-3AD203B41FA5}">
                      <a16:colId xmlns:a16="http://schemas.microsoft.com/office/drawing/2014/main" val="20005"/>
                    </a:ext>
                  </a:extLst>
                </a:gridCol>
                <a:gridCol w="1301450">
                  <a:extLst>
                    <a:ext uri="{9D8B030D-6E8A-4147-A177-3AD203B41FA5}">
                      <a16:colId xmlns:a16="http://schemas.microsoft.com/office/drawing/2014/main" val="20006"/>
                    </a:ext>
                  </a:extLst>
                </a:gridCol>
                <a:gridCol w="1301450">
                  <a:extLst>
                    <a:ext uri="{9D8B030D-6E8A-4147-A177-3AD203B41FA5}">
                      <a16:colId xmlns:a16="http://schemas.microsoft.com/office/drawing/2014/main"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13996">
                <a:tc>
                  <a:txBody>
                    <a:bodyPr/>
                    <a:lstStyle/>
                    <a:p>
                      <a:pPr algn="ctr"/>
                      <a:r>
                        <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19140" name="標題 1"/>
          <p:cNvSpPr txBox="1">
            <a:spLocks/>
          </p:cNvSpPr>
          <p:nvPr/>
        </p:nvSpPr>
        <p:spPr bwMode="auto">
          <a:xfrm>
            <a:off x="1617663" y="319088"/>
            <a:ext cx="96996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國中教育會考</a:t>
            </a:r>
          </a:p>
        </p:txBody>
      </p:sp>
      <p:sp>
        <p:nvSpPr>
          <p:cNvPr id="3" name="矩形 2">
            <a:extLst>
              <a:ext uri="{FF2B5EF4-FFF2-40B4-BE49-F238E27FC236}">
                <a16:creationId xmlns:a16="http://schemas.microsoft.com/office/drawing/2014/main" id="{231238CC-8D04-4CD6-B26D-2CD89D251212}"/>
              </a:ext>
            </a:extLst>
          </p:cNvPr>
          <p:cNvSpPr/>
          <p:nvPr/>
        </p:nvSpPr>
        <p:spPr>
          <a:xfrm>
            <a:off x="903288" y="5340350"/>
            <a:ext cx="11107737" cy="1354217"/>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護理科、護理助產科及國立五專招生學校</a:t>
            </a:r>
            <a:r>
              <a:rPr lang="zh-TW" altLang="en-US" sz="2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皆需採計國中教育會考成績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私立五專招生學校除護理科、護理助產科外</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由各校自訂是否採計國中教育會考成績。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9B6BDC4D-DAC2-4743-847B-AEC5EC0866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28367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a16="http://schemas.microsoft.com/office/drawing/2014/main" id="{984E16B8-2F79-4CB2-899C-A1EA5A18FF06}"/>
              </a:ext>
            </a:extLst>
          </p:cNvPr>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a:solidFill>
                  <a:srgbClr val="0000FF"/>
                </a:solidFill>
                <a:latin typeface="標楷體" panose="03000509000000000000" pitchFamily="65" charset="-120"/>
                <a:ea typeface="標楷體" panose="03000509000000000000" pitchFamily="65" charset="-120"/>
              </a:rPr>
              <a:t>寫作測驗（上限</a:t>
            </a:r>
            <a:r>
              <a:rPr lang="en-US" altLang="zh-TW" sz="3600" b="1" dirty="0">
                <a:solidFill>
                  <a:srgbClr val="0000FF"/>
                </a:solidFill>
                <a:latin typeface="Book Antiqua" panose="02040602050305030304" pitchFamily="18" charset="0"/>
                <a:ea typeface="標楷體" panose="03000509000000000000" pitchFamily="65" charset="-120"/>
              </a:rPr>
              <a:t>1</a:t>
            </a:r>
            <a:r>
              <a:rPr lang="zh-TW" altLang="en-US" sz="3600" b="1" dirty="0">
                <a:solidFill>
                  <a:srgbClr val="0000FF"/>
                </a:solidFill>
                <a:latin typeface="標楷體" panose="03000509000000000000" pitchFamily="65" charset="-120"/>
                <a:ea typeface="標楷體" panose="03000509000000000000" pitchFamily="65" charset="-120"/>
              </a:rPr>
              <a:t>分）</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a:extLst>
              <a:ext uri="{FF2B5EF4-FFF2-40B4-BE49-F238E27FC236}">
                <a16:creationId xmlns:a16="http://schemas.microsoft.com/office/drawing/2014/main" id="{B57F2555-24B5-45A9-BDBC-A65517A7E55C}"/>
              </a:ext>
            </a:extLst>
          </p:cNvPr>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val="20000"/>
                    </a:ext>
                  </a:extLst>
                </a:gridCol>
                <a:gridCol w="1439057">
                  <a:extLst>
                    <a:ext uri="{9D8B030D-6E8A-4147-A177-3AD203B41FA5}">
                      <a16:colId xmlns:a16="http://schemas.microsoft.com/office/drawing/2014/main" val="20001"/>
                    </a:ext>
                  </a:extLst>
                </a:gridCol>
                <a:gridCol w="1439057">
                  <a:extLst>
                    <a:ext uri="{9D8B030D-6E8A-4147-A177-3AD203B41FA5}">
                      <a16:colId xmlns:a16="http://schemas.microsoft.com/office/drawing/2014/main" val="20002"/>
                    </a:ext>
                  </a:extLst>
                </a:gridCol>
                <a:gridCol w="1439057">
                  <a:extLst>
                    <a:ext uri="{9D8B030D-6E8A-4147-A177-3AD203B41FA5}">
                      <a16:colId xmlns:a16="http://schemas.microsoft.com/office/drawing/2014/main" val="20003"/>
                    </a:ext>
                  </a:extLst>
                </a:gridCol>
                <a:gridCol w="1439057">
                  <a:extLst>
                    <a:ext uri="{9D8B030D-6E8A-4147-A177-3AD203B41FA5}">
                      <a16:colId xmlns:a16="http://schemas.microsoft.com/office/drawing/2014/main" val="20004"/>
                    </a:ext>
                  </a:extLst>
                </a:gridCol>
                <a:gridCol w="1439057">
                  <a:extLst>
                    <a:ext uri="{9D8B030D-6E8A-4147-A177-3AD203B41FA5}">
                      <a16:colId xmlns:a16="http://schemas.microsoft.com/office/drawing/2014/main" val="20005"/>
                    </a:ext>
                  </a:extLst>
                </a:gridCol>
                <a:gridCol w="1439057">
                  <a:extLst>
                    <a:ext uri="{9D8B030D-6E8A-4147-A177-3AD203B41FA5}">
                      <a16:colId xmlns:a16="http://schemas.microsoft.com/office/drawing/2014/main"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latin typeface="標楷體" panose="03000509000000000000" pitchFamily="65" charset="-120"/>
                          <a:ea typeface="標楷體" panose="03000509000000000000" pitchFamily="65" charset="-120"/>
                        </a:rPr>
                        <a:t>寫作成績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a:solidFill>
                            <a:srgbClr val="0000FF"/>
                          </a:solidFill>
                          <a:latin typeface="Book Antiqua" panose="02040602050305030304" pitchFamily="18" charset="0"/>
                          <a:ea typeface="標楷體" panose="03000509000000000000" pitchFamily="65" charset="-120"/>
                        </a:rPr>
                        <a:t>6</a:t>
                      </a:r>
                      <a:r>
                        <a:rPr lang="zh-TW" altLang="en-US" sz="3300" dirty="0">
                          <a:solidFill>
                            <a:srgbClr val="0000FF"/>
                          </a:solidFill>
                          <a:latin typeface="Book Antiqua" panose="02040602050305030304" pitchFamily="18" charset="0"/>
                          <a:ea typeface="標楷體" panose="03000509000000000000" pitchFamily="65"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013279">
                <a:tc>
                  <a:txBody>
                    <a:bodyPr/>
                    <a:lstStyle/>
                    <a:p>
                      <a:pPr marL="0" algn="ctr" defTabSz="914400" rtl="0" eaLnBrk="1" latinLnBrk="0" hangingPunct="1"/>
                      <a:r>
                        <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220164" name="標題 1"/>
          <p:cNvSpPr txBox="1">
            <a:spLocks/>
          </p:cNvSpPr>
          <p:nvPr/>
        </p:nvSpPr>
        <p:spPr bwMode="auto">
          <a:xfrm>
            <a:off x="1592263" y="538163"/>
            <a:ext cx="96869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會考寫作測驗</a:t>
            </a:r>
          </a:p>
        </p:txBody>
      </p:sp>
      <p:sp>
        <p:nvSpPr>
          <p:cNvPr id="6" name="投影片編號版面配置區 11">
            <a:extLst>
              <a:ext uri="{FF2B5EF4-FFF2-40B4-BE49-F238E27FC236}">
                <a16:creationId xmlns:a16="http://schemas.microsoft.com/office/drawing/2014/main" id="{418910AC-7880-462D-A370-47C7E6360EB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742039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652463" y="247650"/>
            <a:ext cx="10633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超額同分比序項目順序</a:t>
            </a:r>
          </a:p>
        </p:txBody>
      </p:sp>
      <p:sp>
        <p:nvSpPr>
          <p:cNvPr id="221188" name="文字方塊 30"/>
          <p:cNvSpPr txBox="1">
            <a:spLocks noChangeArrowheads="1"/>
          </p:cNvSpPr>
          <p:nvPr/>
        </p:nvSpPr>
        <p:spPr bwMode="auto">
          <a:xfrm>
            <a:off x="422842" y="5715455"/>
            <a:ext cx="115887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積分採計</a:t>
            </a:r>
            <a:r>
              <a:rPr lang="zh-TW" altLang="en-US" sz="2200" b="1" dirty="0">
                <a:solidFill>
                  <a:srgbClr val="C0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dirty="0">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p:txBody>
      </p:sp>
      <p:sp>
        <p:nvSpPr>
          <p:cNvPr id="93" name="投影片編號版面配置區 11">
            <a:extLst>
              <a:ext uri="{FF2B5EF4-FFF2-40B4-BE49-F238E27FC236}">
                <a16:creationId xmlns:a16="http://schemas.microsoft.com/office/drawing/2014/main" id="{FBC90DC1-BED8-4BC2-9E01-34017F8A639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9903AB28-5FCA-0808-BDDE-61298F701FA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0408" y="1350839"/>
            <a:ext cx="11831184" cy="4156321"/>
          </a:xfrm>
          <a:prstGeom prst="rect">
            <a:avLst/>
          </a:prstGeom>
        </p:spPr>
      </p:pic>
    </p:spTree>
    <p:extLst>
      <p:ext uri="{BB962C8B-B14F-4D97-AF65-F5344CB8AC3E}">
        <p14:creationId xmlns:p14="http://schemas.microsoft.com/office/powerpoint/2010/main" val="1745827529"/>
      </p:ext>
    </p:extLst>
  </p:cSld>
  <p:clrMapOvr>
    <a:masterClrMapping/>
  </p:clrMapOvr>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主题">
  <a:themeElements>
    <a:clrScheme name="多彩2">
      <a:dk1>
        <a:srgbClr val="000000"/>
      </a:dk1>
      <a:lt1>
        <a:srgbClr val="FFFFFF"/>
      </a:lt1>
      <a:dk2>
        <a:srgbClr val="000000"/>
      </a:dk2>
      <a:lt2>
        <a:srgbClr val="FFFFFF"/>
      </a:lt2>
      <a:accent1>
        <a:srgbClr val="BF3420"/>
      </a:accent1>
      <a:accent2>
        <a:srgbClr val="FDA907"/>
      </a:accent2>
      <a:accent3>
        <a:srgbClr val="95BC49"/>
      </a:accent3>
      <a:accent4>
        <a:srgbClr val="1A7BAE"/>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theme>
</file>

<file path=ppt/theme/theme7.xml><?xml version="1.0" encoding="utf-8"?>
<a:theme xmlns:a="http://schemas.openxmlformats.org/drawingml/2006/main" name="1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8.xml><?xml version="1.0" encoding="utf-8"?>
<a:theme xmlns:a="http://schemas.openxmlformats.org/drawingml/2006/main" name="4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9.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12559</TotalTime>
  <Words>10997</Words>
  <Application>Microsoft Office PowerPoint</Application>
  <PresentationFormat>寬螢幕</PresentationFormat>
  <Paragraphs>1796</Paragraphs>
  <Slides>127</Slides>
  <Notes>43</Notes>
  <HiddenSlides>0</HiddenSlides>
  <MMClips>0</MMClips>
  <ScaleCrop>false</ScaleCrop>
  <HeadingPairs>
    <vt:vector size="8" baseType="variant">
      <vt:variant>
        <vt:lpstr>使用字型</vt:lpstr>
      </vt:variant>
      <vt:variant>
        <vt:i4>32</vt:i4>
      </vt:variant>
      <vt:variant>
        <vt:lpstr>佈景主題</vt:lpstr>
      </vt:variant>
      <vt:variant>
        <vt:i4>8</vt:i4>
      </vt:variant>
      <vt:variant>
        <vt:lpstr>內嵌 OLE 伺服程式</vt:lpstr>
      </vt:variant>
      <vt:variant>
        <vt:i4>2</vt:i4>
      </vt:variant>
      <vt:variant>
        <vt:lpstr>投影片標題</vt:lpstr>
      </vt:variant>
      <vt:variant>
        <vt:i4>127</vt:i4>
      </vt:variant>
    </vt:vector>
  </HeadingPairs>
  <TitlesOfParts>
    <vt:vector size="169" baseType="lpstr">
      <vt:lpstr>Arial Unicode MS</vt:lpstr>
      <vt:lpstr>微软雅黑</vt:lpstr>
      <vt:lpstr>微软雅黑</vt:lpstr>
      <vt:lpstr>宋体</vt:lpstr>
      <vt:lpstr>宋体</vt:lpstr>
      <vt:lpstr>全真中圓體</vt:lpstr>
      <vt:lpstr>全真楷書</vt:lpstr>
      <vt:lpstr>思源黑体 HW Bold</vt:lpstr>
      <vt:lpstr>華康正顏楷體W5</vt:lpstr>
      <vt:lpstr>華康粗圓體</vt:lpstr>
      <vt:lpstr>華康細圓體</vt:lpstr>
      <vt:lpstr>華康華綜體W5</vt:lpstr>
      <vt:lpstr>華康新儷粗黑</vt:lpstr>
      <vt:lpstr>華康魏碑體</vt:lpstr>
      <vt:lpstr>華康儷楷書</vt:lpstr>
      <vt:lpstr>超研澤粗魏碑</vt:lpstr>
      <vt:lpstr>超研澤超圓</vt:lpstr>
      <vt:lpstr>超研澤顏楷</vt:lpstr>
      <vt:lpstr>微軟正黑體</vt:lpstr>
      <vt:lpstr>微軟正黑體</vt:lpstr>
      <vt:lpstr>新細明體</vt:lpstr>
      <vt:lpstr>標楷體</vt:lpstr>
      <vt:lpstr>Arial</vt:lpstr>
      <vt:lpstr>Arial Black</vt:lpstr>
      <vt:lpstr>Book Antiqua</vt:lpstr>
      <vt:lpstr>Calibri</vt:lpstr>
      <vt:lpstr>Century Gothic</vt:lpstr>
      <vt:lpstr>Impact</vt:lpstr>
      <vt:lpstr>Segoe UI</vt:lpstr>
      <vt:lpstr>Times New Roman</vt:lpstr>
      <vt:lpstr>Wingdings</vt:lpstr>
      <vt:lpstr>Wingdings 3</vt:lpstr>
      <vt:lpstr>絲縷</vt:lpstr>
      <vt:lpstr>2_絲縷</vt:lpstr>
      <vt:lpstr>3_絲縷</vt:lpstr>
      <vt:lpstr>5_絲縷</vt:lpstr>
      <vt:lpstr>自訂設計</vt:lpstr>
      <vt:lpstr>Office 主题</vt:lpstr>
      <vt:lpstr>1_絲縷</vt:lpstr>
      <vt:lpstr>4_絲縷</vt:lpstr>
      <vt:lpstr>Visio</vt:lpstr>
      <vt:lpstr>方程式</vt:lpstr>
      <vt:lpstr>PowerPoint 簡報</vt:lpstr>
      <vt:lpstr>PowerPoint 簡報</vt:lpstr>
      <vt:lpstr>PowerPoint 簡報</vt:lpstr>
      <vt:lpstr>十二年國教入學管道總覽</vt:lpstr>
      <vt:lpstr>12年國教入學管道(高級中等學校)</vt:lpstr>
      <vt:lpstr>PowerPoint 簡報</vt:lpstr>
      <vt:lpstr>PowerPoint 簡報</vt:lpstr>
      <vt:lpstr>PowerPoint 簡報</vt:lpstr>
      <vt:lpstr>PowerPoint 簡報</vt:lpstr>
      <vt:lpstr>臺南區免試入學</vt:lpstr>
      <vt:lpstr>(一)免試入學就學區規劃-1</vt:lpstr>
      <vt:lpstr>PowerPoint 簡報</vt:lpstr>
      <vt:lpstr>(二)特殊情形變更學區申請 </vt:lpstr>
      <vt:lpstr>(三)免試入學作業程序</vt:lpstr>
      <vt:lpstr>PowerPoint 簡報</vt:lpstr>
      <vt:lpstr>(五) 免試入學同分比序</vt:lpstr>
      <vt:lpstr>PowerPoint 簡報</vt:lpstr>
      <vt:lpstr>(六)超額比序-志願序1 (12分)</vt:lpstr>
      <vt:lpstr>PowerPoint 簡報</vt:lpstr>
      <vt:lpstr>PowerPoint 簡報</vt:lpstr>
      <vt:lpstr>PowerPoint 簡報</vt:lpstr>
      <vt:lpstr>PowerPoint 簡報</vt:lpstr>
      <vt:lpstr>PowerPoint 簡報</vt:lpstr>
      <vt:lpstr>PowerPoint 簡報</vt:lpstr>
      <vt:lpstr>PowerPoint 簡報</vt:lpstr>
      <vt:lpstr>「多元學習表現」</vt:lpstr>
      <vt:lpstr>(八)多元學習-競賽成績1(10分)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(十一)就近入學(以東區、永康區為例)</vt:lpstr>
      <vt:lpstr>(十一)就近入學(以仁德區為例)</vt:lpstr>
      <vt:lpstr>(十一)就近入學(以安平區為例)</vt:lpstr>
      <vt:lpstr>(十二)國中教育會考</vt:lpstr>
      <vt:lpstr>PowerPoint 簡報</vt:lpstr>
      <vt:lpstr>PowerPoint 簡報</vt:lpstr>
      <vt:lpstr>PowerPoint 簡報</vt:lpstr>
      <vt:lpstr>PowerPoint 簡報</vt:lpstr>
      <vt:lpstr>教育會考成績的計算</vt:lpstr>
      <vt:lpstr>英語科整體能力等級如何計算？</vt:lpstr>
      <vt:lpstr>會考英語科三等級四標示</vt:lpstr>
      <vt:lpstr>數學科整體能力等級如何計算？</vt:lpstr>
      <vt:lpstr>會考數學科三等級四標示</vt:lpstr>
      <vt:lpstr>數學科非選擇題 評分說明</vt:lpstr>
      <vt:lpstr>評分規準</vt:lpstr>
      <vt:lpstr>評分機制</vt:lpstr>
      <vt:lpstr>PowerPoint 簡報</vt:lpstr>
      <vt:lpstr>免試入學之個別序位</vt:lpstr>
      <vt:lpstr>PowerPoint 簡報</vt:lpstr>
      <vt:lpstr>個別序位分數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PowerPoint 簡報</vt:lpstr>
      <vt:lpstr>PowerPoint 簡報</vt:lpstr>
      <vt:lpstr>最後，選擇念體育班……</vt:lpstr>
      <vt:lpstr>臺南區體育班甄選入學學校</vt:lpstr>
      <vt:lpstr>PowerPoint 簡報</vt:lpstr>
      <vt:lpstr>PowerPoint 簡報</vt:lpstr>
      <vt:lpstr>八、五專招生管道簡介</vt:lpstr>
      <vt:lpstr>PowerPoint 簡報</vt:lpstr>
      <vt:lpstr>PowerPoint 簡報</vt:lpstr>
      <vt:lpstr>五專畢業生升學及就業發展</vt:lpstr>
      <vt:lpstr>五專主要入學管道流程圖</vt:lpstr>
      <vt:lpstr>招生管道說明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五專聯合免試入學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一、國中畢業生適性入學宣導網</vt:lpstr>
      <vt:lpstr>二、臺南市十二年國教資訊網</vt:lpstr>
      <vt:lpstr>三、全國高級中等學校及五專資訊網</vt:lpstr>
      <vt:lpstr>PowerPoint 簡報</vt:lpstr>
      <vt:lpstr>PowerPoint 簡報</vt:lpstr>
      <vt:lpstr>PowerPoint 簡報</vt:lpstr>
      <vt:lpstr>七、臺南區高級中等學校免試入學暨特色招生考試分發入學志願選填網站 https://tn.entry.edu.tw </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subject>臺南市十二年國民基本教育適性入學宣導簡報</dc:subject>
  <dc:creator>周憲章</dc:creator>
  <cp:lastModifiedBy>USER</cp:lastModifiedBy>
  <cp:revision>1281</cp:revision>
  <dcterms:created xsi:type="dcterms:W3CDTF">2014-11-14T00:32:43Z</dcterms:created>
  <dcterms:modified xsi:type="dcterms:W3CDTF">2024-02-29T01:43:48Z</dcterms:modified>
</cp:coreProperties>
</file>