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558" r:id="rId4"/>
    <p:sldId id="559" r:id="rId5"/>
    <p:sldId id="316" r:id="rId6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239C48-8E7F-4AE5-9BA7-6E1E0C7B5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5F755D-9443-429C-AF95-3966E17A8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ACA441-29D3-4F1D-908D-8A809D2D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CECD-F5F4-4861-826B-8EA0247FFFBF}" type="datetimeFigureOut">
              <a:rPr lang="zh-TW" altLang="en-US" smtClean="0"/>
              <a:t>2025/5/9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EF4E63-0989-4719-86C4-61646A78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15DB9C-80F2-4AA6-B1E1-8042B7FC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3C26-9356-403D-B69C-79775A7ADA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21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B984E2-51EA-4873-979E-6173BABD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4A48F45-E9CF-4D91-97C1-F5E3D59FB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E466D7-4EB5-49CB-BD8C-7AA93FD2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CECD-F5F4-4861-826B-8EA0247FFFBF}" type="datetimeFigureOut">
              <a:rPr lang="zh-TW" altLang="en-US" smtClean="0"/>
              <a:t>2025/5/9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A60A3D-FC4E-4C29-93F9-0305C846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EB24E8-2413-48D2-A041-BE3BAF0B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3C26-9356-403D-B69C-79775A7ADA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90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4D53F92-B068-45FD-9549-AE08D62D0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B2347B2-4BE6-4DF6-93CF-3A3575E09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EE0A14-F273-4E57-A5DC-648E8666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CECD-F5F4-4861-826B-8EA0247FFFBF}" type="datetimeFigureOut">
              <a:rPr lang="zh-TW" altLang="en-US" smtClean="0"/>
              <a:t>2025/5/9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BC5D0CC-9A5D-44D1-A043-C4FFE2A9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1AA5A3-C919-41F9-98E4-1A808B1D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3C26-9356-403D-B69C-79775A7ADA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CC304-9ADE-4F3C-8DAF-197A7BFC2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1691F0-AAF1-43BB-8B66-89F8FD66B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405C95-548F-407A-9C9F-D42AFDC5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CECD-F5F4-4861-826B-8EA0247FFFBF}" type="datetimeFigureOut">
              <a:rPr lang="zh-TW" altLang="en-US" smtClean="0"/>
              <a:t>2025/5/9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929C5D-D4DD-4F2D-93AD-E4E01A859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51610A-4DA5-4541-9944-11E9284F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3C26-9356-403D-B69C-79775A7ADA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21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74C2CD-DBFA-4C47-B4EA-6D35EB9BA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8845AB-A18B-4518-B2E8-9B3DF9D0A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7F5CAF-B57C-4205-A0E1-026AB138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CECD-F5F4-4861-826B-8EA0247FFFBF}" type="datetimeFigureOut">
              <a:rPr lang="zh-TW" altLang="en-US" smtClean="0"/>
              <a:t>2025/5/9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43B099-A5CC-4C94-9C90-38A40316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17B565-BF2E-49FB-8789-C4BDCEA5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3C26-9356-403D-B69C-79775A7ADA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08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A745DD-F2C3-4D45-8BAA-647313BFC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DC87B7-CA1A-494E-9D1F-A82438723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C6E2AA8-8D76-402D-B97F-DF2F0C873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6F2874-7236-4246-A39F-6FA4E58D4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CECD-F5F4-4861-826B-8EA0247FFFBF}" type="datetimeFigureOut">
              <a:rPr lang="zh-TW" altLang="en-US" smtClean="0"/>
              <a:t>2025/5/9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F6F116E-AF47-4A87-834A-E154234F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2552BD4-851D-4059-BE9A-F9D9DDA2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3C26-9356-403D-B69C-79775A7ADA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99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A5F66E-58FB-4800-ADEA-AA7D4F61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66724B-52DA-47EE-B73E-6C6B22ED0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B295107-D148-43C8-83E3-DEE63E7DA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748536E-9C35-4661-9886-41E09FEE7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3EA82A9-D4F7-4B04-91DD-DC929BD8A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1FC6150-007F-4FCC-9D22-665273C6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CECD-F5F4-4861-826B-8EA0247FFFBF}" type="datetimeFigureOut">
              <a:rPr lang="zh-TW" altLang="en-US" smtClean="0"/>
              <a:t>2025/5/9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D45B517-1B25-430E-8AE2-EC57D044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12DC686-5AC2-4851-AC40-D3E1EE0F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3C26-9356-403D-B69C-79775A7ADA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90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4BB3A1-8829-4C2E-993F-901D8977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60A9F0B-3049-42F2-A199-F3D5CA9B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CECD-F5F4-4861-826B-8EA0247FFFBF}" type="datetimeFigureOut">
              <a:rPr lang="zh-TW" altLang="en-US" smtClean="0"/>
              <a:t>2025/5/9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23F0E02-8800-42CC-BCE4-DC8AF5CB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C67E3-F1B8-4638-BD88-22DB21A3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3C26-9356-403D-B69C-79775A7ADA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3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0D9F1C3-3295-4979-963B-B302CCB22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CECD-F5F4-4861-826B-8EA0247FFFBF}" type="datetimeFigureOut">
              <a:rPr lang="zh-TW" altLang="en-US" smtClean="0"/>
              <a:t>2025/5/9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30EA39A-B528-42B9-BA48-44B2EB69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2FC2CA4-5CFD-4A0E-A1EF-F06A4A0A1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3C26-9356-403D-B69C-79775A7ADA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13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E08CA3-B3AD-45AD-9953-6516909C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6C3464-98D1-4739-B87F-082A2FE38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C9282A2-0E0D-47C9-BA25-A6042E586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5D52010-60EB-41FD-B7CC-CA65F349E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CECD-F5F4-4861-826B-8EA0247FFFBF}" type="datetimeFigureOut">
              <a:rPr lang="zh-TW" altLang="en-US" smtClean="0"/>
              <a:t>2025/5/9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44F6B67-5A6C-4ACF-83BA-4A82F6D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227142A-4E84-40F0-A250-44022FD28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3C26-9356-403D-B69C-79775A7ADA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10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66AF3A-4789-4F7B-A282-61CD60B0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ACBCC4A-F075-4A7F-B95C-947EA5147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B9878A8-24E6-43E6-BEF0-885D7AD69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C532389-9F8C-4EEB-95EA-30509434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CECD-F5F4-4861-826B-8EA0247FFFBF}" type="datetimeFigureOut">
              <a:rPr lang="zh-TW" altLang="en-US" smtClean="0"/>
              <a:t>2025/5/9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7E28239-21BC-470A-BF2D-B267C213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5A102F-511D-44FD-B245-54E262D8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3C26-9356-403D-B69C-79775A7ADA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46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122F8FC-CE89-4307-8138-00DADC73A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18DA65-BF47-45E2-B9B6-A41C9E8DD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0C255EE-5E0E-404E-9307-EE25085DD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6CECD-F5F4-4861-826B-8EA0247FFFBF}" type="datetimeFigureOut">
              <a:rPr lang="zh-TW" altLang="en-US" smtClean="0"/>
              <a:t>2025/5/9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CD064A-83A8-4054-9F8E-7E2D2CE49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54213A-9947-4EFC-A878-0270A5D35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B3C26-9356-403D-B69C-79775A7ADA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12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1EFA44-5E68-41B2-97B9-AEB8D26DB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377" y="115467"/>
            <a:ext cx="9693897" cy="1055803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zh-TW" sz="5400" dirty="0"/>
              <a:t>113-2 </a:t>
            </a:r>
            <a:r>
              <a:rPr lang="zh-TW" altLang="en-US" sz="5400" dirty="0"/>
              <a:t>安南國中反毒宣導</a:t>
            </a:r>
          </a:p>
        </p:txBody>
      </p:sp>
      <p:pic>
        <p:nvPicPr>
          <p:cNvPr id="1026" name="Picture 2" descr="臺中市政府警察局- 📣行政院公告依托咪酯改列第二級毒品，並自113年11月27日生效❗❗❗... | Facebook">
            <a:extLst>
              <a:ext uri="{FF2B5EF4-FFF2-40B4-BE49-F238E27FC236}">
                <a16:creationId xmlns:a16="http://schemas.microsoft.com/office/drawing/2014/main" id="{ACE42CE4-8C0D-4123-8B60-512A755F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77" y="1545996"/>
            <a:ext cx="6119714" cy="458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依托咪酯反毒宣導-最新消息-新北市政府警察局永和分局">
            <a:extLst>
              <a:ext uri="{FF2B5EF4-FFF2-40B4-BE49-F238E27FC236}">
                <a16:creationId xmlns:a16="http://schemas.microsoft.com/office/drawing/2014/main" id="{56459683-C291-4D77-91D3-BC05CE25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26" y="1215308"/>
            <a:ext cx="3741622" cy="54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1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8240CD85-FAB4-4F6E-B20B-884F0AE68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27" y="-21666"/>
            <a:ext cx="4910139" cy="687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9107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專業開箱文] 教你正確使用多合一毒品原物測試劑@ 戒毒的好所在：那可拿新生活教育中心:: 痞客邦: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"/>
          <a:stretch>
            <a:fillRect/>
          </a:stretch>
        </p:blipFill>
        <p:spPr bwMode="auto">
          <a:xfrm>
            <a:off x="2040971" y="2133367"/>
            <a:ext cx="8110058" cy="431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5123892" y="5211199"/>
            <a:ext cx="3132348" cy="809625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7CA7CE">
                    <a:alpha val="50195"/>
                  </a:srgbClr>
                </a:solidFill>
              </a14:hiddenFill>
            </a:ext>
          </a:extLst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300" b="1" dirty="0">
              <a:solidFill>
                <a:srgbClr val="E71774"/>
              </a:solidFill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5520" y="104162"/>
            <a:ext cx="7344816" cy="20082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TW" altLang="en-US" sz="6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藥物濫用防制</a:t>
            </a:r>
            <a:endParaRPr lang="en-US" altLang="zh-TW" sz="66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algn="ctr"/>
            <a:r>
              <a:rPr lang="zh-TW" altLang="en-US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毒品偽裝術</a:t>
            </a:r>
            <a:endParaRPr lang="en-US" altLang="zh-TW" sz="60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6540097"/>
      </p:ext>
    </p:extLst>
  </p:cSld>
  <p:clrMapOvr>
    <a:masterClrMapping/>
  </p:clrMapOvr>
  <p:transition spd="slow" advTm="1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4D1ADCC-9540-4E14-B261-0DBA4B1DE5BC}"/>
              </a:ext>
            </a:extLst>
          </p:cNvPr>
          <p:cNvSpPr/>
          <p:nvPr/>
        </p:nvSpPr>
        <p:spPr>
          <a:xfrm>
            <a:off x="2811263" y="111621"/>
            <a:ext cx="5909310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TW" altLang="en-US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拒絕毒品 保安康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DEE9C7C2-4EC4-4253-91E4-14450CC00389}"/>
              </a:ext>
            </a:extLst>
          </p:cNvPr>
          <p:cNvGrpSpPr/>
          <p:nvPr/>
        </p:nvGrpSpPr>
        <p:grpSpPr>
          <a:xfrm>
            <a:off x="933657" y="1165101"/>
            <a:ext cx="6768752" cy="3384318"/>
            <a:chOff x="323850" y="1123950"/>
            <a:chExt cx="8761413" cy="5125006"/>
          </a:xfrm>
        </p:grpSpPr>
        <p:pic>
          <p:nvPicPr>
            <p:cNvPr id="6" name="Picture 2" descr="6">
              <a:extLst>
                <a:ext uri="{FF2B5EF4-FFF2-40B4-BE49-F238E27FC236}">
                  <a16:creationId xmlns:a16="http://schemas.microsoft.com/office/drawing/2014/main" id="{CA29A125-3A0D-46F2-82C4-E8151350E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3933825"/>
              <a:ext cx="1631950" cy="230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2">
              <a:extLst>
                <a:ext uri="{FF2B5EF4-FFF2-40B4-BE49-F238E27FC236}">
                  <a16:creationId xmlns:a16="http://schemas.microsoft.com/office/drawing/2014/main" id="{F447A085-92E1-41CB-A610-D1DE75053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075" y="1123950"/>
              <a:ext cx="1636713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3">
              <a:extLst>
                <a:ext uri="{FF2B5EF4-FFF2-40B4-BE49-F238E27FC236}">
                  <a16:creationId xmlns:a16="http://schemas.microsoft.com/office/drawing/2014/main" id="{FF58FE20-DDC9-4C6B-9E9C-4B750A806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1125538"/>
              <a:ext cx="1636713" cy="230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4">
              <a:extLst>
                <a:ext uri="{FF2B5EF4-FFF2-40B4-BE49-F238E27FC236}">
                  <a16:creationId xmlns:a16="http://schemas.microsoft.com/office/drawing/2014/main" id="{C3BF6746-02C9-456B-8A79-E4388BCD6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525" y="1125538"/>
              <a:ext cx="1635125" cy="230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5">
              <a:extLst>
                <a:ext uri="{FF2B5EF4-FFF2-40B4-BE49-F238E27FC236}">
                  <a16:creationId xmlns:a16="http://schemas.microsoft.com/office/drawing/2014/main" id="{678C5719-A102-4F29-A322-AD5685967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1125538"/>
              <a:ext cx="1633538" cy="230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7">
              <a:extLst>
                <a:ext uri="{FF2B5EF4-FFF2-40B4-BE49-F238E27FC236}">
                  <a16:creationId xmlns:a16="http://schemas.microsoft.com/office/drawing/2014/main" id="{3B791283-7371-4A4F-94BD-B47B8E0CF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587" y="3930491"/>
              <a:ext cx="1634193" cy="2303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 descr="8">
              <a:extLst>
                <a:ext uri="{FF2B5EF4-FFF2-40B4-BE49-F238E27FC236}">
                  <a16:creationId xmlns:a16="http://schemas.microsoft.com/office/drawing/2014/main" id="{98A2427F-C7E3-4110-9078-1EBA5A7081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3933056"/>
              <a:ext cx="1636713" cy="2305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 descr="9">
              <a:extLst>
                <a:ext uri="{FF2B5EF4-FFF2-40B4-BE49-F238E27FC236}">
                  <a16:creationId xmlns:a16="http://schemas.microsoft.com/office/drawing/2014/main" id="{6D01FEEB-1BF5-47A8-AE72-D37818BFA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511" y="3930491"/>
              <a:ext cx="1639040" cy="2306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 descr="10">
              <a:extLst>
                <a:ext uri="{FF2B5EF4-FFF2-40B4-BE49-F238E27FC236}">
                  <a16:creationId xmlns:a16="http://schemas.microsoft.com/office/drawing/2014/main" id="{AC8A4655-DB0E-44FA-914B-E497232376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049" y="3933056"/>
              <a:ext cx="1642214" cy="23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 descr="1">
              <a:extLst>
                <a:ext uri="{FF2B5EF4-FFF2-40B4-BE49-F238E27FC236}">
                  <a16:creationId xmlns:a16="http://schemas.microsoft.com/office/drawing/2014/main" id="{5BC32C99-8084-40C3-8AA7-98CB3CD12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1125538"/>
              <a:ext cx="1633538" cy="230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object 5">
            <a:extLst>
              <a:ext uri="{FF2B5EF4-FFF2-40B4-BE49-F238E27FC236}">
                <a16:creationId xmlns:a16="http://schemas.microsoft.com/office/drawing/2014/main" id="{B238EECC-8FBA-4A0C-915B-D7D0824F6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66" y="4243333"/>
            <a:ext cx="4067944" cy="250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">
            <a:extLst>
              <a:ext uri="{FF2B5EF4-FFF2-40B4-BE49-F238E27FC236}">
                <a16:creationId xmlns:a16="http://schemas.microsoft.com/office/drawing/2014/main" id="{99652B5E-2BE8-4240-8F24-E1D014822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263" y="4787103"/>
            <a:ext cx="3890717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Clr>
                <a:schemeClr val="accent1"/>
              </a:buClr>
              <a:buFontTx/>
              <a:buNone/>
            </a:pPr>
            <a:r>
              <a:rPr lang="zh-TW" altLang="en-US" b="1" dirty="0">
                <a:solidFill>
                  <a:srgbClr val="E71774"/>
                </a:solidFill>
                <a:latin typeface="Yahoo Sans"/>
                <a:ea typeface="標楷體" panose="03000509000000000000" pitchFamily="65" charset="-120"/>
              </a:rPr>
              <a:t>劉喬安吸毒鼻塌 </a:t>
            </a:r>
            <a:r>
              <a:rPr lang="zh-TW" altLang="en-US" b="1" dirty="0">
                <a:solidFill>
                  <a:srgbClr val="E71774"/>
                </a:solidFill>
                <a:ea typeface="標楷體" panose="03000509000000000000" pitchFamily="65" charset="-120"/>
              </a:rPr>
              <a:t>直播悔</a:t>
            </a:r>
            <a:endParaRPr lang="en-US" altLang="zh-TW" b="1" dirty="0">
              <a:solidFill>
                <a:srgbClr val="E71774"/>
              </a:solidFill>
              <a:ea typeface="標楷體" panose="03000509000000000000" pitchFamily="65" charset="-120"/>
            </a:endParaRPr>
          </a:p>
          <a:p>
            <a:pPr algn="ctr" eaLnBrk="1" hangingPunct="1">
              <a:buClr>
                <a:schemeClr val="accent1"/>
              </a:buClr>
              <a:buFontTx/>
              <a:buNone/>
            </a:pPr>
            <a:r>
              <a:rPr lang="zh-TW" altLang="en-US" b="1" dirty="0">
                <a:solidFill>
                  <a:srgbClr val="E71774"/>
                </a:solidFill>
                <a:ea typeface="標楷體" panose="03000509000000000000" pitchFamily="65" charset="-120"/>
              </a:rPr>
              <a:t>「連醫生都難救」</a:t>
            </a:r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BC46D72B-1C3B-49AB-8984-7504E18D1F01}"/>
              </a:ext>
            </a:extLst>
          </p:cNvPr>
          <p:cNvSpPr txBox="1">
            <a:spLocks/>
          </p:cNvSpPr>
          <p:nvPr/>
        </p:nvSpPr>
        <p:spPr>
          <a:xfrm>
            <a:off x="8125995" y="2109082"/>
            <a:ext cx="3132348" cy="809625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7CA7CE">
                    <a:alpha val="50195"/>
                  </a:srgbClr>
                </a:solidFill>
              </a14:hiddenFill>
            </a:ext>
          </a:extLst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300" b="1" dirty="0">
                <a:solidFill>
                  <a:srgbClr val="E71774"/>
                </a:solidFill>
                <a:ea typeface="標楷體" panose="03000509000000000000" pitchFamily="65" charset="-120"/>
              </a:rPr>
              <a:t>吸毒十年的臉孔</a:t>
            </a:r>
          </a:p>
        </p:txBody>
      </p:sp>
    </p:spTree>
    <p:extLst>
      <p:ext uri="{BB962C8B-B14F-4D97-AF65-F5344CB8AC3E}">
        <p14:creationId xmlns:p14="http://schemas.microsoft.com/office/powerpoint/2010/main" val="394565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9B86D98-68D5-408E-B386-FF45B3F8D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37" y="-8466"/>
            <a:ext cx="10677863" cy="6682275"/>
          </a:xfrm>
          <a:prstGeom prst="rect">
            <a:avLst/>
          </a:prstGeom>
        </p:spPr>
      </p:pic>
      <p:sp>
        <p:nvSpPr>
          <p:cNvPr id="8" name="圖說文字: 向右箭號 7">
            <a:extLst>
              <a:ext uri="{FF2B5EF4-FFF2-40B4-BE49-F238E27FC236}">
                <a16:creationId xmlns:a16="http://schemas.microsoft.com/office/drawing/2014/main" id="{A744A1E6-95FD-472A-A15B-7238FE7A584E}"/>
              </a:ext>
            </a:extLst>
          </p:cNvPr>
          <p:cNvSpPr/>
          <p:nvPr/>
        </p:nvSpPr>
        <p:spPr>
          <a:xfrm>
            <a:off x="337270" y="207059"/>
            <a:ext cx="1075267" cy="411645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chemeClr val="bg2">
                    <a:lumMod val="20000"/>
                    <a:lumOff val="80000"/>
                  </a:schemeClr>
                </a:solidFill>
                <a:highlight>
                  <a:srgbClr val="FF0000"/>
                </a:highlight>
                <a:latin typeface="+mn-ea"/>
              </a:rPr>
              <a:t>拒</a:t>
            </a:r>
            <a:endParaRPr lang="en-US" altLang="zh-TW" sz="4800" dirty="0">
              <a:solidFill>
                <a:schemeClr val="bg2">
                  <a:lumMod val="20000"/>
                  <a:lumOff val="80000"/>
                </a:schemeClr>
              </a:solidFill>
              <a:highlight>
                <a:srgbClr val="FF0000"/>
              </a:highlight>
              <a:latin typeface="+mn-ea"/>
            </a:endParaRPr>
          </a:p>
          <a:p>
            <a:pPr algn="ctr"/>
            <a:r>
              <a:rPr lang="zh-TW" altLang="en-US" sz="4800" dirty="0">
                <a:solidFill>
                  <a:schemeClr val="bg2">
                    <a:lumMod val="20000"/>
                    <a:lumOff val="80000"/>
                  </a:schemeClr>
                </a:solidFill>
                <a:highlight>
                  <a:srgbClr val="FF0000"/>
                </a:highlight>
                <a:latin typeface="+mn-ea"/>
              </a:rPr>
              <a:t>毒</a:t>
            </a:r>
            <a:endParaRPr lang="en-US" altLang="zh-TW" sz="4800" dirty="0">
              <a:solidFill>
                <a:schemeClr val="bg2">
                  <a:lumMod val="20000"/>
                  <a:lumOff val="80000"/>
                </a:schemeClr>
              </a:solidFill>
              <a:highlight>
                <a:srgbClr val="FF0000"/>
              </a:highlight>
              <a:latin typeface="+mn-ea"/>
            </a:endParaRPr>
          </a:p>
          <a:p>
            <a:pPr algn="ctr"/>
            <a:r>
              <a:rPr lang="zh-TW" altLang="en-US" sz="4800" dirty="0">
                <a:solidFill>
                  <a:schemeClr val="bg2">
                    <a:lumMod val="20000"/>
                    <a:lumOff val="80000"/>
                  </a:schemeClr>
                </a:solidFill>
                <a:highlight>
                  <a:srgbClr val="FF0000"/>
                </a:highlight>
                <a:latin typeface="+mn-ea"/>
              </a:rPr>
              <a:t>八</a:t>
            </a:r>
            <a:endParaRPr lang="en-US" altLang="zh-TW" sz="4800" dirty="0">
              <a:solidFill>
                <a:schemeClr val="bg2">
                  <a:lumMod val="20000"/>
                  <a:lumOff val="80000"/>
                </a:schemeClr>
              </a:solidFill>
              <a:highlight>
                <a:srgbClr val="FF0000"/>
              </a:highlight>
              <a:latin typeface="+mn-ea"/>
            </a:endParaRPr>
          </a:p>
          <a:p>
            <a:pPr algn="ctr"/>
            <a:r>
              <a:rPr lang="zh-TW" altLang="en-US" sz="4800" dirty="0">
                <a:solidFill>
                  <a:schemeClr val="bg2">
                    <a:lumMod val="20000"/>
                    <a:lumOff val="80000"/>
                  </a:schemeClr>
                </a:solidFill>
                <a:highlight>
                  <a:srgbClr val="FF0000"/>
                </a:highlight>
                <a:latin typeface="+mn-ea"/>
              </a:rPr>
              <a:t>招</a:t>
            </a:r>
          </a:p>
        </p:txBody>
      </p:sp>
    </p:spTree>
    <p:extLst>
      <p:ext uri="{BB962C8B-B14F-4D97-AF65-F5344CB8AC3E}">
        <p14:creationId xmlns:p14="http://schemas.microsoft.com/office/powerpoint/2010/main" val="311999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39</Words>
  <Application>Microsoft Office PowerPoint</Application>
  <PresentationFormat>寬螢幕</PresentationFormat>
  <Paragraphs>11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Yahoo Sans</vt:lpstr>
      <vt:lpstr>華康中特圓體</vt:lpstr>
      <vt:lpstr>新細明體</vt:lpstr>
      <vt:lpstr>Arial</vt:lpstr>
      <vt:lpstr>Calibri</vt:lpstr>
      <vt:lpstr>Calibri Light</vt:lpstr>
      <vt:lpstr>Office 佈景主題</vt:lpstr>
      <vt:lpstr>113-2 安南國中反毒宣導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cp:lastPrinted>2025-01-20T01:03:21Z</cp:lastPrinted>
  <dcterms:created xsi:type="dcterms:W3CDTF">2024-12-27T00:11:47Z</dcterms:created>
  <dcterms:modified xsi:type="dcterms:W3CDTF">2025-05-09T02:17:33Z</dcterms:modified>
</cp:coreProperties>
</file>