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5418-60D2-4909-B3A0-6D07EEC31526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EBA-80EE-48FD-A0C6-E6438742F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85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5418-60D2-4909-B3A0-6D07EEC31526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EBA-80EE-48FD-A0C6-E6438742F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8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5418-60D2-4909-B3A0-6D07EEC31526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EBA-80EE-48FD-A0C6-E6438742F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45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5418-60D2-4909-B3A0-6D07EEC31526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EBA-80EE-48FD-A0C6-E6438742F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42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5418-60D2-4909-B3A0-6D07EEC31526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EBA-80EE-48FD-A0C6-E6438742F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4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5418-60D2-4909-B3A0-6D07EEC31526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EBA-80EE-48FD-A0C6-E6438742F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24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5418-60D2-4909-B3A0-6D07EEC31526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EBA-80EE-48FD-A0C6-E6438742F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32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5418-60D2-4909-B3A0-6D07EEC31526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EBA-80EE-48FD-A0C6-E6438742F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10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5418-60D2-4909-B3A0-6D07EEC31526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EBA-80EE-48FD-A0C6-E6438742F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18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5418-60D2-4909-B3A0-6D07EEC31526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EBA-80EE-48FD-A0C6-E6438742F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96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5418-60D2-4909-B3A0-6D07EEC31526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DEBA-80EE-48FD-A0C6-E6438742F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6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95418-60D2-4909-B3A0-6D07EEC31526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3DEBA-80EE-48FD-A0C6-E6438742F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6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有獎徵</a:t>
            </a:r>
            <a:r>
              <a:rPr lang="zh-TW" altLang="en-US" sz="8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6642" y="1825625"/>
            <a:ext cx="10281458" cy="4351338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一年級：用台語唸出</a:t>
            </a:r>
            <a:r>
              <a:rPr lang="en-US" altLang="zh-TW" sz="4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1~10</a:t>
            </a:r>
            <a:r>
              <a:rPr lang="zh-TW" altLang="en-US" sz="4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二年級：講出三</a:t>
            </a:r>
            <a:r>
              <a:rPr lang="zh-TW" altLang="nl-NL" sz="4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个</a:t>
            </a:r>
            <a:r>
              <a:rPr lang="zh-TW" altLang="en-US" sz="4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過年的好食物。</a:t>
            </a:r>
            <a:endParaRPr lang="en-US" altLang="zh-TW" sz="4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三年級：講出過年和元宵節的台語。</a:t>
            </a:r>
            <a:endParaRPr lang="en-US" altLang="zh-TW" sz="4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348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zh-TW" altLang="en-US" sz="8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8661" y="1497013"/>
            <a:ext cx="10734675" cy="510381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四年級：過年食無了的飯菜愛放</a:t>
            </a:r>
            <a:r>
              <a:rPr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佇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冰箱，講出</a:t>
            </a:r>
            <a:endParaRPr lang="en-US" altLang="zh-TW" sz="40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和冰箱有</a:t>
            </a:r>
            <a:r>
              <a:rPr lang="zh-TW" altLang="nl-NL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仝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款功能的古早物。</a:t>
            </a:r>
            <a:endParaRPr lang="en-US" altLang="zh-TW" sz="40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五年級：講出兩</a:t>
            </a:r>
            <a:r>
              <a:rPr lang="zh-TW" altLang="nl-NL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个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年節食物和伊代表的好話。</a:t>
            </a:r>
            <a:endParaRPr lang="en-US" altLang="zh-TW" sz="40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六年級：過年去行春，會買一寡伴手禮，講出</a:t>
            </a:r>
            <a:endParaRPr lang="en-US" altLang="zh-TW" sz="40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兩</a:t>
            </a:r>
            <a:r>
              <a:rPr lang="zh-TW" altLang="nl-NL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个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台灣特產和伊的產地。</a:t>
            </a:r>
            <a:endParaRPr lang="zh-TW" altLang="en-US" sz="4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337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105</Words>
  <Application>Microsoft Office PowerPoint</Application>
  <PresentationFormat>寬螢幕</PresentationFormat>
  <Paragraphs>14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有獎徵答</vt:lpstr>
      <vt:lpstr>有獎徵答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5A88</dc:creator>
  <cp:lastModifiedBy>5A88</cp:lastModifiedBy>
  <cp:revision>7</cp:revision>
  <dcterms:created xsi:type="dcterms:W3CDTF">2019-12-13T05:52:12Z</dcterms:created>
  <dcterms:modified xsi:type="dcterms:W3CDTF">2020-02-21T03:16:02Z</dcterms:modified>
</cp:coreProperties>
</file>