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40376F-7C52-4EA6-870D-4D3196603451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F8023F3-1675-4704-96D3-6A471A53E5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805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376F-7C52-4EA6-870D-4D3196603451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23F3-1675-4704-96D3-6A471A53E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89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376F-7C52-4EA6-870D-4D3196603451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23F3-1675-4704-96D3-6A471A53E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95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376F-7C52-4EA6-870D-4D3196603451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23F3-1675-4704-96D3-6A471A53E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49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40376F-7C52-4EA6-870D-4D3196603451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8023F3-1675-4704-96D3-6A471A53E59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7463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376F-7C52-4EA6-870D-4D3196603451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23F3-1675-4704-96D3-6A471A53E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3609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376F-7C52-4EA6-870D-4D3196603451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23F3-1675-4704-96D3-6A471A53E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7696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376F-7C52-4EA6-870D-4D3196603451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23F3-1675-4704-96D3-6A471A53E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01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0376F-7C52-4EA6-870D-4D3196603451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23F3-1675-4704-96D3-6A471A53E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15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E40376F-7C52-4EA6-870D-4D3196603451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F8023F3-1675-4704-96D3-6A471A53E5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4308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E40376F-7C52-4EA6-870D-4D3196603451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F8023F3-1675-4704-96D3-6A471A53E5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93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40376F-7C52-4EA6-870D-4D3196603451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F8023F3-1675-4704-96D3-6A471A53E59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474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ea typeface="文鼎海報體" panose="02010609010101010101" pitchFamily="49" charset="-120"/>
              </a:rPr>
              <a:t>健康促進與環境</a:t>
            </a:r>
            <a:r>
              <a:rPr lang="zh-TW" altLang="en-US" b="1" dirty="0">
                <a:ea typeface="文鼎海報體" panose="02010609010101010101" pitchFamily="49" charset="-120"/>
              </a:rPr>
              <a:t>教育</a:t>
            </a:r>
            <a:r>
              <a:rPr lang="zh-TW" altLang="en-US" b="1" dirty="0" smtClean="0">
                <a:ea typeface="文鼎海報體" panose="02010609010101010101" pitchFamily="49" charset="-120"/>
              </a:rPr>
              <a:t>增能</a:t>
            </a:r>
            <a:endParaRPr lang="zh-TW" altLang="en-US" b="1" dirty="0">
              <a:ea typeface="文鼎海報體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45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772990"/>
            <a:ext cx="11344275" cy="527685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7663957" y="4360985"/>
            <a:ext cx="987674" cy="53632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向右箭號 5"/>
          <p:cNvSpPr/>
          <p:nvPr/>
        </p:nvSpPr>
        <p:spPr>
          <a:xfrm rot="11863062">
            <a:off x="8640963" y="4271956"/>
            <a:ext cx="1480858" cy="1525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4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486" y="0"/>
            <a:ext cx="8458200" cy="677886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4665779" y="4355359"/>
            <a:ext cx="2332897" cy="13100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491652" y="3763108"/>
            <a:ext cx="2118946" cy="4747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937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12" y="2790825"/>
            <a:ext cx="42957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-671513"/>
            <a:ext cx="11506200" cy="820102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25663" y="3868615"/>
            <a:ext cx="2332897" cy="4132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460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7702" t="6558" r="18874" b="11206"/>
          <a:stretch/>
        </p:blipFill>
        <p:spPr>
          <a:xfrm>
            <a:off x="1485899" y="-1"/>
            <a:ext cx="9363809" cy="6829513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388571" y="382386"/>
            <a:ext cx="1559175" cy="10859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向右箭號 5"/>
          <p:cNvSpPr/>
          <p:nvPr/>
        </p:nvSpPr>
        <p:spPr>
          <a:xfrm rot="18695212">
            <a:off x="1290592" y="1111892"/>
            <a:ext cx="1480858" cy="1525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4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73350"/>
            <a:ext cx="8949104" cy="678465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1948951" y="6075482"/>
            <a:ext cx="2332897" cy="4925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515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-385763"/>
            <a:ext cx="11487150" cy="762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0"/>
            <a:ext cx="6972300" cy="68580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3191608" y="6291076"/>
            <a:ext cx="1011116" cy="4965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向右箭號 5"/>
          <p:cNvSpPr/>
          <p:nvPr/>
        </p:nvSpPr>
        <p:spPr>
          <a:xfrm rot="2244834">
            <a:off x="1905292" y="5116967"/>
            <a:ext cx="1480858" cy="1525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1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75" y="2490787"/>
            <a:ext cx="7029450" cy="187642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8264769" y="3586210"/>
            <a:ext cx="1011116" cy="4965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向右箭號 5"/>
          <p:cNvSpPr/>
          <p:nvPr/>
        </p:nvSpPr>
        <p:spPr>
          <a:xfrm rot="12255177">
            <a:off x="9211552" y="3528018"/>
            <a:ext cx="1480858" cy="1525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8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348" y="365125"/>
            <a:ext cx="4933950" cy="5257800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3305907" y="1335380"/>
            <a:ext cx="2198077" cy="4965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向右箭號 5"/>
          <p:cNvSpPr/>
          <p:nvPr/>
        </p:nvSpPr>
        <p:spPr>
          <a:xfrm rot="19092164">
            <a:off x="2037938" y="1523377"/>
            <a:ext cx="1480858" cy="1525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7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ea typeface="文鼎海報體" panose="02010609010101010101" pitchFamily="49" charset="-120"/>
              </a:rPr>
              <a:t>健康與體育</a:t>
            </a:r>
            <a:r>
              <a:rPr lang="en-US" altLang="zh-TW" b="1" dirty="0" smtClean="0">
                <a:ea typeface="文鼎海報體" panose="02010609010101010101" pitchFamily="49" charset="-120"/>
              </a:rPr>
              <a:t/>
            </a:r>
            <a:br>
              <a:rPr lang="en-US" altLang="zh-TW" b="1" dirty="0" smtClean="0">
                <a:ea typeface="文鼎海報體" panose="02010609010101010101" pitchFamily="49" charset="-120"/>
              </a:rPr>
            </a:br>
            <a:r>
              <a:rPr lang="zh-TW" altLang="en-US" b="1" dirty="0" smtClean="0">
                <a:ea typeface="文鼎海報體" panose="02010609010101010101" pitchFamily="49" charset="-120"/>
              </a:rPr>
              <a:t>研究會</a:t>
            </a:r>
            <a:endParaRPr lang="zh-TW" altLang="en-US" b="1" dirty="0">
              <a:ea typeface="文鼎海報體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0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888" y="-309563"/>
            <a:ext cx="12677775" cy="74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885825"/>
            <a:ext cx="5057775" cy="508635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3824653" y="885825"/>
            <a:ext cx="3341078" cy="9886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923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11500" dirty="0" smtClean="0"/>
              <a:t>感謝聆聽</a:t>
            </a:r>
            <a:r>
              <a:rPr lang="en-US" altLang="zh-TW" sz="11500" dirty="0" smtClean="0"/>
              <a:t>~!</a:t>
            </a:r>
            <a:endParaRPr lang="zh-TW" altLang="en-US" sz="11500" dirty="0"/>
          </a:p>
        </p:txBody>
      </p:sp>
    </p:spTree>
    <p:extLst>
      <p:ext uri="{BB962C8B-B14F-4D97-AF65-F5344CB8AC3E}">
        <p14:creationId xmlns:p14="http://schemas.microsoft.com/office/powerpoint/2010/main" val="10606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621" y="479101"/>
            <a:ext cx="6431940" cy="571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7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98" y="235541"/>
            <a:ext cx="8382734" cy="6408031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9028043" y="1002322"/>
            <a:ext cx="852854" cy="3165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向右箭號 5"/>
          <p:cNvSpPr/>
          <p:nvPr/>
        </p:nvSpPr>
        <p:spPr>
          <a:xfrm rot="9834035">
            <a:off x="9701806" y="239697"/>
            <a:ext cx="1480858" cy="1525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7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257" y="0"/>
            <a:ext cx="3990975" cy="6638925"/>
          </a:xfrm>
          <a:prstGeom prst="rect">
            <a:avLst/>
          </a:prstGeom>
        </p:spPr>
      </p:pic>
      <p:sp>
        <p:nvSpPr>
          <p:cNvPr id="8" name="矩形圖說文字 7"/>
          <p:cNvSpPr/>
          <p:nvPr/>
        </p:nvSpPr>
        <p:spPr>
          <a:xfrm rot="10800000">
            <a:off x="4166256" y="3271531"/>
            <a:ext cx="2727958" cy="1369101"/>
          </a:xfrm>
          <a:prstGeom prst="wedgeRectCallout">
            <a:avLst>
              <a:gd name="adj1" fmla="val -48035"/>
              <a:gd name="adj2" fmla="val 132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614744" y="1779399"/>
            <a:ext cx="558940" cy="3165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向右箭號 6"/>
          <p:cNvSpPr/>
          <p:nvPr/>
        </p:nvSpPr>
        <p:spPr>
          <a:xfrm rot="9834035">
            <a:off x="7198978" y="1016773"/>
            <a:ext cx="1480858" cy="1525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83739" y="363291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第一次使用</a:t>
            </a:r>
            <a:endParaRPr lang="zh-TW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3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22" y="276877"/>
            <a:ext cx="3971925" cy="618172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4548550" y="1128451"/>
            <a:ext cx="1052149" cy="3165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539757" y="1698196"/>
            <a:ext cx="1052149" cy="3165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246073" y="2127739"/>
            <a:ext cx="539266" cy="3165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63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2843212"/>
            <a:ext cx="5534025" cy="117157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5222631" y="2762065"/>
            <a:ext cx="1714500" cy="3165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6180992" y="1099039"/>
            <a:ext cx="2497016" cy="1465568"/>
          </a:xfrm>
          <a:prstGeom prst="wedgeRoundRectCallout">
            <a:avLst>
              <a:gd name="adj1" fmla="val -36678"/>
              <a:gd name="adj2" fmla="val 613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務必牢記密碼</a:t>
            </a:r>
            <a:endParaRPr lang="zh-TW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0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5" y="-52388"/>
            <a:ext cx="3714750" cy="696277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5659311" y="1763735"/>
            <a:ext cx="539266" cy="3903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519241" y="738071"/>
            <a:ext cx="1140069" cy="3903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4519241" y="1373355"/>
            <a:ext cx="1140069" cy="3903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701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7676" t="6720" r="19184" b="4671"/>
          <a:stretch/>
        </p:blipFill>
        <p:spPr>
          <a:xfrm>
            <a:off x="2225391" y="0"/>
            <a:ext cx="8423031" cy="6649203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225391" y="826445"/>
            <a:ext cx="1723294" cy="4971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6" name="向右箭號 5"/>
          <p:cNvSpPr/>
          <p:nvPr/>
        </p:nvSpPr>
        <p:spPr>
          <a:xfrm rot="19231562">
            <a:off x="904561" y="918461"/>
            <a:ext cx="1480858" cy="1525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6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徽章</Template>
  <TotalTime>1168</TotalTime>
  <Words>18</Words>
  <Application>Microsoft Office PowerPoint</Application>
  <PresentationFormat>寬螢幕</PresentationFormat>
  <Paragraphs>5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文鼎海報體</vt:lpstr>
      <vt:lpstr>微軟正黑體</vt:lpstr>
      <vt:lpstr>新細明體</vt:lpstr>
      <vt:lpstr>Arial</vt:lpstr>
      <vt:lpstr>Gill Sans MT</vt:lpstr>
      <vt:lpstr>Impact</vt:lpstr>
      <vt:lpstr>Badge</vt:lpstr>
      <vt:lpstr>健康促進與環境教育增能</vt:lpstr>
      <vt:lpstr>健康與體育 研究會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</cp:revision>
  <dcterms:created xsi:type="dcterms:W3CDTF">2021-03-02T05:43:32Z</dcterms:created>
  <dcterms:modified xsi:type="dcterms:W3CDTF">2021-03-03T02:55:54Z</dcterms:modified>
</cp:coreProperties>
</file>