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53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5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22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1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0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36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9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3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" y="0"/>
            <a:ext cx="1211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" y="167967"/>
            <a:ext cx="11120763" cy="6233440"/>
          </a:xfrm>
        </p:spPr>
      </p:pic>
    </p:spTree>
    <p:extLst>
      <p:ext uri="{BB962C8B-B14F-4D97-AF65-F5344CB8AC3E}">
        <p14:creationId xmlns:p14="http://schemas.microsoft.com/office/powerpoint/2010/main" val="279297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7" y="273121"/>
            <a:ext cx="11150262" cy="6203100"/>
          </a:xfrm>
        </p:spPr>
      </p:pic>
    </p:spTree>
    <p:extLst>
      <p:ext uri="{BB962C8B-B14F-4D97-AF65-F5344CB8AC3E}">
        <p14:creationId xmlns:p14="http://schemas.microsoft.com/office/powerpoint/2010/main" val="35926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9" y="207649"/>
            <a:ext cx="11218661" cy="6268572"/>
          </a:xfrm>
        </p:spPr>
      </p:pic>
    </p:spTree>
    <p:extLst>
      <p:ext uri="{BB962C8B-B14F-4D97-AF65-F5344CB8AC3E}">
        <p14:creationId xmlns:p14="http://schemas.microsoft.com/office/powerpoint/2010/main" val="46478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陳副主任俊昌</dc:creator>
  <cp:lastModifiedBy>user</cp:lastModifiedBy>
  <cp:revision>2</cp:revision>
  <dcterms:created xsi:type="dcterms:W3CDTF">2021-01-27T05:53:51Z</dcterms:created>
  <dcterms:modified xsi:type="dcterms:W3CDTF">2021-10-25T00:26:02Z</dcterms:modified>
</cp:coreProperties>
</file>