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453" r:id="rId2"/>
    <p:sldId id="467" r:id="rId3"/>
    <p:sldId id="468" r:id="rId4"/>
    <p:sldId id="469" r:id="rId5"/>
    <p:sldId id="470" r:id="rId6"/>
    <p:sldId id="458" r:id="rId7"/>
    <p:sldId id="502" r:id="rId8"/>
    <p:sldId id="489" r:id="rId9"/>
    <p:sldId id="494" r:id="rId10"/>
    <p:sldId id="495" r:id="rId11"/>
    <p:sldId id="542" r:id="rId12"/>
    <p:sldId id="532" r:id="rId13"/>
    <p:sldId id="517" r:id="rId14"/>
    <p:sldId id="522" r:id="rId15"/>
    <p:sldId id="514" r:id="rId16"/>
    <p:sldId id="518" r:id="rId17"/>
    <p:sldId id="519" r:id="rId18"/>
    <p:sldId id="536" r:id="rId19"/>
    <p:sldId id="533" r:id="rId20"/>
    <p:sldId id="534" r:id="rId21"/>
    <p:sldId id="535" r:id="rId22"/>
    <p:sldId id="543" r:id="rId23"/>
    <p:sldId id="505" r:id="rId24"/>
    <p:sldId id="538" r:id="rId25"/>
    <p:sldId id="539" r:id="rId26"/>
    <p:sldId id="540" r:id="rId27"/>
    <p:sldId id="541" r:id="rId28"/>
    <p:sldId id="544" r:id="rId29"/>
    <p:sldId id="524" r:id="rId30"/>
    <p:sldId id="485" r:id="rId31"/>
    <p:sldId id="525" r:id="rId32"/>
    <p:sldId id="474" r:id="rId33"/>
    <p:sldId id="545" r:id="rId34"/>
    <p:sldId id="461" r:id="rId35"/>
    <p:sldId id="546" r:id="rId36"/>
    <p:sldId id="547" r:id="rId37"/>
    <p:sldId id="548" r:id="rId38"/>
    <p:sldId id="549" r:id="rId39"/>
    <p:sldId id="466" r:id="rId40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微軟正黑體" pitchFamily="34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微軟正黑體" pitchFamily="34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微軟正黑體" pitchFamily="34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微軟正黑體" pitchFamily="34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微軟正黑體" pitchFamily="34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微軟正黑體" pitchFamily="34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微軟正黑體" pitchFamily="34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微軟正黑體" pitchFamily="34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微軟正黑體" pitchFamily="34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F828"/>
    <a:srgbClr val="FF0066"/>
    <a:srgbClr val="CC6600"/>
    <a:srgbClr val="79A784"/>
  </p:clrMru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878" autoAdjust="0"/>
    <p:restoredTop sz="93053" autoAdjust="0"/>
  </p:normalViewPr>
  <p:slideViewPr>
    <p:cSldViewPr>
      <p:cViewPr>
        <p:scale>
          <a:sx n="80" d="100"/>
          <a:sy n="80" d="100"/>
        </p:scale>
        <p:origin x="-158" y="2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980F9C-CD9E-4743-9106-A29F5EECBD7D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036B4DC-E1CC-4E91-8726-9C3A493F977D}">
      <dgm:prSet phldrT="[Text]" custT="1"/>
      <dgm:spPr/>
      <dgm:t>
        <a:bodyPr/>
        <a:lstStyle/>
        <a:p>
          <a:r>
            <a:rPr lang="zh-TW" altLang="en-US" sz="1600" b="1" i="0" dirty="0" smtClean="0">
              <a:latin typeface="Arial"/>
              <a:cs typeface="Arial"/>
            </a:rPr>
            <a:t>整立平台</a:t>
          </a:r>
          <a:endParaRPr lang="en-US" sz="1600" b="1" i="0" dirty="0">
            <a:latin typeface="Arial"/>
            <a:cs typeface="Arial"/>
          </a:endParaRPr>
        </a:p>
      </dgm:t>
    </dgm:pt>
    <dgm:pt modelId="{3119F1F3-29CF-4E5E-990E-099E2137DFBC}" type="parTrans" cxnId="{40559377-6A72-481A-83D2-FE6560BCC698}">
      <dgm:prSet/>
      <dgm:spPr/>
      <dgm:t>
        <a:bodyPr/>
        <a:lstStyle/>
        <a:p>
          <a:endParaRPr lang="en-US" sz="1600"/>
        </a:p>
      </dgm:t>
    </dgm:pt>
    <dgm:pt modelId="{4D06E7F1-20AE-4657-9106-F91AA636F036}" type="sibTrans" cxnId="{40559377-6A72-481A-83D2-FE6560BCC698}">
      <dgm:prSet/>
      <dgm:spPr/>
      <dgm:t>
        <a:bodyPr/>
        <a:lstStyle/>
        <a:p>
          <a:endParaRPr lang="en-US" sz="1600"/>
        </a:p>
      </dgm:t>
    </dgm:pt>
    <dgm:pt modelId="{B50E244B-C1C5-4950-A652-291E525EFE7B}">
      <dgm:prSet custT="1"/>
      <dgm:spPr/>
      <dgm:t>
        <a:bodyPr/>
        <a:lstStyle/>
        <a:p>
          <a:r>
            <a:rPr lang="zh-TW" altLang="en-US" sz="1600" b="1" i="0" dirty="0" smtClean="0">
              <a:latin typeface="Arial"/>
              <a:cs typeface="Arial"/>
            </a:rPr>
            <a:t>附加模組</a:t>
          </a:r>
          <a:endParaRPr lang="en-US" sz="1600" b="1" i="0" dirty="0">
            <a:latin typeface="Arial"/>
            <a:cs typeface="Arial"/>
          </a:endParaRPr>
        </a:p>
      </dgm:t>
    </dgm:pt>
    <dgm:pt modelId="{D6C3E62F-5FE5-4A9E-A4DF-EEF126890E55}" type="parTrans" cxnId="{40F23EC6-B7F2-481B-9209-A39A95C044BF}">
      <dgm:prSet/>
      <dgm:spPr/>
      <dgm:t>
        <a:bodyPr/>
        <a:lstStyle/>
        <a:p>
          <a:endParaRPr lang="en-US" sz="1600"/>
        </a:p>
      </dgm:t>
    </dgm:pt>
    <dgm:pt modelId="{3AEE882B-7F9D-42C3-98F8-8E5794ACA2E3}" type="sibTrans" cxnId="{40F23EC6-B7F2-481B-9209-A39A95C044BF}">
      <dgm:prSet/>
      <dgm:spPr/>
      <dgm:t>
        <a:bodyPr/>
        <a:lstStyle/>
        <a:p>
          <a:endParaRPr lang="en-US" sz="1600"/>
        </a:p>
      </dgm:t>
    </dgm:pt>
    <dgm:pt modelId="{72A2C527-C9D4-439B-8CA3-A29878418049}">
      <dgm:prSet custT="1"/>
      <dgm:spPr/>
      <dgm:t>
        <a:bodyPr/>
        <a:lstStyle/>
        <a:p>
          <a:r>
            <a:rPr lang="zh-TW" altLang="en-US" sz="1600" b="1" i="0" dirty="0" smtClean="0">
              <a:latin typeface="Arial"/>
              <a:cs typeface="Arial"/>
            </a:rPr>
            <a:t>電子學習模組</a:t>
          </a:r>
          <a:endParaRPr lang="en-US" sz="1600" b="1" i="0" dirty="0">
            <a:latin typeface="Arial"/>
            <a:cs typeface="Arial"/>
          </a:endParaRPr>
        </a:p>
      </dgm:t>
    </dgm:pt>
    <dgm:pt modelId="{91CFFFA0-C6B5-49CC-8B25-682D2E3551FE}" type="parTrans" cxnId="{C6C00B6D-BA2D-4EAF-9356-7DB17A9D701A}">
      <dgm:prSet/>
      <dgm:spPr/>
      <dgm:t>
        <a:bodyPr/>
        <a:lstStyle/>
        <a:p>
          <a:endParaRPr lang="en-US" sz="1600"/>
        </a:p>
      </dgm:t>
    </dgm:pt>
    <dgm:pt modelId="{6F24905E-1569-425A-A0F3-48C63F863939}" type="sibTrans" cxnId="{C6C00B6D-BA2D-4EAF-9356-7DB17A9D701A}">
      <dgm:prSet/>
      <dgm:spPr/>
      <dgm:t>
        <a:bodyPr/>
        <a:lstStyle/>
        <a:p>
          <a:endParaRPr lang="en-US" sz="1600"/>
        </a:p>
      </dgm:t>
    </dgm:pt>
    <dgm:pt modelId="{066D099E-F91B-45BE-ABDA-9C6C09AF3353}">
      <dgm:prSet custT="1"/>
      <dgm:spPr/>
      <dgm:t>
        <a:bodyPr/>
        <a:lstStyle/>
        <a:p>
          <a:r>
            <a:rPr lang="zh-TW" altLang="en-US" sz="1600" b="1" i="0" dirty="0" smtClean="0">
              <a:latin typeface="Arial"/>
              <a:cs typeface="Arial"/>
            </a:rPr>
            <a:t>內聯網</a:t>
          </a:r>
          <a:r>
            <a:rPr lang="en-US" altLang="zh-TW" sz="1600" b="1" i="0" dirty="0" smtClean="0">
              <a:latin typeface="Arial"/>
              <a:cs typeface="Arial"/>
            </a:rPr>
            <a:t>,  </a:t>
          </a:r>
        </a:p>
        <a:p>
          <a:r>
            <a:rPr lang="zh-TW" altLang="en-US" sz="1600" b="1" i="0" dirty="0" smtClean="0">
              <a:latin typeface="Arial"/>
              <a:cs typeface="Arial"/>
            </a:rPr>
            <a:t>入門站</a:t>
          </a:r>
          <a:endParaRPr lang="zh-TW" altLang="en-US" sz="1600" b="1" i="0" dirty="0">
            <a:latin typeface="Arial"/>
            <a:cs typeface="Arial"/>
          </a:endParaRPr>
        </a:p>
      </dgm:t>
    </dgm:pt>
    <dgm:pt modelId="{50C671E7-1DEF-4F73-BDD2-6616C9A78642}" type="parTrans" cxnId="{92045BE4-BA94-4E76-BD1F-1A793B2FFDE5}">
      <dgm:prSet/>
      <dgm:spPr/>
      <dgm:t>
        <a:bodyPr/>
        <a:lstStyle/>
        <a:p>
          <a:endParaRPr lang="zh-TW" altLang="en-US" sz="1600"/>
        </a:p>
      </dgm:t>
    </dgm:pt>
    <dgm:pt modelId="{ACE588B9-989E-4DDD-BCB8-8DDE5C86D252}" type="sibTrans" cxnId="{92045BE4-BA94-4E76-BD1F-1A793B2FFDE5}">
      <dgm:prSet/>
      <dgm:spPr/>
      <dgm:t>
        <a:bodyPr/>
        <a:lstStyle/>
        <a:p>
          <a:endParaRPr lang="zh-TW" altLang="en-US" sz="1600"/>
        </a:p>
      </dgm:t>
    </dgm:pt>
    <dgm:pt modelId="{EF0FD8AF-9EC0-48CC-A7ED-50EDA034B2B1}">
      <dgm:prSet custT="1"/>
      <dgm:spPr/>
      <dgm:t>
        <a:bodyPr/>
        <a:lstStyle/>
        <a:p>
          <a:r>
            <a:rPr lang="zh-TW" altLang="en-US" sz="1600" b="1" i="0" dirty="0" smtClean="0">
              <a:latin typeface="Arial"/>
              <a:cs typeface="Arial"/>
            </a:rPr>
            <a:t>學校行政</a:t>
          </a:r>
          <a:endParaRPr lang="zh-TW" altLang="en-US" sz="1600" b="1" i="0" dirty="0">
            <a:latin typeface="Arial"/>
            <a:cs typeface="Arial"/>
          </a:endParaRPr>
        </a:p>
      </dgm:t>
    </dgm:pt>
    <dgm:pt modelId="{125C2F96-E987-4790-BBA8-DE21043DCC99}" type="parTrans" cxnId="{AD301B8C-775B-47DB-8AF8-8E710CBE45FF}">
      <dgm:prSet/>
      <dgm:spPr/>
      <dgm:t>
        <a:bodyPr/>
        <a:lstStyle/>
        <a:p>
          <a:endParaRPr lang="zh-TW" altLang="en-US" sz="1600"/>
        </a:p>
      </dgm:t>
    </dgm:pt>
    <dgm:pt modelId="{FA5E8E81-051F-4354-AFBE-45C546FF0E72}" type="sibTrans" cxnId="{AD301B8C-775B-47DB-8AF8-8E710CBE45FF}">
      <dgm:prSet/>
      <dgm:spPr/>
      <dgm:t>
        <a:bodyPr/>
        <a:lstStyle/>
        <a:p>
          <a:endParaRPr lang="zh-TW" altLang="en-US" sz="1600"/>
        </a:p>
      </dgm:t>
    </dgm:pt>
    <dgm:pt modelId="{5C84102D-93C3-4004-A98C-FFCF2F5F32D8}">
      <dgm:prSet custT="1"/>
      <dgm:spPr/>
      <dgm:t>
        <a:bodyPr/>
        <a:lstStyle/>
        <a:p>
          <a:r>
            <a:rPr lang="zh-TW" altLang="en-US" sz="1600" b="1" i="0" dirty="0" smtClean="0">
              <a:latin typeface="Arial"/>
              <a:cs typeface="Arial"/>
            </a:rPr>
            <a:t>校產管理</a:t>
          </a:r>
          <a:endParaRPr lang="zh-TW" altLang="en-US" sz="1600" b="1" i="0" dirty="0">
            <a:latin typeface="Arial"/>
            <a:cs typeface="Arial"/>
          </a:endParaRPr>
        </a:p>
      </dgm:t>
    </dgm:pt>
    <dgm:pt modelId="{A4D7948A-D4B2-466C-8221-A2541FD58970}" type="parTrans" cxnId="{D9589F6D-7B36-45FE-ADFB-CC16F41F02AD}">
      <dgm:prSet/>
      <dgm:spPr/>
      <dgm:t>
        <a:bodyPr/>
        <a:lstStyle/>
        <a:p>
          <a:endParaRPr lang="zh-TW" altLang="en-US" sz="1600"/>
        </a:p>
      </dgm:t>
    </dgm:pt>
    <dgm:pt modelId="{BC411EFE-4363-4FBA-B524-C690BA0B170B}" type="sibTrans" cxnId="{D9589F6D-7B36-45FE-ADFB-CC16F41F02AD}">
      <dgm:prSet/>
      <dgm:spPr/>
      <dgm:t>
        <a:bodyPr/>
        <a:lstStyle/>
        <a:p>
          <a:endParaRPr lang="zh-TW" altLang="en-US" sz="1600"/>
        </a:p>
      </dgm:t>
    </dgm:pt>
    <dgm:pt modelId="{6F487283-E418-48E3-8311-A5E586489C5E}">
      <dgm:prSet custT="1"/>
      <dgm:spPr/>
      <dgm:t>
        <a:bodyPr/>
        <a:lstStyle/>
        <a:p>
          <a:r>
            <a:rPr lang="zh-TW" altLang="en-US" sz="1600" b="1" i="0" dirty="0" smtClean="0">
              <a:latin typeface="Arial"/>
              <a:cs typeface="Arial"/>
            </a:rPr>
            <a:t>電子內容</a:t>
          </a:r>
          <a:endParaRPr lang="zh-TW" altLang="en-US" sz="1600" b="1" i="0" dirty="0">
            <a:latin typeface="Arial"/>
            <a:cs typeface="Arial"/>
          </a:endParaRPr>
        </a:p>
      </dgm:t>
    </dgm:pt>
    <dgm:pt modelId="{593E5807-E03C-416F-A32F-439BA438CEEB}" type="parTrans" cxnId="{2D8FF339-61E1-4361-8926-A50ADBDE27CA}">
      <dgm:prSet/>
      <dgm:spPr/>
      <dgm:t>
        <a:bodyPr/>
        <a:lstStyle/>
        <a:p>
          <a:endParaRPr lang="zh-TW" altLang="en-US" sz="1600"/>
        </a:p>
      </dgm:t>
    </dgm:pt>
    <dgm:pt modelId="{77DACD4A-0458-4DC2-8062-3FD4A5C257B2}" type="sibTrans" cxnId="{2D8FF339-61E1-4361-8926-A50ADBDE27CA}">
      <dgm:prSet/>
      <dgm:spPr/>
      <dgm:t>
        <a:bodyPr/>
        <a:lstStyle/>
        <a:p>
          <a:endParaRPr lang="zh-TW" altLang="en-US" sz="1600"/>
        </a:p>
      </dgm:t>
    </dgm:pt>
    <dgm:pt modelId="{57265848-1D71-416D-84AD-D27D8378F933}">
      <dgm:prSet custT="1"/>
      <dgm:spPr/>
      <dgm:t>
        <a:bodyPr/>
        <a:lstStyle/>
        <a:p>
          <a:r>
            <a:rPr lang="en-US" altLang="zh-TW" sz="1600" b="1" i="0" dirty="0" smtClean="0">
              <a:latin typeface="Arial"/>
              <a:cs typeface="Arial"/>
            </a:rPr>
            <a:t>LMS,</a:t>
          </a:r>
          <a:r>
            <a:rPr lang="zh-TW" altLang="en-US" sz="1600" b="1" i="0" dirty="0" smtClean="0">
              <a:latin typeface="Arial"/>
              <a:cs typeface="Arial"/>
            </a:rPr>
            <a:t> 互動課堂</a:t>
          </a:r>
          <a:endParaRPr lang="zh-TW" altLang="en-US" sz="1600" b="1" i="0" dirty="0">
            <a:latin typeface="Arial"/>
            <a:cs typeface="Arial"/>
          </a:endParaRPr>
        </a:p>
      </dgm:t>
    </dgm:pt>
    <dgm:pt modelId="{DD845B01-F45D-4E19-81D3-05F41F9EDBB0}" type="parTrans" cxnId="{455EC6F7-D66D-43BE-990E-D33E135C3053}">
      <dgm:prSet/>
      <dgm:spPr/>
      <dgm:t>
        <a:bodyPr/>
        <a:lstStyle/>
        <a:p>
          <a:endParaRPr lang="zh-TW" altLang="en-US" sz="1600"/>
        </a:p>
      </dgm:t>
    </dgm:pt>
    <dgm:pt modelId="{D65854A5-4AD6-4E48-92D0-99F46F833EFE}" type="sibTrans" cxnId="{455EC6F7-D66D-43BE-990E-D33E135C3053}">
      <dgm:prSet/>
      <dgm:spPr/>
      <dgm:t>
        <a:bodyPr/>
        <a:lstStyle/>
        <a:p>
          <a:endParaRPr lang="zh-TW" altLang="en-US" sz="1600"/>
        </a:p>
      </dgm:t>
    </dgm:pt>
    <dgm:pt modelId="{E159DA79-218F-4F63-8599-D50D388A932B}">
      <dgm:prSet custT="1"/>
      <dgm:spPr/>
      <dgm:t>
        <a:bodyPr/>
        <a:lstStyle/>
        <a:p>
          <a:r>
            <a:rPr lang="zh-TW" altLang="en-US" sz="1600" b="1" i="0" dirty="0" smtClean="0">
              <a:latin typeface="Arial"/>
              <a:cs typeface="Arial"/>
            </a:rPr>
            <a:t>電子學習工具</a:t>
          </a:r>
          <a:endParaRPr lang="zh-TW" altLang="en-US" sz="1600" b="1" i="0" dirty="0">
            <a:latin typeface="Arial"/>
            <a:cs typeface="Arial"/>
          </a:endParaRPr>
        </a:p>
      </dgm:t>
    </dgm:pt>
    <dgm:pt modelId="{51F7CDF6-5066-41AB-A6BF-679067590D9B}" type="parTrans" cxnId="{1C08D3AD-2FC6-4EA7-A9F7-BC69113F85E6}">
      <dgm:prSet/>
      <dgm:spPr/>
      <dgm:t>
        <a:bodyPr/>
        <a:lstStyle/>
        <a:p>
          <a:endParaRPr lang="zh-TW" altLang="en-US" sz="1600"/>
        </a:p>
      </dgm:t>
    </dgm:pt>
    <dgm:pt modelId="{FBA8DA17-6C9D-4FEE-8C35-35CF5EEB9F0C}" type="sibTrans" cxnId="{1C08D3AD-2FC6-4EA7-A9F7-BC69113F85E6}">
      <dgm:prSet/>
      <dgm:spPr/>
      <dgm:t>
        <a:bodyPr/>
        <a:lstStyle/>
        <a:p>
          <a:endParaRPr lang="zh-TW" altLang="en-US" sz="1600"/>
        </a:p>
      </dgm:t>
    </dgm:pt>
    <dgm:pt modelId="{66067729-03D9-4D0B-A9AA-053CCDC1AEB4}">
      <dgm:prSet custT="1"/>
      <dgm:spPr/>
      <dgm:t>
        <a:bodyPr/>
        <a:lstStyle/>
        <a:p>
          <a:r>
            <a:rPr lang="zh-TW" altLang="en-US" sz="1600" b="1" i="0" dirty="0" smtClean="0">
              <a:latin typeface="Arial"/>
              <a:cs typeface="Arial"/>
            </a:rPr>
            <a:t>訊訊</a:t>
          </a:r>
          <a:endParaRPr lang="zh-TW" altLang="en-US" sz="1600" b="1" i="0" dirty="0">
            <a:latin typeface="Arial"/>
            <a:cs typeface="Arial"/>
          </a:endParaRPr>
        </a:p>
      </dgm:t>
    </dgm:pt>
    <dgm:pt modelId="{F134617D-4FD4-4856-A902-04F19817B451}" type="sibTrans" cxnId="{8240B61C-87D0-49F2-BA7A-C0F3B018630B}">
      <dgm:prSet/>
      <dgm:spPr/>
      <dgm:t>
        <a:bodyPr/>
        <a:lstStyle/>
        <a:p>
          <a:endParaRPr lang="zh-TW" altLang="en-US" sz="1600"/>
        </a:p>
      </dgm:t>
    </dgm:pt>
    <dgm:pt modelId="{2637B97A-B64A-4E81-A18C-3DBF32D86BC6}" type="parTrans" cxnId="{8240B61C-87D0-49F2-BA7A-C0F3B018630B}">
      <dgm:prSet/>
      <dgm:spPr/>
      <dgm:t>
        <a:bodyPr/>
        <a:lstStyle/>
        <a:p>
          <a:endParaRPr lang="zh-TW" altLang="en-US" sz="1600"/>
        </a:p>
      </dgm:t>
    </dgm:pt>
    <dgm:pt modelId="{FCCFF128-B12B-4CBE-A69B-4CFC8250F51D}">
      <dgm:prSet custT="1"/>
      <dgm:spPr/>
      <dgm:t>
        <a:bodyPr/>
        <a:lstStyle/>
        <a:p>
          <a:r>
            <a:rPr lang="zh-TW" altLang="en-US" sz="1600" b="1" i="0" dirty="0" smtClean="0">
              <a:latin typeface="Arial"/>
              <a:cs typeface="Arial"/>
            </a:rPr>
            <a:t>電子行政模組</a:t>
          </a:r>
          <a:endParaRPr lang="en-US" sz="1600" b="1" i="0" dirty="0">
            <a:latin typeface="Arial"/>
            <a:cs typeface="Arial"/>
          </a:endParaRPr>
        </a:p>
      </dgm:t>
    </dgm:pt>
    <dgm:pt modelId="{68CD138B-2FAA-4E62-8069-6E5E5DB597C0}" type="sibTrans" cxnId="{297C1F9A-2118-48F7-9909-5F28CCB60892}">
      <dgm:prSet/>
      <dgm:spPr/>
      <dgm:t>
        <a:bodyPr/>
        <a:lstStyle/>
        <a:p>
          <a:endParaRPr lang="en-US" sz="1600"/>
        </a:p>
      </dgm:t>
    </dgm:pt>
    <dgm:pt modelId="{BA9B12CA-D8A8-4138-9F48-7D5F16A318A5}" type="parTrans" cxnId="{297C1F9A-2118-48F7-9909-5F28CCB60892}">
      <dgm:prSet/>
      <dgm:spPr/>
      <dgm:t>
        <a:bodyPr/>
        <a:lstStyle/>
        <a:p>
          <a:endParaRPr lang="en-US" sz="1600"/>
        </a:p>
      </dgm:t>
    </dgm:pt>
    <dgm:pt modelId="{921DE0A9-FF7F-47FA-B053-05FE036E19FE}" type="pres">
      <dgm:prSet presAssocID="{B9980F9C-CD9E-4743-9106-A29F5EECBD7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7BB5AD7-461D-4297-8D7F-D58C6E5C2AB5}" type="pres">
      <dgm:prSet presAssocID="{5036B4DC-E1CC-4E91-8726-9C3A493F977D}" presName="hierRoot1" presStyleCnt="0"/>
      <dgm:spPr/>
      <dgm:t>
        <a:bodyPr/>
        <a:lstStyle/>
        <a:p>
          <a:endParaRPr lang="zh-TW" altLang="en-US"/>
        </a:p>
      </dgm:t>
    </dgm:pt>
    <dgm:pt modelId="{7B7CEDB0-7DEA-4112-8181-7D37AA45074D}" type="pres">
      <dgm:prSet presAssocID="{5036B4DC-E1CC-4E91-8726-9C3A493F977D}" presName="composite" presStyleCnt="0"/>
      <dgm:spPr/>
      <dgm:t>
        <a:bodyPr/>
        <a:lstStyle/>
        <a:p>
          <a:endParaRPr lang="zh-TW" altLang="en-US"/>
        </a:p>
      </dgm:t>
    </dgm:pt>
    <dgm:pt modelId="{F59859BC-529A-487E-A0FE-FFDEAE6FF066}" type="pres">
      <dgm:prSet presAssocID="{5036B4DC-E1CC-4E91-8726-9C3A493F977D}" presName="background" presStyleLbl="node0" presStyleIdx="0" presStyleCnt="2"/>
      <dgm:spPr/>
      <dgm:t>
        <a:bodyPr/>
        <a:lstStyle/>
        <a:p>
          <a:endParaRPr lang="zh-TW" altLang="en-US"/>
        </a:p>
      </dgm:t>
    </dgm:pt>
    <dgm:pt modelId="{6C6073B4-5201-41B6-AE22-BC193CA9E13A}" type="pres">
      <dgm:prSet presAssocID="{5036B4DC-E1CC-4E91-8726-9C3A493F977D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937301A-8DEF-4E33-AC2F-E1EEA9197AEA}" type="pres">
      <dgm:prSet presAssocID="{5036B4DC-E1CC-4E91-8726-9C3A493F977D}" presName="hierChild2" presStyleCnt="0"/>
      <dgm:spPr/>
      <dgm:t>
        <a:bodyPr/>
        <a:lstStyle/>
        <a:p>
          <a:endParaRPr lang="zh-TW" altLang="en-US"/>
        </a:p>
      </dgm:t>
    </dgm:pt>
    <dgm:pt modelId="{2A1BB81C-FF88-416F-8F90-EA7A61865A8D}" type="pres">
      <dgm:prSet presAssocID="{D6C3E62F-5FE5-4A9E-A4DF-EEF126890E55}" presName="Name10" presStyleLbl="parChTrans1D2" presStyleIdx="0" presStyleCnt="1"/>
      <dgm:spPr/>
      <dgm:t>
        <a:bodyPr/>
        <a:lstStyle/>
        <a:p>
          <a:endParaRPr lang="zh-TW" altLang="en-US"/>
        </a:p>
      </dgm:t>
    </dgm:pt>
    <dgm:pt modelId="{CB3412E8-E975-4361-A6D7-A94C88AF8801}" type="pres">
      <dgm:prSet presAssocID="{B50E244B-C1C5-4950-A652-291E525EFE7B}" presName="hierRoot2" presStyleCnt="0"/>
      <dgm:spPr/>
      <dgm:t>
        <a:bodyPr/>
        <a:lstStyle/>
        <a:p>
          <a:endParaRPr lang="zh-TW" altLang="en-US"/>
        </a:p>
      </dgm:t>
    </dgm:pt>
    <dgm:pt modelId="{CE2405DE-9DC7-4880-B6AC-862C20F34881}" type="pres">
      <dgm:prSet presAssocID="{B50E244B-C1C5-4950-A652-291E525EFE7B}" presName="composite2" presStyleCnt="0"/>
      <dgm:spPr/>
      <dgm:t>
        <a:bodyPr/>
        <a:lstStyle/>
        <a:p>
          <a:endParaRPr lang="zh-TW" altLang="en-US"/>
        </a:p>
      </dgm:t>
    </dgm:pt>
    <dgm:pt modelId="{A698FD8D-0334-48D5-89FD-FF951B0820B4}" type="pres">
      <dgm:prSet presAssocID="{B50E244B-C1C5-4950-A652-291E525EFE7B}" presName="background2" presStyleLbl="node2" presStyleIdx="0" presStyleCnt="1"/>
      <dgm:spPr/>
      <dgm:t>
        <a:bodyPr/>
        <a:lstStyle/>
        <a:p>
          <a:endParaRPr lang="zh-TW" altLang="en-US"/>
        </a:p>
      </dgm:t>
    </dgm:pt>
    <dgm:pt modelId="{942EF328-24AD-48A4-A322-70AD27B28383}" type="pres">
      <dgm:prSet presAssocID="{B50E244B-C1C5-4950-A652-291E525EFE7B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C5B5CE5-EBFA-4F7D-BDEC-FAB27AD19436}" type="pres">
      <dgm:prSet presAssocID="{B50E244B-C1C5-4950-A652-291E525EFE7B}" presName="hierChild3" presStyleCnt="0"/>
      <dgm:spPr/>
      <dgm:t>
        <a:bodyPr/>
        <a:lstStyle/>
        <a:p>
          <a:endParaRPr lang="zh-TW" altLang="en-US"/>
        </a:p>
      </dgm:t>
    </dgm:pt>
    <dgm:pt modelId="{62E59BEF-ED34-4A30-9657-01C42C9F00D3}" type="pres">
      <dgm:prSet presAssocID="{BA9B12CA-D8A8-4138-9F48-7D5F16A318A5}" presName="Name17" presStyleLbl="parChTrans1D3" presStyleIdx="0" presStyleCnt="2"/>
      <dgm:spPr/>
      <dgm:t>
        <a:bodyPr/>
        <a:lstStyle/>
        <a:p>
          <a:endParaRPr lang="zh-TW" altLang="en-US"/>
        </a:p>
      </dgm:t>
    </dgm:pt>
    <dgm:pt modelId="{8AE0DE3E-2AA8-4589-96BC-081E594F9692}" type="pres">
      <dgm:prSet presAssocID="{FCCFF128-B12B-4CBE-A69B-4CFC8250F51D}" presName="hierRoot3" presStyleCnt="0"/>
      <dgm:spPr/>
      <dgm:t>
        <a:bodyPr/>
        <a:lstStyle/>
        <a:p>
          <a:endParaRPr lang="zh-TW" altLang="en-US"/>
        </a:p>
      </dgm:t>
    </dgm:pt>
    <dgm:pt modelId="{069BD6A4-25F5-4A3D-BA29-3950FA0CDFDD}" type="pres">
      <dgm:prSet presAssocID="{FCCFF128-B12B-4CBE-A69B-4CFC8250F51D}" presName="composite3" presStyleCnt="0"/>
      <dgm:spPr/>
      <dgm:t>
        <a:bodyPr/>
        <a:lstStyle/>
        <a:p>
          <a:endParaRPr lang="zh-TW" altLang="en-US"/>
        </a:p>
      </dgm:t>
    </dgm:pt>
    <dgm:pt modelId="{3F801C6E-981B-4D8F-A18F-A12FFC55A9F0}" type="pres">
      <dgm:prSet presAssocID="{FCCFF128-B12B-4CBE-A69B-4CFC8250F51D}" presName="background3" presStyleLbl="node3" presStyleIdx="0" presStyleCnt="2"/>
      <dgm:spPr/>
      <dgm:t>
        <a:bodyPr/>
        <a:lstStyle/>
        <a:p>
          <a:endParaRPr lang="zh-TW" altLang="en-US"/>
        </a:p>
      </dgm:t>
    </dgm:pt>
    <dgm:pt modelId="{D989ADED-7F2A-4CC0-A71F-6FE05634DABB}" type="pres">
      <dgm:prSet presAssocID="{FCCFF128-B12B-4CBE-A69B-4CFC8250F51D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BCEE9F9-7886-46CE-B199-AD54B0BBE7CF}" type="pres">
      <dgm:prSet presAssocID="{FCCFF128-B12B-4CBE-A69B-4CFC8250F51D}" presName="hierChild4" presStyleCnt="0"/>
      <dgm:spPr/>
      <dgm:t>
        <a:bodyPr/>
        <a:lstStyle/>
        <a:p>
          <a:endParaRPr lang="zh-TW" altLang="en-US"/>
        </a:p>
      </dgm:t>
    </dgm:pt>
    <dgm:pt modelId="{FAC1BD8D-7075-4876-BC25-7C64A7A58D0E}" type="pres">
      <dgm:prSet presAssocID="{2637B97A-B64A-4E81-A18C-3DBF32D86BC6}" presName="Name23" presStyleLbl="parChTrans1D4" presStyleIdx="0" presStyleCnt="6"/>
      <dgm:spPr/>
      <dgm:t>
        <a:bodyPr/>
        <a:lstStyle/>
        <a:p>
          <a:endParaRPr lang="zh-TW" altLang="en-US"/>
        </a:p>
      </dgm:t>
    </dgm:pt>
    <dgm:pt modelId="{A716C3B2-692A-47C7-AE80-C63122B37BCD}" type="pres">
      <dgm:prSet presAssocID="{66067729-03D9-4D0B-A9AA-053CCDC1AEB4}" presName="hierRoot4" presStyleCnt="0"/>
      <dgm:spPr/>
      <dgm:t>
        <a:bodyPr/>
        <a:lstStyle/>
        <a:p>
          <a:endParaRPr lang="zh-TW" altLang="en-US"/>
        </a:p>
      </dgm:t>
    </dgm:pt>
    <dgm:pt modelId="{D3D85068-E9BB-4ACB-9DB8-29CB215531BB}" type="pres">
      <dgm:prSet presAssocID="{66067729-03D9-4D0B-A9AA-053CCDC1AEB4}" presName="composite4" presStyleCnt="0"/>
      <dgm:spPr/>
      <dgm:t>
        <a:bodyPr/>
        <a:lstStyle/>
        <a:p>
          <a:endParaRPr lang="zh-TW" altLang="en-US"/>
        </a:p>
      </dgm:t>
    </dgm:pt>
    <dgm:pt modelId="{CB9972D2-0C44-47CA-B7DC-533CD3CF003F}" type="pres">
      <dgm:prSet presAssocID="{66067729-03D9-4D0B-A9AA-053CCDC1AEB4}" presName="background4" presStyleLbl="node4" presStyleIdx="0" presStyleCnt="6"/>
      <dgm:spPr/>
      <dgm:t>
        <a:bodyPr/>
        <a:lstStyle/>
        <a:p>
          <a:endParaRPr lang="zh-TW" altLang="en-US"/>
        </a:p>
      </dgm:t>
    </dgm:pt>
    <dgm:pt modelId="{205069F3-81E1-4F29-AC7F-A9558617B178}" type="pres">
      <dgm:prSet presAssocID="{66067729-03D9-4D0B-A9AA-053CCDC1AEB4}" presName="text4" presStyleLbl="fgAcc4" presStyleIdx="0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357DA83-9B0F-461D-8545-EDFBE0CD4B47}" type="pres">
      <dgm:prSet presAssocID="{66067729-03D9-4D0B-A9AA-053CCDC1AEB4}" presName="hierChild5" presStyleCnt="0"/>
      <dgm:spPr/>
      <dgm:t>
        <a:bodyPr/>
        <a:lstStyle/>
        <a:p>
          <a:endParaRPr lang="zh-TW" altLang="en-US"/>
        </a:p>
      </dgm:t>
    </dgm:pt>
    <dgm:pt modelId="{FC57FEE6-4C86-4670-9BAB-F38AEF219784}" type="pres">
      <dgm:prSet presAssocID="{125C2F96-E987-4790-BBA8-DE21043DCC99}" presName="Name23" presStyleLbl="parChTrans1D4" presStyleIdx="1" presStyleCnt="6"/>
      <dgm:spPr/>
      <dgm:t>
        <a:bodyPr/>
        <a:lstStyle/>
        <a:p>
          <a:endParaRPr lang="zh-TW" altLang="en-US"/>
        </a:p>
      </dgm:t>
    </dgm:pt>
    <dgm:pt modelId="{4FD9852E-1E11-402C-AF8A-A3244FD5ED23}" type="pres">
      <dgm:prSet presAssocID="{EF0FD8AF-9EC0-48CC-A7ED-50EDA034B2B1}" presName="hierRoot4" presStyleCnt="0"/>
      <dgm:spPr/>
      <dgm:t>
        <a:bodyPr/>
        <a:lstStyle/>
        <a:p>
          <a:endParaRPr lang="zh-TW" altLang="en-US"/>
        </a:p>
      </dgm:t>
    </dgm:pt>
    <dgm:pt modelId="{0AC77C29-87E0-45AD-B920-76ABAADDC0A3}" type="pres">
      <dgm:prSet presAssocID="{EF0FD8AF-9EC0-48CC-A7ED-50EDA034B2B1}" presName="composite4" presStyleCnt="0"/>
      <dgm:spPr/>
      <dgm:t>
        <a:bodyPr/>
        <a:lstStyle/>
        <a:p>
          <a:endParaRPr lang="zh-TW" altLang="en-US"/>
        </a:p>
      </dgm:t>
    </dgm:pt>
    <dgm:pt modelId="{916B6A27-AF36-4963-BEC0-FE587F5C29FE}" type="pres">
      <dgm:prSet presAssocID="{EF0FD8AF-9EC0-48CC-A7ED-50EDA034B2B1}" presName="background4" presStyleLbl="node4" presStyleIdx="1" presStyleCnt="6"/>
      <dgm:spPr/>
      <dgm:t>
        <a:bodyPr/>
        <a:lstStyle/>
        <a:p>
          <a:endParaRPr lang="zh-TW" altLang="en-US"/>
        </a:p>
      </dgm:t>
    </dgm:pt>
    <dgm:pt modelId="{775AC1F8-64EB-46DA-B185-AA5B803C3CC0}" type="pres">
      <dgm:prSet presAssocID="{EF0FD8AF-9EC0-48CC-A7ED-50EDA034B2B1}" presName="text4" presStyleLbl="fgAcc4" presStyleIdx="1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2DE9E21-7BAC-4E3B-B9C8-F32FA9E5A8DD}" type="pres">
      <dgm:prSet presAssocID="{EF0FD8AF-9EC0-48CC-A7ED-50EDA034B2B1}" presName="hierChild5" presStyleCnt="0"/>
      <dgm:spPr/>
      <dgm:t>
        <a:bodyPr/>
        <a:lstStyle/>
        <a:p>
          <a:endParaRPr lang="zh-TW" altLang="en-US"/>
        </a:p>
      </dgm:t>
    </dgm:pt>
    <dgm:pt modelId="{39562682-CD7D-4FC0-B53C-6CF769546F38}" type="pres">
      <dgm:prSet presAssocID="{A4D7948A-D4B2-466C-8221-A2541FD58970}" presName="Name23" presStyleLbl="parChTrans1D4" presStyleIdx="2" presStyleCnt="6"/>
      <dgm:spPr/>
      <dgm:t>
        <a:bodyPr/>
        <a:lstStyle/>
        <a:p>
          <a:endParaRPr lang="zh-TW" altLang="en-US"/>
        </a:p>
      </dgm:t>
    </dgm:pt>
    <dgm:pt modelId="{3970A580-DE27-4197-9119-05C7B84CA2DF}" type="pres">
      <dgm:prSet presAssocID="{5C84102D-93C3-4004-A98C-FFCF2F5F32D8}" presName="hierRoot4" presStyleCnt="0"/>
      <dgm:spPr/>
      <dgm:t>
        <a:bodyPr/>
        <a:lstStyle/>
        <a:p>
          <a:endParaRPr lang="zh-TW" altLang="en-US"/>
        </a:p>
      </dgm:t>
    </dgm:pt>
    <dgm:pt modelId="{896795B4-C4CC-44AF-BB68-F105EC504030}" type="pres">
      <dgm:prSet presAssocID="{5C84102D-93C3-4004-A98C-FFCF2F5F32D8}" presName="composite4" presStyleCnt="0"/>
      <dgm:spPr/>
      <dgm:t>
        <a:bodyPr/>
        <a:lstStyle/>
        <a:p>
          <a:endParaRPr lang="zh-TW" altLang="en-US"/>
        </a:p>
      </dgm:t>
    </dgm:pt>
    <dgm:pt modelId="{44772627-C02A-40C1-9E9B-730A592BA128}" type="pres">
      <dgm:prSet presAssocID="{5C84102D-93C3-4004-A98C-FFCF2F5F32D8}" presName="background4" presStyleLbl="node4" presStyleIdx="2" presStyleCnt="6"/>
      <dgm:spPr/>
      <dgm:t>
        <a:bodyPr/>
        <a:lstStyle/>
        <a:p>
          <a:endParaRPr lang="zh-TW" altLang="en-US"/>
        </a:p>
      </dgm:t>
    </dgm:pt>
    <dgm:pt modelId="{03A5E86A-97CD-426A-9A70-1E706F2909B9}" type="pres">
      <dgm:prSet presAssocID="{5C84102D-93C3-4004-A98C-FFCF2F5F32D8}" presName="text4" presStyleLbl="fgAcc4" presStyleIdx="2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667F30E-FC94-4612-AAEC-CEE0DA793483}" type="pres">
      <dgm:prSet presAssocID="{5C84102D-93C3-4004-A98C-FFCF2F5F32D8}" presName="hierChild5" presStyleCnt="0"/>
      <dgm:spPr/>
      <dgm:t>
        <a:bodyPr/>
        <a:lstStyle/>
        <a:p>
          <a:endParaRPr lang="zh-TW" altLang="en-US"/>
        </a:p>
      </dgm:t>
    </dgm:pt>
    <dgm:pt modelId="{8CF9C23E-2275-4BFD-B398-E321349E34AB}" type="pres">
      <dgm:prSet presAssocID="{91CFFFA0-C6B5-49CC-8B25-682D2E3551FE}" presName="Name17" presStyleLbl="parChTrans1D3" presStyleIdx="1" presStyleCnt="2"/>
      <dgm:spPr/>
      <dgm:t>
        <a:bodyPr/>
        <a:lstStyle/>
        <a:p>
          <a:endParaRPr lang="zh-TW" altLang="en-US"/>
        </a:p>
      </dgm:t>
    </dgm:pt>
    <dgm:pt modelId="{B50991AD-3D59-4A4A-9A14-FB1D0A7B22BA}" type="pres">
      <dgm:prSet presAssocID="{72A2C527-C9D4-439B-8CA3-A29878418049}" presName="hierRoot3" presStyleCnt="0"/>
      <dgm:spPr/>
      <dgm:t>
        <a:bodyPr/>
        <a:lstStyle/>
        <a:p>
          <a:endParaRPr lang="zh-TW" altLang="en-US"/>
        </a:p>
      </dgm:t>
    </dgm:pt>
    <dgm:pt modelId="{D184FD3D-1BBE-461F-B376-5589DA368D81}" type="pres">
      <dgm:prSet presAssocID="{72A2C527-C9D4-439B-8CA3-A29878418049}" presName="composite3" presStyleCnt="0"/>
      <dgm:spPr/>
      <dgm:t>
        <a:bodyPr/>
        <a:lstStyle/>
        <a:p>
          <a:endParaRPr lang="zh-TW" altLang="en-US"/>
        </a:p>
      </dgm:t>
    </dgm:pt>
    <dgm:pt modelId="{A70E2451-39D7-4604-84E9-C12E1F24DB4B}" type="pres">
      <dgm:prSet presAssocID="{72A2C527-C9D4-439B-8CA3-A29878418049}" presName="background3" presStyleLbl="node3" presStyleIdx="1" presStyleCnt="2"/>
      <dgm:spPr/>
      <dgm:t>
        <a:bodyPr/>
        <a:lstStyle/>
        <a:p>
          <a:endParaRPr lang="zh-TW" altLang="en-US"/>
        </a:p>
      </dgm:t>
    </dgm:pt>
    <dgm:pt modelId="{D4061C6C-2ADD-4282-9B2F-02C2F2D8C10E}" type="pres">
      <dgm:prSet presAssocID="{72A2C527-C9D4-439B-8CA3-A29878418049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AFA90D6-A749-40CB-A36B-FB53EFD03877}" type="pres">
      <dgm:prSet presAssocID="{72A2C527-C9D4-439B-8CA3-A29878418049}" presName="hierChild4" presStyleCnt="0"/>
      <dgm:spPr/>
      <dgm:t>
        <a:bodyPr/>
        <a:lstStyle/>
        <a:p>
          <a:endParaRPr lang="zh-TW" altLang="en-US"/>
        </a:p>
      </dgm:t>
    </dgm:pt>
    <dgm:pt modelId="{C0F33372-95D4-4267-A5B9-13561423644E}" type="pres">
      <dgm:prSet presAssocID="{593E5807-E03C-416F-A32F-439BA438CEEB}" presName="Name23" presStyleLbl="parChTrans1D4" presStyleIdx="3" presStyleCnt="6"/>
      <dgm:spPr/>
      <dgm:t>
        <a:bodyPr/>
        <a:lstStyle/>
        <a:p>
          <a:endParaRPr lang="zh-TW" altLang="en-US"/>
        </a:p>
      </dgm:t>
    </dgm:pt>
    <dgm:pt modelId="{B582C78D-37B9-4E11-87CA-C02B9D5FE71D}" type="pres">
      <dgm:prSet presAssocID="{6F487283-E418-48E3-8311-A5E586489C5E}" presName="hierRoot4" presStyleCnt="0"/>
      <dgm:spPr/>
      <dgm:t>
        <a:bodyPr/>
        <a:lstStyle/>
        <a:p>
          <a:endParaRPr lang="zh-TW" altLang="en-US"/>
        </a:p>
      </dgm:t>
    </dgm:pt>
    <dgm:pt modelId="{8A0FCE40-0637-4C8B-9EC9-04626DB40744}" type="pres">
      <dgm:prSet presAssocID="{6F487283-E418-48E3-8311-A5E586489C5E}" presName="composite4" presStyleCnt="0"/>
      <dgm:spPr/>
      <dgm:t>
        <a:bodyPr/>
        <a:lstStyle/>
        <a:p>
          <a:endParaRPr lang="zh-TW" altLang="en-US"/>
        </a:p>
      </dgm:t>
    </dgm:pt>
    <dgm:pt modelId="{4F3C8AF8-EC7E-4CCA-A2EB-1BCBB21A9899}" type="pres">
      <dgm:prSet presAssocID="{6F487283-E418-48E3-8311-A5E586489C5E}" presName="background4" presStyleLbl="node4" presStyleIdx="3" presStyleCnt="6"/>
      <dgm:spPr/>
      <dgm:t>
        <a:bodyPr/>
        <a:lstStyle/>
        <a:p>
          <a:endParaRPr lang="zh-TW" altLang="en-US"/>
        </a:p>
      </dgm:t>
    </dgm:pt>
    <dgm:pt modelId="{FC8523D4-05D4-4BAE-A1A7-718AF433D761}" type="pres">
      <dgm:prSet presAssocID="{6F487283-E418-48E3-8311-A5E586489C5E}" presName="text4" presStyleLbl="fgAcc4" presStyleIdx="3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E10F50C-D08B-480A-9B6E-9490E141249B}" type="pres">
      <dgm:prSet presAssocID="{6F487283-E418-48E3-8311-A5E586489C5E}" presName="hierChild5" presStyleCnt="0"/>
      <dgm:spPr/>
      <dgm:t>
        <a:bodyPr/>
        <a:lstStyle/>
        <a:p>
          <a:endParaRPr lang="zh-TW" altLang="en-US"/>
        </a:p>
      </dgm:t>
    </dgm:pt>
    <dgm:pt modelId="{48490326-B005-4B32-BE93-B907464E584E}" type="pres">
      <dgm:prSet presAssocID="{DD845B01-F45D-4E19-81D3-05F41F9EDBB0}" presName="Name23" presStyleLbl="parChTrans1D4" presStyleIdx="4" presStyleCnt="6"/>
      <dgm:spPr/>
      <dgm:t>
        <a:bodyPr/>
        <a:lstStyle/>
        <a:p>
          <a:endParaRPr lang="zh-TW" altLang="en-US"/>
        </a:p>
      </dgm:t>
    </dgm:pt>
    <dgm:pt modelId="{4711CBC8-0A9A-47F7-BA82-471CF748EE39}" type="pres">
      <dgm:prSet presAssocID="{57265848-1D71-416D-84AD-D27D8378F933}" presName="hierRoot4" presStyleCnt="0"/>
      <dgm:spPr/>
      <dgm:t>
        <a:bodyPr/>
        <a:lstStyle/>
        <a:p>
          <a:endParaRPr lang="zh-TW" altLang="en-US"/>
        </a:p>
      </dgm:t>
    </dgm:pt>
    <dgm:pt modelId="{CFE78902-7C1A-4C8D-B8C1-09527BB0919C}" type="pres">
      <dgm:prSet presAssocID="{57265848-1D71-416D-84AD-D27D8378F933}" presName="composite4" presStyleCnt="0"/>
      <dgm:spPr/>
      <dgm:t>
        <a:bodyPr/>
        <a:lstStyle/>
        <a:p>
          <a:endParaRPr lang="zh-TW" altLang="en-US"/>
        </a:p>
      </dgm:t>
    </dgm:pt>
    <dgm:pt modelId="{E97A14C2-B3B4-49C7-A305-A7E0294C4362}" type="pres">
      <dgm:prSet presAssocID="{57265848-1D71-416D-84AD-D27D8378F933}" presName="background4" presStyleLbl="node4" presStyleIdx="4" presStyleCnt="6"/>
      <dgm:spPr/>
      <dgm:t>
        <a:bodyPr/>
        <a:lstStyle/>
        <a:p>
          <a:endParaRPr lang="zh-TW" altLang="en-US"/>
        </a:p>
      </dgm:t>
    </dgm:pt>
    <dgm:pt modelId="{B7D8A29A-79A9-4ABD-803E-80B85EC69796}" type="pres">
      <dgm:prSet presAssocID="{57265848-1D71-416D-84AD-D27D8378F933}" presName="text4" presStyleLbl="fgAcc4" presStyleIdx="4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D56CAE6-1706-4C13-BAAC-3E2535EFE64C}" type="pres">
      <dgm:prSet presAssocID="{57265848-1D71-416D-84AD-D27D8378F933}" presName="hierChild5" presStyleCnt="0"/>
      <dgm:spPr/>
      <dgm:t>
        <a:bodyPr/>
        <a:lstStyle/>
        <a:p>
          <a:endParaRPr lang="zh-TW" altLang="en-US"/>
        </a:p>
      </dgm:t>
    </dgm:pt>
    <dgm:pt modelId="{15C5DE19-0819-4227-9C0C-48017F594AB5}" type="pres">
      <dgm:prSet presAssocID="{51F7CDF6-5066-41AB-A6BF-679067590D9B}" presName="Name23" presStyleLbl="parChTrans1D4" presStyleIdx="5" presStyleCnt="6"/>
      <dgm:spPr/>
      <dgm:t>
        <a:bodyPr/>
        <a:lstStyle/>
        <a:p>
          <a:endParaRPr lang="zh-TW" altLang="en-US"/>
        </a:p>
      </dgm:t>
    </dgm:pt>
    <dgm:pt modelId="{35DAF162-B28C-43B7-81BD-D39C48AF98B7}" type="pres">
      <dgm:prSet presAssocID="{E159DA79-218F-4F63-8599-D50D388A932B}" presName="hierRoot4" presStyleCnt="0"/>
      <dgm:spPr/>
      <dgm:t>
        <a:bodyPr/>
        <a:lstStyle/>
        <a:p>
          <a:endParaRPr lang="zh-TW" altLang="en-US"/>
        </a:p>
      </dgm:t>
    </dgm:pt>
    <dgm:pt modelId="{F2E3100B-C7CF-478E-AD49-60D5F4858BC2}" type="pres">
      <dgm:prSet presAssocID="{E159DA79-218F-4F63-8599-D50D388A932B}" presName="composite4" presStyleCnt="0"/>
      <dgm:spPr/>
      <dgm:t>
        <a:bodyPr/>
        <a:lstStyle/>
        <a:p>
          <a:endParaRPr lang="zh-TW" altLang="en-US"/>
        </a:p>
      </dgm:t>
    </dgm:pt>
    <dgm:pt modelId="{8D2BB3B1-DE95-42C7-95F4-08D8C1216DC2}" type="pres">
      <dgm:prSet presAssocID="{E159DA79-218F-4F63-8599-D50D388A932B}" presName="background4" presStyleLbl="node4" presStyleIdx="5" presStyleCnt="6"/>
      <dgm:spPr/>
      <dgm:t>
        <a:bodyPr/>
        <a:lstStyle/>
        <a:p>
          <a:endParaRPr lang="zh-TW" altLang="en-US"/>
        </a:p>
      </dgm:t>
    </dgm:pt>
    <dgm:pt modelId="{2214E362-4DC0-4880-8C37-2A7AA3049F97}" type="pres">
      <dgm:prSet presAssocID="{E159DA79-218F-4F63-8599-D50D388A932B}" presName="text4" presStyleLbl="fgAcc4" presStyleIdx="5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3E30AC9-175A-494A-953B-4253240B9031}" type="pres">
      <dgm:prSet presAssocID="{E159DA79-218F-4F63-8599-D50D388A932B}" presName="hierChild5" presStyleCnt="0"/>
      <dgm:spPr/>
      <dgm:t>
        <a:bodyPr/>
        <a:lstStyle/>
        <a:p>
          <a:endParaRPr lang="zh-TW" altLang="en-US"/>
        </a:p>
      </dgm:t>
    </dgm:pt>
    <dgm:pt modelId="{20A86E32-91B1-406D-B1AD-6A0106490585}" type="pres">
      <dgm:prSet presAssocID="{066D099E-F91B-45BE-ABDA-9C6C09AF3353}" presName="hierRoot1" presStyleCnt="0"/>
      <dgm:spPr/>
      <dgm:t>
        <a:bodyPr/>
        <a:lstStyle/>
        <a:p>
          <a:endParaRPr lang="zh-TW" altLang="en-US"/>
        </a:p>
      </dgm:t>
    </dgm:pt>
    <dgm:pt modelId="{61B4E130-5895-4647-8E59-67E560A51F0C}" type="pres">
      <dgm:prSet presAssocID="{066D099E-F91B-45BE-ABDA-9C6C09AF3353}" presName="composite" presStyleCnt="0"/>
      <dgm:spPr/>
      <dgm:t>
        <a:bodyPr/>
        <a:lstStyle/>
        <a:p>
          <a:endParaRPr lang="zh-TW" altLang="en-US"/>
        </a:p>
      </dgm:t>
    </dgm:pt>
    <dgm:pt modelId="{3BFEEDDF-FDB8-4686-B9F9-A387C784D61D}" type="pres">
      <dgm:prSet presAssocID="{066D099E-F91B-45BE-ABDA-9C6C09AF3353}" presName="background" presStyleLbl="node0" presStyleIdx="1" presStyleCnt="2"/>
      <dgm:spPr/>
      <dgm:t>
        <a:bodyPr/>
        <a:lstStyle/>
        <a:p>
          <a:endParaRPr lang="zh-TW" altLang="en-US"/>
        </a:p>
      </dgm:t>
    </dgm:pt>
    <dgm:pt modelId="{12108742-A79D-4B61-91AD-A3793A47C738}" type="pres">
      <dgm:prSet presAssocID="{066D099E-F91B-45BE-ABDA-9C6C09AF3353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B8B4D18-EC5A-4166-93F5-EC74612D6932}" type="pres">
      <dgm:prSet presAssocID="{066D099E-F91B-45BE-ABDA-9C6C09AF3353}" presName="hierChild2" presStyleCnt="0"/>
      <dgm:spPr/>
      <dgm:t>
        <a:bodyPr/>
        <a:lstStyle/>
        <a:p>
          <a:endParaRPr lang="zh-TW" altLang="en-US"/>
        </a:p>
      </dgm:t>
    </dgm:pt>
  </dgm:ptLst>
  <dgm:cxnLst>
    <dgm:cxn modelId="{930EA78F-6EFC-4394-9D82-10E3BB9234A2}" type="presOf" srcId="{EF0FD8AF-9EC0-48CC-A7ED-50EDA034B2B1}" destId="{775AC1F8-64EB-46DA-B185-AA5B803C3CC0}" srcOrd="0" destOrd="0" presId="urn:microsoft.com/office/officeart/2005/8/layout/hierarchy1"/>
    <dgm:cxn modelId="{40559377-6A72-481A-83D2-FE6560BCC698}" srcId="{B9980F9C-CD9E-4743-9106-A29F5EECBD7D}" destId="{5036B4DC-E1CC-4E91-8726-9C3A493F977D}" srcOrd="0" destOrd="0" parTransId="{3119F1F3-29CF-4E5E-990E-099E2137DFBC}" sibTransId="{4D06E7F1-20AE-4657-9106-F91AA636F036}"/>
    <dgm:cxn modelId="{AC6696B0-EE81-4924-873C-32C90BF3C8B3}" type="presOf" srcId="{51F7CDF6-5066-41AB-A6BF-679067590D9B}" destId="{15C5DE19-0819-4227-9C0C-48017F594AB5}" srcOrd="0" destOrd="0" presId="urn:microsoft.com/office/officeart/2005/8/layout/hierarchy1"/>
    <dgm:cxn modelId="{455EC6F7-D66D-43BE-990E-D33E135C3053}" srcId="{72A2C527-C9D4-439B-8CA3-A29878418049}" destId="{57265848-1D71-416D-84AD-D27D8378F933}" srcOrd="1" destOrd="0" parTransId="{DD845B01-F45D-4E19-81D3-05F41F9EDBB0}" sibTransId="{D65854A5-4AD6-4E48-92D0-99F46F833EFE}"/>
    <dgm:cxn modelId="{875682E9-A3FC-47FB-93D9-98C4B34B5CCE}" type="presOf" srcId="{B9980F9C-CD9E-4743-9106-A29F5EECBD7D}" destId="{921DE0A9-FF7F-47FA-B053-05FE036E19FE}" srcOrd="0" destOrd="0" presId="urn:microsoft.com/office/officeart/2005/8/layout/hierarchy1"/>
    <dgm:cxn modelId="{2D8FF339-61E1-4361-8926-A50ADBDE27CA}" srcId="{72A2C527-C9D4-439B-8CA3-A29878418049}" destId="{6F487283-E418-48E3-8311-A5E586489C5E}" srcOrd="0" destOrd="0" parTransId="{593E5807-E03C-416F-A32F-439BA438CEEB}" sibTransId="{77DACD4A-0458-4DC2-8062-3FD4A5C257B2}"/>
    <dgm:cxn modelId="{958902C8-5566-4073-B6A5-F086395E1E5F}" type="presOf" srcId="{72A2C527-C9D4-439B-8CA3-A29878418049}" destId="{D4061C6C-2ADD-4282-9B2F-02C2F2D8C10E}" srcOrd="0" destOrd="0" presId="urn:microsoft.com/office/officeart/2005/8/layout/hierarchy1"/>
    <dgm:cxn modelId="{EDFA31C6-E413-46AB-A207-28667DF15B09}" type="presOf" srcId="{5036B4DC-E1CC-4E91-8726-9C3A493F977D}" destId="{6C6073B4-5201-41B6-AE22-BC193CA9E13A}" srcOrd="0" destOrd="0" presId="urn:microsoft.com/office/officeart/2005/8/layout/hierarchy1"/>
    <dgm:cxn modelId="{069A1EEE-DA0F-4274-A719-7AFDDA1E0CB0}" type="presOf" srcId="{66067729-03D9-4D0B-A9AA-053CCDC1AEB4}" destId="{205069F3-81E1-4F29-AC7F-A9558617B178}" srcOrd="0" destOrd="0" presId="urn:microsoft.com/office/officeart/2005/8/layout/hierarchy1"/>
    <dgm:cxn modelId="{8240B61C-87D0-49F2-BA7A-C0F3B018630B}" srcId="{FCCFF128-B12B-4CBE-A69B-4CFC8250F51D}" destId="{66067729-03D9-4D0B-A9AA-053CCDC1AEB4}" srcOrd="0" destOrd="0" parTransId="{2637B97A-B64A-4E81-A18C-3DBF32D86BC6}" sibTransId="{F134617D-4FD4-4856-A902-04F19817B451}"/>
    <dgm:cxn modelId="{96FB9017-9434-46A8-B291-7CE989B15A96}" type="presOf" srcId="{DD845B01-F45D-4E19-81D3-05F41F9EDBB0}" destId="{48490326-B005-4B32-BE93-B907464E584E}" srcOrd="0" destOrd="0" presId="urn:microsoft.com/office/officeart/2005/8/layout/hierarchy1"/>
    <dgm:cxn modelId="{2FFB17E3-6016-4B41-B658-5136D4FCFBF6}" type="presOf" srcId="{125C2F96-E987-4790-BBA8-DE21043DCC99}" destId="{FC57FEE6-4C86-4670-9BAB-F38AEF219784}" srcOrd="0" destOrd="0" presId="urn:microsoft.com/office/officeart/2005/8/layout/hierarchy1"/>
    <dgm:cxn modelId="{7F8E9F0B-9E72-4A67-84A2-DA9AD2817CB7}" type="presOf" srcId="{57265848-1D71-416D-84AD-D27D8378F933}" destId="{B7D8A29A-79A9-4ABD-803E-80B85EC69796}" srcOrd="0" destOrd="0" presId="urn:microsoft.com/office/officeart/2005/8/layout/hierarchy1"/>
    <dgm:cxn modelId="{FEA3CE94-B7DD-400C-837A-94B3568434B4}" type="presOf" srcId="{A4D7948A-D4B2-466C-8221-A2541FD58970}" destId="{39562682-CD7D-4FC0-B53C-6CF769546F38}" srcOrd="0" destOrd="0" presId="urn:microsoft.com/office/officeart/2005/8/layout/hierarchy1"/>
    <dgm:cxn modelId="{84C5EDC5-FF66-40DF-8060-2D4B8E592F19}" type="presOf" srcId="{FCCFF128-B12B-4CBE-A69B-4CFC8250F51D}" destId="{D989ADED-7F2A-4CC0-A71F-6FE05634DABB}" srcOrd="0" destOrd="0" presId="urn:microsoft.com/office/officeart/2005/8/layout/hierarchy1"/>
    <dgm:cxn modelId="{1C08D3AD-2FC6-4EA7-A9F7-BC69113F85E6}" srcId="{72A2C527-C9D4-439B-8CA3-A29878418049}" destId="{E159DA79-218F-4F63-8599-D50D388A932B}" srcOrd="2" destOrd="0" parTransId="{51F7CDF6-5066-41AB-A6BF-679067590D9B}" sibTransId="{FBA8DA17-6C9D-4FEE-8C35-35CF5EEB9F0C}"/>
    <dgm:cxn modelId="{E40AA82E-E55A-4EC1-943A-032B7CE7BB92}" type="presOf" srcId="{2637B97A-B64A-4E81-A18C-3DBF32D86BC6}" destId="{FAC1BD8D-7075-4876-BC25-7C64A7A58D0E}" srcOrd="0" destOrd="0" presId="urn:microsoft.com/office/officeart/2005/8/layout/hierarchy1"/>
    <dgm:cxn modelId="{D9589F6D-7B36-45FE-ADFB-CC16F41F02AD}" srcId="{FCCFF128-B12B-4CBE-A69B-4CFC8250F51D}" destId="{5C84102D-93C3-4004-A98C-FFCF2F5F32D8}" srcOrd="2" destOrd="0" parTransId="{A4D7948A-D4B2-466C-8221-A2541FD58970}" sibTransId="{BC411EFE-4363-4FBA-B524-C690BA0B170B}"/>
    <dgm:cxn modelId="{6C1968B3-C809-4E88-A9A9-56947D348054}" type="presOf" srcId="{D6C3E62F-5FE5-4A9E-A4DF-EEF126890E55}" destId="{2A1BB81C-FF88-416F-8F90-EA7A61865A8D}" srcOrd="0" destOrd="0" presId="urn:microsoft.com/office/officeart/2005/8/layout/hierarchy1"/>
    <dgm:cxn modelId="{297C1F9A-2118-48F7-9909-5F28CCB60892}" srcId="{B50E244B-C1C5-4950-A652-291E525EFE7B}" destId="{FCCFF128-B12B-4CBE-A69B-4CFC8250F51D}" srcOrd="0" destOrd="0" parTransId="{BA9B12CA-D8A8-4138-9F48-7D5F16A318A5}" sibTransId="{68CD138B-2FAA-4E62-8069-6E5E5DB597C0}"/>
    <dgm:cxn modelId="{40F23EC6-B7F2-481B-9209-A39A95C044BF}" srcId="{5036B4DC-E1CC-4E91-8726-9C3A493F977D}" destId="{B50E244B-C1C5-4950-A652-291E525EFE7B}" srcOrd="0" destOrd="0" parTransId="{D6C3E62F-5FE5-4A9E-A4DF-EEF126890E55}" sibTransId="{3AEE882B-7F9D-42C3-98F8-8E5794ACA2E3}"/>
    <dgm:cxn modelId="{AF4A2D16-9454-4229-9994-870D336B8015}" type="presOf" srcId="{BA9B12CA-D8A8-4138-9F48-7D5F16A318A5}" destId="{62E59BEF-ED34-4A30-9657-01C42C9F00D3}" srcOrd="0" destOrd="0" presId="urn:microsoft.com/office/officeart/2005/8/layout/hierarchy1"/>
    <dgm:cxn modelId="{586563A8-8341-4E28-8718-7CA55380892C}" type="presOf" srcId="{6F487283-E418-48E3-8311-A5E586489C5E}" destId="{FC8523D4-05D4-4BAE-A1A7-718AF433D761}" srcOrd="0" destOrd="0" presId="urn:microsoft.com/office/officeart/2005/8/layout/hierarchy1"/>
    <dgm:cxn modelId="{DC01AF6F-799F-4281-97B7-AE6C6EF13E01}" type="presOf" srcId="{5C84102D-93C3-4004-A98C-FFCF2F5F32D8}" destId="{03A5E86A-97CD-426A-9A70-1E706F2909B9}" srcOrd="0" destOrd="0" presId="urn:microsoft.com/office/officeart/2005/8/layout/hierarchy1"/>
    <dgm:cxn modelId="{C7BDC5AC-38C9-47B7-81B5-E480C1CCA833}" type="presOf" srcId="{593E5807-E03C-416F-A32F-439BA438CEEB}" destId="{C0F33372-95D4-4267-A5B9-13561423644E}" srcOrd="0" destOrd="0" presId="urn:microsoft.com/office/officeart/2005/8/layout/hierarchy1"/>
    <dgm:cxn modelId="{C6C00B6D-BA2D-4EAF-9356-7DB17A9D701A}" srcId="{B50E244B-C1C5-4950-A652-291E525EFE7B}" destId="{72A2C527-C9D4-439B-8CA3-A29878418049}" srcOrd="1" destOrd="0" parTransId="{91CFFFA0-C6B5-49CC-8B25-682D2E3551FE}" sibTransId="{6F24905E-1569-425A-A0F3-48C63F863939}"/>
    <dgm:cxn modelId="{7888A837-1050-4D67-854F-878E442FF8AD}" type="presOf" srcId="{B50E244B-C1C5-4950-A652-291E525EFE7B}" destId="{942EF328-24AD-48A4-A322-70AD27B28383}" srcOrd="0" destOrd="0" presId="urn:microsoft.com/office/officeart/2005/8/layout/hierarchy1"/>
    <dgm:cxn modelId="{EDF82303-F075-4379-83FA-AD2BB23C27BD}" type="presOf" srcId="{E159DA79-218F-4F63-8599-D50D388A932B}" destId="{2214E362-4DC0-4880-8C37-2A7AA3049F97}" srcOrd="0" destOrd="0" presId="urn:microsoft.com/office/officeart/2005/8/layout/hierarchy1"/>
    <dgm:cxn modelId="{99908D05-F798-4B93-A9F0-6291DAAEB0F6}" type="presOf" srcId="{066D099E-F91B-45BE-ABDA-9C6C09AF3353}" destId="{12108742-A79D-4B61-91AD-A3793A47C738}" srcOrd="0" destOrd="0" presId="urn:microsoft.com/office/officeart/2005/8/layout/hierarchy1"/>
    <dgm:cxn modelId="{8531DDFC-73FD-4BD7-A0A8-8B6564DF8270}" type="presOf" srcId="{91CFFFA0-C6B5-49CC-8B25-682D2E3551FE}" destId="{8CF9C23E-2275-4BFD-B398-E321349E34AB}" srcOrd="0" destOrd="0" presId="urn:microsoft.com/office/officeart/2005/8/layout/hierarchy1"/>
    <dgm:cxn modelId="{AD301B8C-775B-47DB-8AF8-8E710CBE45FF}" srcId="{FCCFF128-B12B-4CBE-A69B-4CFC8250F51D}" destId="{EF0FD8AF-9EC0-48CC-A7ED-50EDA034B2B1}" srcOrd="1" destOrd="0" parTransId="{125C2F96-E987-4790-BBA8-DE21043DCC99}" sibTransId="{FA5E8E81-051F-4354-AFBE-45C546FF0E72}"/>
    <dgm:cxn modelId="{92045BE4-BA94-4E76-BD1F-1A793B2FFDE5}" srcId="{B9980F9C-CD9E-4743-9106-A29F5EECBD7D}" destId="{066D099E-F91B-45BE-ABDA-9C6C09AF3353}" srcOrd="1" destOrd="0" parTransId="{50C671E7-1DEF-4F73-BDD2-6616C9A78642}" sibTransId="{ACE588B9-989E-4DDD-BCB8-8DDE5C86D252}"/>
    <dgm:cxn modelId="{14B84D71-6F87-4D27-BE95-F7D9F1053944}" type="presParOf" srcId="{921DE0A9-FF7F-47FA-B053-05FE036E19FE}" destId="{57BB5AD7-461D-4297-8D7F-D58C6E5C2AB5}" srcOrd="0" destOrd="0" presId="urn:microsoft.com/office/officeart/2005/8/layout/hierarchy1"/>
    <dgm:cxn modelId="{43043F5B-A4E4-4985-950F-4384F2F7E4B6}" type="presParOf" srcId="{57BB5AD7-461D-4297-8D7F-D58C6E5C2AB5}" destId="{7B7CEDB0-7DEA-4112-8181-7D37AA45074D}" srcOrd="0" destOrd="0" presId="urn:microsoft.com/office/officeart/2005/8/layout/hierarchy1"/>
    <dgm:cxn modelId="{F3AEFE94-014C-4C11-B152-88BFB34C0242}" type="presParOf" srcId="{7B7CEDB0-7DEA-4112-8181-7D37AA45074D}" destId="{F59859BC-529A-487E-A0FE-FFDEAE6FF066}" srcOrd="0" destOrd="0" presId="urn:microsoft.com/office/officeart/2005/8/layout/hierarchy1"/>
    <dgm:cxn modelId="{6EDEF4AF-22CF-4AD7-97A3-F6E6F3960242}" type="presParOf" srcId="{7B7CEDB0-7DEA-4112-8181-7D37AA45074D}" destId="{6C6073B4-5201-41B6-AE22-BC193CA9E13A}" srcOrd="1" destOrd="0" presId="urn:microsoft.com/office/officeart/2005/8/layout/hierarchy1"/>
    <dgm:cxn modelId="{53F56289-1DFD-42FE-87D1-9684F5302EF3}" type="presParOf" srcId="{57BB5AD7-461D-4297-8D7F-D58C6E5C2AB5}" destId="{A937301A-8DEF-4E33-AC2F-E1EEA9197AEA}" srcOrd="1" destOrd="0" presId="urn:microsoft.com/office/officeart/2005/8/layout/hierarchy1"/>
    <dgm:cxn modelId="{78C96661-59D7-44D3-B2C6-C0F57410E09F}" type="presParOf" srcId="{A937301A-8DEF-4E33-AC2F-E1EEA9197AEA}" destId="{2A1BB81C-FF88-416F-8F90-EA7A61865A8D}" srcOrd="0" destOrd="0" presId="urn:microsoft.com/office/officeart/2005/8/layout/hierarchy1"/>
    <dgm:cxn modelId="{9DCCB4F0-B786-4BED-84C5-66744392E3EB}" type="presParOf" srcId="{A937301A-8DEF-4E33-AC2F-E1EEA9197AEA}" destId="{CB3412E8-E975-4361-A6D7-A94C88AF8801}" srcOrd="1" destOrd="0" presId="urn:microsoft.com/office/officeart/2005/8/layout/hierarchy1"/>
    <dgm:cxn modelId="{04545A2E-69E2-4C0E-9A02-622C7BAAC169}" type="presParOf" srcId="{CB3412E8-E975-4361-A6D7-A94C88AF8801}" destId="{CE2405DE-9DC7-4880-B6AC-862C20F34881}" srcOrd="0" destOrd="0" presId="urn:microsoft.com/office/officeart/2005/8/layout/hierarchy1"/>
    <dgm:cxn modelId="{EF7FD145-61BE-4E2E-88C1-976965CFB188}" type="presParOf" srcId="{CE2405DE-9DC7-4880-B6AC-862C20F34881}" destId="{A698FD8D-0334-48D5-89FD-FF951B0820B4}" srcOrd="0" destOrd="0" presId="urn:microsoft.com/office/officeart/2005/8/layout/hierarchy1"/>
    <dgm:cxn modelId="{2547512A-74E2-4C85-ADB4-478D1C4D293B}" type="presParOf" srcId="{CE2405DE-9DC7-4880-B6AC-862C20F34881}" destId="{942EF328-24AD-48A4-A322-70AD27B28383}" srcOrd="1" destOrd="0" presId="urn:microsoft.com/office/officeart/2005/8/layout/hierarchy1"/>
    <dgm:cxn modelId="{1C7F803A-33BD-4CA8-9F3F-DBEAE1D899A3}" type="presParOf" srcId="{CB3412E8-E975-4361-A6D7-A94C88AF8801}" destId="{0C5B5CE5-EBFA-4F7D-BDEC-FAB27AD19436}" srcOrd="1" destOrd="0" presId="urn:microsoft.com/office/officeart/2005/8/layout/hierarchy1"/>
    <dgm:cxn modelId="{AB556009-556D-418E-85DA-254A026BFFCB}" type="presParOf" srcId="{0C5B5CE5-EBFA-4F7D-BDEC-FAB27AD19436}" destId="{62E59BEF-ED34-4A30-9657-01C42C9F00D3}" srcOrd="0" destOrd="0" presId="urn:microsoft.com/office/officeart/2005/8/layout/hierarchy1"/>
    <dgm:cxn modelId="{356DE944-7B34-4268-B92F-E66CFB09A4DC}" type="presParOf" srcId="{0C5B5CE5-EBFA-4F7D-BDEC-FAB27AD19436}" destId="{8AE0DE3E-2AA8-4589-96BC-081E594F9692}" srcOrd="1" destOrd="0" presId="urn:microsoft.com/office/officeart/2005/8/layout/hierarchy1"/>
    <dgm:cxn modelId="{A5D03296-D9CB-4793-8DC1-67ACB52CF648}" type="presParOf" srcId="{8AE0DE3E-2AA8-4589-96BC-081E594F9692}" destId="{069BD6A4-25F5-4A3D-BA29-3950FA0CDFDD}" srcOrd="0" destOrd="0" presId="urn:microsoft.com/office/officeart/2005/8/layout/hierarchy1"/>
    <dgm:cxn modelId="{0A01F4DB-3F54-421E-8A23-C56D87D41679}" type="presParOf" srcId="{069BD6A4-25F5-4A3D-BA29-3950FA0CDFDD}" destId="{3F801C6E-981B-4D8F-A18F-A12FFC55A9F0}" srcOrd="0" destOrd="0" presId="urn:microsoft.com/office/officeart/2005/8/layout/hierarchy1"/>
    <dgm:cxn modelId="{6A7E1533-96FB-40CB-8900-0BC471FB16FE}" type="presParOf" srcId="{069BD6A4-25F5-4A3D-BA29-3950FA0CDFDD}" destId="{D989ADED-7F2A-4CC0-A71F-6FE05634DABB}" srcOrd="1" destOrd="0" presId="urn:microsoft.com/office/officeart/2005/8/layout/hierarchy1"/>
    <dgm:cxn modelId="{A1D8CFA0-EFCA-474A-8396-F51DBEF34A1D}" type="presParOf" srcId="{8AE0DE3E-2AA8-4589-96BC-081E594F9692}" destId="{1BCEE9F9-7886-46CE-B199-AD54B0BBE7CF}" srcOrd="1" destOrd="0" presId="urn:microsoft.com/office/officeart/2005/8/layout/hierarchy1"/>
    <dgm:cxn modelId="{3E96A490-2331-4073-B666-2958609FA777}" type="presParOf" srcId="{1BCEE9F9-7886-46CE-B199-AD54B0BBE7CF}" destId="{FAC1BD8D-7075-4876-BC25-7C64A7A58D0E}" srcOrd="0" destOrd="0" presId="urn:microsoft.com/office/officeart/2005/8/layout/hierarchy1"/>
    <dgm:cxn modelId="{F4CD39F6-9579-4559-BD3F-B5B77F6967B8}" type="presParOf" srcId="{1BCEE9F9-7886-46CE-B199-AD54B0BBE7CF}" destId="{A716C3B2-692A-47C7-AE80-C63122B37BCD}" srcOrd="1" destOrd="0" presId="urn:microsoft.com/office/officeart/2005/8/layout/hierarchy1"/>
    <dgm:cxn modelId="{E1C0FC7D-12A7-4790-B658-F79CE91655E1}" type="presParOf" srcId="{A716C3B2-692A-47C7-AE80-C63122B37BCD}" destId="{D3D85068-E9BB-4ACB-9DB8-29CB215531BB}" srcOrd="0" destOrd="0" presId="urn:microsoft.com/office/officeart/2005/8/layout/hierarchy1"/>
    <dgm:cxn modelId="{37AA5C11-9B63-4F64-B778-25668D786602}" type="presParOf" srcId="{D3D85068-E9BB-4ACB-9DB8-29CB215531BB}" destId="{CB9972D2-0C44-47CA-B7DC-533CD3CF003F}" srcOrd="0" destOrd="0" presId="urn:microsoft.com/office/officeart/2005/8/layout/hierarchy1"/>
    <dgm:cxn modelId="{85C87485-D8AE-42A9-95D9-97344A6ED0A5}" type="presParOf" srcId="{D3D85068-E9BB-4ACB-9DB8-29CB215531BB}" destId="{205069F3-81E1-4F29-AC7F-A9558617B178}" srcOrd="1" destOrd="0" presId="urn:microsoft.com/office/officeart/2005/8/layout/hierarchy1"/>
    <dgm:cxn modelId="{7F64C3A5-8411-4F84-B5CD-5E3A7CE96909}" type="presParOf" srcId="{A716C3B2-692A-47C7-AE80-C63122B37BCD}" destId="{5357DA83-9B0F-461D-8545-EDFBE0CD4B47}" srcOrd="1" destOrd="0" presId="urn:microsoft.com/office/officeart/2005/8/layout/hierarchy1"/>
    <dgm:cxn modelId="{709CEE8C-1082-4102-9273-8D573FB88D3E}" type="presParOf" srcId="{1BCEE9F9-7886-46CE-B199-AD54B0BBE7CF}" destId="{FC57FEE6-4C86-4670-9BAB-F38AEF219784}" srcOrd="2" destOrd="0" presId="urn:microsoft.com/office/officeart/2005/8/layout/hierarchy1"/>
    <dgm:cxn modelId="{8087C528-C851-49F7-971D-43B2F52878ED}" type="presParOf" srcId="{1BCEE9F9-7886-46CE-B199-AD54B0BBE7CF}" destId="{4FD9852E-1E11-402C-AF8A-A3244FD5ED23}" srcOrd="3" destOrd="0" presId="urn:microsoft.com/office/officeart/2005/8/layout/hierarchy1"/>
    <dgm:cxn modelId="{A3D78101-6127-47F6-9978-A57F1B226D04}" type="presParOf" srcId="{4FD9852E-1E11-402C-AF8A-A3244FD5ED23}" destId="{0AC77C29-87E0-45AD-B920-76ABAADDC0A3}" srcOrd="0" destOrd="0" presId="urn:microsoft.com/office/officeart/2005/8/layout/hierarchy1"/>
    <dgm:cxn modelId="{DEEFE131-B976-4E58-9FD6-D435B4082E3A}" type="presParOf" srcId="{0AC77C29-87E0-45AD-B920-76ABAADDC0A3}" destId="{916B6A27-AF36-4963-BEC0-FE587F5C29FE}" srcOrd="0" destOrd="0" presId="urn:microsoft.com/office/officeart/2005/8/layout/hierarchy1"/>
    <dgm:cxn modelId="{E0AD37B8-CA0B-40AF-A6FD-9F4CAB7CABA1}" type="presParOf" srcId="{0AC77C29-87E0-45AD-B920-76ABAADDC0A3}" destId="{775AC1F8-64EB-46DA-B185-AA5B803C3CC0}" srcOrd="1" destOrd="0" presId="urn:microsoft.com/office/officeart/2005/8/layout/hierarchy1"/>
    <dgm:cxn modelId="{DA1F8DD9-71DF-46CE-9A08-91F6AF3F8D16}" type="presParOf" srcId="{4FD9852E-1E11-402C-AF8A-A3244FD5ED23}" destId="{F2DE9E21-7BAC-4E3B-B9C8-F32FA9E5A8DD}" srcOrd="1" destOrd="0" presId="urn:microsoft.com/office/officeart/2005/8/layout/hierarchy1"/>
    <dgm:cxn modelId="{79C725A0-1969-42F9-BB40-25A77DB6A8DD}" type="presParOf" srcId="{1BCEE9F9-7886-46CE-B199-AD54B0BBE7CF}" destId="{39562682-CD7D-4FC0-B53C-6CF769546F38}" srcOrd="4" destOrd="0" presId="urn:microsoft.com/office/officeart/2005/8/layout/hierarchy1"/>
    <dgm:cxn modelId="{CAB88D25-BE7A-47FE-BC62-0FB1051FE7B7}" type="presParOf" srcId="{1BCEE9F9-7886-46CE-B199-AD54B0BBE7CF}" destId="{3970A580-DE27-4197-9119-05C7B84CA2DF}" srcOrd="5" destOrd="0" presId="urn:microsoft.com/office/officeart/2005/8/layout/hierarchy1"/>
    <dgm:cxn modelId="{9053A937-CCCC-4B7E-A464-03028CA70980}" type="presParOf" srcId="{3970A580-DE27-4197-9119-05C7B84CA2DF}" destId="{896795B4-C4CC-44AF-BB68-F105EC504030}" srcOrd="0" destOrd="0" presId="urn:microsoft.com/office/officeart/2005/8/layout/hierarchy1"/>
    <dgm:cxn modelId="{3C1977A2-DE9F-4452-9F2A-A3EEB55A1B03}" type="presParOf" srcId="{896795B4-C4CC-44AF-BB68-F105EC504030}" destId="{44772627-C02A-40C1-9E9B-730A592BA128}" srcOrd="0" destOrd="0" presId="urn:microsoft.com/office/officeart/2005/8/layout/hierarchy1"/>
    <dgm:cxn modelId="{F6690850-B9C3-411A-9F05-8A8C2AAE1B5E}" type="presParOf" srcId="{896795B4-C4CC-44AF-BB68-F105EC504030}" destId="{03A5E86A-97CD-426A-9A70-1E706F2909B9}" srcOrd="1" destOrd="0" presId="urn:microsoft.com/office/officeart/2005/8/layout/hierarchy1"/>
    <dgm:cxn modelId="{DA60C453-777C-4E1C-B4A3-23A00B0E5DC4}" type="presParOf" srcId="{3970A580-DE27-4197-9119-05C7B84CA2DF}" destId="{6667F30E-FC94-4612-AAEC-CEE0DA793483}" srcOrd="1" destOrd="0" presId="urn:microsoft.com/office/officeart/2005/8/layout/hierarchy1"/>
    <dgm:cxn modelId="{6A0864B7-041E-4AE4-8067-FC0DFDE00574}" type="presParOf" srcId="{0C5B5CE5-EBFA-4F7D-BDEC-FAB27AD19436}" destId="{8CF9C23E-2275-4BFD-B398-E321349E34AB}" srcOrd="2" destOrd="0" presId="urn:microsoft.com/office/officeart/2005/8/layout/hierarchy1"/>
    <dgm:cxn modelId="{71B43EC4-FEEC-483B-A817-B783EC244011}" type="presParOf" srcId="{0C5B5CE5-EBFA-4F7D-BDEC-FAB27AD19436}" destId="{B50991AD-3D59-4A4A-9A14-FB1D0A7B22BA}" srcOrd="3" destOrd="0" presId="urn:microsoft.com/office/officeart/2005/8/layout/hierarchy1"/>
    <dgm:cxn modelId="{6824C890-03C3-45C9-ABFC-1B8E75B7E46E}" type="presParOf" srcId="{B50991AD-3D59-4A4A-9A14-FB1D0A7B22BA}" destId="{D184FD3D-1BBE-461F-B376-5589DA368D81}" srcOrd="0" destOrd="0" presId="urn:microsoft.com/office/officeart/2005/8/layout/hierarchy1"/>
    <dgm:cxn modelId="{046A4809-F3DF-4E1A-919D-86C41D1B40BD}" type="presParOf" srcId="{D184FD3D-1BBE-461F-B376-5589DA368D81}" destId="{A70E2451-39D7-4604-84E9-C12E1F24DB4B}" srcOrd="0" destOrd="0" presId="urn:microsoft.com/office/officeart/2005/8/layout/hierarchy1"/>
    <dgm:cxn modelId="{85B1B821-1EB5-44BD-BCF6-5CC0256A2561}" type="presParOf" srcId="{D184FD3D-1BBE-461F-B376-5589DA368D81}" destId="{D4061C6C-2ADD-4282-9B2F-02C2F2D8C10E}" srcOrd="1" destOrd="0" presId="urn:microsoft.com/office/officeart/2005/8/layout/hierarchy1"/>
    <dgm:cxn modelId="{9638F179-F636-4483-B80D-22812D656D20}" type="presParOf" srcId="{B50991AD-3D59-4A4A-9A14-FB1D0A7B22BA}" destId="{8AFA90D6-A749-40CB-A36B-FB53EFD03877}" srcOrd="1" destOrd="0" presId="urn:microsoft.com/office/officeart/2005/8/layout/hierarchy1"/>
    <dgm:cxn modelId="{F9EBCD4A-93E3-443B-8C8A-CB1B374B79E6}" type="presParOf" srcId="{8AFA90D6-A749-40CB-A36B-FB53EFD03877}" destId="{C0F33372-95D4-4267-A5B9-13561423644E}" srcOrd="0" destOrd="0" presId="urn:microsoft.com/office/officeart/2005/8/layout/hierarchy1"/>
    <dgm:cxn modelId="{296F0F03-48D0-40C5-B8B5-D05FA590A6B1}" type="presParOf" srcId="{8AFA90D6-A749-40CB-A36B-FB53EFD03877}" destId="{B582C78D-37B9-4E11-87CA-C02B9D5FE71D}" srcOrd="1" destOrd="0" presId="urn:microsoft.com/office/officeart/2005/8/layout/hierarchy1"/>
    <dgm:cxn modelId="{E1F06A03-334C-49B4-ABB5-67EF666B7129}" type="presParOf" srcId="{B582C78D-37B9-4E11-87CA-C02B9D5FE71D}" destId="{8A0FCE40-0637-4C8B-9EC9-04626DB40744}" srcOrd="0" destOrd="0" presId="urn:microsoft.com/office/officeart/2005/8/layout/hierarchy1"/>
    <dgm:cxn modelId="{E7438021-8F3F-4E18-97D2-4A506B7E75AB}" type="presParOf" srcId="{8A0FCE40-0637-4C8B-9EC9-04626DB40744}" destId="{4F3C8AF8-EC7E-4CCA-A2EB-1BCBB21A9899}" srcOrd="0" destOrd="0" presId="urn:microsoft.com/office/officeart/2005/8/layout/hierarchy1"/>
    <dgm:cxn modelId="{1FCC2EB7-0D62-445A-9F7C-B2FBD73FE73E}" type="presParOf" srcId="{8A0FCE40-0637-4C8B-9EC9-04626DB40744}" destId="{FC8523D4-05D4-4BAE-A1A7-718AF433D761}" srcOrd="1" destOrd="0" presId="urn:microsoft.com/office/officeart/2005/8/layout/hierarchy1"/>
    <dgm:cxn modelId="{825E5013-B4ED-498F-8BDC-66F4A45B223D}" type="presParOf" srcId="{B582C78D-37B9-4E11-87CA-C02B9D5FE71D}" destId="{BE10F50C-D08B-480A-9B6E-9490E141249B}" srcOrd="1" destOrd="0" presId="urn:microsoft.com/office/officeart/2005/8/layout/hierarchy1"/>
    <dgm:cxn modelId="{7A2E191E-72E7-4F8F-B8F7-7B04684A7442}" type="presParOf" srcId="{8AFA90D6-A749-40CB-A36B-FB53EFD03877}" destId="{48490326-B005-4B32-BE93-B907464E584E}" srcOrd="2" destOrd="0" presId="urn:microsoft.com/office/officeart/2005/8/layout/hierarchy1"/>
    <dgm:cxn modelId="{8A1DE16B-39B6-47A4-863B-F51D05998896}" type="presParOf" srcId="{8AFA90D6-A749-40CB-A36B-FB53EFD03877}" destId="{4711CBC8-0A9A-47F7-BA82-471CF748EE39}" srcOrd="3" destOrd="0" presId="urn:microsoft.com/office/officeart/2005/8/layout/hierarchy1"/>
    <dgm:cxn modelId="{4366CB71-A9D0-49C3-9633-A1609C7B52E2}" type="presParOf" srcId="{4711CBC8-0A9A-47F7-BA82-471CF748EE39}" destId="{CFE78902-7C1A-4C8D-B8C1-09527BB0919C}" srcOrd="0" destOrd="0" presId="urn:microsoft.com/office/officeart/2005/8/layout/hierarchy1"/>
    <dgm:cxn modelId="{91868BAC-DC02-41F3-A239-1C364A00A046}" type="presParOf" srcId="{CFE78902-7C1A-4C8D-B8C1-09527BB0919C}" destId="{E97A14C2-B3B4-49C7-A305-A7E0294C4362}" srcOrd="0" destOrd="0" presId="urn:microsoft.com/office/officeart/2005/8/layout/hierarchy1"/>
    <dgm:cxn modelId="{2675ACE7-AB4B-4682-AD59-DEFB968EC9D5}" type="presParOf" srcId="{CFE78902-7C1A-4C8D-B8C1-09527BB0919C}" destId="{B7D8A29A-79A9-4ABD-803E-80B85EC69796}" srcOrd="1" destOrd="0" presId="urn:microsoft.com/office/officeart/2005/8/layout/hierarchy1"/>
    <dgm:cxn modelId="{2A6326C8-7E5E-482B-A384-12BEA75C27AC}" type="presParOf" srcId="{4711CBC8-0A9A-47F7-BA82-471CF748EE39}" destId="{0D56CAE6-1706-4C13-BAAC-3E2535EFE64C}" srcOrd="1" destOrd="0" presId="urn:microsoft.com/office/officeart/2005/8/layout/hierarchy1"/>
    <dgm:cxn modelId="{57012D2F-68E9-4E29-AAC9-63913C87871F}" type="presParOf" srcId="{8AFA90D6-A749-40CB-A36B-FB53EFD03877}" destId="{15C5DE19-0819-4227-9C0C-48017F594AB5}" srcOrd="4" destOrd="0" presId="urn:microsoft.com/office/officeart/2005/8/layout/hierarchy1"/>
    <dgm:cxn modelId="{6BDD2161-4211-4548-9B29-66D907249CC2}" type="presParOf" srcId="{8AFA90D6-A749-40CB-A36B-FB53EFD03877}" destId="{35DAF162-B28C-43B7-81BD-D39C48AF98B7}" srcOrd="5" destOrd="0" presId="urn:microsoft.com/office/officeart/2005/8/layout/hierarchy1"/>
    <dgm:cxn modelId="{32D38ED7-FC1A-48F2-8E99-A3647BD03925}" type="presParOf" srcId="{35DAF162-B28C-43B7-81BD-D39C48AF98B7}" destId="{F2E3100B-C7CF-478E-AD49-60D5F4858BC2}" srcOrd="0" destOrd="0" presId="urn:microsoft.com/office/officeart/2005/8/layout/hierarchy1"/>
    <dgm:cxn modelId="{29998EB1-6F33-4A78-8F9C-301F024A72D1}" type="presParOf" srcId="{F2E3100B-C7CF-478E-AD49-60D5F4858BC2}" destId="{8D2BB3B1-DE95-42C7-95F4-08D8C1216DC2}" srcOrd="0" destOrd="0" presId="urn:microsoft.com/office/officeart/2005/8/layout/hierarchy1"/>
    <dgm:cxn modelId="{A55CA0C0-0A02-490A-BD46-6E05B4E9FA3B}" type="presParOf" srcId="{F2E3100B-C7CF-478E-AD49-60D5F4858BC2}" destId="{2214E362-4DC0-4880-8C37-2A7AA3049F97}" srcOrd="1" destOrd="0" presId="urn:microsoft.com/office/officeart/2005/8/layout/hierarchy1"/>
    <dgm:cxn modelId="{206C4A18-8F0B-4B8A-B2AD-6CD1EF7FBD87}" type="presParOf" srcId="{35DAF162-B28C-43B7-81BD-D39C48AF98B7}" destId="{A3E30AC9-175A-494A-953B-4253240B9031}" srcOrd="1" destOrd="0" presId="urn:microsoft.com/office/officeart/2005/8/layout/hierarchy1"/>
    <dgm:cxn modelId="{8BCF06A7-1D58-43ED-8135-AEEAD7ABC9F3}" type="presParOf" srcId="{921DE0A9-FF7F-47FA-B053-05FE036E19FE}" destId="{20A86E32-91B1-406D-B1AD-6A0106490585}" srcOrd="1" destOrd="0" presId="urn:microsoft.com/office/officeart/2005/8/layout/hierarchy1"/>
    <dgm:cxn modelId="{8EACE148-EBE1-4425-A552-31C763E667C5}" type="presParOf" srcId="{20A86E32-91B1-406D-B1AD-6A0106490585}" destId="{61B4E130-5895-4647-8E59-67E560A51F0C}" srcOrd="0" destOrd="0" presId="urn:microsoft.com/office/officeart/2005/8/layout/hierarchy1"/>
    <dgm:cxn modelId="{FC13A5A2-D2DF-414D-AD8E-3B08F03535E3}" type="presParOf" srcId="{61B4E130-5895-4647-8E59-67E560A51F0C}" destId="{3BFEEDDF-FDB8-4686-B9F9-A387C784D61D}" srcOrd="0" destOrd="0" presId="urn:microsoft.com/office/officeart/2005/8/layout/hierarchy1"/>
    <dgm:cxn modelId="{C5C78C3B-8605-4472-ACA1-477D854B59E3}" type="presParOf" srcId="{61B4E130-5895-4647-8E59-67E560A51F0C}" destId="{12108742-A79D-4B61-91AD-A3793A47C738}" srcOrd="1" destOrd="0" presId="urn:microsoft.com/office/officeart/2005/8/layout/hierarchy1"/>
    <dgm:cxn modelId="{F50134AB-7E63-4179-8579-F2E35EE7CC8E}" type="presParOf" srcId="{20A86E32-91B1-406D-B1AD-6A0106490585}" destId="{2B8B4D18-EC5A-4166-93F5-EC74612D6932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CF50BD-7884-44B8-B52C-BB816774653D}" type="doc">
      <dgm:prSet loTypeId="urn:microsoft.com/office/officeart/2005/8/layout/hierarchy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14B44762-FEB7-444A-8CDC-935EE570901A}">
      <dgm:prSet phldrT="[文字]"/>
      <dgm:spPr/>
      <dgm:t>
        <a:bodyPr/>
        <a:lstStyle/>
        <a:p>
          <a:r>
            <a:rPr lang="zh-TW" altLang="en-US" smtClean="0"/>
            <a:t>電子材料 </a:t>
          </a:r>
          <a:endParaRPr lang="zh-TW" altLang="en-US" dirty="0"/>
        </a:p>
      </dgm:t>
    </dgm:pt>
    <dgm:pt modelId="{BBB6C90A-F2D3-4CE3-9149-1D0E36D14ECB}" type="parTrans" cxnId="{77C22D70-63DA-49F2-995C-1B1749C5FE0F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7C9B635D-73B0-487B-BA6A-BFAF5407CB7A}" type="sibTrans" cxnId="{77C22D70-63DA-49F2-995C-1B1749C5FE0F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1943EEA1-3EE1-4F91-BCCF-F1EA61E184BA}">
      <dgm:prSet phldrT="[文字]"/>
      <dgm:spPr/>
      <dgm:t>
        <a:bodyPr/>
        <a:lstStyle/>
        <a:p>
          <a:r>
            <a:rPr lang="en-US" altLang="zh-TW" smtClean="0"/>
            <a:t>MS</a:t>
          </a:r>
          <a:r>
            <a:rPr lang="zh-TW" altLang="en-US" smtClean="0"/>
            <a:t> </a:t>
          </a:r>
          <a:r>
            <a:rPr lang="en-US" altLang="zh-TW" smtClean="0"/>
            <a:t>Doc, PDF</a:t>
          </a:r>
          <a:endParaRPr lang="zh-TW" altLang="en-US" dirty="0"/>
        </a:p>
      </dgm:t>
    </dgm:pt>
    <dgm:pt modelId="{603BDEF5-D8EB-4BEA-869B-60294B490D3C}" type="parTrans" cxnId="{825C6A3B-92DA-4A4C-B293-89BAD33CC3AB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DD7D4406-C4E2-4A02-B64D-4218C802DDC4}" type="sibTrans" cxnId="{825C6A3B-92DA-4A4C-B293-89BAD33CC3AB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3B4CFF12-ACBD-428A-A161-E7E2C6BC8B82}">
      <dgm:prSet phldrT="[文字]"/>
      <dgm:spPr/>
      <dgm:t>
        <a:bodyPr/>
        <a:lstStyle/>
        <a:p>
          <a:r>
            <a:rPr lang="en-US" altLang="zh-TW" smtClean="0"/>
            <a:t>Flash</a:t>
          </a:r>
          <a:endParaRPr lang="zh-TW" altLang="en-US" dirty="0"/>
        </a:p>
      </dgm:t>
    </dgm:pt>
    <dgm:pt modelId="{B95992CC-BD2D-4530-96BF-F36C32996D38}" type="parTrans" cxnId="{BB02DA93-BF29-4B65-B10D-C983F5AA6F61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9F3685ED-61EE-4AA3-98F5-6E66650265BD}" type="sibTrans" cxnId="{BB02DA93-BF29-4B65-B10D-C983F5AA6F61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45DD5FBA-44A2-4859-991F-4561098D2965}">
      <dgm:prSet phldrT="[文字]"/>
      <dgm:spPr/>
      <dgm:t>
        <a:bodyPr/>
        <a:lstStyle/>
        <a:p>
          <a:r>
            <a:rPr lang="zh-TW" altLang="en-US" smtClean="0"/>
            <a:t>電子教室</a:t>
          </a:r>
          <a:endParaRPr lang="zh-TW" altLang="en-US" dirty="0"/>
        </a:p>
      </dgm:t>
    </dgm:pt>
    <dgm:pt modelId="{761A6D54-C6B8-4218-9301-E68FE3BCEBE7}" type="parTrans" cxnId="{D3102A33-63E4-49E7-9DCC-256F06652321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FE522508-DEF3-400F-B825-AC9FA182239F}" type="sibTrans" cxnId="{D3102A33-63E4-49E7-9DCC-256F06652321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A5B044A1-470C-4F72-8F1D-DC4C861613F5}">
      <dgm:prSet phldrT="[文字]"/>
      <dgm:spPr/>
      <dgm:t>
        <a:bodyPr/>
        <a:lstStyle/>
        <a:p>
          <a:r>
            <a:rPr lang="zh-TW" altLang="en-US" smtClean="0"/>
            <a:t>智慧教室</a:t>
          </a:r>
          <a:endParaRPr lang="zh-TW" altLang="en-US" dirty="0"/>
        </a:p>
      </dgm:t>
    </dgm:pt>
    <dgm:pt modelId="{B3BC51D7-E64D-490D-BF61-9183536177EF}" type="parTrans" cxnId="{B34C28EB-FDF1-40BC-A1F5-9723E5D24578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84A59E19-3A69-4A06-AF17-134EE011E367}" type="sibTrans" cxnId="{B34C28EB-FDF1-40BC-A1F5-9723E5D24578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BC55DB07-4725-431B-B9FD-3C5E85A7C02E}">
      <dgm:prSet phldrT="[文字]"/>
      <dgm:spPr/>
      <dgm:t>
        <a:bodyPr/>
        <a:lstStyle/>
        <a:p>
          <a:r>
            <a:rPr lang="zh-TW" altLang="en-US" smtClean="0"/>
            <a:t>互動白板</a:t>
          </a:r>
          <a:endParaRPr lang="zh-TW" altLang="en-US" dirty="0"/>
        </a:p>
      </dgm:t>
    </dgm:pt>
    <dgm:pt modelId="{B3F41FFD-5A30-4D4B-A6A1-990F8BFAB243}" type="parTrans" cxnId="{62F08606-65E4-41C5-9E95-421B51396D4C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14D45670-02F4-435A-9738-6F9A2CE258B4}" type="sibTrans" cxnId="{62F08606-65E4-41C5-9E95-421B51396D4C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8A873048-2143-4C6B-B8EF-25C9ADA19A58}">
      <dgm:prSet phldrT="[文字]"/>
      <dgm:spPr/>
      <dgm:t>
        <a:bodyPr/>
        <a:lstStyle/>
        <a:p>
          <a:r>
            <a:rPr lang="en-US" altLang="zh-TW" smtClean="0"/>
            <a:t>eBook</a:t>
          </a:r>
          <a:r>
            <a:rPr lang="zh-TW" altLang="en-US" smtClean="0"/>
            <a:t> </a:t>
          </a:r>
          <a:endParaRPr lang="en-US" altLang="zh-TW" smtClean="0"/>
        </a:p>
        <a:p>
          <a:r>
            <a:rPr lang="en-US" altLang="zh-TW" smtClean="0"/>
            <a:t>(e.g.</a:t>
          </a:r>
          <a:r>
            <a:rPr lang="zh-TW" altLang="en-US" smtClean="0"/>
            <a:t> </a:t>
          </a:r>
          <a:r>
            <a:rPr lang="en-US" altLang="zh-TW" smtClean="0"/>
            <a:t>iBook)</a:t>
          </a:r>
          <a:endParaRPr lang="zh-TW" altLang="en-US" dirty="0"/>
        </a:p>
      </dgm:t>
    </dgm:pt>
    <dgm:pt modelId="{16228FF6-6E31-4668-AF74-A86682CD4E03}" type="parTrans" cxnId="{7A2E68FF-8CED-4523-AA90-42CEE3F401B8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5CF6B59F-5B51-4ABB-9EB2-0732941A713C}" type="sibTrans" cxnId="{7A2E68FF-8CED-4523-AA90-42CEE3F401B8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9011BFB6-E93E-47A6-9890-A0CFC17D3FEB}">
      <dgm:prSet phldrT="[文字]"/>
      <dgm:spPr/>
      <dgm:t>
        <a:bodyPr/>
        <a:lstStyle/>
        <a:p>
          <a:r>
            <a:rPr lang="en-US" altLang="zh-TW" smtClean="0"/>
            <a:t>Apps</a:t>
          </a:r>
          <a:endParaRPr lang="zh-TW" altLang="en-US" dirty="0"/>
        </a:p>
      </dgm:t>
    </dgm:pt>
    <dgm:pt modelId="{9D26F4DF-D2A8-4EE2-8FA5-E7AE6C1A4AE6}" type="parTrans" cxnId="{30147160-79A1-4A34-A8AB-3791E9563F24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56A8AB1F-9A15-46AC-81BC-5DB27CFFBA5A}" type="sibTrans" cxnId="{30147160-79A1-4A34-A8AB-3791E9563F24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27C858B2-BF0A-462D-80AB-E24ABCA2776C}">
      <dgm:prSet phldrT="[文字]"/>
      <dgm:spPr/>
      <dgm:t>
        <a:bodyPr/>
        <a:lstStyle/>
        <a:p>
          <a:r>
            <a:rPr lang="zh-TW" altLang="en-US" smtClean="0"/>
            <a:t>流動教室</a:t>
          </a:r>
          <a:endParaRPr lang="zh-TW" altLang="en-US" dirty="0"/>
        </a:p>
      </dgm:t>
    </dgm:pt>
    <dgm:pt modelId="{6AA0DFFF-3062-46D2-9F27-B80E2F57684E}" type="parTrans" cxnId="{D6A3A509-8998-4696-8D42-E9674692CAA2}">
      <dgm:prSet/>
      <dgm:spPr/>
      <dgm:t>
        <a:bodyPr/>
        <a:lstStyle/>
        <a:p>
          <a:endParaRPr lang="zh-TW" altLang="en-US"/>
        </a:p>
      </dgm:t>
    </dgm:pt>
    <dgm:pt modelId="{62FD39E8-2F10-4CFA-A562-263B75C44CFB}" type="sibTrans" cxnId="{D6A3A509-8998-4696-8D42-E9674692CAA2}">
      <dgm:prSet/>
      <dgm:spPr/>
      <dgm:t>
        <a:bodyPr/>
        <a:lstStyle/>
        <a:p>
          <a:endParaRPr lang="zh-TW" altLang="en-US"/>
        </a:p>
      </dgm:t>
    </dgm:pt>
    <dgm:pt modelId="{8399E945-0CA0-44C3-BE23-CD2620A48441}">
      <dgm:prSet phldrT="[文字]"/>
      <dgm:spPr/>
      <dgm:t>
        <a:bodyPr/>
        <a:lstStyle/>
        <a:p>
          <a:r>
            <a:rPr lang="zh-TW" altLang="en-US" smtClean="0"/>
            <a:t>電子書包 </a:t>
          </a:r>
          <a:endParaRPr lang="zh-TW" altLang="en-US" dirty="0"/>
        </a:p>
      </dgm:t>
    </dgm:pt>
    <dgm:pt modelId="{6F738B1D-84DF-48E7-955D-BE518B60F872}" type="parTrans" cxnId="{A77A67AB-91E5-4978-B241-52633EBFE3AF}">
      <dgm:prSet/>
      <dgm:spPr/>
      <dgm:t>
        <a:bodyPr/>
        <a:lstStyle/>
        <a:p>
          <a:endParaRPr lang="zh-TW" altLang="en-US"/>
        </a:p>
      </dgm:t>
    </dgm:pt>
    <dgm:pt modelId="{F70CE9CE-D065-4CE2-A63A-6F273E0FB319}" type="sibTrans" cxnId="{A77A67AB-91E5-4978-B241-52633EBFE3AF}">
      <dgm:prSet/>
      <dgm:spPr/>
      <dgm:t>
        <a:bodyPr/>
        <a:lstStyle/>
        <a:p>
          <a:endParaRPr lang="zh-TW" altLang="en-US"/>
        </a:p>
      </dgm:t>
    </dgm:pt>
    <dgm:pt modelId="{DC306580-67C0-4C0D-9FEA-0CE8EB2D5CC3}">
      <dgm:prSet phldrT="[文字]"/>
      <dgm:spPr/>
      <dgm:t>
        <a:bodyPr/>
        <a:lstStyle/>
        <a:p>
          <a:r>
            <a:rPr lang="en-US" altLang="zh-TW" smtClean="0"/>
            <a:t>notebook, netbook</a:t>
          </a:r>
          <a:endParaRPr lang="zh-TW" altLang="en-US" dirty="0"/>
        </a:p>
      </dgm:t>
    </dgm:pt>
    <dgm:pt modelId="{290AF3C4-B6C9-41EF-9BE1-00F18725E5D6}" type="parTrans" cxnId="{6CD96547-D65A-4392-B7BD-488FA0F153A4}">
      <dgm:prSet/>
      <dgm:spPr/>
      <dgm:t>
        <a:bodyPr/>
        <a:lstStyle/>
        <a:p>
          <a:endParaRPr lang="zh-TW" altLang="en-US"/>
        </a:p>
      </dgm:t>
    </dgm:pt>
    <dgm:pt modelId="{2CC6F10A-E286-4747-8845-6C2F9EA00BFD}" type="sibTrans" cxnId="{6CD96547-D65A-4392-B7BD-488FA0F153A4}">
      <dgm:prSet/>
      <dgm:spPr/>
      <dgm:t>
        <a:bodyPr/>
        <a:lstStyle/>
        <a:p>
          <a:endParaRPr lang="zh-TW" altLang="en-US"/>
        </a:p>
      </dgm:t>
    </dgm:pt>
    <dgm:pt modelId="{0CBD0501-A402-4FF9-A750-54CF714331A6}">
      <dgm:prSet phldrT="[文字]"/>
      <dgm:spPr/>
      <dgm:t>
        <a:bodyPr/>
        <a:lstStyle/>
        <a:p>
          <a:r>
            <a:rPr lang="zh-TW" altLang="en-US" smtClean="0"/>
            <a:t>平板 </a:t>
          </a:r>
          <a:r>
            <a:rPr lang="en-US" altLang="zh-TW" smtClean="0"/>
            <a:t>(iPad)</a:t>
          </a:r>
          <a:endParaRPr lang="zh-TW" altLang="en-US" dirty="0"/>
        </a:p>
      </dgm:t>
    </dgm:pt>
    <dgm:pt modelId="{F62B2F5A-19AC-4830-8A1E-FCF0D7151AA5}" type="parTrans" cxnId="{B04BB1BD-949A-4B04-8BF6-0B8F7BD1A2A1}">
      <dgm:prSet/>
      <dgm:spPr/>
      <dgm:t>
        <a:bodyPr/>
        <a:lstStyle/>
        <a:p>
          <a:endParaRPr lang="zh-TW" altLang="en-US"/>
        </a:p>
      </dgm:t>
    </dgm:pt>
    <dgm:pt modelId="{614D53E0-254F-4295-BE7C-3C3F7FF1D2F1}" type="sibTrans" cxnId="{B04BB1BD-949A-4B04-8BF6-0B8F7BD1A2A1}">
      <dgm:prSet/>
      <dgm:spPr/>
      <dgm:t>
        <a:bodyPr/>
        <a:lstStyle/>
        <a:p>
          <a:endParaRPr lang="zh-TW" altLang="en-US"/>
        </a:p>
      </dgm:t>
    </dgm:pt>
    <dgm:pt modelId="{C35DA57E-4298-42D2-90D8-AC4E6AE0D9E9}">
      <dgm:prSet phldrT="[文字]"/>
      <dgm:spPr/>
      <dgm:t>
        <a:bodyPr/>
        <a:lstStyle/>
        <a:p>
          <a:r>
            <a:rPr lang="zh-TW" altLang="en-US" smtClean="0"/>
            <a:t>學習平台</a:t>
          </a:r>
          <a:r>
            <a:rPr lang="en-US" altLang="zh-TW" smtClean="0"/>
            <a:t>(LMS)</a:t>
          </a:r>
          <a:endParaRPr lang="zh-TW" altLang="en-US" dirty="0"/>
        </a:p>
      </dgm:t>
    </dgm:pt>
    <dgm:pt modelId="{30FEF3AF-6A62-4BCD-BC6A-048CA30AB118}" type="parTrans" cxnId="{C406EF76-D342-4427-B025-FC9717739411}">
      <dgm:prSet/>
      <dgm:spPr/>
      <dgm:t>
        <a:bodyPr/>
        <a:lstStyle/>
        <a:p>
          <a:endParaRPr lang="zh-TW" altLang="en-US"/>
        </a:p>
      </dgm:t>
    </dgm:pt>
    <dgm:pt modelId="{FE2A2F0D-5722-4900-93C8-BBF792DB6425}" type="sibTrans" cxnId="{C406EF76-D342-4427-B025-FC9717739411}">
      <dgm:prSet/>
      <dgm:spPr/>
      <dgm:t>
        <a:bodyPr/>
        <a:lstStyle/>
        <a:p>
          <a:endParaRPr lang="zh-TW" altLang="en-US"/>
        </a:p>
      </dgm:t>
    </dgm:pt>
    <dgm:pt modelId="{C057CB16-326F-4CE7-85B7-536B1DDDD6FB}" type="pres">
      <dgm:prSet presAssocID="{07CF50BD-7884-44B8-B52C-BB816774653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42CDC73C-69A8-4574-8DBE-18DC88052882}" type="pres">
      <dgm:prSet presAssocID="{14B44762-FEB7-444A-8CDC-935EE570901A}" presName="root" presStyleCnt="0"/>
      <dgm:spPr/>
    </dgm:pt>
    <dgm:pt modelId="{F927170B-F98C-49CF-B856-811EBD77ED54}" type="pres">
      <dgm:prSet presAssocID="{14B44762-FEB7-444A-8CDC-935EE570901A}" presName="rootComposite" presStyleCnt="0"/>
      <dgm:spPr/>
    </dgm:pt>
    <dgm:pt modelId="{38F109F1-C676-4A59-83D0-6435485CBFF5}" type="pres">
      <dgm:prSet presAssocID="{14B44762-FEB7-444A-8CDC-935EE570901A}" presName="rootText" presStyleLbl="node1" presStyleIdx="0" presStyleCnt="3"/>
      <dgm:spPr/>
      <dgm:t>
        <a:bodyPr/>
        <a:lstStyle/>
        <a:p>
          <a:endParaRPr lang="zh-TW" altLang="en-US"/>
        </a:p>
      </dgm:t>
    </dgm:pt>
    <dgm:pt modelId="{0554411E-2402-4A6E-B797-31510701E159}" type="pres">
      <dgm:prSet presAssocID="{14B44762-FEB7-444A-8CDC-935EE570901A}" presName="rootConnector" presStyleLbl="node1" presStyleIdx="0" presStyleCnt="3"/>
      <dgm:spPr/>
      <dgm:t>
        <a:bodyPr/>
        <a:lstStyle/>
        <a:p>
          <a:endParaRPr lang="zh-TW" altLang="en-US"/>
        </a:p>
      </dgm:t>
    </dgm:pt>
    <dgm:pt modelId="{260D93BF-F4D0-4227-9B7A-9B9DCA7AAC65}" type="pres">
      <dgm:prSet presAssocID="{14B44762-FEB7-444A-8CDC-935EE570901A}" presName="childShape" presStyleCnt="0"/>
      <dgm:spPr/>
    </dgm:pt>
    <dgm:pt modelId="{69DA3E15-F327-424A-9819-2382EC4B96CC}" type="pres">
      <dgm:prSet presAssocID="{603BDEF5-D8EB-4BEA-869B-60294B490D3C}" presName="Name13" presStyleLbl="parChTrans1D2" presStyleIdx="0" presStyleCnt="10"/>
      <dgm:spPr/>
      <dgm:t>
        <a:bodyPr/>
        <a:lstStyle/>
        <a:p>
          <a:endParaRPr lang="zh-TW" altLang="en-US"/>
        </a:p>
      </dgm:t>
    </dgm:pt>
    <dgm:pt modelId="{CD0B32C5-28E8-4E7D-BA96-E39D70A9078A}" type="pres">
      <dgm:prSet presAssocID="{1943EEA1-3EE1-4F91-BCCF-F1EA61E184BA}" presName="childText" presStyleLbl="bgAcc1" presStyleIdx="0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816398F-CC69-45C8-98F4-E9C090B3EF1D}" type="pres">
      <dgm:prSet presAssocID="{B95992CC-BD2D-4530-96BF-F36C32996D38}" presName="Name13" presStyleLbl="parChTrans1D2" presStyleIdx="1" presStyleCnt="10"/>
      <dgm:spPr/>
      <dgm:t>
        <a:bodyPr/>
        <a:lstStyle/>
        <a:p>
          <a:endParaRPr lang="zh-TW" altLang="en-US"/>
        </a:p>
      </dgm:t>
    </dgm:pt>
    <dgm:pt modelId="{AC43D87F-43F4-48B4-8C98-49BDE091B97A}" type="pres">
      <dgm:prSet presAssocID="{3B4CFF12-ACBD-428A-A161-E7E2C6BC8B82}" presName="childText" presStyleLbl="bgAcc1" presStyleIdx="1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9A210C7-A102-4DD4-B3E7-1DC6DCEB7A78}" type="pres">
      <dgm:prSet presAssocID="{16228FF6-6E31-4668-AF74-A86682CD4E03}" presName="Name13" presStyleLbl="parChTrans1D2" presStyleIdx="2" presStyleCnt="10"/>
      <dgm:spPr/>
      <dgm:t>
        <a:bodyPr/>
        <a:lstStyle/>
        <a:p>
          <a:endParaRPr lang="zh-TW" altLang="en-US"/>
        </a:p>
      </dgm:t>
    </dgm:pt>
    <dgm:pt modelId="{F2639AE2-1777-4FE8-8BD3-CDE0B7B0F899}" type="pres">
      <dgm:prSet presAssocID="{8A873048-2143-4C6B-B8EF-25C9ADA19A58}" presName="childText" presStyleLbl="bgAcc1" presStyleIdx="2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3456845-6AB7-4B31-AF3C-9508437D4BE9}" type="pres">
      <dgm:prSet presAssocID="{9D26F4DF-D2A8-4EE2-8FA5-E7AE6C1A4AE6}" presName="Name13" presStyleLbl="parChTrans1D2" presStyleIdx="3" presStyleCnt="10"/>
      <dgm:spPr/>
      <dgm:t>
        <a:bodyPr/>
        <a:lstStyle/>
        <a:p>
          <a:endParaRPr lang="zh-TW" altLang="en-US"/>
        </a:p>
      </dgm:t>
    </dgm:pt>
    <dgm:pt modelId="{6B11EA97-2DA6-48BE-B993-4BC4D6B1C718}" type="pres">
      <dgm:prSet presAssocID="{9011BFB6-E93E-47A6-9890-A0CFC17D3FEB}" presName="childText" presStyleLbl="bgAcc1" presStyleIdx="3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2675C73-AB31-4D96-9872-953336741AAE}" type="pres">
      <dgm:prSet presAssocID="{45DD5FBA-44A2-4859-991F-4561098D2965}" presName="root" presStyleCnt="0"/>
      <dgm:spPr/>
    </dgm:pt>
    <dgm:pt modelId="{EADCFE63-BDE5-4C40-9820-D487D1ECB1DD}" type="pres">
      <dgm:prSet presAssocID="{45DD5FBA-44A2-4859-991F-4561098D2965}" presName="rootComposite" presStyleCnt="0"/>
      <dgm:spPr/>
    </dgm:pt>
    <dgm:pt modelId="{07104219-B50D-4E8E-BF01-9D3C56B01A6C}" type="pres">
      <dgm:prSet presAssocID="{45DD5FBA-44A2-4859-991F-4561098D2965}" presName="rootText" presStyleLbl="node1" presStyleIdx="1" presStyleCnt="3"/>
      <dgm:spPr/>
      <dgm:t>
        <a:bodyPr/>
        <a:lstStyle/>
        <a:p>
          <a:endParaRPr lang="zh-TW" altLang="en-US"/>
        </a:p>
      </dgm:t>
    </dgm:pt>
    <dgm:pt modelId="{2A5EB7F2-C2F0-4528-BDEB-3409AA9F17CA}" type="pres">
      <dgm:prSet presAssocID="{45DD5FBA-44A2-4859-991F-4561098D2965}" presName="rootConnector" presStyleLbl="node1" presStyleIdx="1" presStyleCnt="3"/>
      <dgm:spPr/>
      <dgm:t>
        <a:bodyPr/>
        <a:lstStyle/>
        <a:p>
          <a:endParaRPr lang="zh-TW" altLang="en-US"/>
        </a:p>
      </dgm:t>
    </dgm:pt>
    <dgm:pt modelId="{ED0C9F30-C4A7-49F2-8140-45224C3143A3}" type="pres">
      <dgm:prSet presAssocID="{45DD5FBA-44A2-4859-991F-4561098D2965}" presName="childShape" presStyleCnt="0"/>
      <dgm:spPr/>
    </dgm:pt>
    <dgm:pt modelId="{7D9708CE-ED89-458B-8DE1-15C5CA037C68}" type="pres">
      <dgm:prSet presAssocID="{B3BC51D7-E64D-490D-BF61-9183536177EF}" presName="Name13" presStyleLbl="parChTrans1D2" presStyleIdx="4" presStyleCnt="10"/>
      <dgm:spPr/>
      <dgm:t>
        <a:bodyPr/>
        <a:lstStyle/>
        <a:p>
          <a:endParaRPr lang="zh-TW" altLang="en-US"/>
        </a:p>
      </dgm:t>
    </dgm:pt>
    <dgm:pt modelId="{FCF5D389-F9EF-443A-995A-7C8B2535B624}" type="pres">
      <dgm:prSet presAssocID="{A5B044A1-470C-4F72-8F1D-DC4C861613F5}" presName="childText" presStyleLbl="bgAcc1" presStyleIdx="4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962A9E6-0E51-4EB0-8897-ADFF5E860215}" type="pres">
      <dgm:prSet presAssocID="{30FEF3AF-6A62-4BCD-BC6A-048CA30AB118}" presName="Name13" presStyleLbl="parChTrans1D2" presStyleIdx="5" presStyleCnt="10"/>
      <dgm:spPr/>
      <dgm:t>
        <a:bodyPr/>
        <a:lstStyle/>
        <a:p>
          <a:endParaRPr lang="zh-TW" altLang="en-US"/>
        </a:p>
      </dgm:t>
    </dgm:pt>
    <dgm:pt modelId="{154B6F4A-1F92-4AD0-9373-D3E5DF320753}" type="pres">
      <dgm:prSet presAssocID="{C35DA57E-4298-42D2-90D8-AC4E6AE0D9E9}" presName="childText" presStyleLbl="bgAcc1" presStyleIdx="5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B5748C4-5488-43F4-BE38-28327C60CAE0}" type="pres">
      <dgm:prSet presAssocID="{B3F41FFD-5A30-4D4B-A6A1-990F8BFAB243}" presName="Name13" presStyleLbl="parChTrans1D2" presStyleIdx="6" presStyleCnt="10"/>
      <dgm:spPr/>
      <dgm:t>
        <a:bodyPr/>
        <a:lstStyle/>
        <a:p>
          <a:endParaRPr lang="zh-TW" altLang="en-US"/>
        </a:p>
      </dgm:t>
    </dgm:pt>
    <dgm:pt modelId="{26032CAB-1EC0-4865-8B6D-7DA9EAB57197}" type="pres">
      <dgm:prSet presAssocID="{BC55DB07-4725-431B-B9FD-3C5E85A7C02E}" presName="childText" presStyleLbl="bgAcc1" presStyleIdx="6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350F62F-9301-47F6-AB7A-C82F1A8C2831}" type="pres">
      <dgm:prSet presAssocID="{6AA0DFFF-3062-46D2-9F27-B80E2F57684E}" presName="Name13" presStyleLbl="parChTrans1D2" presStyleIdx="7" presStyleCnt="10"/>
      <dgm:spPr/>
      <dgm:t>
        <a:bodyPr/>
        <a:lstStyle/>
        <a:p>
          <a:endParaRPr lang="zh-TW" altLang="en-US"/>
        </a:p>
      </dgm:t>
    </dgm:pt>
    <dgm:pt modelId="{5CF2BA60-9237-4CC9-BEE4-741582F0C9BE}" type="pres">
      <dgm:prSet presAssocID="{27C858B2-BF0A-462D-80AB-E24ABCA2776C}" presName="childText" presStyleLbl="bgAcc1" presStyleIdx="7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B899D82-DB5B-4A4A-9293-F90FAD81E341}" type="pres">
      <dgm:prSet presAssocID="{8399E945-0CA0-44C3-BE23-CD2620A48441}" presName="root" presStyleCnt="0"/>
      <dgm:spPr/>
    </dgm:pt>
    <dgm:pt modelId="{500AD70C-029E-491A-AC15-A370457454A9}" type="pres">
      <dgm:prSet presAssocID="{8399E945-0CA0-44C3-BE23-CD2620A48441}" presName="rootComposite" presStyleCnt="0"/>
      <dgm:spPr/>
    </dgm:pt>
    <dgm:pt modelId="{89B3FAEA-90A1-4B2D-A681-D22458DACEAD}" type="pres">
      <dgm:prSet presAssocID="{8399E945-0CA0-44C3-BE23-CD2620A48441}" presName="rootText" presStyleLbl="node1" presStyleIdx="2" presStyleCnt="3"/>
      <dgm:spPr/>
      <dgm:t>
        <a:bodyPr/>
        <a:lstStyle/>
        <a:p>
          <a:endParaRPr lang="zh-TW" altLang="en-US"/>
        </a:p>
      </dgm:t>
    </dgm:pt>
    <dgm:pt modelId="{FDF0111C-82E6-4029-A381-98484C4942C4}" type="pres">
      <dgm:prSet presAssocID="{8399E945-0CA0-44C3-BE23-CD2620A48441}" presName="rootConnector" presStyleLbl="node1" presStyleIdx="2" presStyleCnt="3"/>
      <dgm:spPr/>
      <dgm:t>
        <a:bodyPr/>
        <a:lstStyle/>
        <a:p>
          <a:endParaRPr lang="zh-TW" altLang="en-US"/>
        </a:p>
      </dgm:t>
    </dgm:pt>
    <dgm:pt modelId="{5D3C03BD-2ABD-43C0-BBE0-D988E94AAFAA}" type="pres">
      <dgm:prSet presAssocID="{8399E945-0CA0-44C3-BE23-CD2620A48441}" presName="childShape" presStyleCnt="0"/>
      <dgm:spPr/>
    </dgm:pt>
    <dgm:pt modelId="{96333F82-EB49-4D80-8AC8-CB5DEC330B9F}" type="pres">
      <dgm:prSet presAssocID="{290AF3C4-B6C9-41EF-9BE1-00F18725E5D6}" presName="Name13" presStyleLbl="parChTrans1D2" presStyleIdx="8" presStyleCnt="10"/>
      <dgm:spPr/>
      <dgm:t>
        <a:bodyPr/>
        <a:lstStyle/>
        <a:p>
          <a:endParaRPr lang="zh-TW" altLang="en-US"/>
        </a:p>
      </dgm:t>
    </dgm:pt>
    <dgm:pt modelId="{84FA3F10-E6BE-4E7D-9A45-01E20D050808}" type="pres">
      <dgm:prSet presAssocID="{DC306580-67C0-4C0D-9FEA-0CE8EB2D5CC3}" presName="childText" presStyleLbl="bgAcc1" presStyleIdx="8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FE4BB7D-D6F0-4C0F-9B81-F713B7E726E8}" type="pres">
      <dgm:prSet presAssocID="{F62B2F5A-19AC-4830-8A1E-FCF0D7151AA5}" presName="Name13" presStyleLbl="parChTrans1D2" presStyleIdx="9" presStyleCnt="10"/>
      <dgm:spPr/>
      <dgm:t>
        <a:bodyPr/>
        <a:lstStyle/>
        <a:p>
          <a:endParaRPr lang="zh-TW" altLang="en-US"/>
        </a:p>
      </dgm:t>
    </dgm:pt>
    <dgm:pt modelId="{36CE86EA-56E4-4AB7-A6C6-58C0A9C7F7D7}" type="pres">
      <dgm:prSet presAssocID="{0CBD0501-A402-4FF9-A750-54CF714331A6}" presName="childText" presStyleLbl="bgAcc1" presStyleIdx="9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10F5D19-EE3F-4687-B781-24F0BCB969F2}" type="presOf" srcId="{290AF3C4-B6C9-41EF-9BE1-00F18725E5D6}" destId="{96333F82-EB49-4D80-8AC8-CB5DEC330B9F}" srcOrd="0" destOrd="0" presId="urn:microsoft.com/office/officeart/2005/8/layout/hierarchy3"/>
    <dgm:cxn modelId="{CAF6F85D-20BC-4E4E-9770-CFAEC8E60FA6}" type="presOf" srcId="{8A873048-2143-4C6B-B8EF-25C9ADA19A58}" destId="{F2639AE2-1777-4FE8-8BD3-CDE0B7B0F899}" srcOrd="0" destOrd="0" presId="urn:microsoft.com/office/officeart/2005/8/layout/hierarchy3"/>
    <dgm:cxn modelId="{B34C28EB-FDF1-40BC-A1F5-9723E5D24578}" srcId="{45DD5FBA-44A2-4859-991F-4561098D2965}" destId="{A5B044A1-470C-4F72-8F1D-DC4C861613F5}" srcOrd="0" destOrd="0" parTransId="{B3BC51D7-E64D-490D-BF61-9183536177EF}" sibTransId="{84A59E19-3A69-4A06-AF17-134EE011E367}"/>
    <dgm:cxn modelId="{B6FA018F-5073-4FF3-BE50-BB19A942163E}" type="presOf" srcId="{C35DA57E-4298-42D2-90D8-AC4E6AE0D9E9}" destId="{154B6F4A-1F92-4AD0-9373-D3E5DF320753}" srcOrd="0" destOrd="0" presId="urn:microsoft.com/office/officeart/2005/8/layout/hierarchy3"/>
    <dgm:cxn modelId="{90F52E09-5577-436F-B353-ED2689BC3304}" type="presOf" srcId="{45DD5FBA-44A2-4859-991F-4561098D2965}" destId="{07104219-B50D-4E8E-BF01-9D3C56B01A6C}" srcOrd="0" destOrd="0" presId="urn:microsoft.com/office/officeart/2005/8/layout/hierarchy3"/>
    <dgm:cxn modelId="{CC1AF9D7-2999-46AE-8BDE-FF6070ADC307}" type="presOf" srcId="{16228FF6-6E31-4668-AF74-A86682CD4E03}" destId="{59A210C7-A102-4DD4-B3E7-1DC6DCEB7A78}" srcOrd="0" destOrd="0" presId="urn:microsoft.com/office/officeart/2005/8/layout/hierarchy3"/>
    <dgm:cxn modelId="{30147160-79A1-4A34-A8AB-3791E9563F24}" srcId="{14B44762-FEB7-444A-8CDC-935EE570901A}" destId="{9011BFB6-E93E-47A6-9890-A0CFC17D3FEB}" srcOrd="3" destOrd="0" parTransId="{9D26F4DF-D2A8-4EE2-8FA5-E7AE6C1A4AE6}" sibTransId="{56A8AB1F-9A15-46AC-81BC-5DB27CFFBA5A}"/>
    <dgm:cxn modelId="{0BC7617B-D875-476C-8995-7D8FD26471A8}" type="presOf" srcId="{A5B044A1-470C-4F72-8F1D-DC4C861613F5}" destId="{FCF5D389-F9EF-443A-995A-7C8B2535B624}" srcOrd="0" destOrd="0" presId="urn:microsoft.com/office/officeart/2005/8/layout/hierarchy3"/>
    <dgm:cxn modelId="{BB02DA93-BF29-4B65-B10D-C983F5AA6F61}" srcId="{14B44762-FEB7-444A-8CDC-935EE570901A}" destId="{3B4CFF12-ACBD-428A-A161-E7E2C6BC8B82}" srcOrd="1" destOrd="0" parTransId="{B95992CC-BD2D-4530-96BF-F36C32996D38}" sibTransId="{9F3685ED-61EE-4AA3-98F5-6E66650265BD}"/>
    <dgm:cxn modelId="{CECFF324-BEAF-43FC-8EA4-FE24465D216C}" type="presOf" srcId="{6AA0DFFF-3062-46D2-9F27-B80E2F57684E}" destId="{5350F62F-9301-47F6-AB7A-C82F1A8C2831}" srcOrd="0" destOrd="0" presId="urn:microsoft.com/office/officeart/2005/8/layout/hierarchy3"/>
    <dgm:cxn modelId="{39008C8F-5867-4B9E-AB9F-9AA6151F9568}" type="presOf" srcId="{14B44762-FEB7-444A-8CDC-935EE570901A}" destId="{0554411E-2402-4A6E-B797-31510701E159}" srcOrd="1" destOrd="0" presId="urn:microsoft.com/office/officeart/2005/8/layout/hierarchy3"/>
    <dgm:cxn modelId="{E34252BC-A11C-407A-AB9C-E22305A2510A}" type="presOf" srcId="{1943EEA1-3EE1-4F91-BCCF-F1EA61E184BA}" destId="{CD0B32C5-28E8-4E7D-BA96-E39D70A9078A}" srcOrd="0" destOrd="0" presId="urn:microsoft.com/office/officeart/2005/8/layout/hierarchy3"/>
    <dgm:cxn modelId="{D3102A33-63E4-49E7-9DCC-256F06652321}" srcId="{07CF50BD-7884-44B8-B52C-BB816774653D}" destId="{45DD5FBA-44A2-4859-991F-4561098D2965}" srcOrd="1" destOrd="0" parTransId="{761A6D54-C6B8-4218-9301-E68FE3BCEBE7}" sibTransId="{FE522508-DEF3-400F-B825-AC9FA182239F}"/>
    <dgm:cxn modelId="{0FDE3283-2F61-4C11-8B73-7A232B2DDA15}" type="presOf" srcId="{F62B2F5A-19AC-4830-8A1E-FCF0D7151AA5}" destId="{1FE4BB7D-D6F0-4C0F-9B81-F713B7E726E8}" srcOrd="0" destOrd="0" presId="urn:microsoft.com/office/officeart/2005/8/layout/hierarchy3"/>
    <dgm:cxn modelId="{B04BB1BD-949A-4B04-8BF6-0B8F7BD1A2A1}" srcId="{8399E945-0CA0-44C3-BE23-CD2620A48441}" destId="{0CBD0501-A402-4FF9-A750-54CF714331A6}" srcOrd="1" destOrd="0" parTransId="{F62B2F5A-19AC-4830-8A1E-FCF0D7151AA5}" sibTransId="{614D53E0-254F-4295-BE7C-3C3F7FF1D2F1}"/>
    <dgm:cxn modelId="{99912DAE-5093-4C14-BACD-B7E59D23DE68}" type="presOf" srcId="{30FEF3AF-6A62-4BCD-BC6A-048CA30AB118}" destId="{9962A9E6-0E51-4EB0-8897-ADFF5E860215}" srcOrd="0" destOrd="0" presId="urn:microsoft.com/office/officeart/2005/8/layout/hierarchy3"/>
    <dgm:cxn modelId="{D128A5A4-0C78-4850-98E6-492B16082673}" type="presOf" srcId="{9011BFB6-E93E-47A6-9890-A0CFC17D3FEB}" destId="{6B11EA97-2DA6-48BE-B993-4BC4D6B1C718}" srcOrd="0" destOrd="0" presId="urn:microsoft.com/office/officeart/2005/8/layout/hierarchy3"/>
    <dgm:cxn modelId="{ABB87144-A8E6-4D36-948D-A87C53B658B7}" type="presOf" srcId="{DC306580-67C0-4C0D-9FEA-0CE8EB2D5CC3}" destId="{84FA3F10-E6BE-4E7D-9A45-01E20D050808}" srcOrd="0" destOrd="0" presId="urn:microsoft.com/office/officeart/2005/8/layout/hierarchy3"/>
    <dgm:cxn modelId="{6B56D0C7-4BC5-4445-B631-609CFDF866C4}" type="presOf" srcId="{B3F41FFD-5A30-4D4B-A6A1-990F8BFAB243}" destId="{AB5748C4-5488-43F4-BE38-28327C60CAE0}" srcOrd="0" destOrd="0" presId="urn:microsoft.com/office/officeart/2005/8/layout/hierarchy3"/>
    <dgm:cxn modelId="{825C6A3B-92DA-4A4C-B293-89BAD33CC3AB}" srcId="{14B44762-FEB7-444A-8CDC-935EE570901A}" destId="{1943EEA1-3EE1-4F91-BCCF-F1EA61E184BA}" srcOrd="0" destOrd="0" parTransId="{603BDEF5-D8EB-4BEA-869B-60294B490D3C}" sibTransId="{DD7D4406-C4E2-4A02-B64D-4218C802DDC4}"/>
    <dgm:cxn modelId="{62F08606-65E4-41C5-9E95-421B51396D4C}" srcId="{45DD5FBA-44A2-4859-991F-4561098D2965}" destId="{BC55DB07-4725-431B-B9FD-3C5E85A7C02E}" srcOrd="2" destOrd="0" parTransId="{B3F41FFD-5A30-4D4B-A6A1-990F8BFAB243}" sibTransId="{14D45670-02F4-435A-9738-6F9A2CE258B4}"/>
    <dgm:cxn modelId="{77C22D70-63DA-49F2-995C-1B1749C5FE0F}" srcId="{07CF50BD-7884-44B8-B52C-BB816774653D}" destId="{14B44762-FEB7-444A-8CDC-935EE570901A}" srcOrd="0" destOrd="0" parTransId="{BBB6C90A-F2D3-4CE3-9149-1D0E36D14ECB}" sibTransId="{7C9B635D-73B0-487B-BA6A-BFAF5407CB7A}"/>
    <dgm:cxn modelId="{C406EF76-D342-4427-B025-FC9717739411}" srcId="{45DD5FBA-44A2-4859-991F-4561098D2965}" destId="{C35DA57E-4298-42D2-90D8-AC4E6AE0D9E9}" srcOrd="1" destOrd="0" parTransId="{30FEF3AF-6A62-4BCD-BC6A-048CA30AB118}" sibTransId="{FE2A2F0D-5722-4900-93C8-BBF792DB6425}"/>
    <dgm:cxn modelId="{6CD96547-D65A-4392-B7BD-488FA0F153A4}" srcId="{8399E945-0CA0-44C3-BE23-CD2620A48441}" destId="{DC306580-67C0-4C0D-9FEA-0CE8EB2D5CC3}" srcOrd="0" destOrd="0" parTransId="{290AF3C4-B6C9-41EF-9BE1-00F18725E5D6}" sibTransId="{2CC6F10A-E286-4747-8845-6C2F9EA00BFD}"/>
    <dgm:cxn modelId="{FDAE1E11-FDCD-47D0-A6CE-FE7844374ED7}" type="presOf" srcId="{07CF50BD-7884-44B8-B52C-BB816774653D}" destId="{C057CB16-326F-4CE7-85B7-536B1DDDD6FB}" srcOrd="0" destOrd="0" presId="urn:microsoft.com/office/officeart/2005/8/layout/hierarchy3"/>
    <dgm:cxn modelId="{D6A3A509-8998-4696-8D42-E9674692CAA2}" srcId="{45DD5FBA-44A2-4859-991F-4561098D2965}" destId="{27C858B2-BF0A-462D-80AB-E24ABCA2776C}" srcOrd="3" destOrd="0" parTransId="{6AA0DFFF-3062-46D2-9F27-B80E2F57684E}" sibTransId="{62FD39E8-2F10-4CFA-A562-263B75C44CFB}"/>
    <dgm:cxn modelId="{F3088562-06E7-476B-921B-6DF1F00DFC09}" type="presOf" srcId="{603BDEF5-D8EB-4BEA-869B-60294B490D3C}" destId="{69DA3E15-F327-424A-9819-2382EC4B96CC}" srcOrd="0" destOrd="0" presId="urn:microsoft.com/office/officeart/2005/8/layout/hierarchy3"/>
    <dgm:cxn modelId="{4D0E9709-06BE-4DB1-A7D2-ACDBBAE1E155}" type="presOf" srcId="{0CBD0501-A402-4FF9-A750-54CF714331A6}" destId="{36CE86EA-56E4-4AB7-A6C6-58C0A9C7F7D7}" srcOrd="0" destOrd="0" presId="urn:microsoft.com/office/officeart/2005/8/layout/hierarchy3"/>
    <dgm:cxn modelId="{6934F4F4-39E6-4E8C-9C4A-F12B3C2CA1E0}" type="presOf" srcId="{8399E945-0CA0-44C3-BE23-CD2620A48441}" destId="{89B3FAEA-90A1-4B2D-A681-D22458DACEAD}" srcOrd="0" destOrd="0" presId="urn:microsoft.com/office/officeart/2005/8/layout/hierarchy3"/>
    <dgm:cxn modelId="{E068106F-AC19-4C07-92F1-CCDBB60B7AE2}" type="presOf" srcId="{B95992CC-BD2D-4530-96BF-F36C32996D38}" destId="{F816398F-CC69-45C8-98F4-E9C090B3EF1D}" srcOrd="0" destOrd="0" presId="urn:microsoft.com/office/officeart/2005/8/layout/hierarchy3"/>
    <dgm:cxn modelId="{7A2E68FF-8CED-4523-AA90-42CEE3F401B8}" srcId="{14B44762-FEB7-444A-8CDC-935EE570901A}" destId="{8A873048-2143-4C6B-B8EF-25C9ADA19A58}" srcOrd="2" destOrd="0" parTransId="{16228FF6-6E31-4668-AF74-A86682CD4E03}" sibTransId="{5CF6B59F-5B51-4ABB-9EB2-0732941A713C}"/>
    <dgm:cxn modelId="{A77A67AB-91E5-4978-B241-52633EBFE3AF}" srcId="{07CF50BD-7884-44B8-B52C-BB816774653D}" destId="{8399E945-0CA0-44C3-BE23-CD2620A48441}" srcOrd="2" destOrd="0" parTransId="{6F738B1D-84DF-48E7-955D-BE518B60F872}" sibTransId="{F70CE9CE-D065-4CE2-A63A-6F273E0FB319}"/>
    <dgm:cxn modelId="{96442F1E-5832-4901-9817-1C2E6DC56F06}" type="presOf" srcId="{9D26F4DF-D2A8-4EE2-8FA5-E7AE6C1A4AE6}" destId="{43456845-6AB7-4B31-AF3C-9508437D4BE9}" srcOrd="0" destOrd="0" presId="urn:microsoft.com/office/officeart/2005/8/layout/hierarchy3"/>
    <dgm:cxn modelId="{9020F914-7438-4260-BCE8-79E85D85058D}" type="presOf" srcId="{3B4CFF12-ACBD-428A-A161-E7E2C6BC8B82}" destId="{AC43D87F-43F4-48B4-8C98-49BDE091B97A}" srcOrd="0" destOrd="0" presId="urn:microsoft.com/office/officeart/2005/8/layout/hierarchy3"/>
    <dgm:cxn modelId="{FE8CB895-E504-4417-B9C9-48AE800EA888}" type="presOf" srcId="{27C858B2-BF0A-462D-80AB-E24ABCA2776C}" destId="{5CF2BA60-9237-4CC9-BEE4-741582F0C9BE}" srcOrd="0" destOrd="0" presId="urn:microsoft.com/office/officeart/2005/8/layout/hierarchy3"/>
    <dgm:cxn modelId="{C1FF7270-6837-47E0-8C73-F3DA767F4BFE}" type="presOf" srcId="{14B44762-FEB7-444A-8CDC-935EE570901A}" destId="{38F109F1-C676-4A59-83D0-6435485CBFF5}" srcOrd="0" destOrd="0" presId="urn:microsoft.com/office/officeart/2005/8/layout/hierarchy3"/>
    <dgm:cxn modelId="{F4DDDF84-4313-40E4-846C-BEC31961D1B9}" type="presOf" srcId="{BC55DB07-4725-431B-B9FD-3C5E85A7C02E}" destId="{26032CAB-1EC0-4865-8B6D-7DA9EAB57197}" srcOrd="0" destOrd="0" presId="urn:microsoft.com/office/officeart/2005/8/layout/hierarchy3"/>
    <dgm:cxn modelId="{48E66032-62EA-4C33-9855-374DCBD6A7A1}" type="presOf" srcId="{45DD5FBA-44A2-4859-991F-4561098D2965}" destId="{2A5EB7F2-C2F0-4528-BDEB-3409AA9F17CA}" srcOrd="1" destOrd="0" presId="urn:microsoft.com/office/officeart/2005/8/layout/hierarchy3"/>
    <dgm:cxn modelId="{97465C8A-0AA0-414B-AC1D-E4F0036841D9}" type="presOf" srcId="{B3BC51D7-E64D-490D-BF61-9183536177EF}" destId="{7D9708CE-ED89-458B-8DE1-15C5CA037C68}" srcOrd="0" destOrd="0" presId="urn:microsoft.com/office/officeart/2005/8/layout/hierarchy3"/>
    <dgm:cxn modelId="{E96EE92E-4CCE-443A-AC5E-C719FE97AEDF}" type="presOf" srcId="{8399E945-0CA0-44C3-BE23-CD2620A48441}" destId="{FDF0111C-82E6-4029-A381-98484C4942C4}" srcOrd="1" destOrd="0" presId="urn:microsoft.com/office/officeart/2005/8/layout/hierarchy3"/>
    <dgm:cxn modelId="{B43D8F6C-9556-4F86-A089-372D32089268}" type="presParOf" srcId="{C057CB16-326F-4CE7-85B7-536B1DDDD6FB}" destId="{42CDC73C-69A8-4574-8DBE-18DC88052882}" srcOrd="0" destOrd="0" presId="urn:microsoft.com/office/officeart/2005/8/layout/hierarchy3"/>
    <dgm:cxn modelId="{06E661EE-AA31-42CD-840C-B1CB988F2169}" type="presParOf" srcId="{42CDC73C-69A8-4574-8DBE-18DC88052882}" destId="{F927170B-F98C-49CF-B856-811EBD77ED54}" srcOrd="0" destOrd="0" presId="urn:microsoft.com/office/officeart/2005/8/layout/hierarchy3"/>
    <dgm:cxn modelId="{D169DBAB-DA36-4B15-8FF8-34D3DCFDA14C}" type="presParOf" srcId="{F927170B-F98C-49CF-B856-811EBD77ED54}" destId="{38F109F1-C676-4A59-83D0-6435485CBFF5}" srcOrd="0" destOrd="0" presId="urn:microsoft.com/office/officeart/2005/8/layout/hierarchy3"/>
    <dgm:cxn modelId="{D7FDA351-455C-40E7-8081-CA45823CBA02}" type="presParOf" srcId="{F927170B-F98C-49CF-B856-811EBD77ED54}" destId="{0554411E-2402-4A6E-B797-31510701E159}" srcOrd="1" destOrd="0" presId="urn:microsoft.com/office/officeart/2005/8/layout/hierarchy3"/>
    <dgm:cxn modelId="{967BA3D4-E945-4BB5-A6CB-BBC299AE4B54}" type="presParOf" srcId="{42CDC73C-69A8-4574-8DBE-18DC88052882}" destId="{260D93BF-F4D0-4227-9B7A-9B9DCA7AAC65}" srcOrd="1" destOrd="0" presId="urn:microsoft.com/office/officeart/2005/8/layout/hierarchy3"/>
    <dgm:cxn modelId="{2A59149F-897B-4625-8701-B9A8D8374540}" type="presParOf" srcId="{260D93BF-F4D0-4227-9B7A-9B9DCA7AAC65}" destId="{69DA3E15-F327-424A-9819-2382EC4B96CC}" srcOrd="0" destOrd="0" presId="urn:microsoft.com/office/officeart/2005/8/layout/hierarchy3"/>
    <dgm:cxn modelId="{6344D8BA-E237-4A8B-93CD-F1014C7F2963}" type="presParOf" srcId="{260D93BF-F4D0-4227-9B7A-9B9DCA7AAC65}" destId="{CD0B32C5-28E8-4E7D-BA96-E39D70A9078A}" srcOrd="1" destOrd="0" presId="urn:microsoft.com/office/officeart/2005/8/layout/hierarchy3"/>
    <dgm:cxn modelId="{EBE913E4-A1CF-4774-959A-11313D632F7D}" type="presParOf" srcId="{260D93BF-F4D0-4227-9B7A-9B9DCA7AAC65}" destId="{F816398F-CC69-45C8-98F4-E9C090B3EF1D}" srcOrd="2" destOrd="0" presId="urn:microsoft.com/office/officeart/2005/8/layout/hierarchy3"/>
    <dgm:cxn modelId="{B2746717-B528-43E6-9CAC-72D5EF9BAFB2}" type="presParOf" srcId="{260D93BF-F4D0-4227-9B7A-9B9DCA7AAC65}" destId="{AC43D87F-43F4-48B4-8C98-49BDE091B97A}" srcOrd="3" destOrd="0" presId="urn:microsoft.com/office/officeart/2005/8/layout/hierarchy3"/>
    <dgm:cxn modelId="{CB012616-7798-45E4-A390-C73CB8583414}" type="presParOf" srcId="{260D93BF-F4D0-4227-9B7A-9B9DCA7AAC65}" destId="{59A210C7-A102-4DD4-B3E7-1DC6DCEB7A78}" srcOrd="4" destOrd="0" presId="urn:microsoft.com/office/officeart/2005/8/layout/hierarchy3"/>
    <dgm:cxn modelId="{230061A4-3B5C-49D9-9329-EE4EA97A9996}" type="presParOf" srcId="{260D93BF-F4D0-4227-9B7A-9B9DCA7AAC65}" destId="{F2639AE2-1777-4FE8-8BD3-CDE0B7B0F899}" srcOrd="5" destOrd="0" presId="urn:microsoft.com/office/officeart/2005/8/layout/hierarchy3"/>
    <dgm:cxn modelId="{3069F00A-50BF-4F49-BECA-CC78A43E3119}" type="presParOf" srcId="{260D93BF-F4D0-4227-9B7A-9B9DCA7AAC65}" destId="{43456845-6AB7-4B31-AF3C-9508437D4BE9}" srcOrd="6" destOrd="0" presId="urn:microsoft.com/office/officeart/2005/8/layout/hierarchy3"/>
    <dgm:cxn modelId="{59E6223C-EC95-49C1-92A5-E8419FE61F03}" type="presParOf" srcId="{260D93BF-F4D0-4227-9B7A-9B9DCA7AAC65}" destId="{6B11EA97-2DA6-48BE-B993-4BC4D6B1C718}" srcOrd="7" destOrd="0" presId="urn:microsoft.com/office/officeart/2005/8/layout/hierarchy3"/>
    <dgm:cxn modelId="{4CA78D4F-0A8C-4771-861F-13B2C87CD27C}" type="presParOf" srcId="{C057CB16-326F-4CE7-85B7-536B1DDDD6FB}" destId="{B2675C73-AB31-4D96-9872-953336741AAE}" srcOrd="1" destOrd="0" presId="urn:microsoft.com/office/officeart/2005/8/layout/hierarchy3"/>
    <dgm:cxn modelId="{9DB4BE3D-3F1E-4A2A-95A4-A8EF7AF44653}" type="presParOf" srcId="{B2675C73-AB31-4D96-9872-953336741AAE}" destId="{EADCFE63-BDE5-4C40-9820-D487D1ECB1DD}" srcOrd="0" destOrd="0" presId="urn:microsoft.com/office/officeart/2005/8/layout/hierarchy3"/>
    <dgm:cxn modelId="{87B5290A-0198-4DEF-B7C3-CF178525D08A}" type="presParOf" srcId="{EADCFE63-BDE5-4C40-9820-D487D1ECB1DD}" destId="{07104219-B50D-4E8E-BF01-9D3C56B01A6C}" srcOrd="0" destOrd="0" presId="urn:microsoft.com/office/officeart/2005/8/layout/hierarchy3"/>
    <dgm:cxn modelId="{05D2447D-8FE8-4F96-B55A-767622427AA9}" type="presParOf" srcId="{EADCFE63-BDE5-4C40-9820-D487D1ECB1DD}" destId="{2A5EB7F2-C2F0-4528-BDEB-3409AA9F17CA}" srcOrd="1" destOrd="0" presId="urn:microsoft.com/office/officeart/2005/8/layout/hierarchy3"/>
    <dgm:cxn modelId="{8F2B5E23-FCD4-4456-B01A-E29887A9E8B2}" type="presParOf" srcId="{B2675C73-AB31-4D96-9872-953336741AAE}" destId="{ED0C9F30-C4A7-49F2-8140-45224C3143A3}" srcOrd="1" destOrd="0" presId="urn:microsoft.com/office/officeart/2005/8/layout/hierarchy3"/>
    <dgm:cxn modelId="{3CEC99F0-4157-489E-884B-5BCC355C87F5}" type="presParOf" srcId="{ED0C9F30-C4A7-49F2-8140-45224C3143A3}" destId="{7D9708CE-ED89-458B-8DE1-15C5CA037C68}" srcOrd="0" destOrd="0" presId="urn:microsoft.com/office/officeart/2005/8/layout/hierarchy3"/>
    <dgm:cxn modelId="{9417D8A8-ABD9-4C11-982C-346275F4FB72}" type="presParOf" srcId="{ED0C9F30-C4A7-49F2-8140-45224C3143A3}" destId="{FCF5D389-F9EF-443A-995A-7C8B2535B624}" srcOrd="1" destOrd="0" presId="urn:microsoft.com/office/officeart/2005/8/layout/hierarchy3"/>
    <dgm:cxn modelId="{EF659940-B68B-4D8C-A512-1FE4EA86D4A0}" type="presParOf" srcId="{ED0C9F30-C4A7-49F2-8140-45224C3143A3}" destId="{9962A9E6-0E51-4EB0-8897-ADFF5E860215}" srcOrd="2" destOrd="0" presId="urn:microsoft.com/office/officeart/2005/8/layout/hierarchy3"/>
    <dgm:cxn modelId="{136EEBEB-C67F-4CAD-A1A9-7F9A2AB2E441}" type="presParOf" srcId="{ED0C9F30-C4A7-49F2-8140-45224C3143A3}" destId="{154B6F4A-1F92-4AD0-9373-D3E5DF320753}" srcOrd="3" destOrd="0" presId="urn:microsoft.com/office/officeart/2005/8/layout/hierarchy3"/>
    <dgm:cxn modelId="{3D367C95-E2C5-4835-9D0C-FF5FCF0B7F56}" type="presParOf" srcId="{ED0C9F30-C4A7-49F2-8140-45224C3143A3}" destId="{AB5748C4-5488-43F4-BE38-28327C60CAE0}" srcOrd="4" destOrd="0" presId="urn:microsoft.com/office/officeart/2005/8/layout/hierarchy3"/>
    <dgm:cxn modelId="{48AE1CCF-3A75-4658-8F8A-B34BDF03BFC4}" type="presParOf" srcId="{ED0C9F30-C4A7-49F2-8140-45224C3143A3}" destId="{26032CAB-1EC0-4865-8B6D-7DA9EAB57197}" srcOrd="5" destOrd="0" presId="urn:microsoft.com/office/officeart/2005/8/layout/hierarchy3"/>
    <dgm:cxn modelId="{50644EEC-3AF0-4251-8A87-B60A5EDDEDB3}" type="presParOf" srcId="{ED0C9F30-C4A7-49F2-8140-45224C3143A3}" destId="{5350F62F-9301-47F6-AB7A-C82F1A8C2831}" srcOrd="6" destOrd="0" presId="urn:microsoft.com/office/officeart/2005/8/layout/hierarchy3"/>
    <dgm:cxn modelId="{4858617C-D8D9-4465-B909-8D3A7E63832B}" type="presParOf" srcId="{ED0C9F30-C4A7-49F2-8140-45224C3143A3}" destId="{5CF2BA60-9237-4CC9-BEE4-741582F0C9BE}" srcOrd="7" destOrd="0" presId="urn:microsoft.com/office/officeart/2005/8/layout/hierarchy3"/>
    <dgm:cxn modelId="{F216629B-1DD0-41ED-BE0A-4A453D637CF5}" type="presParOf" srcId="{C057CB16-326F-4CE7-85B7-536B1DDDD6FB}" destId="{3B899D82-DB5B-4A4A-9293-F90FAD81E341}" srcOrd="2" destOrd="0" presId="urn:microsoft.com/office/officeart/2005/8/layout/hierarchy3"/>
    <dgm:cxn modelId="{A1D7ED43-C0F5-4FA0-9F8C-638280F579DC}" type="presParOf" srcId="{3B899D82-DB5B-4A4A-9293-F90FAD81E341}" destId="{500AD70C-029E-491A-AC15-A370457454A9}" srcOrd="0" destOrd="0" presId="urn:microsoft.com/office/officeart/2005/8/layout/hierarchy3"/>
    <dgm:cxn modelId="{B459E425-90F1-4C1D-BA3B-6D1F99696282}" type="presParOf" srcId="{500AD70C-029E-491A-AC15-A370457454A9}" destId="{89B3FAEA-90A1-4B2D-A681-D22458DACEAD}" srcOrd="0" destOrd="0" presId="urn:microsoft.com/office/officeart/2005/8/layout/hierarchy3"/>
    <dgm:cxn modelId="{2815B8AA-0C3A-48CF-91D9-F2603B863264}" type="presParOf" srcId="{500AD70C-029E-491A-AC15-A370457454A9}" destId="{FDF0111C-82E6-4029-A381-98484C4942C4}" srcOrd="1" destOrd="0" presId="urn:microsoft.com/office/officeart/2005/8/layout/hierarchy3"/>
    <dgm:cxn modelId="{D73F2A2F-5B17-4B17-A754-77D4FE43E0BC}" type="presParOf" srcId="{3B899D82-DB5B-4A4A-9293-F90FAD81E341}" destId="{5D3C03BD-2ABD-43C0-BBE0-D988E94AAFAA}" srcOrd="1" destOrd="0" presId="urn:microsoft.com/office/officeart/2005/8/layout/hierarchy3"/>
    <dgm:cxn modelId="{184DC76F-E63A-4D59-BD2F-F0541E1E36B1}" type="presParOf" srcId="{5D3C03BD-2ABD-43C0-BBE0-D988E94AAFAA}" destId="{96333F82-EB49-4D80-8AC8-CB5DEC330B9F}" srcOrd="0" destOrd="0" presId="urn:microsoft.com/office/officeart/2005/8/layout/hierarchy3"/>
    <dgm:cxn modelId="{A8414157-4418-4B64-9807-FA9E1A7129C1}" type="presParOf" srcId="{5D3C03BD-2ABD-43C0-BBE0-D988E94AAFAA}" destId="{84FA3F10-E6BE-4E7D-9A45-01E20D050808}" srcOrd="1" destOrd="0" presId="urn:microsoft.com/office/officeart/2005/8/layout/hierarchy3"/>
    <dgm:cxn modelId="{6D19D447-A4D9-4FE1-82E2-3C3B19BD0A19}" type="presParOf" srcId="{5D3C03BD-2ABD-43C0-BBE0-D988E94AAFAA}" destId="{1FE4BB7D-D6F0-4C0F-9B81-F713B7E726E8}" srcOrd="2" destOrd="0" presId="urn:microsoft.com/office/officeart/2005/8/layout/hierarchy3"/>
    <dgm:cxn modelId="{6318E601-BE83-4F1E-8C1A-EFC4D6E76B9B}" type="presParOf" srcId="{5D3C03BD-2ABD-43C0-BBE0-D988E94AAFAA}" destId="{36CE86EA-56E4-4AB7-A6C6-58C0A9C7F7D7}" srcOrd="3" destOrd="0" presId="urn:microsoft.com/office/officeart/2005/8/layout/hierarchy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F9D68F-8319-4A7B-9762-CFD629B801D1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1FB0F19-D764-4A96-B1E6-89FE4CB3AB85}">
      <dgm:prSet phldrT="[文字]"/>
      <dgm:spPr/>
      <dgm:t>
        <a:bodyPr/>
        <a:lstStyle/>
        <a:p>
          <a:r>
            <a:rPr lang="en-US" altLang="zh-TW" dirty="0" smtClean="0"/>
            <a:t>Instructor</a:t>
          </a:r>
          <a:endParaRPr lang="zh-TW" altLang="en-US" dirty="0"/>
        </a:p>
      </dgm:t>
    </dgm:pt>
    <dgm:pt modelId="{306E4999-A454-47DF-B4FF-F6A1606E3007}" type="parTrans" cxnId="{5FD1F4DD-25A2-43CF-8617-CD018393D84D}">
      <dgm:prSet/>
      <dgm:spPr/>
      <dgm:t>
        <a:bodyPr/>
        <a:lstStyle/>
        <a:p>
          <a:endParaRPr lang="zh-TW" altLang="en-US"/>
        </a:p>
      </dgm:t>
    </dgm:pt>
    <dgm:pt modelId="{BB55EBCF-86B3-48F1-B6BE-E9762C30D1F1}" type="sibTrans" cxnId="{5FD1F4DD-25A2-43CF-8617-CD018393D84D}">
      <dgm:prSet/>
      <dgm:spPr/>
      <dgm:t>
        <a:bodyPr/>
        <a:lstStyle/>
        <a:p>
          <a:endParaRPr lang="zh-TW" altLang="en-US"/>
        </a:p>
      </dgm:t>
    </dgm:pt>
    <dgm:pt modelId="{0B2771C2-7B77-42FE-B761-4AB231F9EAC1}">
      <dgm:prSet phldrT="[文字]"/>
      <dgm:spPr/>
      <dgm:t>
        <a:bodyPr/>
        <a:lstStyle/>
        <a:p>
          <a:r>
            <a:rPr lang="en-US" altLang="zh-TW" dirty="0" smtClean="0"/>
            <a:t> based on students' responses</a:t>
          </a:r>
          <a:endParaRPr lang="zh-TW" altLang="en-US" dirty="0"/>
        </a:p>
      </dgm:t>
    </dgm:pt>
    <dgm:pt modelId="{5828D3DC-6D64-44BA-8E75-5634EBD43921}" type="parTrans" cxnId="{665ED7F3-7421-45AB-A8A0-3A58733A87C1}">
      <dgm:prSet/>
      <dgm:spPr/>
      <dgm:t>
        <a:bodyPr/>
        <a:lstStyle/>
        <a:p>
          <a:endParaRPr lang="zh-TW" altLang="en-US"/>
        </a:p>
      </dgm:t>
    </dgm:pt>
    <dgm:pt modelId="{42ADE869-D4A7-4FEA-BADE-B8F0988D3926}" type="sibTrans" cxnId="{665ED7F3-7421-45AB-A8A0-3A58733A87C1}">
      <dgm:prSet/>
      <dgm:spPr/>
      <dgm:t>
        <a:bodyPr/>
        <a:lstStyle/>
        <a:p>
          <a:endParaRPr lang="zh-TW" altLang="en-US"/>
        </a:p>
      </dgm:t>
    </dgm:pt>
    <dgm:pt modelId="{39C20440-E2C3-4E51-8A2E-2AF0A9780060}">
      <dgm:prSet phldrT="[文字]"/>
      <dgm:spPr/>
      <dgm:t>
        <a:bodyPr/>
        <a:lstStyle/>
        <a:p>
          <a:r>
            <a:rPr lang="en-US" altLang="zh-TW" dirty="0" smtClean="0"/>
            <a:t>Student</a:t>
          </a:r>
          <a:endParaRPr lang="zh-TW" altLang="en-US" dirty="0"/>
        </a:p>
      </dgm:t>
    </dgm:pt>
    <dgm:pt modelId="{1DEB858A-ACDA-4FB7-BCAE-2A2AD650CCB8}" type="parTrans" cxnId="{1E53AD83-4F58-4F7E-97F4-377C9B585C09}">
      <dgm:prSet/>
      <dgm:spPr/>
      <dgm:t>
        <a:bodyPr/>
        <a:lstStyle/>
        <a:p>
          <a:endParaRPr lang="zh-TW" altLang="en-US"/>
        </a:p>
      </dgm:t>
    </dgm:pt>
    <dgm:pt modelId="{1ACF3949-CC22-4752-9271-C28B6435C26B}" type="sibTrans" cxnId="{1E53AD83-4F58-4F7E-97F4-377C9B585C09}">
      <dgm:prSet/>
      <dgm:spPr/>
      <dgm:t>
        <a:bodyPr/>
        <a:lstStyle/>
        <a:p>
          <a:endParaRPr lang="zh-TW" altLang="en-US"/>
        </a:p>
      </dgm:t>
    </dgm:pt>
    <dgm:pt modelId="{DDC22445-EF1A-40F2-9099-A6084307BACC}">
      <dgm:prSet phldrT="[文字]"/>
      <dgm:spPr/>
      <dgm:t>
        <a:bodyPr/>
        <a:lstStyle/>
        <a:p>
          <a:r>
            <a:rPr lang="en-US" altLang="zh-TW" dirty="0" smtClean="0"/>
            <a:t> reflect</a:t>
          </a:r>
          <a:endParaRPr lang="zh-TW" altLang="en-US" dirty="0"/>
        </a:p>
      </dgm:t>
    </dgm:pt>
    <dgm:pt modelId="{3FD17F30-A6BE-42FD-B55B-3BF240C2334D}" type="parTrans" cxnId="{770179FD-30A2-45C0-B98C-A06F62CBBD28}">
      <dgm:prSet/>
      <dgm:spPr/>
      <dgm:t>
        <a:bodyPr/>
        <a:lstStyle/>
        <a:p>
          <a:endParaRPr lang="zh-TW" altLang="en-US"/>
        </a:p>
      </dgm:t>
    </dgm:pt>
    <dgm:pt modelId="{9FCF0A08-696D-4F5F-B72B-001BDAD3AD38}" type="sibTrans" cxnId="{770179FD-30A2-45C0-B98C-A06F62CBBD28}">
      <dgm:prSet/>
      <dgm:spPr/>
      <dgm:t>
        <a:bodyPr/>
        <a:lstStyle/>
        <a:p>
          <a:endParaRPr lang="zh-TW" altLang="en-US"/>
        </a:p>
      </dgm:t>
    </dgm:pt>
    <dgm:pt modelId="{8CFE5527-7A96-4F04-A50F-0AE8563BD48C}">
      <dgm:prSet phldrT="[文字]"/>
      <dgm:spPr/>
      <dgm:t>
        <a:bodyPr/>
        <a:lstStyle/>
        <a:p>
          <a:r>
            <a:rPr lang="en-US" altLang="zh-TW" dirty="0" smtClean="0"/>
            <a:t>individual answer</a:t>
          </a:r>
          <a:endParaRPr lang="zh-TW" altLang="en-US" dirty="0"/>
        </a:p>
      </dgm:t>
    </dgm:pt>
    <dgm:pt modelId="{675150B6-0374-4A4F-958C-BDACA9514AFE}" type="parTrans" cxnId="{1644B3CF-9FDA-46C5-A4DE-872B3558EDA8}">
      <dgm:prSet/>
      <dgm:spPr/>
      <dgm:t>
        <a:bodyPr/>
        <a:lstStyle/>
        <a:p>
          <a:endParaRPr lang="zh-TW" altLang="en-US"/>
        </a:p>
      </dgm:t>
    </dgm:pt>
    <dgm:pt modelId="{BC9F8DE4-F08C-41EB-AF0C-9AB1E656CADD}" type="sibTrans" cxnId="{1644B3CF-9FDA-46C5-A4DE-872B3558EDA8}">
      <dgm:prSet/>
      <dgm:spPr/>
      <dgm:t>
        <a:bodyPr/>
        <a:lstStyle/>
        <a:p>
          <a:endParaRPr lang="zh-TW" altLang="en-US"/>
        </a:p>
      </dgm:t>
    </dgm:pt>
    <dgm:pt modelId="{E569CD12-2B75-4479-AE33-419F9EFA3879}">
      <dgm:prSet phldrT="[文字]"/>
      <dgm:spPr/>
      <dgm:t>
        <a:bodyPr/>
        <a:lstStyle/>
        <a:p>
          <a:r>
            <a:rPr lang="en-US" altLang="zh-TW" dirty="0" smtClean="0"/>
            <a:t>Instructor</a:t>
          </a:r>
          <a:endParaRPr lang="zh-TW" altLang="en-US" dirty="0"/>
        </a:p>
      </dgm:t>
    </dgm:pt>
    <dgm:pt modelId="{2B5380E1-FD55-4568-AACC-A984C867E5A1}" type="parTrans" cxnId="{ECA4C3E0-8392-405B-B39D-8E12A4BD7CC7}">
      <dgm:prSet/>
      <dgm:spPr/>
      <dgm:t>
        <a:bodyPr/>
        <a:lstStyle/>
        <a:p>
          <a:endParaRPr lang="zh-TW" altLang="en-US"/>
        </a:p>
      </dgm:t>
    </dgm:pt>
    <dgm:pt modelId="{61A92C78-92E6-4599-8F91-7792704AED3E}" type="sibTrans" cxnId="{ECA4C3E0-8392-405B-B39D-8E12A4BD7CC7}">
      <dgm:prSet/>
      <dgm:spPr/>
      <dgm:t>
        <a:bodyPr/>
        <a:lstStyle/>
        <a:p>
          <a:endParaRPr lang="zh-TW" altLang="en-US"/>
        </a:p>
      </dgm:t>
    </dgm:pt>
    <dgm:pt modelId="{AC2149A7-EFC7-41F3-9910-C8A349CD1822}">
      <dgm:prSet phldrT="[文字]"/>
      <dgm:spPr/>
      <dgm:t>
        <a:bodyPr/>
        <a:lstStyle/>
        <a:p>
          <a:r>
            <a:rPr lang="en-US" altLang="zh-TW" dirty="0" smtClean="0"/>
            <a:t>reviews answers</a:t>
          </a:r>
          <a:endParaRPr lang="zh-TW" altLang="en-US" dirty="0"/>
        </a:p>
      </dgm:t>
    </dgm:pt>
    <dgm:pt modelId="{9B9D0149-E2C2-41BB-A1E8-918CD751B107}" type="parTrans" cxnId="{1F0C1A41-A51C-4D78-9118-8EDBCB02D299}">
      <dgm:prSet/>
      <dgm:spPr/>
      <dgm:t>
        <a:bodyPr/>
        <a:lstStyle/>
        <a:p>
          <a:endParaRPr lang="zh-TW" altLang="en-US"/>
        </a:p>
      </dgm:t>
    </dgm:pt>
    <dgm:pt modelId="{1C553A1C-1C5B-475C-9A9D-AAC7FD82CD8B}" type="sibTrans" cxnId="{1F0C1A41-A51C-4D78-9118-8EDBCB02D299}">
      <dgm:prSet/>
      <dgm:spPr/>
      <dgm:t>
        <a:bodyPr/>
        <a:lstStyle/>
        <a:p>
          <a:endParaRPr lang="zh-TW" altLang="en-US"/>
        </a:p>
      </dgm:t>
    </dgm:pt>
    <dgm:pt modelId="{C9666271-498F-4E2E-BE09-4A81B9B92567}">
      <dgm:prSet phldrT="[文字]"/>
      <dgm:spPr/>
      <dgm:t>
        <a:bodyPr/>
        <a:lstStyle/>
        <a:p>
          <a:r>
            <a:rPr lang="en-US" altLang="zh-TW" dirty="0" smtClean="0"/>
            <a:t>Students</a:t>
          </a:r>
          <a:endParaRPr lang="zh-TW" altLang="en-US" dirty="0"/>
        </a:p>
      </dgm:t>
    </dgm:pt>
    <dgm:pt modelId="{C7597134-8CEE-4D39-A1B3-298E3B773B9B}" type="parTrans" cxnId="{52218CB2-FDA1-494C-89F0-77A752D0FB2A}">
      <dgm:prSet/>
      <dgm:spPr/>
      <dgm:t>
        <a:bodyPr/>
        <a:lstStyle/>
        <a:p>
          <a:endParaRPr lang="zh-TW" altLang="en-US"/>
        </a:p>
      </dgm:t>
    </dgm:pt>
    <dgm:pt modelId="{26636B6F-2E2F-49D0-9D40-E3C279EAA87E}" type="sibTrans" cxnId="{52218CB2-FDA1-494C-89F0-77A752D0FB2A}">
      <dgm:prSet/>
      <dgm:spPr/>
      <dgm:t>
        <a:bodyPr/>
        <a:lstStyle/>
        <a:p>
          <a:endParaRPr lang="zh-TW" altLang="en-US"/>
        </a:p>
      </dgm:t>
    </dgm:pt>
    <dgm:pt modelId="{4EDF4923-2D2F-4DAE-BBBC-61F5C09E6AF7}">
      <dgm:prSet phldrT="[文字]"/>
      <dgm:spPr/>
      <dgm:t>
        <a:bodyPr/>
        <a:lstStyle/>
        <a:p>
          <a:r>
            <a:rPr lang="en-US" altLang="zh-TW" dirty="0" smtClean="0"/>
            <a:t>discuss with their peers</a:t>
          </a:r>
          <a:endParaRPr lang="zh-TW" altLang="en-US" dirty="0"/>
        </a:p>
      </dgm:t>
    </dgm:pt>
    <dgm:pt modelId="{5D8548BE-3FC1-43C3-BD79-DD26C1DFBD11}" type="parTrans" cxnId="{252BCADD-048D-430D-9479-D96C8FBC08F7}">
      <dgm:prSet/>
      <dgm:spPr/>
      <dgm:t>
        <a:bodyPr/>
        <a:lstStyle/>
        <a:p>
          <a:endParaRPr lang="zh-TW" altLang="en-US"/>
        </a:p>
      </dgm:t>
    </dgm:pt>
    <dgm:pt modelId="{E81A0AE6-C4E5-4EEA-9DEF-4DA4D7013956}" type="sibTrans" cxnId="{252BCADD-048D-430D-9479-D96C8FBC08F7}">
      <dgm:prSet/>
      <dgm:spPr/>
      <dgm:t>
        <a:bodyPr/>
        <a:lstStyle/>
        <a:p>
          <a:endParaRPr lang="zh-TW" altLang="en-US"/>
        </a:p>
      </dgm:t>
    </dgm:pt>
    <dgm:pt modelId="{CCA04F4E-3A68-4AD6-8361-3A9C40965300}">
      <dgm:prSet phldrT="[文字]"/>
      <dgm:spPr/>
      <dgm:t>
        <a:bodyPr/>
        <a:lstStyle/>
        <a:p>
          <a:r>
            <a:rPr lang="en-US" altLang="zh-TW" dirty="0" smtClean="0"/>
            <a:t>individual answer</a:t>
          </a:r>
          <a:endParaRPr lang="zh-TW" altLang="en-US" dirty="0"/>
        </a:p>
      </dgm:t>
    </dgm:pt>
    <dgm:pt modelId="{3EA993D9-E412-40D7-8755-4ABF95A95070}" type="parTrans" cxnId="{F3ECC93C-326F-45B4-B5EC-B8D72644B267}">
      <dgm:prSet/>
      <dgm:spPr/>
      <dgm:t>
        <a:bodyPr/>
        <a:lstStyle/>
        <a:p>
          <a:endParaRPr lang="zh-TW" altLang="en-US"/>
        </a:p>
      </dgm:t>
    </dgm:pt>
    <dgm:pt modelId="{9EA87EEB-2721-48D5-9CA8-0967B9AB5BB1}" type="sibTrans" cxnId="{F3ECC93C-326F-45B4-B5EC-B8D72644B267}">
      <dgm:prSet/>
      <dgm:spPr/>
      <dgm:t>
        <a:bodyPr/>
        <a:lstStyle/>
        <a:p>
          <a:endParaRPr lang="zh-TW" altLang="en-US"/>
        </a:p>
      </dgm:t>
    </dgm:pt>
    <dgm:pt modelId="{ED182BF5-1727-4531-AF81-51AECE6E117C}">
      <dgm:prSet phldrT="[文字]"/>
      <dgm:spPr/>
      <dgm:t>
        <a:bodyPr/>
        <a:lstStyle/>
        <a:p>
          <a:r>
            <a:rPr lang="en-US" altLang="zh-TW" dirty="0" smtClean="0"/>
            <a:t>Instructor</a:t>
          </a:r>
          <a:endParaRPr lang="zh-TW" altLang="en-US" dirty="0"/>
        </a:p>
      </dgm:t>
    </dgm:pt>
    <dgm:pt modelId="{23B42600-D351-41C5-86B8-9B4A337E3ED1}" type="parTrans" cxnId="{479BADED-D82C-4839-99D8-4A1D27F9C724}">
      <dgm:prSet/>
      <dgm:spPr/>
      <dgm:t>
        <a:bodyPr/>
        <a:lstStyle/>
        <a:p>
          <a:endParaRPr lang="zh-TW" altLang="en-US"/>
        </a:p>
      </dgm:t>
    </dgm:pt>
    <dgm:pt modelId="{58A18717-EE7D-4D86-BCCB-1FA9F64D5040}" type="sibTrans" cxnId="{479BADED-D82C-4839-99D8-4A1D27F9C724}">
      <dgm:prSet/>
      <dgm:spPr/>
      <dgm:t>
        <a:bodyPr/>
        <a:lstStyle/>
        <a:p>
          <a:endParaRPr lang="zh-TW" altLang="en-US"/>
        </a:p>
      </dgm:t>
    </dgm:pt>
    <dgm:pt modelId="{DEEB4D35-9B4A-4CA9-8EC6-45D2EFB8F5E4}">
      <dgm:prSet phldrT="[文字]"/>
      <dgm:spPr/>
      <dgm:t>
        <a:bodyPr/>
        <a:lstStyle/>
        <a:p>
          <a:r>
            <a:rPr lang="en-US" altLang="zh-TW" dirty="0" smtClean="0"/>
            <a:t>reviews responses</a:t>
          </a:r>
          <a:endParaRPr lang="zh-TW" altLang="en-US" dirty="0"/>
        </a:p>
      </dgm:t>
    </dgm:pt>
    <dgm:pt modelId="{707758DB-2D46-4DB7-B485-7779ECF8B725}" type="parTrans" cxnId="{32E73A9F-3821-4EBA-9DC5-11E07E760ECB}">
      <dgm:prSet/>
      <dgm:spPr/>
      <dgm:t>
        <a:bodyPr/>
        <a:lstStyle/>
        <a:p>
          <a:endParaRPr lang="zh-TW" altLang="en-US"/>
        </a:p>
      </dgm:t>
    </dgm:pt>
    <dgm:pt modelId="{CE90F45F-FE11-497E-BA6A-D84846A21C01}" type="sibTrans" cxnId="{32E73A9F-3821-4EBA-9DC5-11E07E760ECB}">
      <dgm:prSet/>
      <dgm:spPr/>
      <dgm:t>
        <a:bodyPr/>
        <a:lstStyle/>
        <a:p>
          <a:endParaRPr lang="zh-TW" altLang="en-US"/>
        </a:p>
      </dgm:t>
    </dgm:pt>
    <dgm:pt modelId="{79C7ADFE-C00B-4D02-AC18-C70F983F7760}">
      <dgm:prSet phldrT="[文字]"/>
      <dgm:spPr/>
      <dgm:t>
        <a:bodyPr/>
        <a:lstStyle/>
        <a:p>
          <a:r>
            <a:rPr lang="en-US" altLang="zh-TW" dirty="0" smtClean="0"/>
            <a:t>explanation </a:t>
          </a:r>
          <a:endParaRPr lang="zh-TW" altLang="en-US" dirty="0"/>
        </a:p>
      </dgm:t>
    </dgm:pt>
    <dgm:pt modelId="{B0B39CF9-800F-4AE3-9A12-C6A24467BDFA}" type="parTrans" cxnId="{043EB912-34F4-4A9E-8AF6-A4949AE06C7C}">
      <dgm:prSet/>
      <dgm:spPr/>
      <dgm:t>
        <a:bodyPr/>
        <a:lstStyle/>
        <a:p>
          <a:endParaRPr lang="zh-TW" altLang="en-US"/>
        </a:p>
      </dgm:t>
    </dgm:pt>
    <dgm:pt modelId="{3E83F500-3F9D-411F-81B6-DFA58F7911F9}" type="sibTrans" cxnId="{043EB912-34F4-4A9E-8AF6-A4949AE06C7C}">
      <dgm:prSet/>
      <dgm:spPr/>
      <dgm:t>
        <a:bodyPr/>
        <a:lstStyle/>
        <a:p>
          <a:endParaRPr lang="zh-TW" altLang="en-US"/>
        </a:p>
      </dgm:t>
    </dgm:pt>
    <dgm:pt modelId="{6572FEEF-F462-4B06-8C30-B2F4568759AA}">
      <dgm:prSet phldrT="[文字]"/>
      <dgm:spPr/>
      <dgm:t>
        <a:bodyPr/>
        <a:lstStyle/>
        <a:p>
          <a:r>
            <a:rPr lang="en-US" altLang="zh-TW" dirty="0" smtClean="0"/>
            <a:t> poses question</a:t>
          </a:r>
          <a:endParaRPr lang="zh-TW" altLang="en-US" dirty="0"/>
        </a:p>
      </dgm:t>
    </dgm:pt>
    <dgm:pt modelId="{E4771456-AA70-48CB-81D9-98CBF11CE7F9}" type="parTrans" cxnId="{D3E34367-4182-423F-B86A-7E7D64FE30FF}">
      <dgm:prSet/>
      <dgm:spPr/>
      <dgm:t>
        <a:bodyPr/>
        <a:lstStyle/>
        <a:p>
          <a:endParaRPr lang="zh-TW" altLang="en-US"/>
        </a:p>
      </dgm:t>
    </dgm:pt>
    <dgm:pt modelId="{723AE2E3-240F-47F2-856D-E1748217EDCC}" type="sibTrans" cxnId="{D3E34367-4182-423F-B86A-7E7D64FE30FF}">
      <dgm:prSet/>
      <dgm:spPr/>
      <dgm:t>
        <a:bodyPr/>
        <a:lstStyle/>
        <a:p>
          <a:endParaRPr lang="zh-TW" altLang="en-US"/>
        </a:p>
      </dgm:t>
    </dgm:pt>
    <dgm:pt modelId="{08EEB643-BDDA-4555-B66C-CEABA92845FF}" type="pres">
      <dgm:prSet presAssocID="{30F9D68F-8319-4A7B-9762-CFD629B801D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B32F643-086E-45B0-9758-F5DCAD5B9F74}" type="pres">
      <dgm:prSet presAssocID="{30F9D68F-8319-4A7B-9762-CFD629B801D1}" presName="tSp" presStyleCnt="0"/>
      <dgm:spPr/>
    </dgm:pt>
    <dgm:pt modelId="{822A70A2-4453-4A54-9B52-F82E64089C1A}" type="pres">
      <dgm:prSet presAssocID="{30F9D68F-8319-4A7B-9762-CFD629B801D1}" presName="bSp" presStyleCnt="0"/>
      <dgm:spPr/>
    </dgm:pt>
    <dgm:pt modelId="{14F828C2-B3F9-44DB-9E89-94DFAA94709D}" type="pres">
      <dgm:prSet presAssocID="{30F9D68F-8319-4A7B-9762-CFD629B801D1}" presName="process" presStyleCnt="0"/>
      <dgm:spPr/>
    </dgm:pt>
    <dgm:pt modelId="{52BFFBAA-2446-483A-A207-9E714C50FB63}" type="pres">
      <dgm:prSet presAssocID="{F1FB0F19-D764-4A96-B1E6-89FE4CB3AB85}" presName="composite1" presStyleCnt="0"/>
      <dgm:spPr/>
    </dgm:pt>
    <dgm:pt modelId="{67C3936B-EE2D-43DF-B46D-01BA93895BDF}" type="pres">
      <dgm:prSet presAssocID="{F1FB0F19-D764-4A96-B1E6-89FE4CB3AB85}" presName="dummyNode1" presStyleLbl="node1" presStyleIdx="0" presStyleCnt="5"/>
      <dgm:spPr/>
    </dgm:pt>
    <dgm:pt modelId="{E8172A8E-C7E3-4C2C-ADF4-377D2AC5F05F}" type="pres">
      <dgm:prSet presAssocID="{F1FB0F19-D764-4A96-B1E6-89FE4CB3AB85}" presName="childNode1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C46744C-9242-485B-BEF8-B39EECFE7525}" type="pres">
      <dgm:prSet presAssocID="{F1FB0F19-D764-4A96-B1E6-89FE4CB3AB85}" presName="childNode1tx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0CC5ACC-DE2D-41E7-BD4F-F1EFBB77D2EB}" type="pres">
      <dgm:prSet presAssocID="{F1FB0F19-D764-4A96-B1E6-89FE4CB3AB85}" presName="parentNode1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366DB3F-2EF3-45FA-9108-56F163A3F5BE}" type="pres">
      <dgm:prSet presAssocID="{F1FB0F19-D764-4A96-B1E6-89FE4CB3AB85}" presName="connSite1" presStyleCnt="0"/>
      <dgm:spPr/>
    </dgm:pt>
    <dgm:pt modelId="{E950A752-4EBA-412A-BE87-3FC972EE37DE}" type="pres">
      <dgm:prSet presAssocID="{BB55EBCF-86B3-48F1-B6BE-E9762C30D1F1}" presName="Name9" presStyleLbl="sibTrans2D1" presStyleIdx="0" presStyleCnt="4"/>
      <dgm:spPr/>
      <dgm:t>
        <a:bodyPr/>
        <a:lstStyle/>
        <a:p>
          <a:endParaRPr lang="zh-TW" altLang="en-US"/>
        </a:p>
      </dgm:t>
    </dgm:pt>
    <dgm:pt modelId="{F238DA62-2100-4B43-A537-946FAF76FB3F}" type="pres">
      <dgm:prSet presAssocID="{39C20440-E2C3-4E51-8A2E-2AF0A9780060}" presName="composite2" presStyleCnt="0"/>
      <dgm:spPr/>
    </dgm:pt>
    <dgm:pt modelId="{D754761A-1856-45BF-99CE-48C43B367C63}" type="pres">
      <dgm:prSet presAssocID="{39C20440-E2C3-4E51-8A2E-2AF0A9780060}" presName="dummyNode2" presStyleLbl="node1" presStyleIdx="0" presStyleCnt="5"/>
      <dgm:spPr/>
    </dgm:pt>
    <dgm:pt modelId="{7B320A36-2379-4DC2-B77E-77C25B1D9435}" type="pres">
      <dgm:prSet presAssocID="{39C20440-E2C3-4E51-8A2E-2AF0A9780060}" presName="childNode2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91CE16-40C9-4545-B593-A9E7883D799C}" type="pres">
      <dgm:prSet presAssocID="{39C20440-E2C3-4E51-8A2E-2AF0A9780060}" presName="childNode2tx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DBE8EC9-0911-449C-BA7D-4392D79FBDF8}" type="pres">
      <dgm:prSet presAssocID="{39C20440-E2C3-4E51-8A2E-2AF0A9780060}" presName="parentNode2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2E04A34-CD6E-4CBF-A85C-6AF634090C93}" type="pres">
      <dgm:prSet presAssocID="{39C20440-E2C3-4E51-8A2E-2AF0A9780060}" presName="connSite2" presStyleCnt="0"/>
      <dgm:spPr/>
    </dgm:pt>
    <dgm:pt modelId="{B010E45E-2256-4155-A381-F5CACE2A4937}" type="pres">
      <dgm:prSet presAssocID="{1ACF3949-CC22-4752-9271-C28B6435C26B}" presName="Name18" presStyleLbl="sibTrans2D1" presStyleIdx="1" presStyleCnt="4"/>
      <dgm:spPr/>
      <dgm:t>
        <a:bodyPr/>
        <a:lstStyle/>
        <a:p>
          <a:endParaRPr lang="zh-TW" altLang="en-US"/>
        </a:p>
      </dgm:t>
    </dgm:pt>
    <dgm:pt modelId="{3A8117AD-F088-4402-A22A-EDDB96154C90}" type="pres">
      <dgm:prSet presAssocID="{E569CD12-2B75-4479-AE33-419F9EFA3879}" presName="composite1" presStyleCnt="0"/>
      <dgm:spPr/>
    </dgm:pt>
    <dgm:pt modelId="{653617A0-677E-41AB-B1E8-555798E0B5FE}" type="pres">
      <dgm:prSet presAssocID="{E569CD12-2B75-4479-AE33-419F9EFA3879}" presName="dummyNode1" presStyleLbl="node1" presStyleIdx="1" presStyleCnt="5"/>
      <dgm:spPr/>
    </dgm:pt>
    <dgm:pt modelId="{66E8855B-4FE2-4208-8382-95FBE18061B3}" type="pres">
      <dgm:prSet presAssocID="{E569CD12-2B75-4479-AE33-419F9EFA3879}" presName="childNode1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3519FBE-E238-4EF0-AFE9-F499CFC45EE2}" type="pres">
      <dgm:prSet presAssocID="{E569CD12-2B75-4479-AE33-419F9EFA3879}" presName="childNode1tx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0123AC4-37FE-4FC3-AB96-423860301125}" type="pres">
      <dgm:prSet presAssocID="{E569CD12-2B75-4479-AE33-419F9EFA3879}" presName="parentNode1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C5DEEDD-48F9-44B2-8CF2-77B4D405713B}" type="pres">
      <dgm:prSet presAssocID="{E569CD12-2B75-4479-AE33-419F9EFA3879}" presName="connSite1" presStyleCnt="0"/>
      <dgm:spPr/>
    </dgm:pt>
    <dgm:pt modelId="{C04D5179-D36E-4C28-B7A0-59EC5D2B1195}" type="pres">
      <dgm:prSet presAssocID="{61A92C78-92E6-4599-8F91-7792704AED3E}" presName="Name9" presStyleLbl="sibTrans2D1" presStyleIdx="2" presStyleCnt="4"/>
      <dgm:spPr/>
      <dgm:t>
        <a:bodyPr/>
        <a:lstStyle/>
        <a:p>
          <a:endParaRPr lang="zh-TW" altLang="en-US"/>
        </a:p>
      </dgm:t>
    </dgm:pt>
    <dgm:pt modelId="{7DACB481-D838-4C5D-AEBF-808EB69C8A22}" type="pres">
      <dgm:prSet presAssocID="{C9666271-498F-4E2E-BE09-4A81B9B92567}" presName="composite2" presStyleCnt="0"/>
      <dgm:spPr/>
    </dgm:pt>
    <dgm:pt modelId="{68A24EB0-61EC-4075-BA28-2AAB1BB851A9}" type="pres">
      <dgm:prSet presAssocID="{C9666271-498F-4E2E-BE09-4A81B9B92567}" presName="dummyNode2" presStyleLbl="node1" presStyleIdx="2" presStyleCnt="5"/>
      <dgm:spPr/>
    </dgm:pt>
    <dgm:pt modelId="{AC847042-5B52-4E88-B32E-2E9C475047C9}" type="pres">
      <dgm:prSet presAssocID="{C9666271-498F-4E2E-BE09-4A81B9B92567}" presName="childNode2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0EB70B6-E5FF-4F06-A6B3-3A043E724472}" type="pres">
      <dgm:prSet presAssocID="{C9666271-498F-4E2E-BE09-4A81B9B92567}" presName="childNode2tx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3B5C9D4-AAE8-4066-86AD-7DDB4700F7AF}" type="pres">
      <dgm:prSet presAssocID="{C9666271-498F-4E2E-BE09-4A81B9B92567}" presName="parentNode2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AD17003-F3EC-4B49-9CC5-5856A217426D}" type="pres">
      <dgm:prSet presAssocID="{C9666271-498F-4E2E-BE09-4A81B9B92567}" presName="connSite2" presStyleCnt="0"/>
      <dgm:spPr/>
    </dgm:pt>
    <dgm:pt modelId="{07C5B784-0049-4D04-8D86-6C75C09FCE6F}" type="pres">
      <dgm:prSet presAssocID="{26636B6F-2E2F-49D0-9D40-E3C279EAA87E}" presName="Name18" presStyleLbl="sibTrans2D1" presStyleIdx="3" presStyleCnt="4"/>
      <dgm:spPr/>
      <dgm:t>
        <a:bodyPr/>
        <a:lstStyle/>
        <a:p>
          <a:endParaRPr lang="zh-TW" altLang="en-US"/>
        </a:p>
      </dgm:t>
    </dgm:pt>
    <dgm:pt modelId="{463AB10E-D303-45EC-9732-A094E662ABFB}" type="pres">
      <dgm:prSet presAssocID="{ED182BF5-1727-4531-AF81-51AECE6E117C}" presName="composite1" presStyleCnt="0"/>
      <dgm:spPr/>
    </dgm:pt>
    <dgm:pt modelId="{DCD3D4A5-559D-4A2C-8633-510BCDB1BF54}" type="pres">
      <dgm:prSet presAssocID="{ED182BF5-1727-4531-AF81-51AECE6E117C}" presName="dummyNode1" presStyleLbl="node1" presStyleIdx="3" presStyleCnt="5"/>
      <dgm:spPr/>
    </dgm:pt>
    <dgm:pt modelId="{89EE61F4-A756-4800-97C8-DEF90AA16F48}" type="pres">
      <dgm:prSet presAssocID="{ED182BF5-1727-4531-AF81-51AECE6E117C}" presName="childNode1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8695CF7-27DB-4842-85BA-AECA383454E5}" type="pres">
      <dgm:prSet presAssocID="{ED182BF5-1727-4531-AF81-51AECE6E117C}" presName="childNode1tx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2DD4345-4E04-409D-A08D-CCFA792B28FB}" type="pres">
      <dgm:prSet presAssocID="{ED182BF5-1727-4531-AF81-51AECE6E117C}" presName="parentNode1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BD5256A-3856-4656-B76E-9B8F371C549D}" type="pres">
      <dgm:prSet presAssocID="{ED182BF5-1727-4531-AF81-51AECE6E117C}" presName="connSite1" presStyleCnt="0"/>
      <dgm:spPr/>
    </dgm:pt>
  </dgm:ptLst>
  <dgm:cxnLst>
    <dgm:cxn modelId="{32910E4C-63EF-4BC0-9F94-B7C97B83D904}" type="presOf" srcId="{AC2149A7-EFC7-41F3-9910-C8A349CD1822}" destId="{66E8855B-4FE2-4208-8382-95FBE18061B3}" srcOrd="0" destOrd="0" presId="urn:microsoft.com/office/officeart/2005/8/layout/hProcess4"/>
    <dgm:cxn modelId="{896C5AAD-64FF-4ECF-B6FE-F60CFD35D5CB}" type="presOf" srcId="{DDC22445-EF1A-40F2-9099-A6084307BACC}" destId="{7B320A36-2379-4DC2-B77E-77C25B1D9435}" srcOrd="0" destOrd="0" presId="urn:microsoft.com/office/officeart/2005/8/layout/hProcess4"/>
    <dgm:cxn modelId="{52218CB2-FDA1-494C-89F0-77A752D0FB2A}" srcId="{30F9D68F-8319-4A7B-9762-CFD629B801D1}" destId="{C9666271-498F-4E2E-BE09-4A81B9B92567}" srcOrd="3" destOrd="0" parTransId="{C7597134-8CEE-4D39-A1B3-298E3B773B9B}" sibTransId="{26636B6F-2E2F-49D0-9D40-E3C279EAA87E}"/>
    <dgm:cxn modelId="{5E651968-B68D-470F-8E99-F62F67867C57}" type="presOf" srcId="{1ACF3949-CC22-4752-9271-C28B6435C26B}" destId="{B010E45E-2256-4155-A381-F5CACE2A4937}" srcOrd="0" destOrd="0" presId="urn:microsoft.com/office/officeart/2005/8/layout/hProcess4"/>
    <dgm:cxn modelId="{1DEFD19B-ABF0-4BC5-9413-3CF0E4759DD4}" type="presOf" srcId="{79C7ADFE-C00B-4D02-AC18-C70F983F7760}" destId="{18695CF7-27DB-4842-85BA-AECA383454E5}" srcOrd="1" destOrd="1" presId="urn:microsoft.com/office/officeart/2005/8/layout/hProcess4"/>
    <dgm:cxn modelId="{1E53AD83-4F58-4F7E-97F4-377C9B585C09}" srcId="{30F9D68F-8319-4A7B-9762-CFD629B801D1}" destId="{39C20440-E2C3-4E51-8A2E-2AF0A9780060}" srcOrd="1" destOrd="0" parTransId="{1DEB858A-ACDA-4FB7-BCAE-2A2AD650CCB8}" sibTransId="{1ACF3949-CC22-4752-9271-C28B6435C26B}"/>
    <dgm:cxn modelId="{7F137940-4889-4B83-82B4-C44B8FCD1031}" type="presOf" srcId="{0B2771C2-7B77-42FE-B761-4AB231F9EAC1}" destId="{E8172A8E-C7E3-4C2C-ADF4-377D2AC5F05F}" srcOrd="0" destOrd="0" presId="urn:microsoft.com/office/officeart/2005/8/layout/hProcess4"/>
    <dgm:cxn modelId="{665ED7F3-7421-45AB-A8A0-3A58733A87C1}" srcId="{F1FB0F19-D764-4A96-B1E6-89FE4CB3AB85}" destId="{0B2771C2-7B77-42FE-B761-4AB231F9EAC1}" srcOrd="0" destOrd="0" parTransId="{5828D3DC-6D64-44BA-8E75-5634EBD43921}" sibTransId="{42ADE869-D4A7-4FEA-BADE-B8F0988D3926}"/>
    <dgm:cxn modelId="{624F9542-8910-4BF8-B861-672F34692EF3}" type="presOf" srcId="{8CFE5527-7A96-4F04-A50F-0AE8563BD48C}" destId="{7B320A36-2379-4DC2-B77E-77C25B1D9435}" srcOrd="0" destOrd="1" presId="urn:microsoft.com/office/officeart/2005/8/layout/hProcess4"/>
    <dgm:cxn modelId="{A70D4ED9-12D0-49C5-BB0A-5F535E76662F}" type="presOf" srcId="{8CFE5527-7A96-4F04-A50F-0AE8563BD48C}" destId="{2291CE16-40C9-4545-B593-A9E7883D799C}" srcOrd="1" destOrd="1" presId="urn:microsoft.com/office/officeart/2005/8/layout/hProcess4"/>
    <dgm:cxn modelId="{252BCADD-048D-430D-9479-D96C8FBC08F7}" srcId="{C9666271-498F-4E2E-BE09-4A81B9B92567}" destId="{4EDF4923-2D2F-4DAE-BBBC-61F5C09E6AF7}" srcOrd="0" destOrd="0" parTransId="{5D8548BE-3FC1-43C3-BD79-DD26C1DFBD11}" sibTransId="{E81A0AE6-C4E5-4EEA-9DEF-4DA4D7013956}"/>
    <dgm:cxn modelId="{479BADED-D82C-4839-99D8-4A1D27F9C724}" srcId="{30F9D68F-8319-4A7B-9762-CFD629B801D1}" destId="{ED182BF5-1727-4531-AF81-51AECE6E117C}" srcOrd="4" destOrd="0" parTransId="{23B42600-D351-41C5-86B8-9B4A337E3ED1}" sibTransId="{58A18717-EE7D-4D86-BCCB-1FA9F64D5040}"/>
    <dgm:cxn modelId="{D3E34367-4182-423F-B86A-7E7D64FE30FF}" srcId="{F1FB0F19-D764-4A96-B1E6-89FE4CB3AB85}" destId="{6572FEEF-F462-4B06-8C30-B2F4568759AA}" srcOrd="1" destOrd="0" parTransId="{E4771456-AA70-48CB-81D9-98CBF11CE7F9}" sibTransId="{723AE2E3-240F-47F2-856D-E1748217EDCC}"/>
    <dgm:cxn modelId="{ECA4C3E0-8392-405B-B39D-8E12A4BD7CC7}" srcId="{30F9D68F-8319-4A7B-9762-CFD629B801D1}" destId="{E569CD12-2B75-4479-AE33-419F9EFA3879}" srcOrd="2" destOrd="0" parTransId="{2B5380E1-FD55-4568-AACC-A984C867E5A1}" sibTransId="{61A92C78-92E6-4599-8F91-7792704AED3E}"/>
    <dgm:cxn modelId="{043EB912-34F4-4A9E-8AF6-A4949AE06C7C}" srcId="{ED182BF5-1727-4531-AF81-51AECE6E117C}" destId="{79C7ADFE-C00B-4D02-AC18-C70F983F7760}" srcOrd="1" destOrd="0" parTransId="{B0B39CF9-800F-4AE3-9A12-C6A24467BDFA}" sibTransId="{3E83F500-3F9D-411F-81B6-DFA58F7911F9}"/>
    <dgm:cxn modelId="{FBCE5A44-DFE7-43E5-9323-D74E77DADEF0}" type="presOf" srcId="{DEEB4D35-9B4A-4CA9-8EC6-45D2EFB8F5E4}" destId="{89EE61F4-A756-4800-97C8-DEF90AA16F48}" srcOrd="0" destOrd="0" presId="urn:microsoft.com/office/officeart/2005/8/layout/hProcess4"/>
    <dgm:cxn modelId="{F8C11657-351D-441F-ABE9-103CBC8FB05E}" type="presOf" srcId="{61A92C78-92E6-4599-8F91-7792704AED3E}" destId="{C04D5179-D36E-4C28-B7A0-59EC5D2B1195}" srcOrd="0" destOrd="0" presId="urn:microsoft.com/office/officeart/2005/8/layout/hProcess4"/>
    <dgm:cxn modelId="{BCD960EF-0BEC-4525-8C0A-26A8D4B943E2}" type="presOf" srcId="{6572FEEF-F462-4B06-8C30-B2F4568759AA}" destId="{E8172A8E-C7E3-4C2C-ADF4-377D2AC5F05F}" srcOrd="0" destOrd="1" presId="urn:microsoft.com/office/officeart/2005/8/layout/hProcess4"/>
    <dgm:cxn modelId="{1F0C1A41-A51C-4D78-9118-8EDBCB02D299}" srcId="{E569CD12-2B75-4479-AE33-419F9EFA3879}" destId="{AC2149A7-EFC7-41F3-9910-C8A349CD1822}" srcOrd="0" destOrd="0" parTransId="{9B9D0149-E2C2-41BB-A1E8-918CD751B107}" sibTransId="{1C553A1C-1C5B-475C-9A9D-AAC7FD82CD8B}"/>
    <dgm:cxn modelId="{AE3C2A9C-890B-4845-9D92-BB58C3FED85C}" type="presOf" srcId="{E569CD12-2B75-4479-AE33-419F9EFA3879}" destId="{40123AC4-37FE-4FC3-AB96-423860301125}" srcOrd="0" destOrd="0" presId="urn:microsoft.com/office/officeart/2005/8/layout/hProcess4"/>
    <dgm:cxn modelId="{240EF0F5-6B40-4766-8E0B-0C13054F91E8}" type="presOf" srcId="{39C20440-E2C3-4E51-8A2E-2AF0A9780060}" destId="{7DBE8EC9-0911-449C-BA7D-4392D79FBDF8}" srcOrd="0" destOrd="0" presId="urn:microsoft.com/office/officeart/2005/8/layout/hProcess4"/>
    <dgm:cxn modelId="{60D29C18-7623-4EFC-A3B6-B692CEADEEA1}" type="presOf" srcId="{26636B6F-2E2F-49D0-9D40-E3C279EAA87E}" destId="{07C5B784-0049-4D04-8D86-6C75C09FCE6F}" srcOrd="0" destOrd="0" presId="urn:microsoft.com/office/officeart/2005/8/layout/hProcess4"/>
    <dgm:cxn modelId="{F3ECC93C-326F-45B4-B5EC-B8D72644B267}" srcId="{C9666271-498F-4E2E-BE09-4A81B9B92567}" destId="{CCA04F4E-3A68-4AD6-8361-3A9C40965300}" srcOrd="1" destOrd="0" parTransId="{3EA993D9-E412-40D7-8755-4ABF95A95070}" sibTransId="{9EA87EEB-2721-48D5-9CA8-0967B9AB5BB1}"/>
    <dgm:cxn modelId="{C212011E-8963-4A10-98EB-8BA0A4BFF0AA}" type="presOf" srcId="{0B2771C2-7B77-42FE-B761-4AB231F9EAC1}" destId="{7C46744C-9242-485B-BEF8-B39EECFE7525}" srcOrd="1" destOrd="0" presId="urn:microsoft.com/office/officeart/2005/8/layout/hProcess4"/>
    <dgm:cxn modelId="{1644B3CF-9FDA-46C5-A4DE-872B3558EDA8}" srcId="{39C20440-E2C3-4E51-8A2E-2AF0A9780060}" destId="{8CFE5527-7A96-4F04-A50F-0AE8563BD48C}" srcOrd="1" destOrd="0" parTransId="{675150B6-0374-4A4F-958C-BDACA9514AFE}" sibTransId="{BC9F8DE4-F08C-41EB-AF0C-9AB1E656CADD}"/>
    <dgm:cxn modelId="{21ECB433-2E0E-44D9-B062-25B535A0992E}" type="presOf" srcId="{ED182BF5-1727-4531-AF81-51AECE6E117C}" destId="{32DD4345-4E04-409D-A08D-CCFA792B28FB}" srcOrd="0" destOrd="0" presId="urn:microsoft.com/office/officeart/2005/8/layout/hProcess4"/>
    <dgm:cxn modelId="{FD2D78E6-32B7-4C71-8E47-DA32C46E46CF}" type="presOf" srcId="{DDC22445-EF1A-40F2-9099-A6084307BACC}" destId="{2291CE16-40C9-4545-B593-A9E7883D799C}" srcOrd="1" destOrd="0" presId="urn:microsoft.com/office/officeart/2005/8/layout/hProcess4"/>
    <dgm:cxn modelId="{3ECD23BD-5668-4321-BDED-307887FCBCAC}" type="presOf" srcId="{6572FEEF-F462-4B06-8C30-B2F4568759AA}" destId="{7C46744C-9242-485B-BEF8-B39EECFE7525}" srcOrd="1" destOrd="1" presId="urn:microsoft.com/office/officeart/2005/8/layout/hProcess4"/>
    <dgm:cxn modelId="{3AD5AAD4-C58C-463C-9C0B-51332190E18A}" type="presOf" srcId="{DEEB4D35-9B4A-4CA9-8EC6-45D2EFB8F5E4}" destId="{18695CF7-27DB-4842-85BA-AECA383454E5}" srcOrd="1" destOrd="0" presId="urn:microsoft.com/office/officeart/2005/8/layout/hProcess4"/>
    <dgm:cxn modelId="{2FC24AD2-2C23-49C6-BD0E-D740B5B8553D}" type="presOf" srcId="{79C7ADFE-C00B-4D02-AC18-C70F983F7760}" destId="{89EE61F4-A756-4800-97C8-DEF90AA16F48}" srcOrd="0" destOrd="1" presId="urn:microsoft.com/office/officeart/2005/8/layout/hProcess4"/>
    <dgm:cxn modelId="{BCAEB253-111C-4D08-ACE0-B83067CD1895}" type="presOf" srcId="{CCA04F4E-3A68-4AD6-8361-3A9C40965300}" destId="{A0EB70B6-E5FF-4F06-A6B3-3A043E724472}" srcOrd="1" destOrd="1" presId="urn:microsoft.com/office/officeart/2005/8/layout/hProcess4"/>
    <dgm:cxn modelId="{9AF911A2-BADC-440F-8F50-9D55593220E4}" type="presOf" srcId="{CCA04F4E-3A68-4AD6-8361-3A9C40965300}" destId="{AC847042-5B52-4E88-B32E-2E9C475047C9}" srcOrd="0" destOrd="1" presId="urn:microsoft.com/office/officeart/2005/8/layout/hProcess4"/>
    <dgm:cxn modelId="{32E73A9F-3821-4EBA-9DC5-11E07E760ECB}" srcId="{ED182BF5-1727-4531-AF81-51AECE6E117C}" destId="{DEEB4D35-9B4A-4CA9-8EC6-45D2EFB8F5E4}" srcOrd="0" destOrd="0" parTransId="{707758DB-2D46-4DB7-B485-7779ECF8B725}" sibTransId="{CE90F45F-FE11-497E-BA6A-D84846A21C01}"/>
    <dgm:cxn modelId="{5FD1F4DD-25A2-43CF-8617-CD018393D84D}" srcId="{30F9D68F-8319-4A7B-9762-CFD629B801D1}" destId="{F1FB0F19-D764-4A96-B1E6-89FE4CB3AB85}" srcOrd="0" destOrd="0" parTransId="{306E4999-A454-47DF-B4FF-F6A1606E3007}" sibTransId="{BB55EBCF-86B3-48F1-B6BE-E9762C30D1F1}"/>
    <dgm:cxn modelId="{BF04D86B-29A3-48DA-B3A6-274418B84548}" type="presOf" srcId="{BB55EBCF-86B3-48F1-B6BE-E9762C30D1F1}" destId="{E950A752-4EBA-412A-BE87-3FC972EE37DE}" srcOrd="0" destOrd="0" presId="urn:microsoft.com/office/officeart/2005/8/layout/hProcess4"/>
    <dgm:cxn modelId="{C13AF4FE-803B-4ABE-BAF2-D824C03F1CFF}" type="presOf" srcId="{F1FB0F19-D764-4A96-B1E6-89FE4CB3AB85}" destId="{10CC5ACC-DE2D-41E7-BD4F-F1EFBB77D2EB}" srcOrd="0" destOrd="0" presId="urn:microsoft.com/office/officeart/2005/8/layout/hProcess4"/>
    <dgm:cxn modelId="{770179FD-30A2-45C0-B98C-A06F62CBBD28}" srcId="{39C20440-E2C3-4E51-8A2E-2AF0A9780060}" destId="{DDC22445-EF1A-40F2-9099-A6084307BACC}" srcOrd="0" destOrd="0" parTransId="{3FD17F30-A6BE-42FD-B55B-3BF240C2334D}" sibTransId="{9FCF0A08-696D-4F5F-B72B-001BDAD3AD38}"/>
    <dgm:cxn modelId="{060BF5D6-60D2-4DE9-A512-C4DBF44E712C}" type="presOf" srcId="{4EDF4923-2D2F-4DAE-BBBC-61F5C09E6AF7}" destId="{AC847042-5B52-4E88-B32E-2E9C475047C9}" srcOrd="0" destOrd="0" presId="urn:microsoft.com/office/officeart/2005/8/layout/hProcess4"/>
    <dgm:cxn modelId="{FD0941EA-C5FC-4DB8-A9F3-5DF651466352}" type="presOf" srcId="{30F9D68F-8319-4A7B-9762-CFD629B801D1}" destId="{08EEB643-BDDA-4555-B66C-CEABA92845FF}" srcOrd="0" destOrd="0" presId="urn:microsoft.com/office/officeart/2005/8/layout/hProcess4"/>
    <dgm:cxn modelId="{3F9F15C2-88E0-4075-A01A-A5A90F53D68D}" type="presOf" srcId="{4EDF4923-2D2F-4DAE-BBBC-61F5C09E6AF7}" destId="{A0EB70B6-E5FF-4F06-A6B3-3A043E724472}" srcOrd="1" destOrd="0" presId="urn:microsoft.com/office/officeart/2005/8/layout/hProcess4"/>
    <dgm:cxn modelId="{C04B11FB-03B8-4731-95B9-2D7A74B47876}" type="presOf" srcId="{AC2149A7-EFC7-41F3-9910-C8A349CD1822}" destId="{93519FBE-E238-4EF0-AFE9-F499CFC45EE2}" srcOrd="1" destOrd="0" presId="urn:microsoft.com/office/officeart/2005/8/layout/hProcess4"/>
    <dgm:cxn modelId="{02AD3C6C-F0AE-41F7-A967-618F6E74A0B8}" type="presOf" srcId="{C9666271-498F-4E2E-BE09-4A81B9B92567}" destId="{03B5C9D4-AAE8-4066-86AD-7DDB4700F7AF}" srcOrd="0" destOrd="0" presId="urn:microsoft.com/office/officeart/2005/8/layout/hProcess4"/>
    <dgm:cxn modelId="{F62E4E32-B5BF-426C-9454-8656785F21A1}" type="presParOf" srcId="{08EEB643-BDDA-4555-B66C-CEABA92845FF}" destId="{6B32F643-086E-45B0-9758-F5DCAD5B9F74}" srcOrd="0" destOrd="0" presId="urn:microsoft.com/office/officeart/2005/8/layout/hProcess4"/>
    <dgm:cxn modelId="{D5AA826C-9C64-49FC-8C57-F41581C631C6}" type="presParOf" srcId="{08EEB643-BDDA-4555-B66C-CEABA92845FF}" destId="{822A70A2-4453-4A54-9B52-F82E64089C1A}" srcOrd="1" destOrd="0" presId="urn:microsoft.com/office/officeart/2005/8/layout/hProcess4"/>
    <dgm:cxn modelId="{F2E65A09-1C28-4ED3-875C-3177022C8070}" type="presParOf" srcId="{08EEB643-BDDA-4555-B66C-CEABA92845FF}" destId="{14F828C2-B3F9-44DB-9E89-94DFAA94709D}" srcOrd="2" destOrd="0" presId="urn:microsoft.com/office/officeart/2005/8/layout/hProcess4"/>
    <dgm:cxn modelId="{01AD9642-7C80-4EC3-9B5F-0F4AA909133F}" type="presParOf" srcId="{14F828C2-B3F9-44DB-9E89-94DFAA94709D}" destId="{52BFFBAA-2446-483A-A207-9E714C50FB63}" srcOrd="0" destOrd="0" presId="urn:microsoft.com/office/officeart/2005/8/layout/hProcess4"/>
    <dgm:cxn modelId="{96721F8A-B47B-4887-A5F2-73375E255F2F}" type="presParOf" srcId="{52BFFBAA-2446-483A-A207-9E714C50FB63}" destId="{67C3936B-EE2D-43DF-B46D-01BA93895BDF}" srcOrd="0" destOrd="0" presId="urn:microsoft.com/office/officeart/2005/8/layout/hProcess4"/>
    <dgm:cxn modelId="{5B935A74-3BD9-4071-BB1C-36F1C272C97C}" type="presParOf" srcId="{52BFFBAA-2446-483A-A207-9E714C50FB63}" destId="{E8172A8E-C7E3-4C2C-ADF4-377D2AC5F05F}" srcOrd="1" destOrd="0" presId="urn:microsoft.com/office/officeart/2005/8/layout/hProcess4"/>
    <dgm:cxn modelId="{FAC27E65-8370-4333-891B-6D27B9EFA819}" type="presParOf" srcId="{52BFFBAA-2446-483A-A207-9E714C50FB63}" destId="{7C46744C-9242-485B-BEF8-B39EECFE7525}" srcOrd="2" destOrd="0" presId="urn:microsoft.com/office/officeart/2005/8/layout/hProcess4"/>
    <dgm:cxn modelId="{2FC9A78B-AAA0-4CC5-8F57-F4BFC184ED1E}" type="presParOf" srcId="{52BFFBAA-2446-483A-A207-9E714C50FB63}" destId="{10CC5ACC-DE2D-41E7-BD4F-F1EFBB77D2EB}" srcOrd="3" destOrd="0" presId="urn:microsoft.com/office/officeart/2005/8/layout/hProcess4"/>
    <dgm:cxn modelId="{7B1A58E7-4A89-488D-9294-7FFCFED9321C}" type="presParOf" srcId="{52BFFBAA-2446-483A-A207-9E714C50FB63}" destId="{C366DB3F-2EF3-45FA-9108-56F163A3F5BE}" srcOrd="4" destOrd="0" presId="urn:microsoft.com/office/officeart/2005/8/layout/hProcess4"/>
    <dgm:cxn modelId="{70D07A95-96C8-4F7E-9F3F-7EA708000645}" type="presParOf" srcId="{14F828C2-B3F9-44DB-9E89-94DFAA94709D}" destId="{E950A752-4EBA-412A-BE87-3FC972EE37DE}" srcOrd="1" destOrd="0" presId="urn:microsoft.com/office/officeart/2005/8/layout/hProcess4"/>
    <dgm:cxn modelId="{5A9BA770-D249-4000-AC05-202A33153671}" type="presParOf" srcId="{14F828C2-B3F9-44DB-9E89-94DFAA94709D}" destId="{F238DA62-2100-4B43-A537-946FAF76FB3F}" srcOrd="2" destOrd="0" presId="urn:microsoft.com/office/officeart/2005/8/layout/hProcess4"/>
    <dgm:cxn modelId="{1409C195-9B42-448B-8285-0A3A8BBD118B}" type="presParOf" srcId="{F238DA62-2100-4B43-A537-946FAF76FB3F}" destId="{D754761A-1856-45BF-99CE-48C43B367C63}" srcOrd="0" destOrd="0" presId="urn:microsoft.com/office/officeart/2005/8/layout/hProcess4"/>
    <dgm:cxn modelId="{C56F21FA-6A92-460E-8ADE-492A986A5D9F}" type="presParOf" srcId="{F238DA62-2100-4B43-A537-946FAF76FB3F}" destId="{7B320A36-2379-4DC2-B77E-77C25B1D9435}" srcOrd="1" destOrd="0" presId="urn:microsoft.com/office/officeart/2005/8/layout/hProcess4"/>
    <dgm:cxn modelId="{4791D34B-98EF-4C6B-84BF-54AA9AE84E8C}" type="presParOf" srcId="{F238DA62-2100-4B43-A537-946FAF76FB3F}" destId="{2291CE16-40C9-4545-B593-A9E7883D799C}" srcOrd="2" destOrd="0" presId="urn:microsoft.com/office/officeart/2005/8/layout/hProcess4"/>
    <dgm:cxn modelId="{66EE2A68-38C5-4390-9AB2-E5FD4468F327}" type="presParOf" srcId="{F238DA62-2100-4B43-A537-946FAF76FB3F}" destId="{7DBE8EC9-0911-449C-BA7D-4392D79FBDF8}" srcOrd="3" destOrd="0" presId="urn:microsoft.com/office/officeart/2005/8/layout/hProcess4"/>
    <dgm:cxn modelId="{A93D74A0-C019-4247-BD81-49EB903B65C6}" type="presParOf" srcId="{F238DA62-2100-4B43-A537-946FAF76FB3F}" destId="{12E04A34-CD6E-4CBF-A85C-6AF634090C93}" srcOrd="4" destOrd="0" presId="urn:microsoft.com/office/officeart/2005/8/layout/hProcess4"/>
    <dgm:cxn modelId="{0B4BD48F-C921-4CF8-8639-E4762C294BF5}" type="presParOf" srcId="{14F828C2-B3F9-44DB-9E89-94DFAA94709D}" destId="{B010E45E-2256-4155-A381-F5CACE2A4937}" srcOrd="3" destOrd="0" presId="urn:microsoft.com/office/officeart/2005/8/layout/hProcess4"/>
    <dgm:cxn modelId="{D02C0FCD-91BB-41FA-B17F-9897F93BB001}" type="presParOf" srcId="{14F828C2-B3F9-44DB-9E89-94DFAA94709D}" destId="{3A8117AD-F088-4402-A22A-EDDB96154C90}" srcOrd="4" destOrd="0" presId="urn:microsoft.com/office/officeart/2005/8/layout/hProcess4"/>
    <dgm:cxn modelId="{58EA6655-80F6-470B-8D35-44E4302BD91E}" type="presParOf" srcId="{3A8117AD-F088-4402-A22A-EDDB96154C90}" destId="{653617A0-677E-41AB-B1E8-555798E0B5FE}" srcOrd="0" destOrd="0" presId="urn:microsoft.com/office/officeart/2005/8/layout/hProcess4"/>
    <dgm:cxn modelId="{2F3CEFEC-855E-48E5-A1CB-CCEDA9120776}" type="presParOf" srcId="{3A8117AD-F088-4402-A22A-EDDB96154C90}" destId="{66E8855B-4FE2-4208-8382-95FBE18061B3}" srcOrd="1" destOrd="0" presId="urn:microsoft.com/office/officeart/2005/8/layout/hProcess4"/>
    <dgm:cxn modelId="{8E24A80E-3886-452F-B962-F719F4B9EBE6}" type="presParOf" srcId="{3A8117AD-F088-4402-A22A-EDDB96154C90}" destId="{93519FBE-E238-4EF0-AFE9-F499CFC45EE2}" srcOrd="2" destOrd="0" presId="urn:microsoft.com/office/officeart/2005/8/layout/hProcess4"/>
    <dgm:cxn modelId="{82876385-9858-4049-B060-07DED1508AEB}" type="presParOf" srcId="{3A8117AD-F088-4402-A22A-EDDB96154C90}" destId="{40123AC4-37FE-4FC3-AB96-423860301125}" srcOrd="3" destOrd="0" presId="urn:microsoft.com/office/officeart/2005/8/layout/hProcess4"/>
    <dgm:cxn modelId="{698B9633-E12D-4973-BFA1-743A32A958A0}" type="presParOf" srcId="{3A8117AD-F088-4402-A22A-EDDB96154C90}" destId="{5C5DEEDD-48F9-44B2-8CF2-77B4D405713B}" srcOrd="4" destOrd="0" presId="urn:microsoft.com/office/officeart/2005/8/layout/hProcess4"/>
    <dgm:cxn modelId="{3B8D33A2-B9FE-4384-AD07-7E95AFE3B8A9}" type="presParOf" srcId="{14F828C2-B3F9-44DB-9E89-94DFAA94709D}" destId="{C04D5179-D36E-4C28-B7A0-59EC5D2B1195}" srcOrd="5" destOrd="0" presId="urn:microsoft.com/office/officeart/2005/8/layout/hProcess4"/>
    <dgm:cxn modelId="{9AF03B0A-CA48-4EA6-B214-51089CD6B19B}" type="presParOf" srcId="{14F828C2-B3F9-44DB-9E89-94DFAA94709D}" destId="{7DACB481-D838-4C5D-AEBF-808EB69C8A22}" srcOrd="6" destOrd="0" presId="urn:microsoft.com/office/officeart/2005/8/layout/hProcess4"/>
    <dgm:cxn modelId="{E37E8E10-CB18-4812-A9EB-05A2EE35BD69}" type="presParOf" srcId="{7DACB481-D838-4C5D-AEBF-808EB69C8A22}" destId="{68A24EB0-61EC-4075-BA28-2AAB1BB851A9}" srcOrd="0" destOrd="0" presId="urn:microsoft.com/office/officeart/2005/8/layout/hProcess4"/>
    <dgm:cxn modelId="{D7AD13ED-F50C-48B0-9833-6226EE78922C}" type="presParOf" srcId="{7DACB481-D838-4C5D-AEBF-808EB69C8A22}" destId="{AC847042-5B52-4E88-B32E-2E9C475047C9}" srcOrd="1" destOrd="0" presId="urn:microsoft.com/office/officeart/2005/8/layout/hProcess4"/>
    <dgm:cxn modelId="{00DE9D0D-5A7D-4DC7-8302-6A495CB9024A}" type="presParOf" srcId="{7DACB481-D838-4C5D-AEBF-808EB69C8A22}" destId="{A0EB70B6-E5FF-4F06-A6B3-3A043E724472}" srcOrd="2" destOrd="0" presId="urn:microsoft.com/office/officeart/2005/8/layout/hProcess4"/>
    <dgm:cxn modelId="{25A37773-99DE-4F31-95AC-C348BA64916A}" type="presParOf" srcId="{7DACB481-D838-4C5D-AEBF-808EB69C8A22}" destId="{03B5C9D4-AAE8-4066-86AD-7DDB4700F7AF}" srcOrd="3" destOrd="0" presId="urn:microsoft.com/office/officeart/2005/8/layout/hProcess4"/>
    <dgm:cxn modelId="{468E72C9-2A0D-47E7-B473-77A27B12FB71}" type="presParOf" srcId="{7DACB481-D838-4C5D-AEBF-808EB69C8A22}" destId="{5AD17003-F3EC-4B49-9CC5-5856A217426D}" srcOrd="4" destOrd="0" presId="urn:microsoft.com/office/officeart/2005/8/layout/hProcess4"/>
    <dgm:cxn modelId="{173EC67F-C05A-494D-AD27-8867DB242BF8}" type="presParOf" srcId="{14F828C2-B3F9-44DB-9E89-94DFAA94709D}" destId="{07C5B784-0049-4D04-8D86-6C75C09FCE6F}" srcOrd="7" destOrd="0" presId="urn:microsoft.com/office/officeart/2005/8/layout/hProcess4"/>
    <dgm:cxn modelId="{6E7A0B3C-C985-4961-9037-B7017A0EC382}" type="presParOf" srcId="{14F828C2-B3F9-44DB-9E89-94DFAA94709D}" destId="{463AB10E-D303-45EC-9732-A094E662ABFB}" srcOrd="8" destOrd="0" presId="urn:microsoft.com/office/officeart/2005/8/layout/hProcess4"/>
    <dgm:cxn modelId="{1A679774-DF9D-4A8D-AA64-B1B697439285}" type="presParOf" srcId="{463AB10E-D303-45EC-9732-A094E662ABFB}" destId="{DCD3D4A5-559D-4A2C-8633-510BCDB1BF54}" srcOrd="0" destOrd="0" presId="urn:microsoft.com/office/officeart/2005/8/layout/hProcess4"/>
    <dgm:cxn modelId="{A530C6DD-CD76-46A6-899C-8CEBED653AE5}" type="presParOf" srcId="{463AB10E-D303-45EC-9732-A094E662ABFB}" destId="{89EE61F4-A756-4800-97C8-DEF90AA16F48}" srcOrd="1" destOrd="0" presId="urn:microsoft.com/office/officeart/2005/8/layout/hProcess4"/>
    <dgm:cxn modelId="{F83173F6-6B53-424B-9A7C-3AB3A4684529}" type="presParOf" srcId="{463AB10E-D303-45EC-9732-A094E662ABFB}" destId="{18695CF7-27DB-4842-85BA-AECA383454E5}" srcOrd="2" destOrd="0" presId="urn:microsoft.com/office/officeart/2005/8/layout/hProcess4"/>
    <dgm:cxn modelId="{EB0B82AE-9C23-4996-B4CD-1EFFB843349A}" type="presParOf" srcId="{463AB10E-D303-45EC-9732-A094E662ABFB}" destId="{32DD4345-4E04-409D-A08D-CCFA792B28FB}" srcOrd="3" destOrd="0" presId="urn:microsoft.com/office/officeart/2005/8/layout/hProcess4"/>
    <dgm:cxn modelId="{D080D8ED-EAD4-49C7-A22B-87FC74A4BAB8}" type="presParOf" srcId="{463AB10E-D303-45EC-9732-A094E662ABFB}" destId="{EBD5256A-3856-4656-B76E-9B8F371C549D}" srcOrd="4" destOrd="0" presId="urn:microsoft.com/office/officeart/2005/8/layout/hProcess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6B569C-9A03-477D-83DA-139AAB86C416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HK" altLang="en-US"/>
        </a:p>
      </dgm:t>
    </dgm:pt>
    <dgm:pt modelId="{44617180-CAB1-451E-85A1-8BC3FEA698A4}">
      <dgm:prSet custT="1"/>
      <dgm:spPr/>
      <dgm:t>
        <a:bodyPr/>
        <a:lstStyle/>
        <a:p>
          <a:pPr rtl="0"/>
          <a:r>
            <a:rPr lang="zh-TW" altLang="en-US" sz="2400" dirty="0" smtClean="0">
              <a:latin typeface="新細明體" pitchFamily="18" charset="-120"/>
              <a:ea typeface="新細明體" pitchFamily="18" charset="-120"/>
            </a:rPr>
            <a:t>課前預習</a:t>
          </a:r>
          <a:r>
            <a:rPr lang="en-US" sz="2400" dirty="0" smtClean="0">
              <a:latin typeface="新細明體" pitchFamily="18" charset="-120"/>
              <a:ea typeface="新細明體" pitchFamily="18" charset="-120"/>
            </a:rPr>
            <a:t> </a:t>
          </a:r>
          <a:endParaRPr lang="zh-HK" sz="2400" dirty="0">
            <a:latin typeface="新細明體" pitchFamily="18" charset="-120"/>
            <a:ea typeface="新細明體" pitchFamily="18" charset="-120"/>
          </a:endParaRPr>
        </a:p>
      </dgm:t>
    </dgm:pt>
    <dgm:pt modelId="{88B240AD-78B0-4308-94C1-2F1B27132944}" type="parTrans" cxnId="{F4D11E6F-A57C-4043-9B1B-3730264DAC07}">
      <dgm:prSet/>
      <dgm:spPr/>
      <dgm:t>
        <a:bodyPr/>
        <a:lstStyle/>
        <a:p>
          <a:endParaRPr lang="zh-HK" altLang="en-US"/>
        </a:p>
      </dgm:t>
    </dgm:pt>
    <dgm:pt modelId="{B86EA539-CB10-4F12-8C65-9B8FB302E58B}" type="sibTrans" cxnId="{F4D11E6F-A57C-4043-9B1B-3730264DAC07}">
      <dgm:prSet/>
      <dgm:spPr/>
      <dgm:t>
        <a:bodyPr/>
        <a:lstStyle/>
        <a:p>
          <a:endParaRPr lang="zh-HK" altLang="en-US"/>
        </a:p>
      </dgm:t>
    </dgm:pt>
    <dgm:pt modelId="{9DD651AD-8604-4577-8C50-0A3E8B57488D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zh-TW" altLang="en-US" sz="1800" dirty="0" smtClean="0">
              <a:latin typeface="新細明體" pitchFamily="18" charset="-120"/>
              <a:ea typeface="新細明體" pitchFamily="18" charset="-120"/>
            </a:rPr>
            <a:t>觀看教學影片、筆記、</a:t>
          </a:r>
          <a:r>
            <a:rPr lang="en-US" altLang="zh-TW" sz="1800" dirty="0" smtClean="0">
              <a:latin typeface="新細明體" pitchFamily="18" charset="-120"/>
              <a:ea typeface="新細明體" pitchFamily="18" charset="-120"/>
            </a:rPr>
            <a:t>PowerPoint</a:t>
          </a:r>
          <a:endParaRPr lang="zh-HK" sz="1800" dirty="0">
            <a:latin typeface="新細明體" pitchFamily="18" charset="-120"/>
            <a:ea typeface="新細明體" pitchFamily="18" charset="-120"/>
          </a:endParaRPr>
        </a:p>
      </dgm:t>
    </dgm:pt>
    <dgm:pt modelId="{3D71CD0C-D0C0-40AC-9454-F16968ED264C}" type="parTrans" cxnId="{85CBD5E5-95E2-4360-804A-69ECB3BAA8DC}">
      <dgm:prSet/>
      <dgm:spPr/>
      <dgm:t>
        <a:bodyPr/>
        <a:lstStyle/>
        <a:p>
          <a:endParaRPr lang="zh-HK" altLang="en-US"/>
        </a:p>
      </dgm:t>
    </dgm:pt>
    <dgm:pt modelId="{97E19B8F-F146-4FBF-B8CE-F971F6DB7DCC}" type="sibTrans" cxnId="{85CBD5E5-95E2-4360-804A-69ECB3BAA8DC}">
      <dgm:prSet/>
      <dgm:spPr/>
      <dgm:t>
        <a:bodyPr/>
        <a:lstStyle/>
        <a:p>
          <a:endParaRPr lang="zh-HK" altLang="en-US"/>
        </a:p>
      </dgm:t>
    </dgm:pt>
    <dgm:pt modelId="{B082E4BF-CAB9-4086-B914-1500E25D1BBA}">
      <dgm:prSet custT="1"/>
      <dgm:spPr/>
      <dgm:t>
        <a:bodyPr/>
        <a:lstStyle/>
        <a:p>
          <a:pPr rtl="0"/>
          <a:r>
            <a:rPr lang="zh-TW" altLang="en-US" sz="2400" dirty="0" smtClean="0">
              <a:latin typeface="新細明體" pitchFamily="18" charset="-120"/>
              <a:ea typeface="新細明體" pitchFamily="18" charset="-120"/>
            </a:rPr>
            <a:t>課堂活動</a:t>
          </a:r>
          <a:endParaRPr lang="zh-HK" sz="2400" dirty="0">
            <a:latin typeface="新細明體" pitchFamily="18" charset="-120"/>
            <a:ea typeface="新細明體" pitchFamily="18" charset="-120"/>
          </a:endParaRPr>
        </a:p>
      </dgm:t>
    </dgm:pt>
    <dgm:pt modelId="{0DF4B8DB-8346-44D4-83CA-CD186D139E94}" type="parTrans" cxnId="{7D2B0674-9815-4DC2-80B0-2BA65A0644C9}">
      <dgm:prSet/>
      <dgm:spPr/>
      <dgm:t>
        <a:bodyPr/>
        <a:lstStyle/>
        <a:p>
          <a:endParaRPr lang="zh-HK" altLang="en-US"/>
        </a:p>
      </dgm:t>
    </dgm:pt>
    <dgm:pt modelId="{B409406A-BBCC-4F64-87CD-4029FBB61930}" type="sibTrans" cxnId="{7D2B0674-9815-4DC2-80B0-2BA65A0644C9}">
      <dgm:prSet/>
      <dgm:spPr/>
      <dgm:t>
        <a:bodyPr/>
        <a:lstStyle/>
        <a:p>
          <a:endParaRPr lang="zh-HK" altLang="en-US"/>
        </a:p>
      </dgm:t>
    </dgm:pt>
    <dgm:pt modelId="{222F02EB-D5E8-489F-B0D1-C2E6FD175E5F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zh-TW" altLang="zh-HK" sz="1800" dirty="0" smtClean="0">
              <a:latin typeface="新細明體" pitchFamily="18" charset="-120"/>
              <a:ea typeface="新細明體" pitchFamily="18" charset="-120"/>
            </a:rPr>
            <a:t>預習內容重點歸納</a:t>
          </a:r>
          <a:endParaRPr lang="en-US" altLang="zh-TW" sz="1800" dirty="0" smtClean="0">
            <a:latin typeface="新細明體" pitchFamily="18" charset="-120"/>
            <a:ea typeface="新細明體" pitchFamily="18" charset="-120"/>
          </a:endParaRP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zh-HK" altLang="zh-TW" sz="1800" dirty="0" smtClean="0">
              <a:latin typeface="新細明體" pitchFamily="18" charset="-120"/>
              <a:ea typeface="新細明體" pitchFamily="18" charset="-120"/>
            </a:rPr>
            <a:t>檢討課前練習</a:t>
          </a:r>
          <a:r>
            <a:rPr lang="en-US" altLang="zh-HK" sz="1800" dirty="0" smtClean="0">
              <a:latin typeface="新細明體" pitchFamily="18" charset="-120"/>
              <a:ea typeface="新細明體" pitchFamily="18" charset="-120"/>
            </a:rPr>
            <a:t>/</a:t>
          </a:r>
          <a:r>
            <a:rPr lang="zh-HK" altLang="zh-TW" sz="1800" dirty="0" smtClean="0">
              <a:latin typeface="新細明體" pitchFamily="18" charset="-120"/>
              <a:ea typeface="新細明體" pitchFamily="18" charset="-120"/>
            </a:rPr>
            <a:t>小測表現</a:t>
          </a:r>
          <a:endParaRPr lang="en-US" altLang="zh-HK" sz="1800" dirty="0" smtClean="0">
            <a:latin typeface="新細明體" pitchFamily="18" charset="-120"/>
            <a:ea typeface="新細明體" pitchFamily="18" charset="-120"/>
          </a:endParaRP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zh-HK" altLang="en-US" sz="1800" dirty="0" smtClean="0">
              <a:latin typeface="新細明體" pitchFamily="18" charset="-120"/>
              <a:ea typeface="新細明體" pitchFamily="18" charset="-120"/>
            </a:rPr>
            <a:t>做作業</a:t>
          </a:r>
          <a:endParaRPr lang="zh-HK" sz="1800" dirty="0">
            <a:latin typeface="新細明體" pitchFamily="18" charset="-120"/>
            <a:ea typeface="新細明體" pitchFamily="18" charset="-120"/>
          </a:endParaRPr>
        </a:p>
      </dgm:t>
    </dgm:pt>
    <dgm:pt modelId="{7D82E3DA-2620-4632-873E-D663C9B6820F}" type="parTrans" cxnId="{04D71E20-98B1-4C8D-A32B-B9F9A4B3E06F}">
      <dgm:prSet/>
      <dgm:spPr/>
      <dgm:t>
        <a:bodyPr/>
        <a:lstStyle/>
        <a:p>
          <a:endParaRPr lang="zh-HK" altLang="en-US"/>
        </a:p>
      </dgm:t>
    </dgm:pt>
    <dgm:pt modelId="{4595FE17-E109-455E-BF2E-73D360192F43}" type="sibTrans" cxnId="{04D71E20-98B1-4C8D-A32B-B9F9A4B3E06F}">
      <dgm:prSet/>
      <dgm:spPr/>
      <dgm:t>
        <a:bodyPr/>
        <a:lstStyle/>
        <a:p>
          <a:endParaRPr lang="zh-HK" altLang="en-US"/>
        </a:p>
      </dgm:t>
    </dgm:pt>
    <dgm:pt modelId="{476B176A-DB30-49D8-9F4E-6786D397FDF3}">
      <dgm:prSet custT="1"/>
      <dgm:spPr/>
      <dgm:t>
        <a:bodyPr/>
        <a:lstStyle/>
        <a:p>
          <a:pPr rtl="0"/>
          <a:r>
            <a:rPr lang="zh-TW" altLang="en-US" sz="2400" dirty="0" smtClean="0">
              <a:latin typeface="新細明體" pitchFamily="18" charset="-120"/>
              <a:ea typeface="新細明體" pitchFamily="18" charset="-120"/>
            </a:rPr>
            <a:t>課後延伸</a:t>
          </a:r>
          <a:endParaRPr lang="zh-HK" sz="2400" dirty="0">
            <a:latin typeface="新細明體" pitchFamily="18" charset="-120"/>
            <a:ea typeface="新細明體" pitchFamily="18" charset="-120"/>
          </a:endParaRPr>
        </a:p>
      </dgm:t>
    </dgm:pt>
    <dgm:pt modelId="{1E099B42-D661-4A0C-AE7C-0AD652ADE087}" type="parTrans" cxnId="{EEA6348B-29D7-457B-8493-7AFF97FB8914}">
      <dgm:prSet/>
      <dgm:spPr/>
      <dgm:t>
        <a:bodyPr/>
        <a:lstStyle/>
        <a:p>
          <a:endParaRPr lang="zh-HK" altLang="en-US"/>
        </a:p>
      </dgm:t>
    </dgm:pt>
    <dgm:pt modelId="{5B84B6CC-7DCC-4607-9B96-F4A6F0143405}" type="sibTrans" cxnId="{EEA6348B-29D7-457B-8493-7AFF97FB8914}">
      <dgm:prSet/>
      <dgm:spPr/>
      <dgm:t>
        <a:bodyPr/>
        <a:lstStyle/>
        <a:p>
          <a:endParaRPr lang="zh-HK" altLang="en-US"/>
        </a:p>
      </dgm:t>
    </dgm:pt>
    <dgm:pt modelId="{0A6D2020-B40B-4A4D-AC02-8AD2B42242D4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zh-HK" altLang="en-US" sz="1800" dirty="0" smtClean="0">
              <a:latin typeface="新細明體" pitchFamily="18" charset="-120"/>
              <a:ea typeface="新細明體" pitchFamily="18" charset="-120"/>
            </a:rPr>
            <a:t>線上</a:t>
          </a:r>
          <a:r>
            <a:rPr lang="en-US" altLang="zh-HK" sz="1800" dirty="0" smtClean="0">
              <a:latin typeface="新細明體" pitchFamily="18" charset="-120"/>
              <a:ea typeface="新細明體" pitchFamily="18" charset="-120"/>
            </a:rPr>
            <a:t>/</a:t>
          </a:r>
          <a:r>
            <a:rPr lang="zh-HK" altLang="en-US" sz="1800" dirty="0" smtClean="0">
              <a:latin typeface="新細明體" pitchFamily="18" charset="-120"/>
              <a:ea typeface="新細明體" pitchFamily="18" charset="-120"/>
            </a:rPr>
            <a:t>離線</a:t>
          </a:r>
          <a:endParaRPr lang="en-US" altLang="zh-HK" sz="1800" dirty="0" smtClean="0">
            <a:latin typeface="新細明體" pitchFamily="18" charset="-120"/>
            <a:ea typeface="新細明體" pitchFamily="18" charset="-120"/>
          </a:endParaRP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zh-HK" altLang="zh-HK" sz="1800" dirty="0" smtClean="0">
              <a:latin typeface="新細明體" pitchFamily="18" charset="-120"/>
              <a:ea typeface="新細明體" pitchFamily="18" charset="-120"/>
            </a:rPr>
            <a:t>例子：</a:t>
          </a:r>
          <a:endParaRPr lang="en-US" altLang="zh-HK" sz="1800" dirty="0" smtClean="0">
            <a:latin typeface="新細明體" pitchFamily="18" charset="-120"/>
            <a:ea typeface="新細明體" pitchFamily="18" charset="-120"/>
          </a:endParaRP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zh-HK" altLang="en-US" sz="1800" dirty="0" smtClean="0">
              <a:latin typeface="新細明體" pitchFamily="18" charset="-120"/>
              <a:ea typeface="新細明體" pitchFamily="18" charset="-120"/>
            </a:rPr>
            <a:t>線上</a:t>
          </a:r>
          <a:r>
            <a:rPr lang="zh-TW" altLang="zh-HK" sz="1800" dirty="0" smtClean="0">
              <a:latin typeface="新細明體" pitchFamily="18" charset="-120"/>
              <a:ea typeface="新細明體" pitchFamily="18" charset="-120"/>
            </a:rPr>
            <a:t>重溫課堂記錄</a:t>
          </a:r>
          <a:r>
            <a:rPr lang="en-US" altLang="zh-TW" sz="1800" dirty="0" smtClean="0">
              <a:latin typeface="新細明體" pitchFamily="18" charset="-120"/>
              <a:ea typeface="新細明體" pitchFamily="18" charset="-120"/>
            </a:rPr>
            <a:t>/</a:t>
          </a:r>
          <a:r>
            <a:rPr lang="zh-TW" altLang="zh-HK" sz="1800" dirty="0" smtClean="0">
              <a:latin typeface="新細明體" pitchFamily="18" charset="-120"/>
              <a:ea typeface="新細明體" pitchFamily="18" charset="-120"/>
            </a:rPr>
            <a:t>討論結果，</a:t>
          </a:r>
          <a:r>
            <a:rPr lang="zh-HK" altLang="zh-HK" sz="1800" dirty="0" smtClean="0">
              <a:latin typeface="新細明體" pitchFamily="18" charset="-120"/>
              <a:ea typeface="新細明體" pitchFamily="18" charset="-120"/>
            </a:rPr>
            <a:t>書寫</a:t>
          </a:r>
          <a:r>
            <a:rPr lang="zh-TW" altLang="zh-HK" sz="1800" dirty="0" smtClean="0">
              <a:latin typeface="新細明體" pitchFamily="18" charset="-120"/>
              <a:ea typeface="新細明體" pitchFamily="18" charset="-120"/>
            </a:rPr>
            <a:t>回答</a:t>
          </a:r>
          <a:r>
            <a:rPr lang="zh-HK" altLang="zh-TW" sz="1800" dirty="0" smtClean="0">
              <a:latin typeface="新細明體" pitchFamily="18" charset="-120"/>
              <a:ea typeface="新細明體" pitchFamily="18" charset="-120"/>
            </a:rPr>
            <a:t>論述題</a:t>
          </a:r>
          <a:endParaRPr lang="zh-HK" sz="1800" dirty="0">
            <a:latin typeface="新細明體" pitchFamily="18" charset="-120"/>
            <a:ea typeface="新細明體" pitchFamily="18" charset="-120"/>
          </a:endParaRPr>
        </a:p>
      </dgm:t>
    </dgm:pt>
    <dgm:pt modelId="{3EF6090E-A836-4B5B-8201-637C72CB307E}" type="parTrans" cxnId="{8889F5A5-F3D4-41F3-95D3-2C3C1D857996}">
      <dgm:prSet/>
      <dgm:spPr/>
      <dgm:t>
        <a:bodyPr/>
        <a:lstStyle/>
        <a:p>
          <a:endParaRPr lang="zh-HK" altLang="en-US"/>
        </a:p>
      </dgm:t>
    </dgm:pt>
    <dgm:pt modelId="{31FCB0DE-CB4F-4396-9B2C-1FEBA7AF4174}" type="sibTrans" cxnId="{8889F5A5-F3D4-41F3-95D3-2C3C1D857996}">
      <dgm:prSet/>
      <dgm:spPr/>
      <dgm:t>
        <a:bodyPr/>
        <a:lstStyle/>
        <a:p>
          <a:endParaRPr lang="zh-HK" altLang="en-US"/>
        </a:p>
      </dgm:t>
    </dgm:pt>
    <dgm:pt modelId="{EEFF33AE-A0D0-4062-8266-0FC7FAC640B1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1800" dirty="0" smtClean="0">
              <a:latin typeface="新細明體" pitchFamily="18" charset="-120"/>
              <a:ea typeface="新細明體" pitchFamily="18" charset="-120"/>
            </a:rPr>
            <a:t>掌握學習內容</a:t>
          </a:r>
          <a:r>
            <a:rPr lang="zh-TW" altLang="zh-HK" sz="1800" dirty="0" smtClean="0">
              <a:latin typeface="新細明體" pitchFamily="18" charset="-120"/>
              <a:ea typeface="新細明體" pitchFamily="18" charset="-120"/>
            </a:rPr>
            <a:t>重點</a:t>
          </a:r>
          <a:endParaRPr lang="en-US" altLang="zh-TW" sz="1800" dirty="0" smtClean="0">
            <a:latin typeface="新細明體" pitchFamily="18" charset="-120"/>
            <a:ea typeface="新細明體" pitchFamily="18" charset="-12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zh-HK" altLang="zh-TW" sz="1800" dirty="0" smtClean="0">
              <a:latin typeface="新細明體" pitchFamily="18" charset="-120"/>
              <a:ea typeface="新細明體" pitchFamily="18" charset="-120"/>
            </a:rPr>
            <a:t>課前練習</a:t>
          </a:r>
          <a:r>
            <a:rPr lang="en-US" altLang="zh-HK" sz="1800" dirty="0" smtClean="0">
              <a:latin typeface="新細明體" pitchFamily="18" charset="-120"/>
              <a:ea typeface="新細明體" pitchFamily="18" charset="-120"/>
            </a:rPr>
            <a:t>/</a:t>
          </a:r>
          <a:r>
            <a:rPr lang="zh-HK" altLang="zh-TW" sz="1800" dirty="0" smtClean="0">
              <a:latin typeface="新細明體" pitchFamily="18" charset="-120"/>
              <a:ea typeface="新細明體" pitchFamily="18" charset="-120"/>
            </a:rPr>
            <a:t>小測</a:t>
          </a:r>
          <a:endParaRPr lang="zh-HK" altLang="en-US" sz="1800" dirty="0" smtClean="0">
            <a:latin typeface="新細明體" pitchFamily="18" charset="-120"/>
            <a:ea typeface="新細明體" pitchFamily="18" charset="-120"/>
          </a:endParaRPr>
        </a:p>
      </dgm:t>
    </dgm:pt>
    <dgm:pt modelId="{CB166767-8356-4D1C-A047-238AD5B549E8}" type="parTrans" cxnId="{E83956D3-C355-4535-9AC6-9AA65F6C6EAF}">
      <dgm:prSet/>
      <dgm:spPr/>
      <dgm:t>
        <a:bodyPr/>
        <a:lstStyle/>
        <a:p>
          <a:endParaRPr lang="zh-HK" altLang="en-US"/>
        </a:p>
      </dgm:t>
    </dgm:pt>
    <dgm:pt modelId="{864DB738-957D-4C1A-9B5C-4411298CD36D}" type="sibTrans" cxnId="{E83956D3-C355-4535-9AC6-9AA65F6C6EAF}">
      <dgm:prSet/>
      <dgm:spPr/>
      <dgm:t>
        <a:bodyPr/>
        <a:lstStyle/>
        <a:p>
          <a:endParaRPr lang="zh-HK" altLang="en-US"/>
        </a:p>
      </dgm:t>
    </dgm:pt>
    <dgm:pt modelId="{CE71E532-3612-470B-93EA-4725BCBE1845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HK" altLang="en-US" sz="1800" dirty="0" smtClean="0">
              <a:latin typeface="新細明體" pitchFamily="18" charset="-120"/>
              <a:ea typeface="新細明體" pitchFamily="18" charset="-120"/>
            </a:rPr>
            <a:t>做實驗</a:t>
          </a:r>
        </a:p>
      </dgm:t>
    </dgm:pt>
    <dgm:pt modelId="{96C6F03D-B69E-4439-B9A4-F6282BE9B130}" type="parTrans" cxnId="{A3746012-C420-4C59-9A57-8E2906300FFE}">
      <dgm:prSet/>
      <dgm:spPr/>
      <dgm:t>
        <a:bodyPr/>
        <a:lstStyle/>
        <a:p>
          <a:endParaRPr lang="zh-HK" altLang="en-US"/>
        </a:p>
      </dgm:t>
    </dgm:pt>
    <dgm:pt modelId="{CD72D1B8-5AF5-45F8-96A3-96AF56F96713}" type="sibTrans" cxnId="{A3746012-C420-4C59-9A57-8E2906300FFE}">
      <dgm:prSet/>
      <dgm:spPr/>
      <dgm:t>
        <a:bodyPr/>
        <a:lstStyle/>
        <a:p>
          <a:endParaRPr lang="zh-HK" altLang="en-US"/>
        </a:p>
      </dgm:t>
    </dgm:pt>
    <dgm:pt modelId="{59C1FAF9-94F6-45AA-A4E0-4535B0D2FADE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HK" altLang="en-US" sz="1800" dirty="0" smtClean="0">
              <a:latin typeface="新細明體" pitchFamily="18" charset="-120"/>
              <a:ea typeface="新細明體" pitchFamily="18" charset="-120"/>
            </a:rPr>
            <a:t>分組討論</a:t>
          </a:r>
        </a:p>
      </dgm:t>
    </dgm:pt>
    <dgm:pt modelId="{8F877263-37AD-46B5-BB97-FD36BA2DF68F}" type="parTrans" cxnId="{DF2FDD59-EF81-47FD-9FC8-6CCC96C76234}">
      <dgm:prSet/>
      <dgm:spPr/>
      <dgm:t>
        <a:bodyPr/>
        <a:lstStyle/>
        <a:p>
          <a:endParaRPr lang="zh-HK" altLang="en-US"/>
        </a:p>
      </dgm:t>
    </dgm:pt>
    <dgm:pt modelId="{B6C9C14F-393B-4CF8-B421-192140E9AA8B}" type="sibTrans" cxnId="{DF2FDD59-EF81-47FD-9FC8-6CCC96C76234}">
      <dgm:prSet/>
      <dgm:spPr/>
      <dgm:t>
        <a:bodyPr/>
        <a:lstStyle/>
        <a:p>
          <a:endParaRPr lang="zh-HK" altLang="en-US"/>
        </a:p>
      </dgm:t>
    </dgm:pt>
    <dgm:pt modelId="{7EEAAC7F-7134-473A-BBA5-2D028631617F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HK" altLang="en-US" sz="1800" dirty="0" smtClean="0">
              <a:latin typeface="新細明體" pitchFamily="18" charset="-120"/>
              <a:ea typeface="新細明體" pitchFamily="18" charset="-120"/>
            </a:rPr>
            <a:t>問問題</a:t>
          </a:r>
        </a:p>
      </dgm:t>
    </dgm:pt>
    <dgm:pt modelId="{70DC8E11-5333-41F8-BCDB-E3E200E14460}" type="parTrans" cxnId="{DB840B7F-6C0F-41B6-9C2D-1A15009AA321}">
      <dgm:prSet/>
      <dgm:spPr/>
      <dgm:t>
        <a:bodyPr/>
        <a:lstStyle/>
        <a:p>
          <a:endParaRPr lang="zh-HK" altLang="en-US"/>
        </a:p>
      </dgm:t>
    </dgm:pt>
    <dgm:pt modelId="{3AA87AE1-9252-445E-B5AF-BB6220F241A2}" type="sibTrans" cxnId="{DB840B7F-6C0F-41B6-9C2D-1A15009AA321}">
      <dgm:prSet/>
      <dgm:spPr/>
      <dgm:t>
        <a:bodyPr/>
        <a:lstStyle/>
        <a:p>
          <a:endParaRPr lang="zh-HK" altLang="en-US"/>
        </a:p>
      </dgm:t>
    </dgm:pt>
    <dgm:pt modelId="{EB50F234-964E-409A-B577-067F70D5A14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1800" dirty="0" smtClean="0">
              <a:latin typeface="新細明體" pitchFamily="18" charset="-120"/>
              <a:ea typeface="新細明體" pitchFamily="18" charset="-120"/>
            </a:rPr>
            <a:t>課堂</a:t>
          </a:r>
          <a:r>
            <a:rPr lang="zh-HK" altLang="en-US" sz="1800" dirty="0" smtClean="0">
              <a:latin typeface="新細明體" pitchFamily="18" charset="-120"/>
              <a:ea typeface="新細明體" pitchFamily="18" charset="-120"/>
            </a:rPr>
            <a:t>重點歸納</a:t>
          </a:r>
        </a:p>
      </dgm:t>
    </dgm:pt>
    <dgm:pt modelId="{E5A09280-C5C0-4BFC-8E5F-104DA0777853}" type="parTrans" cxnId="{C2271E2F-854F-4A5A-982A-C60E8DE56922}">
      <dgm:prSet/>
      <dgm:spPr/>
      <dgm:t>
        <a:bodyPr/>
        <a:lstStyle/>
        <a:p>
          <a:endParaRPr lang="zh-HK" altLang="en-US"/>
        </a:p>
      </dgm:t>
    </dgm:pt>
    <dgm:pt modelId="{44E6FB3D-3D4C-43DD-8A4A-C258219F6CEE}" type="sibTrans" cxnId="{C2271E2F-854F-4A5A-982A-C60E8DE56922}">
      <dgm:prSet/>
      <dgm:spPr/>
      <dgm:t>
        <a:bodyPr/>
        <a:lstStyle/>
        <a:p>
          <a:endParaRPr lang="zh-HK" altLang="en-US"/>
        </a:p>
      </dgm:t>
    </dgm:pt>
    <dgm:pt modelId="{734D318E-3FE0-46D2-8CC9-6CC5519DCBF9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1800" dirty="0" smtClean="0">
              <a:latin typeface="新細明體" pitchFamily="18" charset="-120"/>
              <a:ea typeface="新細明體" pitchFamily="18" charset="-120"/>
            </a:rPr>
            <a:t>或其他深入學習的活動</a:t>
          </a:r>
          <a:endParaRPr lang="en-US" altLang="zh-TW" sz="1800" dirty="0" smtClean="0">
            <a:latin typeface="新細明體" pitchFamily="18" charset="-120"/>
            <a:ea typeface="新細明體" pitchFamily="18" charset="-12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1800" dirty="0" smtClean="0">
              <a:latin typeface="新細明體" pitchFamily="18" charset="-120"/>
              <a:ea typeface="新細明體" pitchFamily="18" charset="-120"/>
            </a:rPr>
            <a:t> （</a:t>
          </a:r>
          <a:r>
            <a:rPr lang="zh-HK" altLang="en-US" sz="1800" dirty="0" smtClean="0">
              <a:latin typeface="新細明體" pitchFamily="18" charset="-120"/>
              <a:ea typeface="新細明體" pitchFamily="18" charset="-120"/>
            </a:rPr>
            <a:t>個人</a:t>
          </a:r>
          <a:r>
            <a:rPr lang="en-US" altLang="zh-HK" sz="1800" dirty="0" smtClean="0">
              <a:latin typeface="新細明體" pitchFamily="18" charset="-120"/>
              <a:ea typeface="新細明體" pitchFamily="18" charset="-120"/>
            </a:rPr>
            <a:t>/</a:t>
          </a:r>
          <a:r>
            <a:rPr lang="zh-HK" altLang="en-US" sz="1800" dirty="0" smtClean="0">
              <a:latin typeface="新細明體" pitchFamily="18" charset="-120"/>
              <a:ea typeface="新細明體" pitchFamily="18" charset="-120"/>
            </a:rPr>
            <a:t>小組）</a:t>
          </a:r>
          <a:endParaRPr lang="en-US" altLang="zh-HK" sz="1800" dirty="0" smtClean="0">
            <a:latin typeface="新細明體" pitchFamily="18" charset="-120"/>
            <a:ea typeface="新細明體" pitchFamily="18" charset="-120"/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n-US" altLang="zh-TW" sz="1800" dirty="0" smtClean="0">
            <a:latin typeface="新細明體" pitchFamily="18" charset="-120"/>
            <a:ea typeface="新細明體" pitchFamily="18" charset="-12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altLang="zh-TW" sz="1800" dirty="0" smtClean="0">
              <a:latin typeface="新細明體" pitchFamily="18" charset="-120"/>
              <a:ea typeface="新細明體" pitchFamily="18" charset="-120"/>
            </a:rPr>
            <a:t>*</a:t>
          </a:r>
          <a:r>
            <a:rPr lang="zh-TW" altLang="zh-HK" sz="1800" dirty="0" smtClean="0">
              <a:latin typeface="新細明體" pitchFamily="18" charset="-120"/>
              <a:ea typeface="新細明體" pitchFamily="18" charset="-120"/>
            </a:rPr>
            <a:t>老師引導學生解難、協作、互動</a:t>
          </a:r>
          <a:r>
            <a:rPr lang="en-US" altLang="zh-TW" sz="1800" dirty="0" smtClean="0">
              <a:latin typeface="新細明體" pitchFamily="18" charset="-120"/>
              <a:ea typeface="新細明體" pitchFamily="18" charset="-120"/>
            </a:rPr>
            <a:t>*</a:t>
          </a:r>
          <a:endParaRPr lang="zh-HK" altLang="en-US" sz="1800" dirty="0" smtClean="0">
            <a:latin typeface="新細明體" pitchFamily="18" charset="-120"/>
            <a:ea typeface="新細明體" pitchFamily="18" charset="-120"/>
          </a:endParaRPr>
        </a:p>
      </dgm:t>
    </dgm:pt>
    <dgm:pt modelId="{28F7CDDD-E64A-4180-9FD7-1E452D03C4E9}" type="parTrans" cxnId="{133B75DE-E98A-41F7-A6BE-DA482655DA8F}">
      <dgm:prSet/>
      <dgm:spPr/>
      <dgm:t>
        <a:bodyPr/>
        <a:lstStyle/>
        <a:p>
          <a:endParaRPr lang="zh-HK" altLang="en-US"/>
        </a:p>
      </dgm:t>
    </dgm:pt>
    <dgm:pt modelId="{FC5615D6-37ED-4B90-A043-D8472AB68BF1}" type="sibTrans" cxnId="{133B75DE-E98A-41F7-A6BE-DA482655DA8F}">
      <dgm:prSet/>
      <dgm:spPr/>
      <dgm:t>
        <a:bodyPr/>
        <a:lstStyle/>
        <a:p>
          <a:endParaRPr lang="zh-HK" altLang="en-US"/>
        </a:p>
      </dgm:t>
    </dgm:pt>
    <dgm:pt modelId="{74E89477-71D3-4260-9DA7-9FD0F974C621}" type="pres">
      <dgm:prSet presAssocID="{886B569C-9A03-477D-83DA-139AAB86C416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BE9485BD-0937-4A13-9089-E959AF904D9A}" type="pres">
      <dgm:prSet presAssocID="{44617180-CAB1-451E-85A1-8BC3FEA698A4}" presName="parentText1" presStyleLbl="node1" presStyleIdx="0" presStyleCnt="3" custScaleX="99791" custLinFactNeighborX="245" custLinFactNeighborY="-2905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BF6879D-019B-4FF0-B2CA-D052D9007269}" type="pres">
      <dgm:prSet presAssocID="{44617180-CAB1-451E-85A1-8BC3FEA698A4}" presName="childText1" presStyleLbl="solidAlignAcc1" presStyleIdx="0" presStyleCnt="3" custScaleX="100000" custScaleY="80344" custLinFactNeighborX="1850" custLinFactNeighborY="-273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3E9F93A-C96A-485D-A879-6321F8BE30A7}" type="pres">
      <dgm:prSet presAssocID="{B082E4BF-CAB9-4086-B914-1500E25D1BBA}" presName="parentText2" presStyleLbl="node1" presStyleIdx="1" presStyleCnt="3" custLinFactNeighborX="216" custLinFactNeighborY="-35997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D6FB078-8D65-4852-8246-B8BA5F8A63DD}" type="pres">
      <dgm:prSet presAssocID="{B082E4BF-CAB9-4086-B914-1500E25D1BBA}" presName="childText2" presStyleLbl="solidAlignAcc1" presStyleIdx="1" presStyleCnt="3" custScaleX="99368" custScaleY="157175" custLinFactNeighborX="446" custLinFactNeighborY="90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FC27207-CC8D-4286-BDA7-AF0FD6ACBD8C}" type="pres">
      <dgm:prSet presAssocID="{476B176A-DB30-49D8-9F4E-6786D397FDF3}" presName="parentText3" presStyleLbl="node1" presStyleIdx="2" presStyleCnt="3" custLinFactNeighborX="-389" custLinFactNeighborY="-3680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A5791C9-B2A5-40E4-8D6F-C23C3FAE4CE4}" type="pres">
      <dgm:prSet presAssocID="{476B176A-DB30-49D8-9F4E-6786D397FDF3}" presName="childText3" presStyleLbl="solidAlignAcc1" presStyleIdx="2" presStyleCnt="3" custScaleX="112445" custScaleY="109989" custLinFactNeighborX="6240" custLinFactNeighborY="-168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889F5A5-F3D4-41F3-95D3-2C3C1D857996}" srcId="{476B176A-DB30-49D8-9F4E-6786D397FDF3}" destId="{0A6D2020-B40B-4A4D-AC02-8AD2B42242D4}" srcOrd="0" destOrd="0" parTransId="{3EF6090E-A836-4B5B-8201-637C72CB307E}" sibTransId="{31FCB0DE-CB4F-4396-9B2C-1FEBA7AF4174}"/>
    <dgm:cxn modelId="{F4D11E6F-A57C-4043-9B1B-3730264DAC07}" srcId="{886B569C-9A03-477D-83DA-139AAB86C416}" destId="{44617180-CAB1-451E-85A1-8BC3FEA698A4}" srcOrd="0" destOrd="0" parTransId="{88B240AD-78B0-4308-94C1-2F1B27132944}" sibTransId="{B86EA539-CB10-4F12-8C65-9B8FB302E58B}"/>
    <dgm:cxn modelId="{92FB66A4-1631-41D3-9E0D-E5FC61A1F2FF}" type="presOf" srcId="{59C1FAF9-94F6-45AA-A4E0-4535B0D2FADE}" destId="{7D6FB078-8D65-4852-8246-B8BA5F8A63DD}" srcOrd="0" destOrd="2" presId="urn:microsoft.com/office/officeart/2009/3/layout/IncreasingArrowsProcess"/>
    <dgm:cxn modelId="{04D71E20-98B1-4C8D-A32B-B9F9A4B3E06F}" srcId="{B082E4BF-CAB9-4086-B914-1500E25D1BBA}" destId="{222F02EB-D5E8-489F-B0D1-C2E6FD175E5F}" srcOrd="0" destOrd="0" parTransId="{7D82E3DA-2620-4632-873E-D663C9B6820F}" sibTransId="{4595FE17-E109-455E-BF2E-73D360192F43}"/>
    <dgm:cxn modelId="{7AA44A64-13C9-4620-A84B-66311F74FFC3}" type="presOf" srcId="{222F02EB-D5E8-489F-B0D1-C2E6FD175E5F}" destId="{7D6FB078-8D65-4852-8246-B8BA5F8A63DD}" srcOrd="0" destOrd="0" presId="urn:microsoft.com/office/officeart/2009/3/layout/IncreasingArrowsProcess"/>
    <dgm:cxn modelId="{DB840B7F-6C0F-41B6-9C2D-1A15009AA321}" srcId="{B082E4BF-CAB9-4086-B914-1500E25D1BBA}" destId="{7EEAAC7F-7134-473A-BBA5-2D028631617F}" srcOrd="3" destOrd="0" parTransId="{70DC8E11-5333-41F8-BCDB-E3E200E14460}" sibTransId="{3AA87AE1-9252-445E-B5AF-BB6220F241A2}"/>
    <dgm:cxn modelId="{AB6F9C6F-4310-49C8-8A0F-8CEBA5F26209}" type="presOf" srcId="{EB50F234-964E-409A-B577-067F70D5A14C}" destId="{7D6FB078-8D65-4852-8246-B8BA5F8A63DD}" srcOrd="0" destOrd="4" presId="urn:microsoft.com/office/officeart/2009/3/layout/IncreasingArrowsProcess"/>
    <dgm:cxn modelId="{C9623E1B-BEF5-45E1-9F65-0D0EFB31CF8E}" type="presOf" srcId="{B082E4BF-CAB9-4086-B914-1500E25D1BBA}" destId="{53E9F93A-C96A-485D-A879-6321F8BE30A7}" srcOrd="0" destOrd="0" presId="urn:microsoft.com/office/officeart/2009/3/layout/IncreasingArrowsProcess"/>
    <dgm:cxn modelId="{08A74E9B-3320-4A1E-9678-8486CAE36F61}" type="presOf" srcId="{0A6D2020-B40B-4A4D-AC02-8AD2B42242D4}" destId="{6A5791C9-B2A5-40E4-8D6F-C23C3FAE4CE4}" srcOrd="0" destOrd="0" presId="urn:microsoft.com/office/officeart/2009/3/layout/IncreasingArrowsProcess"/>
    <dgm:cxn modelId="{133B75DE-E98A-41F7-A6BE-DA482655DA8F}" srcId="{B082E4BF-CAB9-4086-B914-1500E25D1BBA}" destId="{734D318E-3FE0-46D2-8CC9-6CC5519DCBF9}" srcOrd="5" destOrd="0" parTransId="{28F7CDDD-E64A-4180-9FD7-1E452D03C4E9}" sibTransId="{FC5615D6-37ED-4B90-A043-D8472AB68BF1}"/>
    <dgm:cxn modelId="{C2271E2F-854F-4A5A-982A-C60E8DE56922}" srcId="{B082E4BF-CAB9-4086-B914-1500E25D1BBA}" destId="{EB50F234-964E-409A-B577-067F70D5A14C}" srcOrd="4" destOrd="0" parTransId="{E5A09280-C5C0-4BFC-8E5F-104DA0777853}" sibTransId="{44E6FB3D-3D4C-43DD-8A4A-C258219F6CEE}"/>
    <dgm:cxn modelId="{6CF0D243-2CE7-40AC-85C2-80A0AE322E6E}" type="presOf" srcId="{9DD651AD-8604-4577-8C50-0A3E8B57488D}" destId="{DBF6879D-019B-4FF0-B2CA-D052D9007269}" srcOrd="0" destOrd="0" presId="urn:microsoft.com/office/officeart/2009/3/layout/IncreasingArrowsProcess"/>
    <dgm:cxn modelId="{A3746012-C420-4C59-9A57-8E2906300FFE}" srcId="{B082E4BF-CAB9-4086-B914-1500E25D1BBA}" destId="{CE71E532-3612-470B-93EA-4725BCBE1845}" srcOrd="1" destOrd="0" parTransId="{96C6F03D-B69E-4439-B9A4-F6282BE9B130}" sibTransId="{CD72D1B8-5AF5-45F8-96A3-96AF56F96713}"/>
    <dgm:cxn modelId="{BCD84A82-806D-4D6D-92A0-851AA7B20D63}" type="presOf" srcId="{7EEAAC7F-7134-473A-BBA5-2D028631617F}" destId="{7D6FB078-8D65-4852-8246-B8BA5F8A63DD}" srcOrd="0" destOrd="3" presId="urn:microsoft.com/office/officeart/2009/3/layout/IncreasingArrowsProcess"/>
    <dgm:cxn modelId="{CECC2168-5550-4DE0-9DD5-52D739C6D5DB}" type="presOf" srcId="{734D318E-3FE0-46D2-8CC9-6CC5519DCBF9}" destId="{7D6FB078-8D65-4852-8246-B8BA5F8A63DD}" srcOrd="0" destOrd="5" presId="urn:microsoft.com/office/officeart/2009/3/layout/IncreasingArrowsProcess"/>
    <dgm:cxn modelId="{85CBD5E5-95E2-4360-804A-69ECB3BAA8DC}" srcId="{44617180-CAB1-451E-85A1-8BC3FEA698A4}" destId="{9DD651AD-8604-4577-8C50-0A3E8B57488D}" srcOrd="0" destOrd="0" parTransId="{3D71CD0C-D0C0-40AC-9454-F16968ED264C}" sibTransId="{97E19B8F-F146-4FBF-B8CE-F971F6DB7DCC}"/>
    <dgm:cxn modelId="{BF9E0D8F-2EFA-4834-83D6-BA17C5A4D305}" type="presOf" srcId="{44617180-CAB1-451E-85A1-8BC3FEA698A4}" destId="{BE9485BD-0937-4A13-9089-E959AF904D9A}" srcOrd="0" destOrd="0" presId="urn:microsoft.com/office/officeart/2009/3/layout/IncreasingArrowsProcess"/>
    <dgm:cxn modelId="{B31BCB0E-61AE-44D3-BA81-560CFB0701F1}" type="presOf" srcId="{476B176A-DB30-49D8-9F4E-6786D397FDF3}" destId="{5FC27207-CC8D-4286-BDA7-AF0FD6ACBD8C}" srcOrd="0" destOrd="0" presId="urn:microsoft.com/office/officeart/2009/3/layout/IncreasingArrowsProcess"/>
    <dgm:cxn modelId="{89ADD4E2-7469-49FA-AEF2-05D0B1B3327F}" type="presOf" srcId="{CE71E532-3612-470B-93EA-4725BCBE1845}" destId="{7D6FB078-8D65-4852-8246-B8BA5F8A63DD}" srcOrd="0" destOrd="1" presId="urn:microsoft.com/office/officeart/2009/3/layout/IncreasingArrowsProcess"/>
    <dgm:cxn modelId="{E83956D3-C355-4535-9AC6-9AA65F6C6EAF}" srcId="{44617180-CAB1-451E-85A1-8BC3FEA698A4}" destId="{EEFF33AE-A0D0-4062-8266-0FC7FAC640B1}" srcOrd="1" destOrd="0" parTransId="{CB166767-8356-4D1C-A047-238AD5B549E8}" sibTransId="{864DB738-957D-4C1A-9B5C-4411298CD36D}"/>
    <dgm:cxn modelId="{B0908DB5-CCEE-42D0-91B0-5DA64842D11B}" type="presOf" srcId="{EEFF33AE-A0D0-4062-8266-0FC7FAC640B1}" destId="{DBF6879D-019B-4FF0-B2CA-D052D9007269}" srcOrd="0" destOrd="1" presId="urn:microsoft.com/office/officeart/2009/3/layout/IncreasingArrowsProcess"/>
    <dgm:cxn modelId="{DF2FDD59-EF81-47FD-9FC8-6CCC96C76234}" srcId="{B082E4BF-CAB9-4086-B914-1500E25D1BBA}" destId="{59C1FAF9-94F6-45AA-A4E0-4535B0D2FADE}" srcOrd="2" destOrd="0" parTransId="{8F877263-37AD-46B5-BB97-FD36BA2DF68F}" sibTransId="{B6C9C14F-393B-4CF8-B421-192140E9AA8B}"/>
    <dgm:cxn modelId="{EEA6348B-29D7-457B-8493-7AFF97FB8914}" srcId="{886B569C-9A03-477D-83DA-139AAB86C416}" destId="{476B176A-DB30-49D8-9F4E-6786D397FDF3}" srcOrd="2" destOrd="0" parTransId="{1E099B42-D661-4A0C-AE7C-0AD652ADE087}" sibTransId="{5B84B6CC-7DCC-4607-9B96-F4A6F0143405}"/>
    <dgm:cxn modelId="{DAAC1906-9456-41D7-8046-D215C8AA365D}" type="presOf" srcId="{886B569C-9A03-477D-83DA-139AAB86C416}" destId="{74E89477-71D3-4260-9DA7-9FD0F974C621}" srcOrd="0" destOrd="0" presId="urn:microsoft.com/office/officeart/2009/3/layout/IncreasingArrowsProcess"/>
    <dgm:cxn modelId="{7D2B0674-9815-4DC2-80B0-2BA65A0644C9}" srcId="{886B569C-9A03-477D-83DA-139AAB86C416}" destId="{B082E4BF-CAB9-4086-B914-1500E25D1BBA}" srcOrd="1" destOrd="0" parTransId="{0DF4B8DB-8346-44D4-83CA-CD186D139E94}" sibTransId="{B409406A-BBCC-4F64-87CD-4029FBB61930}"/>
    <dgm:cxn modelId="{F2324264-4106-4FBE-BB6C-BBBED07305A9}" type="presParOf" srcId="{74E89477-71D3-4260-9DA7-9FD0F974C621}" destId="{BE9485BD-0937-4A13-9089-E959AF904D9A}" srcOrd="0" destOrd="0" presId="urn:microsoft.com/office/officeart/2009/3/layout/IncreasingArrowsProcess"/>
    <dgm:cxn modelId="{FC16596D-16C5-4892-BE97-1961F5278796}" type="presParOf" srcId="{74E89477-71D3-4260-9DA7-9FD0F974C621}" destId="{DBF6879D-019B-4FF0-B2CA-D052D9007269}" srcOrd="1" destOrd="0" presId="urn:microsoft.com/office/officeart/2009/3/layout/IncreasingArrowsProcess"/>
    <dgm:cxn modelId="{2E561346-C843-4C4F-9482-DAE769E3F4E2}" type="presParOf" srcId="{74E89477-71D3-4260-9DA7-9FD0F974C621}" destId="{53E9F93A-C96A-485D-A879-6321F8BE30A7}" srcOrd="2" destOrd="0" presId="urn:microsoft.com/office/officeart/2009/3/layout/IncreasingArrowsProcess"/>
    <dgm:cxn modelId="{1F4AF12E-0DF8-43D6-A4FD-107C4C7B8902}" type="presParOf" srcId="{74E89477-71D3-4260-9DA7-9FD0F974C621}" destId="{7D6FB078-8D65-4852-8246-B8BA5F8A63DD}" srcOrd="3" destOrd="0" presId="urn:microsoft.com/office/officeart/2009/3/layout/IncreasingArrowsProcess"/>
    <dgm:cxn modelId="{0FD77EB7-68FA-4BB9-B40C-E3C288EF5A88}" type="presParOf" srcId="{74E89477-71D3-4260-9DA7-9FD0F974C621}" destId="{5FC27207-CC8D-4286-BDA7-AF0FD6ACBD8C}" srcOrd="4" destOrd="0" presId="urn:microsoft.com/office/officeart/2009/3/layout/IncreasingArrowsProcess"/>
    <dgm:cxn modelId="{41D96241-91A5-4978-B80F-41FD554B9322}" type="presParOf" srcId="{74E89477-71D3-4260-9DA7-9FD0F974C621}" destId="{6A5791C9-B2A5-40E4-8D6F-C23C3FAE4CE4}" srcOrd="5" destOrd="0" presId="urn:microsoft.com/office/officeart/2009/3/layout/IncreasingArrowsProcess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C5DE19-0819-4227-9C0C-48017F594AB5}">
      <dsp:nvSpPr>
        <dsp:cNvPr id="0" name=""/>
        <dsp:cNvSpPr/>
      </dsp:nvSpPr>
      <dsp:spPr>
        <a:xfrm>
          <a:off x="5745657" y="2885478"/>
          <a:ext cx="1302925" cy="310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281"/>
              </a:lnTo>
              <a:lnTo>
                <a:pt x="1302925" y="211281"/>
              </a:lnTo>
              <a:lnTo>
                <a:pt x="1302925" y="3100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90326-B005-4B32-BE93-B907464E584E}">
      <dsp:nvSpPr>
        <dsp:cNvPr id="0" name=""/>
        <dsp:cNvSpPr/>
      </dsp:nvSpPr>
      <dsp:spPr>
        <a:xfrm>
          <a:off x="5699937" y="2885478"/>
          <a:ext cx="91440" cy="3100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00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F33372-95D4-4267-A5B9-13561423644E}">
      <dsp:nvSpPr>
        <dsp:cNvPr id="0" name=""/>
        <dsp:cNvSpPr/>
      </dsp:nvSpPr>
      <dsp:spPr>
        <a:xfrm>
          <a:off x="4442731" y="2885478"/>
          <a:ext cx="1302925" cy="310037"/>
        </a:xfrm>
        <a:custGeom>
          <a:avLst/>
          <a:gdLst/>
          <a:ahLst/>
          <a:cxnLst/>
          <a:rect l="0" t="0" r="0" b="0"/>
          <a:pathLst>
            <a:path>
              <a:moveTo>
                <a:pt x="1302925" y="0"/>
              </a:moveTo>
              <a:lnTo>
                <a:pt x="1302925" y="211281"/>
              </a:lnTo>
              <a:lnTo>
                <a:pt x="0" y="211281"/>
              </a:lnTo>
              <a:lnTo>
                <a:pt x="0" y="3100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F9C23E-2275-4BFD-B398-E321349E34AB}">
      <dsp:nvSpPr>
        <dsp:cNvPr id="0" name=""/>
        <dsp:cNvSpPr/>
      </dsp:nvSpPr>
      <dsp:spPr>
        <a:xfrm>
          <a:off x="3791269" y="1898512"/>
          <a:ext cx="1954388" cy="310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281"/>
              </a:lnTo>
              <a:lnTo>
                <a:pt x="1954388" y="211281"/>
              </a:lnTo>
              <a:lnTo>
                <a:pt x="1954388" y="31003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562682-CD7D-4FC0-B53C-6CF769546F38}">
      <dsp:nvSpPr>
        <dsp:cNvPr id="0" name=""/>
        <dsp:cNvSpPr/>
      </dsp:nvSpPr>
      <dsp:spPr>
        <a:xfrm>
          <a:off x="1836880" y="2885478"/>
          <a:ext cx="1302925" cy="310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281"/>
              </a:lnTo>
              <a:lnTo>
                <a:pt x="1302925" y="211281"/>
              </a:lnTo>
              <a:lnTo>
                <a:pt x="1302925" y="3100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57FEE6-4C86-4670-9BAB-F38AEF219784}">
      <dsp:nvSpPr>
        <dsp:cNvPr id="0" name=""/>
        <dsp:cNvSpPr/>
      </dsp:nvSpPr>
      <dsp:spPr>
        <a:xfrm>
          <a:off x="1791160" y="2885478"/>
          <a:ext cx="91440" cy="3100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00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C1BD8D-7075-4876-BC25-7C64A7A58D0E}">
      <dsp:nvSpPr>
        <dsp:cNvPr id="0" name=""/>
        <dsp:cNvSpPr/>
      </dsp:nvSpPr>
      <dsp:spPr>
        <a:xfrm>
          <a:off x="533955" y="2885478"/>
          <a:ext cx="1302925" cy="310037"/>
        </a:xfrm>
        <a:custGeom>
          <a:avLst/>
          <a:gdLst/>
          <a:ahLst/>
          <a:cxnLst/>
          <a:rect l="0" t="0" r="0" b="0"/>
          <a:pathLst>
            <a:path>
              <a:moveTo>
                <a:pt x="1302925" y="0"/>
              </a:moveTo>
              <a:lnTo>
                <a:pt x="1302925" y="211281"/>
              </a:lnTo>
              <a:lnTo>
                <a:pt x="0" y="211281"/>
              </a:lnTo>
              <a:lnTo>
                <a:pt x="0" y="3100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59BEF-ED34-4A30-9657-01C42C9F00D3}">
      <dsp:nvSpPr>
        <dsp:cNvPr id="0" name=""/>
        <dsp:cNvSpPr/>
      </dsp:nvSpPr>
      <dsp:spPr>
        <a:xfrm>
          <a:off x="1836880" y="1898512"/>
          <a:ext cx="1954388" cy="310037"/>
        </a:xfrm>
        <a:custGeom>
          <a:avLst/>
          <a:gdLst/>
          <a:ahLst/>
          <a:cxnLst/>
          <a:rect l="0" t="0" r="0" b="0"/>
          <a:pathLst>
            <a:path>
              <a:moveTo>
                <a:pt x="1954388" y="0"/>
              </a:moveTo>
              <a:lnTo>
                <a:pt x="1954388" y="211281"/>
              </a:lnTo>
              <a:lnTo>
                <a:pt x="0" y="211281"/>
              </a:lnTo>
              <a:lnTo>
                <a:pt x="0" y="31003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1BB81C-FF88-416F-8F90-EA7A61865A8D}">
      <dsp:nvSpPr>
        <dsp:cNvPr id="0" name=""/>
        <dsp:cNvSpPr/>
      </dsp:nvSpPr>
      <dsp:spPr>
        <a:xfrm>
          <a:off x="3745549" y="911546"/>
          <a:ext cx="91440" cy="3100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003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9859BC-529A-487E-A0FE-FFDEAE6FF066}">
      <dsp:nvSpPr>
        <dsp:cNvPr id="0" name=""/>
        <dsp:cNvSpPr/>
      </dsp:nvSpPr>
      <dsp:spPr>
        <a:xfrm>
          <a:off x="3258254" y="234617"/>
          <a:ext cx="1066030" cy="6769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6073B4-5201-41B6-AE22-BC193CA9E13A}">
      <dsp:nvSpPr>
        <dsp:cNvPr id="0" name=""/>
        <dsp:cNvSpPr/>
      </dsp:nvSpPr>
      <dsp:spPr>
        <a:xfrm>
          <a:off x="3376701" y="347142"/>
          <a:ext cx="1066030" cy="6769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i="0" kern="1200" dirty="0" smtClean="0">
              <a:latin typeface="Arial"/>
              <a:cs typeface="Arial"/>
            </a:rPr>
            <a:t>整立平台</a:t>
          </a:r>
          <a:endParaRPr lang="en-US" sz="1600" b="1" i="0" kern="1200" dirty="0">
            <a:latin typeface="Arial"/>
            <a:cs typeface="Arial"/>
          </a:endParaRPr>
        </a:p>
      </dsp:txBody>
      <dsp:txXfrm>
        <a:off x="3376701" y="347142"/>
        <a:ext cx="1066030" cy="676929"/>
      </dsp:txXfrm>
    </dsp:sp>
    <dsp:sp modelId="{A698FD8D-0334-48D5-89FD-FF951B0820B4}">
      <dsp:nvSpPr>
        <dsp:cNvPr id="0" name=""/>
        <dsp:cNvSpPr/>
      </dsp:nvSpPr>
      <dsp:spPr>
        <a:xfrm>
          <a:off x="3258254" y="1221583"/>
          <a:ext cx="1066030" cy="6769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2EF328-24AD-48A4-A322-70AD27B28383}">
      <dsp:nvSpPr>
        <dsp:cNvPr id="0" name=""/>
        <dsp:cNvSpPr/>
      </dsp:nvSpPr>
      <dsp:spPr>
        <a:xfrm>
          <a:off x="3376701" y="1334109"/>
          <a:ext cx="1066030" cy="6769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i="0" kern="1200" dirty="0" smtClean="0">
              <a:latin typeface="Arial"/>
              <a:cs typeface="Arial"/>
            </a:rPr>
            <a:t>附加模組</a:t>
          </a:r>
          <a:endParaRPr lang="en-US" sz="1600" b="1" i="0" kern="1200" dirty="0">
            <a:latin typeface="Arial"/>
            <a:cs typeface="Arial"/>
          </a:endParaRPr>
        </a:p>
      </dsp:txBody>
      <dsp:txXfrm>
        <a:off x="3376701" y="1334109"/>
        <a:ext cx="1066030" cy="676929"/>
      </dsp:txXfrm>
    </dsp:sp>
    <dsp:sp modelId="{3F801C6E-981B-4D8F-A18F-A12FFC55A9F0}">
      <dsp:nvSpPr>
        <dsp:cNvPr id="0" name=""/>
        <dsp:cNvSpPr/>
      </dsp:nvSpPr>
      <dsp:spPr>
        <a:xfrm>
          <a:off x="1303865" y="2208549"/>
          <a:ext cx="1066030" cy="67692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89ADED-7F2A-4CC0-A71F-6FE05634DABB}">
      <dsp:nvSpPr>
        <dsp:cNvPr id="0" name=""/>
        <dsp:cNvSpPr/>
      </dsp:nvSpPr>
      <dsp:spPr>
        <a:xfrm>
          <a:off x="1422313" y="2321075"/>
          <a:ext cx="1066030" cy="6769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i="0" kern="1200" dirty="0" smtClean="0">
              <a:latin typeface="Arial"/>
              <a:cs typeface="Arial"/>
            </a:rPr>
            <a:t>電子行政模組</a:t>
          </a:r>
          <a:endParaRPr lang="en-US" sz="1600" b="1" i="0" kern="1200" dirty="0">
            <a:latin typeface="Arial"/>
            <a:cs typeface="Arial"/>
          </a:endParaRPr>
        </a:p>
      </dsp:txBody>
      <dsp:txXfrm>
        <a:off x="1422313" y="2321075"/>
        <a:ext cx="1066030" cy="676929"/>
      </dsp:txXfrm>
    </dsp:sp>
    <dsp:sp modelId="{CB9972D2-0C44-47CA-B7DC-533CD3CF003F}">
      <dsp:nvSpPr>
        <dsp:cNvPr id="0" name=""/>
        <dsp:cNvSpPr/>
      </dsp:nvSpPr>
      <dsp:spPr>
        <a:xfrm>
          <a:off x="940" y="3195515"/>
          <a:ext cx="1066030" cy="67692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5069F3-81E1-4F29-AC7F-A9558617B178}">
      <dsp:nvSpPr>
        <dsp:cNvPr id="0" name=""/>
        <dsp:cNvSpPr/>
      </dsp:nvSpPr>
      <dsp:spPr>
        <a:xfrm>
          <a:off x="119387" y="3308041"/>
          <a:ext cx="1066030" cy="6769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i="0" kern="1200" dirty="0" smtClean="0">
              <a:latin typeface="Arial"/>
              <a:cs typeface="Arial"/>
            </a:rPr>
            <a:t>訊訊</a:t>
          </a:r>
          <a:endParaRPr lang="zh-TW" altLang="en-US" sz="1600" b="1" i="0" kern="1200" dirty="0">
            <a:latin typeface="Arial"/>
            <a:cs typeface="Arial"/>
          </a:endParaRPr>
        </a:p>
      </dsp:txBody>
      <dsp:txXfrm>
        <a:off x="119387" y="3308041"/>
        <a:ext cx="1066030" cy="676929"/>
      </dsp:txXfrm>
    </dsp:sp>
    <dsp:sp modelId="{916B6A27-AF36-4963-BEC0-FE587F5C29FE}">
      <dsp:nvSpPr>
        <dsp:cNvPr id="0" name=""/>
        <dsp:cNvSpPr/>
      </dsp:nvSpPr>
      <dsp:spPr>
        <a:xfrm>
          <a:off x="1303865" y="3195515"/>
          <a:ext cx="1066030" cy="67692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5AC1F8-64EB-46DA-B185-AA5B803C3CC0}">
      <dsp:nvSpPr>
        <dsp:cNvPr id="0" name=""/>
        <dsp:cNvSpPr/>
      </dsp:nvSpPr>
      <dsp:spPr>
        <a:xfrm>
          <a:off x="1422313" y="3308041"/>
          <a:ext cx="1066030" cy="6769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i="0" kern="1200" dirty="0" smtClean="0">
              <a:latin typeface="Arial"/>
              <a:cs typeface="Arial"/>
            </a:rPr>
            <a:t>學校行政</a:t>
          </a:r>
          <a:endParaRPr lang="zh-TW" altLang="en-US" sz="1600" b="1" i="0" kern="1200" dirty="0">
            <a:latin typeface="Arial"/>
            <a:cs typeface="Arial"/>
          </a:endParaRPr>
        </a:p>
      </dsp:txBody>
      <dsp:txXfrm>
        <a:off x="1422313" y="3308041"/>
        <a:ext cx="1066030" cy="676929"/>
      </dsp:txXfrm>
    </dsp:sp>
    <dsp:sp modelId="{44772627-C02A-40C1-9E9B-730A592BA128}">
      <dsp:nvSpPr>
        <dsp:cNvPr id="0" name=""/>
        <dsp:cNvSpPr/>
      </dsp:nvSpPr>
      <dsp:spPr>
        <a:xfrm>
          <a:off x="2606791" y="3195515"/>
          <a:ext cx="1066030" cy="67692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A5E86A-97CD-426A-9A70-1E706F2909B9}">
      <dsp:nvSpPr>
        <dsp:cNvPr id="0" name=""/>
        <dsp:cNvSpPr/>
      </dsp:nvSpPr>
      <dsp:spPr>
        <a:xfrm>
          <a:off x="2725239" y="3308041"/>
          <a:ext cx="1066030" cy="6769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i="0" kern="1200" dirty="0" smtClean="0">
              <a:latin typeface="Arial"/>
              <a:cs typeface="Arial"/>
            </a:rPr>
            <a:t>校產管理</a:t>
          </a:r>
          <a:endParaRPr lang="zh-TW" altLang="en-US" sz="1600" b="1" i="0" kern="1200" dirty="0">
            <a:latin typeface="Arial"/>
            <a:cs typeface="Arial"/>
          </a:endParaRPr>
        </a:p>
      </dsp:txBody>
      <dsp:txXfrm>
        <a:off x="2725239" y="3308041"/>
        <a:ext cx="1066030" cy="676929"/>
      </dsp:txXfrm>
    </dsp:sp>
    <dsp:sp modelId="{A70E2451-39D7-4604-84E9-C12E1F24DB4B}">
      <dsp:nvSpPr>
        <dsp:cNvPr id="0" name=""/>
        <dsp:cNvSpPr/>
      </dsp:nvSpPr>
      <dsp:spPr>
        <a:xfrm>
          <a:off x="5212642" y="2208549"/>
          <a:ext cx="1066030" cy="67692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061C6C-2ADD-4282-9B2F-02C2F2D8C10E}">
      <dsp:nvSpPr>
        <dsp:cNvPr id="0" name=""/>
        <dsp:cNvSpPr/>
      </dsp:nvSpPr>
      <dsp:spPr>
        <a:xfrm>
          <a:off x="5331090" y="2321075"/>
          <a:ext cx="1066030" cy="6769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i="0" kern="1200" dirty="0" smtClean="0">
              <a:latin typeface="Arial"/>
              <a:cs typeface="Arial"/>
            </a:rPr>
            <a:t>電子學習模組</a:t>
          </a:r>
          <a:endParaRPr lang="en-US" sz="1600" b="1" i="0" kern="1200" dirty="0">
            <a:latin typeface="Arial"/>
            <a:cs typeface="Arial"/>
          </a:endParaRPr>
        </a:p>
      </dsp:txBody>
      <dsp:txXfrm>
        <a:off x="5331090" y="2321075"/>
        <a:ext cx="1066030" cy="676929"/>
      </dsp:txXfrm>
    </dsp:sp>
    <dsp:sp modelId="{4F3C8AF8-EC7E-4CCA-A2EB-1BCBB21A9899}">
      <dsp:nvSpPr>
        <dsp:cNvPr id="0" name=""/>
        <dsp:cNvSpPr/>
      </dsp:nvSpPr>
      <dsp:spPr>
        <a:xfrm>
          <a:off x="3909716" y="3195515"/>
          <a:ext cx="1066030" cy="67692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8523D4-05D4-4BAE-A1A7-718AF433D761}">
      <dsp:nvSpPr>
        <dsp:cNvPr id="0" name=""/>
        <dsp:cNvSpPr/>
      </dsp:nvSpPr>
      <dsp:spPr>
        <a:xfrm>
          <a:off x="4028164" y="3308041"/>
          <a:ext cx="1066030" cy="6769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i="0" kern="1200" dirty="0" smtClean="0">
              <a:latin typeface="Arial"/>
              <a:cs typeface="Arial"/>
            </a:rPr>
            <a:t>電子內容</a:t>
          </a:r>
          <a:endParaRPr lang="zh-TW" altLang="en-US" sz="1600" b="1" i="0" kern="1200" dirty="0">
            <a:latin typeface="Arial"/>
            <a:cs typeface="Arial"/>
          </a:endParaRPr>
        </a:p>
      </dsp:txBody>
      <dsp:txXfrm>
        <a:off x="4028164" y="3308041"/>
        <a:ext cx="1066030" cy="676929"/>
      </dsp:txXfrm>
    </dsp:sp>
    <dsp:sp modelId="{E97A14C2-B3B4-49C7-A305-A7E0294C4362}">
      <dsp:nvSpPr>
        <dsp:cNvPr id="0" name=""/>
        <dsp:cNvSpPr/>
      </dsp:nvSpPr>
      <dsp:spPr>
        <a:xfrm>
          <a:off x="5212642" y="3195515"/>
          <a:ext cx="1066030" cy="67692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D8A29A-79A9-4ABD-803E-80B85EC69796}">
      <dsp:nvSpPr>
        <dsp:cNvPr id="0" name=""/>
        <dsp:cNvSpPr/>
      </dsp:nvSpPr>
      <dsp:spPr>
        <a:xfrm>
          <a:off x="5331090" y="3308041"/>
          <a:ext cx="1066030" cy="6769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b="1" i="0" kern="1200" dirty="0" smtClean="0">
              <a:latin typeface="Arial"/>
              <a:cs typeface="Arial"/>
            </a:rPr>
            <a:t>LMS,</a:t>
          </a:r>
          <a:r>
            <a:rPr lang="zh-TW" altLang="en-US" sz="1600" b="1" i="0" kern="1200" dirty="0" smtClean="0">
              <a:latin typeface="Arial"/>
              <a:cs typeface="Arial"/>
            </a:rPr>
            <a:t> 互動課堂</a:t>
          </a:r>
          <a:endParaRPr lang="zh-TW" altLang="en-US" sz="1600" b="1" i="0" kern="1200" dirty="0">
            <a:latin typeface="Arial"/>
            <a:cs typeface="Arial"/>
          </a:endParaRPr>
        </a:p>
      </dsp:txBody>
      <dsp:txXfrm>
        <a:off x="5331090" y="3308041"/>
        <a:ext cx="1066030" cy="676929"/>
      </dsp:txXfrm>
    </dsp:sp>
    <dsp:sp modelId="{8D2BB3B1-DE95-42C7-95F4-08D8C1216DC2}">
      <dsp:nvSpPr>
        <dsp:cNvPr id="0" name=""/>
        <dsp:cNvSpPr/>
      </dsp:nvSpPr>
      <dsp:spPr>
        <a:xfrm>
          <a:off x="6515568" y="3195515"/>
          <a:ext cx="1066030" cy="67692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14E362-4DC0-4880-8C37-2A7AA3049F97}">
      <dsp:nvSpPr>
        <dsp:cNvPr id="0" name=""/>
        <dsp:cNvSpPr/>
      </dsp:nvSpPr>
      <dsp:spPr>
        <a:xfrm>
          <a:off x="6634015" y="3308041"/>
          <a:ext cx="1066030" cy="6769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i="0" kern="1200" dirty="0" smtClean="0">
              <a:latin typeface="Arial"/>
              <a:cs typeface="Arial"/>
            </a:rPr>
            <a:t>電子學習工具</a:t>
          </a:r>
          <a:endParaRPr lang="zh-TW" altLang="en-US" sz="1600" b="1" i="0" kern="1200" dirty="0">
            <a:latin typeface="Arial"/>
            <a:cs typeface="Arial"/>
          </a:endParaRPr>
        </a:p>
      </dsp:txBody>
      <dsp:txXfrm>
        <a:off x="6634015" y="3308041"/>
        <a:ext cx="1066030" cy="676929"/>
      </dsp:txXfrm>
    </dsp:sp>
    <dsp:sp modelId="{3BFEEDDF-FDB8-4686-B9F9-A387C784D61D}">
      <dsp:nvSpPr>
        <dsp:cNvPr id="0" name=""/>
        <dsp:cNvSpPr/>
      </dsp:nvSpPr>
      <dsp:spPr>
        <a:xfrm>
          <a:off x="4561179" y="234617"/>
          <a:ext cx="1066030" cy="6769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108742-A79D-4B61-91AD-A3793A47C738}">
      <dsp:nvSpPr>
        <dsp:cNvPr id="0" name=""/>
        <dsp:cNvSpPr/>
      </dsp:nvSpPr>
      <dsp:spPr>
        <a:xfrm>
          <a:off x="4679627" y="347142"/>
          <a:ext cx="1066030" cy="6769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i="0" kern="1200" dirty="0" smtClean="0">
              <a:latin typeface="Arial"/>
              <a:cs typeface="Arial"/>
            </a:rPr>
            <a:t>內聯網</a:t>
          </a:r>
          <a:r>
            <a:rPr lang="en-US" altLang="zh-TW" sz="1600" b="1" i="0" kern="1200" dirty="0" smtClean="0">
              <a:latin typeface="Arial"/>
              <a:cs typeface="Arial"/>
            </a:rPr>
            <a:t>,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i="0" kern="1200" dirty="0" smtClean="0">
              <a:latin typeface="Arial"/>
              <a:cs typeface="Arial"/>
            </a:rPr>
            <a:t>入門站</a:t>
          </a:r>
          <a:endParaRPr lang="zh-TW" altLang="en-US" sz="1600" b="1" i="0" kern="1200" dirty="0">
            <a:latin typeface="Arial"/>
            <a:cs typeface="Arial"/>
          </a:endParaRPr>
        </a:p>
      </dsp:txBody>
      <dsp:txXfrm>
        <a:off x="4679627" y="347142"/>
        <a:ext cx="1066030" cy="67692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F109F1-C676-4A59-83D0-6435485CBFF5}">
      <dsp:nvSpPr>
        <dsp:cNvPr id="0" name=""/>
        <dsp:cNvSpPr/>
      </dsp:nvSpPr>
      <dsp:spPr>
        <a:xfrm>
          <a:off x="753544" y="713"/>
          <a:ext cx="1468945" cy="73447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smtClean="0"/>
            <a:t>電子材料 </a:t>
          </a:r>
          <a:endParaRPr lang="zh-TW" altLang="en-US" sz="2600" kern="1200" dirty="0"/>
        </a:p>
      </dsp:txBody>
      <dsp:txXfrm>
        <a:off x="753544" y="713"/>
        <a:ext cx="1468945" cy="734472"/>
      </dsp:txXfrm>
    </dsp:sp>
    <dsp:sp modelId="{69DA3E15-F327-424A-9819-2382EC4B96CC}">
      <dsp:nvSpPr>
        <dsp:cNvPr id="0" name=""/>
        <dsp:cNvSpPr/>
      </dsp:nvSpPr>
      <dsp:spPr>
        <a:xfrm>
          <a:off x="900439" y="735186"/>
          <a:ext cx="146894" cy="550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0854"/>
              </a:lnTo>
              <a:lnTo>
                <a:pt x="146894" y="55085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0B32C5-28E8-4E7D-BA96-E39D70A9078A}">
      <dsp:nvSpPr>
        <dsp:cNvPr id="0" name=""/>
        <dsp:cNvSpPr/>
      </dsp:nvSpPr>
      <dsp:spPr>
        <a:xfrm>
          <a:off x="1047334" y="918804"/>
          <a:ext cx="1175156" cy="7344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700" kern="1200" smtClean="0"/>
            <a:t>MS</a:t>
          </a:r>
          <a:r>
            <a:rPr lang="zh-TW" altLang="en-US" sz="1700" kern="1200" smtClean="0"/>
            <a:t> </a:t>
          </a:r>
          <a:r>
            <a:rPr lang="en-US" altLang="zh-TW" sz="1700" kern="1200" smtClean="0"/>
            <a:t>Doc, PDF</a:t>
          </a:r>
          <a:endParaRPr lang="zh-TW" altLang="en-US" sz="1700" kern="1200" dirty="0"/>
        </a:p>
      </dsp:txBody>
      <dsp:txXfrm>
        <a:off x="1047334" y="918804"/>
        <a:ext cx="1175156" cy="734472"/>
      </dsp:txXfrm>
    </dsp:sp>
    <dsp:sp modelId="{F816398F-CC69-45C8-98F4-E9C090B3EF1D}">
      <dsp:nvSpPr>
        <dsp:cNvPr id="0" name=""/>
        <dsp:cNvSpPr/>
      </dsp:nvSpPr>
      <dsp:spPr>
        <a:xfrm>
          <a:off x="900439" y="735186"/>
          <a:ext cx="146894" cy="1468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8945"/>
              </a:lnTo>
              <a:lnTo>
                <a:pt x="146894" y="146894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3D87F-43F4-48B4-8C98-49BDE091B97A}">
      <dsp:nvSpPr>
        <dsp:cNvPr id="0" name=""/>
        <dsp:cNvSpPr/>
      </dsp:nvSpPr>
      <dsp:spPr>
        <a:xfrm>
          <a:off x="1047334" y="1836895"/>
          <a:ext cx="1175156" cy="7344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103764"/>
              <a:satOff val="4423"/>
              <a:lumOff val="9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700" kern="1200" smtClean="0"/>
            <a:t>Flash</a:t>
          </a:r>
          <a:endParaRPr lang="zh-TW" altLang="en-US" sz="1700" kern="1200" dirty="0"/>
        </a:p>
      </dsp:txBody>
      <dsp:txXfrm>
        <a:off x="1047334" y="1836895"/>
        <a:ext cx="1175156" cy="734472"/>
      </dsp:txXfrm>
    </dsp:sp>
    <dsp:sp modelId="{59A210C7-A102-4DD4-B3E7-1DC6DCEB7A78}">
      <dsp:nvSpPr>
        <dsp:cNvPr id="0" name=""/>
        <dsp:cNvSpPr/>
      </dsp:nvSpPr>
      <dsp:spPr>
        <a:xfrm>
          <a:off x="900439" y="735186"/>
          <a:ext cx="146894" cy="2387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7036"/>
              </a:lnTo>
              <a:lnTo>
                <a:pt x="146894" y="238703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639AE2-1777-4FE8-8BD3-CDE0B7B0F899}">
      <dsp:nvSpPr>
        <dsp:cNvPr id="0" name=""/>
        <dsp:cNvSpPr/>
      </dsp:nvSpPr>
      <dsp:spPr>
        <a:xfrm>
          <a:off x="1047334" y="2754986"/>
          <a:ext cx="1175156" cy="7344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207528"/>
              <a:satOff val="8847"/>
              <a:lumOff val="19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700" kern="1200" smtClean="0"/>
            <a:t>eBook</a:t>
          </a:r>
          <a:r>
            <a:rPr lang="zh-TW" altLang="en-US" sz="1700" kern="1200" smtClean="0"/>
            <a:t> </a:t>
          </a:r>
          <a:endParaRPr lang="en-US" altLang="zh-TW" sz="1700" kern="120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700" kern="1200" smtClean="0"/>
            <a:t>(e.g.</a:t>
          </a:r>
          <a:r>
            <a:rPr lang="zh-TW" altLang="en-US" sz="1700" kern="1200" smtClean="0"/>
            <a:t> </a:t>
          </a:r>
          <a:r>
            <a:rPr lang="en-US" altLang="zh-TW" sz="1700" kern="1200" smtClean="0"/>
            <a:t>iBook)</a:t>
          </a:r>
          <a:endParaRPr lang="zh-TW" altLang="en-US" sz="1700" kern="1200" dirty="0"/>
        </a:p>
      </dsp:txBody>
      <dsp:txXfrm>
        <a:off x="1047334" y="2754986"/>
        <a:ext cx="1175156" cy="734472"/>
      </dsp:txXfrm>
    </dsp:sp>
    <dsp:sp modelId="{43456845-6AB7-4B31-AF3C-9508437D4BE9}">
      <dsp:nvSpPr>
        <dsp:cNvPr id="0" name=""/>
        <dsp:cNvSpPr/>
      </dsp:nvSpPr>
      <dsp:spPr>
        <a:xfrm>
          <a:off x="900439" y="735186"/>
          <a:ext cx="146894" cy="3305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5128"/>
              </a:lnTo>
              <a:lnTo>
                <a:pt x="146894" y="330512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11EA97-2DA6-48BE-B993-4BC4D6B1C718}">
      <dsp:nvSpPr>
        <dsp:cNvPr id="0" name=""/>
        <dsp:cNvSpPr/>
      </dsp:nvSpPr>
      <dsp:spPr>
        <a:xfrm>
          <a:off x="1047334" y="3673077"/>
          <a:ext cx="1175156" cy="7344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700" kern="1200" smtClean="0"/>
            <a:t>Apps</a:t>
          </a:r>
          <a:endParaRPr lang="zh-TW" altLang="en-US" sz="1700" kern="1200" dirty="0"/>
        </a:p>
      </dsp:txBody>
      <dsp:txXfrm>
        <a:off x="1047334" y="3673077"/>
        <a:ext cx="1175156" cy="734472"/>
      </dsp:txXfrm>
    </dsp:sp>
    <dsp:sp modelId="{07104219-B50D-4E8E-BF01-9D3C56B01A6C}">
      <dsp:nvSpPr>
        <dsp:cNvPr id="0" name=""/>
        <dsp:cNvSpPr/>
      </dsp:nvSpPr>
      <dsp:spPr>
        <a:xfrm>
          <a:off x="2589727" y="713"/>
          <a:ext cx="1468945" cy="734472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smtClean="0"/>
            <a:t>電子教室</a:t>
          </a:r>
          <a:endParaRPr lang="zh-TW" altLang="en-US" sz="2600" kern="1200" dirty="0"/>
        </a:p>
      </dsp:txBody>
      <dsp:txXfrm>
        <a:off x="2589727" y="713"/>
        <a:ext cx="1468945" cy="734472"/>
      </dsp:txXfrm>
    </dsp:sp>
    <dsp:sp modelId="{7D9708CE-ED89-458B-8DE1-15C5CA037C68}">
      <dsp:nvSpPr>
        <dsp:cNvPr id="0" name=""/>
        <dsp:cNvSpPr/>
      </dsp:nvSpPr>
      <dsp:spPr>
        <a:xfrm>
          <a:off x="2736621" y="735186"/>
          <a:ext cx="146894" cy="550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0854"/>
              </a:lnTo>
              <a:lnTo>
                <a:pt x="146894" y="55085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F5D389-F9EF-443A-995A-7C8B2535B624}">
      <dsp:nvSpPr>
        <dsp:cNvPr id="0" name=""/>
        <dsp:cNvSpPr/>
      </dsp:nvSpPr>
      <dsp:spPr>
        <a:xfrm>
          <a:off x="2883516" y="918804"/>
          <a:ext cx="1175156" cy="7344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415056"/>
              <a:satOff val="17694"/>
              <a:lumOff val="38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smtClean="0"/>
            <a:t>智慧教室</a:t>
          </a:r>
          <a:endParaRPr lang="zh-TW" altLang="en-US" sz="1700" kern="1200" dirty="0"/>
        </a:p>
      </dsp:txBody>
      <dsp:txXfrm>
        <a:off x="2883516" y="918804"/>
        <a:ext cx="1175156" cy="734472"/>
      </dsp:txXfrm>
    </dsp:sp>
    <dsp:sp modelId="{9962A9E6-0E51-4EB0-8897-ADFF5E860215}">
      <dsp:nvSpPr>
        <dsp:cNvPr id="0" name=""/>
        <dsp:cNvSpPr/>
      </dsp:nvSpPr>
      <dsp:spPr>
        <a:xfrm>
          <a:off x="2736621" y="735186"/>
          <a:ext cx="146894" cy="1468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8945"/>
              </a:lnTo>
              <a:lnTo>
                <a:pt x="146894" y="146894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4B6F4A-1F92-4AD0-9373-D3E5DF320753}">
      <dsp:nvSpPr>
        <dsp:cNvPr id="0" name=""/>
        <dsp:cNvSpPr/>
      </dsp:nvSpPr>
      <dsp:spPr>
        <a:xfrm>
          <a:off x="2883516" y="1836895"/>
          <a:ext cx="1175156" cy="7344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5518820"/>
              <a:satOff val="22117"/>
              <a:lumOff val="47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smtClean="0"/>
            <a:t>學習平台</a:t>
          </a:r>
          <a:r>
            <a:rPr lang="en-US" altLang="zh-TW" sz="1700" kern="1200" smtClean="0"/>
            <a:t>(LMS)</a:t>
          </a:r>
          <a:endParaRPr lang="zh-TW" altLang="en-US" sz="1700" kern="1200" dirty="0"/>
        </a:p>
      </dsp:txBody>
      <dsp:txXfrm>
        <a:off x="2883516" y="1836895"/>
        <a:ext cx="1175156" cy="734472"/>
      </dsp:txXfrm>
    </dsp:sp>
    <dsp:sp modelId="{AB5748C4-5488-43F4-BE38-28327C60CAE0}">
      <dsp:nvSpPr>
        <dsp:cNvPr id="0" name=""/>
        <dsp:cNvSpPr/>
      </dsp:nvSpPr>
      <dsp:spPr>
        <a:xfrm>
          <a:off x="2736621" y="735186"/>
          <a:ext cx="146894" cy="2387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7036"/>
              </a:lnTo>
              <a:lnTo>
                <a:pt x="146894" y="238703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32CAB-1EC0-4865-8B6D-7DA9EAB57197}">
      <dsp:nvSpPr>
        <dsp:cNvPr id="0" name=""/>
        <dsp:cNvSpPr/>
      </dsp:nvSpPr>
      <dsp:spPr>
        <a:xfrm>
          <a:off x="2883516" y="2754986"/>
          <a:ext cx="1175156" cy="7344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smtClean="0"/>
            <a:t>互動白板</a:t>
          </a:r>
          <a:endParaRPr lang="zh-TW" altLang="en-US" sz="1700" kern="1200" dirty="0"/>
        </a:p>
      </dsp:txBody>
      <dsp:txXfrm>
        <a:off x="2883516" y="2754986"/>
        <a:ext cx="1175156" cy="734472"/>
      </dsp:txXfrm>
    </dsp:sp>
    <dsp:sp modelId="{5350F62F-9301-47F6-AB7A-C82F1A8C2831}">
      <dsp:nvSpPr>
        <dsp:cNvPr id="0" name=""/>
        <dsp:cNvSpPr/>
      </dsp:nvSpPr>
      <dsp:spPr>
        <a:xfrm>
          <a:off x="2736621" y="735186"/>
          <a:ext cx="146894" cy="3305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5128"/>
              </a:lnTo>
              <a:lnTo>
                <a:pt x="146894" y="330512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F2BA60-9237-4CC9-BEE4-741582F0C9BE}">
      <dsp:nvSpPr>
        <dsp:cNvPr id="0" name=""/>
        <dsp:cNvSpPr/>
      </dsp:nvSpPr>
      <dsp:spPr>
        <a:xfrm>
          <a:off x="2883516" y="3673077"/>
          <a:ext cx="1175156" cy="7344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726349"/>
              <a:satOff val="30964"/>
              <a:lumOff val="67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smtClean="0"/>
            <a:t>流動教室</a:t>
          </a:r>
          <a:endParaRPr lang="zh-TW" altLang="en-US" sz="1700" kern="1200" dirty="0"/>
        </a:p>
      </dsp:txBody>
      <dsp:txXfrm>
        <a:off x="2883516" y="3673077"/>
        <a:ext cx="1175156" cy="734472"/>
      </dsp:txXfrm>
    </dsp:sp>
    <dsp:sp modelId="{89B3FAEA-90A1-4B2D-A681-D22458DACEAD}">
      <dsp:nvSpPr>
        <dsp:cNvPr id="0" name=""/>
        <dsp:cNvSpPr/>
      </dsp:nvSpPr>
      <dsp:spPr>
        <a:xfrm>
          <a:off x="4425909" y="713"/>
          <a:ext cx="1468945" cy="734472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smtClean="0"/>
            <a:t>電子書包 </a:t>
          </a:r>
          <a:endParaRPr lang="zh-TW" altLang="en-US" sz="2600" kern="1200" dirty="0"/>
        </a:p>
      </dsp:txBody>
      <dsp:txXfrm>
        <a:off x="4425909" y="713"/>
        <a:ext cx="1468945" cy="734472"/>
      </dsp:txXfrm>
    </dsp:sp>
    <dsp:sp modelId="{96333F82-EB49-4D80-8AC8-CB5DEC330B9F}">
      <dsp:nvSpPr>
        <dsp:cNvPr id="0" name=""/>
        <dsp:cNvSpPr/>
      </dsp:nvSpPr>
      <dsp:spPr>
        <a:xfrm>
          <a:off x="4572803" y="735186"/>
          <a:ext cx="146894" cy="550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0854"/>
              </a:lnTo>
              <a:lnTo>
                <a:pt x="146894" y="55085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FA3F10-E6BE-4E7D-9A45-01E20D050808}">
      <dsp:nvSpPr>
        <dsp:cNvPr id="0" name=""/>
        <dsp:cNvSpPr/>
      </dsp:nvSpPr>
      <dsp:spPr>
        <a:xfrm>
          <a:off x="4719698" y="918804"/>
          <a:ext cx="1175156" cy="7344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8830112"/>
              <a:satOff val="35388"/>
              <a:lumOff val="76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700" kern="1200" smtClean="0"/>
            <a:t>notebook, netbook</a:t>
          </a:r>
          <a:endParaRPr lang="zh-TW" altLang="en-US" sz="1700" kern="1200" dirty="0"/>
        </a:p>
      </dsp:txBody>
      <dsp:txXfrm>
        <a:off x="4719698" y="918804"/>
        <a:ext cx="1175156" cy="734472"/>
      </dsp:txXfrm>
    </dsp:sp>
    <dsp:sp modelId="{1FE4BB7D-D6F0-4C0F-9B81-F713B7E726E8}">
      <dsp:nvSpPr>
        <dsp:cNvPr id="0" name=""/>
        <dsp:cNvSpPr/>
      </dsp:nvSpPr>
      <dsp:spPr>
        <a:xfrm>
          <a:off x="4572803" y="735186"/>
          <a:ext cx="146894" cy="1468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8945"/>
              </a:lnTo>
              <a:lnTo>
                <a:pt x="146894" y="146894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CE86EA-56E4-4AB7-A6C6-58C0A9C7F7D7}">
      <dsp:nvSpPr>
        <dsp:cNvPr id="0" name=""/>
        <dsp:cNvSpPr/>
      </dsp:nvSpPr>
      <dsp:spPr>
        <a:xfrm>
          <a:off x="4719698" y="1836895"/>
          <a:ext cx="1175156" cy="7344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smtClean="0"/>
            <a:t>平板 </a:t>
          </a:r>
          <a:r>
            <a:rPr lang="en-US" altLang="zh-TW" sz="1700" kern="1200" smtClean="0"/>
            <a:t>(iPad)</a:t>
          </a:r>
          <a:endParaRPr lang="zh-TW" altLang="en-US" sz="1700" kern="1200" dirty="0"/>
        </a:p>
      </dsp:txBody>
      <dsp:txXfrm>
        <a:off x="4719698" y="1836895"/>
        <a:ext cx="1175156" cy="73447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172A8E-C7E3-4C2C-ADF4-377D2AC5F05F}">
      <dsp:nvSpPr>
        <dsp:cNvPr id="0" name=""/>
        <dsp:cNvSpPr/>
      </dsp:nvSpPr>
      <dsp:spPr>
        <a:xfrm>
          <a:off x="6464" y="1559615"/>
          <a:ext cx="1414963" cy="1167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300" kern="1200" dirty="0" smtClean="0"/>
            <a:t> based on students' responses</a:t>
          </a:r>
          <a:endParaRPr lang="zh-TW" alt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300" kern="1200" dirty="0" smtClean="0"/>
            <a:t> poses question</a:t>
          </a:r>
          <a:endParaRPr lang="zh-TW" altLang="en-US" sz="1300" kern="1200" dirty="0"/>
        </a:p>
      </dsp:txBody>
      <dsp:txXfrm>
        <a:off x="6464" y="1559615"/>
        <a:ext cx="1414963" cy="916966"/>
      </dsp:txXfrm>
    </dsp:sp>
    <dsp:sp modelId="{E950A752-4EBA-412A-BE87-3FC972EE37DE}">
      <dsp:nvSpPr>
        <dsp:cNvPr id="0" name=""/>
        <dsp:cNvSpPr/>
      </dsp:nvSpPr>
      <dsp:spPr>
        <a:xfrm>
          <a:off x="798090" y="1824835"/>
          <a:ext cx="1579254" cy="1579254"/>
        </a:xfrm>
        <a:prstGeom prst="leftCircularArrow">
          <a:avLst>
            <a:gd name="adj1" fmla="val 3273"/>
            <a:gd name="adj2" fmla="val 403871"/>
            <a:gd name="adj3" fmla="val 2179381"/>
            <a:gd name="adj4" fmla="val 9024489"/>
            <a:gd name="adj5" fmla="val 381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CC5ACC-DE2D-41E7-BD4F-F1EFBB77D2EB}">
      <dsp:nvSpPr>
        <dsp:cNvPr id="0" name=""/>
        <dsp:cNvSpPr/>
      </dsp:nvSpPr>
      <dsp:spPr>
        <a:xfrm>
          <a:off x="320900" y="2476582"/>
          <a:ext cx="1257744" cy="500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/>
            <a:t>Instructor</a:t>
          </a:r>
          <a:endParaRPr lang="zh-TW" altLang="en-US" sz="2100" kern="1200" dirty="0"/>
        </a:p>
      </dsp:txBody>
      <dsp:txXfrm>
        <a:off x="320900" y="2476582"/>
        <a:ext cx="1257744" cy="500163"/>
      </dsp:txXfrm>
    </dsp:sp>
    <dsp:sp modelId="{7B320A36-2379-4DC2-B77E-77C25B1D9435}">
      <dsp:nvSpPr>
        <dsp:cNvPr id="0" name=""/>
        <dsp:cNvSpPr/>
      </dsp:nvSpPr>
      <dsp:spPr>
        <a:xfrm>
          <a:off x="1824756" y="1559615"/>
          <a:ext cx="1414963" cy="1167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300" kern="1200" dirty="0" smtClean="0"/>
            <a:t> reflect</a:t>
          </a:r>
          <a:endParaRPr lang="zh-TW" alt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300" kern="1200" dirty="0" smtClean="0"/>
            <a:t>individual answer</a:t>
          </a:r>
          <a:endParaRPr lang="zh-TW" altLang="en-US" sz="1300" kern="1200" dirty="0"/>
        </a:p>
      </dsp:txBody>
      <dsp:txXfrm>
        <a:off x="1824756" y="1809697"/>
        <a:ext cx="1414963" cy="916966"/>
      </dsp:txXfrm>
    </dsp:sp>
    <dsp:sp modelId="{B010E45E-2256-4155-A381-F5CACE2A4937}">
      <dsp:nvSpPr>
        <dsp:cNvPr id="0" name=""/>
        <dsp:cNvSpPr/>
      </dsp:nvSpPr>
      <dsp:spPr>
        <a:xfrm>
          <a:off x="2604592" y="836430"/>
          <a:ext cx="1760055" cy="1760055"/>
        </a:xfrm>
        <a:prstGeom prst="circularArrow">
          <a:avLst>
            <a:gd name="adj1" fmla="val 2936"/>
            <a:gd name="adj2" fmla="val 359521"/>
            <a:gd name="adj3" fmla="val 19464968"/>
            <a:gd name="adj4" fmla="val 12575511"/>
            <a:gd name="adj5" fmla="val 342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BE8EC9-0911-449C-BA7D-4392D79FBDF8}">
      <dsp:nvSpPr>
        <dsp:cNvPr id="0" name=""/>
        <dsp:cNvSpPr/>
      </dsp:nvSpPr>
      <dsp:spPr>
        <a:xfrm>
          <a:off x="2139193" y="1309533"/>
          <a:ext cx="1257744" cy="500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/>
            <a:t>Student</a:t>
          </a:r>
          <a:endParaRPr lang="zh-TW" altLang="en-US" sz="2100" kern="1200" dirty="0"/>
        </a:p>
      </dsp:txBody>
      <dsp:txXfrm>
        <a:off x="2139193" y="1309533"/>
        <a:ext cx="1257744" cy="500163"/>
      </dsp:txXfrm>
    </dsp:sp>
    <dsp:sp modelId="{66E8855B-4FE2-4208-8382-95FBE18061B3}">
      <dsp:nvSpPr>
        <dsp:cNvPr id="0" name=""/>
        <dsp:cNvSpPr/>
      </dsp:nvSpPr>
      <dsp:spPr>
        <a:xfrm>
          <a:off x="3643049" y="1559615"/>
          <a:ext cx="1414963" cy="1167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300" kern="1200" dirty="0" smtClean="0"/>
            <a:t>reviews answers</a:t>
          </a:r>
          <a:endParaRPr lang="zh-TW" altLang="en-US" sz="1300" kern="1200" dirty="0"/>
        </a:p>
      </dsp:txBody>
      <dsp:txXfrm>
        <a:off x="3643049" y="1559615"/>
        <a:ext cx="1414963" cy="916966"/>
      </dsp:txXfrm>
    </dsp:sp>
    <dsp:sp modelId="{C04D5179-D36E-4C28-B7A0-59EC5D2B1195}">
      <dsp:nvSpPr>
        <dsp:cNvPr id="0" name=""/>
        <dsp:cNvSpPr/>
      </dsp:nvSpPr>
      <dsp:spPr>
        <a:xfrm>
          <a:off x="4434676" y="1824835"/>
          <a:ext cx="1579254" cy="1579254"/>
        </a:xfrm>
        <a:prstGeom prst="leftCircularArrow">
          <a:avLst>
            <a:gd name="adj1" fmla="val 3273"/>
            <a:gd name="adj2" fmla="val 403871"/>
            <a:gd name="adj3" fmla="val 2179381"/>
            <a:gd name="adj4" fmla="val 9024489"/>
            <a:gd name="adj5" fmla="val 381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123AC4-37FE-4FC3-AB96-423860301125}">
      <dsp:nvSpPr>
        <dsp:cNvPr id="0" name=""/>
        <dsp:cNvSpPr/>
      </dsp:nvSpPr>
      <dsp:spPr>
        <a:xfrm>
          <a:off x="3957485" y="2476582"/>
          <a:ext cx="1257744" cy="500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/>
            <a:t>Instructor</a:t>
          </a:r>
          <a:endParaRPr lang="zh-TW" altLang="en-US" sz="2100" kern="1200" dirty="0"/>
        </a:p>
      </dsp:txBody>
      <dsp:txXfrm>
        <a:off x="3957485" y="2476582"/>
        <a:ext cx="1257744" cy="500163"/>
      </dsp:txXfrm>
    </dsp:sp>
    <dsp:sp modelId="{AC847042-5B52-4E88-B32E-2E9C475047C9}">
      <dsp:nvSpPr>
        <dsp:cNvPr id="0" name=""/>
        <dsp:cNvSpPr/>
      </dsp:nvSpPr>
      <dsp:spPr>
        <a:xfrm>
          <a:off x="5461341" y="1559615"/>
          <a:ext cx="1414963" cy="1167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300" kern="1200" dirty="0" smtClean="0"/>
            <a:t>discuss with their peers</a:t>
          </a:r>
          <a:endParaRPr lang="zh-TW" alt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300" kern="1200" dirty="0" smtClean="0"/>
            <a:t>individual answer</a:t>
          </a:r>
          <a:endParaRPr lang="zh-TW" altLang="en-US" sz="1300" kern="1200" dirty="0"/>
        </a:p>
      </dsp:txBody>
      <dsp:txXfrm>
        <a:off x="5461341" y="1809697"/>
        <a:ext cx="1414963" cy="916966"/>
      </dsp:txXfrm>
    </dsp:sp>
    <dsp:sp modelId="{07C5B784-0049-4D04-8D86-6C75C09FCE6F}">
      <dsp:nvSpPr>
        <dsp:cNvPr id="0" name=""/>
        <dsp:cNvSpPr/>
      </dsp:nvSpPr>
      <dsp:spPr>
        <a:xfrm>
          <a:off x="6241177" y="836430"/>
          <a:ext cx="1760055" cy="1760055"/>
        </a:xfrm>
        <a:prstGeom prst="circularArrow">
          <a:avLst>
            <a:gd name="adj1" fmla="val 2936"/>
            <a:gd name="adj2" fmla="val 359521"/>
            <a:gd name="adj3" fmla="val 19464968"/>
            <a:gd name="adj4" fmla="val 12575511"/>
            <a:gd name="adj5" fmla="val 342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B5C9D4-AAE8-4066-86AD-7DDB4700F7AF}">
      <dsp:nvSpPr>
        <dsp:cNvPr id="0" name=""/>
        <dsp:cNvSpPr/>
      </dsp:nvSpPr>
      <dsp:spPr>
        <a:xfrm>
          <a:off x="5775778" y="1309533"/>
          <a:ext cx="1257744" cy="500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/>
            <a:t>Students</a:t>
          </a:r>
          <a:endParaRPr lang="zh-TW" altLang="en-US" sz="2100" kern="1200" dirty="0"/>
        </a:p>
      </dsp:txBody>
      <dsp:txXfrm>
        <a:off x="5775778" y="1309533"/>
        <a:ext cx="1257744" cy="500163"/>
      </dsp:txXfrm>
    </dsp:sp>
    <dsp:sp modelId="{89EE61F4-A756-4800-97C8-DEF90AA16F48}">
      <dsp:nvSpPr>
        <dsp:cNvPr id="0" name=""/>
        <dsp:cNvSpPr/>
      </dsp:nvSpPr>
      <dsp:spPr>
        <a:xfrm>
          <a:off x="7279634" y="1559615"/>
          <a:ext cx="1414963" cy="1167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300" kern="1200" dirty="0" smtClean="0"/>
            <a:t>reviews responses</a:t>
          </a:r>
          <a:endParaRPr lang="zh-TW" alt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300" kern="1200" dirty="0" smtClean="0"/>
            <a:t>explanation </a:t>
          </a:r>
          <a:endParaRPr lang="zh-TW" altLang="en-US" sz="1300" kern="1200" dirty="0"/>
        </a:p>
      </dsp:txBody>
      <dsp:txXfrm>
        <a:off x="7279634" y="1559615"/>
        <a:ext cx="1414963" cy="916966"/>
      </dsp:txXfrm>
    </dsp:sp>
    <dsp:sp modelId="{32DD4345-4E04-409D-A08D-CCFA792B28FB}">
      <dsp:nvSpPr>
        <dsp:cNvPr id="0" name=""/>
        <dsp:cNvSpPr/>
      </dsp:nvSpPr>
      <dsp:spPr>
        <a:xfrm>
          <a:off x="7594070" y="2476582"/>
          <a:ext cx="1257744" cy="500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/>
            <a:t>Instructor</a:t>
          </a:r>
          <a:endParaRPr lang="zh-TW" altLang="en-US" sz="2100" kern="1200" dirty="0"/>
        </a:p>
      </dsp:txBody>
      <dsp:txXfrm>
        <a:off x="7594070" y="2476582"/>
        <a:ext cx="1257744" cy="50016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9485BD-0937-4A13-9089-E959AF904D9A}">
      <dsp:nvSpPr>
        <dsp:cNvPr id="0" name=""/>
        <dsp:cNvSpPr/>
      </dsp:nvSpPr>
      <dsp:spPr>
        <a:xfrm>
          <a:off x="53566" y="53211"/>
          <a:ext cx="8358846" cy="1219916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93662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新細明體" pitchFamily="18" charset="-120"/>
              <a:ea typeface="新細明體" pitchFamily="18" charset="-120"/>
            </a:rPr>
            <a:t>課前預習</a:t>
          </a:r>
          <a:r>
            <a:rPr lang="en-US" sz="2400" kern="1200" dirty="0" smtClean="0">
              <a:latin typeface="新細明體" pitchFamily="18" charset="-120"/>
              <a:ea typeface="新細明體" pitchFamily="18" charset="-120"/>
            </a:rPr>
            <a:t> </a:t>
          </a:r>
          <a:endParaRPr lang="zh-HK" sz="2400" kern="1200" dirty="0">
            <a:latin typeface="新細明體" pitchFamily="18" charset="-120"/>
            <a:ea typeface="新細明體" pitchFamily="18" charset="-120"/>
          </a:endParaRPr>
        </a:p>
      </dsp:txBody>
      <dsp:txXfrm>
        <a:off x="53566" y="53211"/>
        <a:ext cx="8358846" cy="1219916"/>
      </dsp:txXfrm>
    </dsp:sp>
    <dsp:sp modelId="{DBF6879D-019B-4FF0-B2CA-D052D9007269}">
      <dsp:nvSpPr>
        <dsp:cNvPr id="0" name=""/>
        <dsp:cNvSpPr/>
      </dsp:nvSpPr>
      <dsp:spPr>
        <a:xfrm>
          <a:off x="72019" y="936093"/>
          <a:ext cx="2579916" cy="18880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kern="1200" dirty="0" smtClean="0">
              <a:latin typeface="新細明體" pitchFamily="18" charset="-120"/>
              <a:ea typeface="新細明體" pitchFamily="18" charset="-120"/>
            </a:rPr>
            <a:t>觀看教學影片、筆記、</a:t>
          </a:r>
          <a:r>
            <a:rPr lang="en-US" altLang="zh-TW" sz="1800" kern="1200" dirty="0" smtClean="0">
              <a:latin typeface="新細明體" pitchFamily="18" charset="-120"/>
              <a:ea typeface="新細明體" pitchFamily="18" charset="-120"/>
            </a:rPr>
            <a:t>PowerPoint</a:t>
          </a:r>
          <a:endParaRPr lang="zh-HK" sz="1800" kern="1200" dirty="0">
            <a:latin typeface="新細明體" pitchFamily="18" charset="-120"/>
            <a:ea typeface="新細明體" pitchFamily="18" charset="-120"/>
          </a:endParaRP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kern="1200" dirty="0" smtClean="0">
              <a:latin typeface="新細明體" pitchFamily="18" charset="-120"/>
              <a:ea typeface="新細明體" pitchFamily="18" charset="-120"/>
            </a:rPr>
            <a:t>掌握學習內容</a:t>
          </a:r>
          <a:r>
            <a:rPr lang="zh-TW" altLang="zh-HK" sz="1800" kern="1200" dirty="0" smtClean="0">
              <a:latin typeface="新細明體" pitchFamily="18" charset="-120"/>
              <a:ea typeface="新細明體" pitchFamily="18" charset="-120"/>
            </a:rPr>
            <a:t>重點</a:t>
          </a:r>
          <a:endParaRPr lang="en-US" altLang="zh-TW" sz="1800" kern="1200" dirty="0" smtClean="0">
            <a:latin typeface="新細明體" pitchFamily="18" charset="-120"/>
            <a:ea typeface="新細明體" pitchFamily="18" charset="-120"/>
          </a:endParaRP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HK" altLang="zh-TW" sz="1800" kern="1200" dirty="0" smtClean="0">
              <a:latin typeface="新細明體" pitchFamily="18" charset="-120"/>
              <a:ea typeface="新細明體" pitchFamily="18" charset="-120"/>
            </a:rPr>
            <a:t>課前練習</a:t>
          </a:r>
          <a:r>
            <a:rPr lang="en-US" altLang="zh-HK" sz="1800" kern="1200" dirty="0" smtClean="0">
              <a:latin typeface="新細明體" pitchFamily="18" charset="-120"/>
              <a:ea typeface="新細明體" pitchFamily="18" charset="-120"/>
            </a:rPr>
            <a:t>/</a:t>
          </a:r>
          <a:r>
            <a:rPr lang="zh-HK" altLang="zh-TW" sz="1800" kern="1200" dirty="0" smtClean="0">
              <a:latin typeface="新細明體" pitchFamily="18" charset="-120"/>
              <a:ea typeface="新細明體" pitchFamily="18" charset="-120"/>
            </a:rPr>
            <a:t>小測</a:t>
          </a:r>
          <a:endParaRPr lang="zh-HK" altLang="en-US" sz="1800" kern="1200" dirty="0" smtClean="0">
            <a:latin typeface="新細明體" pitchFamily="18" charset="-120"/>
            <a:ea typeface="新細明體" pitchFamily="18" charset="-120"/>
          </a:endParaRPr>
        </a:p>
      </dsp:txBody>
      <dsp:txXfrm>
        <a:off x="72019" y="936093"/>
        <a:ext cx="2579916" cy="1888090"/>
      </dsp:txXfrm>
    </dsp:sp>
    <dsp:sp modelId="{53E9F93A-C96A-485D-A879-6321F8BE30A7}">
      <dsp:nvSpPr>
        <dsp:cNvPr id="0" name=""/>
        <dsp:cNvSpPr/>
      </dsp:nvSpPr>
      <dsp:spPr>
        <a:xfrm>
          <a:off x="2616728" y="375200"/>
          <a:ext cx="5796436" cy="1219916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93662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新細明體" pitchFamily="18" charset="-120"/>
              <a:ea typeface="新細明體" pitchFamily="18" charset="-120"/>
            </a:rPr>
            <a:t>課堂活動</a:t>
          </a:r>
          <a:endParaRPr lang="zh-HK" sz="2400" kern="1200" dirty="0">
            <a:latin typeface="新細明體" pitchFamily="18" charset="-120"/>
            <a:ea typeface="新細明體" pitchFamily="18" charset="-120"/>
          </a:endParaRPr>
        </a:p>
      </dsp:txBody>
      <dsp:txXfrm>
        <a:off x="2616728" y="375200"/>
        <a:ext cx="5796436" cy="1219916"/>
      </dsp:txXfrm>
    </dsp:sp>
    <dsp:sp modelId="{7D6FB078-8D65-4852-8246-B8BA5F8A63DD}">
      <dsp:nvSpPr>
        <dsp:cNvPr id="0" name=""/>
        <dsp:cNvSpPr/>
      </dsp:nvSpPr>
      <dsp:spPr>
        <a:xfrm>
          <a:off x="2623867" y="1296143"/>
          <a:ext cx="2563611" cy="36936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zh-HK" sz="1800" kern="1200" dirty="0" smtClean="0">
              <a:latin typeface="新細明體" pitchFamily="18" charset="-120"/>
              <a:ea typeface="新細明體" pitchFamily="18" charset="-120"/>
            </a:rPr>
            <a:t>預習內容重點歸納</a:t>
          </a:r>
          <a:endParaRPr lang="en-US" altLang="zh-TW" sz="1800" kern="1200" dirty="0" smtClean="0">
            <a:latin typeface="新細明體" pitchFamily="18" charset="-120"/>
            <a:ea typeface="新細明體" pitchFamily="18" charset="-120"/>
          </a:endParaRPr>
        </a:p>
        <a:p>
          <a:pPr lvl="0" algn="l" defTabSz="8001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HK" altLang="zh-TW" sz="1800" kern="1200" dirty="0" smtClean="0">
              <a:latin typeface="新細明體" pitchFamily="18" charset="-120"/>
              <a:ea typeface="新細明體" pitchFamily="18" charset="-120"/>
            </a:rPr>
            <a:t>檢討課前練習</a:t>
          </a:r>
          <a:r>
            <a:rPr lang="en-US" altLang="zh-HK" sz="1800" kern="1200" dirty="0" smtClean="0">
              <a:latin typeface="新細明體" pitchFamily="18" charset="-120"/>
              <a:ea typeface="新細明體" pitchFamily="18" charset="-120"/>
            </a:rPr>
            <a:t>/</a:t>
          </a:r>
          <a:r>
            <a:rPr lang="zh-HK" altLang="zh-TW" sz="1800" kern="1200" dirty="0" smtClean="0">
              <a:latin typeface="新細明體" pitchFamily="18" charset="-120"/>
              <a:ea typeface="新細明體" pitchFamily="18" charset="-120"/>
            </a:rPr>
            <a:t>小測表現</a:t>
          </a:r>
          <a:endParaRPr lang="en-US" altLang="zh-HK" sz="1800" kern="1200" dirty="0" smtClean="0">
            <a:latin typeface="新細明體" pitchFamily="18" charset="-120"/>
            <a:ea typeface="新細明體" pitchFamily="18" charset="-120"/>
          </a:endParaRPr>
        </a:p>
        <a:p>
          <a:pPr lvl="0" algn="l" defTabSz="8001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HK" altLang="en-US" sz="1800" kern="1200" dirty="0" smtClean="0">
              <a:latin typeface="新細明體" pitchFamily="18" charset="-120"/>
              <a:ea typeface="新細明體" pitchFamily="18" charset="-120"/>
            </a:rPr>
            <a:t>做作業</a:t>
          </a:r>
          <a:endParaRPr lang="zh-HK" sz="1800" kern="1200" dirty="0">
            <a:latin typeface="新細明體" pitchFamily="18" charset="-120"/>
            <a:ea typeface="新細明體" pitchFamily="18" charset="-120"/>
          </a:endParaRP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HK" altLang="en-US" sz="1800" kern="1200" dirty="0" smtClean="0">
              <a:latin typeface="新細明體" pitchFamily="18" charset="-120"/>
              <a:ea typeface="新細明體" pitchFamily="18" charset="-120"/>
            </a:rPr>
            <a:t>做實驗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HK" altLang="en-US" sz="1800" kern="1200" dirty="0" smtClean="0">
              <a:latin typeface="新細明體" pitchFamily="18" charset="-120"/>
              <a:ea typeface="新細明體" pitchFamily="18" charset="-120"/>
            </a:rPr>
            <a:t>分組討論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HK" altLang="en-US" sz="1800" kern="1200" dirty="0" smtClean="0">
              <a:latin typeface="新細明體" pitchFamily="18" charset="-120"/>
              <a:ea typeface="新細明體" pitchFamily="18" charset="-120"/>
            </a:rPr>
            <a:t>問問題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kern="1200" dirty="0" smtClean="0">
              <a:latin typeface="新細明體" pitchFamily="18" charset="-120"/>
              <a:ea typeface="新細明體" pitchFamily="18" charset="-120"/>
            </a:rPr>
            <a:t>課堂</a:t>
          </a:r>
          <a:r>
            <a:rPr lang="zh-HK" altLang="en-US" sz="1800" kern="1200" dirty="0" smtClean="0">
              <a:latin typeface="新細明體" pitchFamily="18" charset="-120"/>
              <a:ea typeface="新細明體" pitchFamily="18" charset="-120"/>
            </a:rPr>
            <a:t>重點歸納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kern="1200" dirty="0" smtClean="0">
              <a:latin typeface="新細明體" pitchFamily="18" charset="-120"/>
              <a:ea typeface="新細明體" pitchFamily="18" charset="-120"/>
            </a:rPr>
            <a:t>或其他深入學習的活動</a:t>
          </a:r>
          <a:endParaRPr lang="en-US" altLang="zh-TW" sz="1800" kern="1200" dirty="0" smtClean="0">
            <a:latin typeface="新細明體" pitchFamily="18" charset="-120"/>
            <a:ea typeface="新細明體" pitchFamily="18" charset="-120"/>
          </a:endParaRP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kern="1200" dirty="0" smtClean="0">
              <a:latin typeface="新細明體" pitchFamily="18" charset="-120"/>
              <a:ea typeface="新細明體" pitchFamily="18" charset="-120"/>
            </a:rPr>
            <a:t> （</a:t>
          </a:r>
          <a:r>
            <a:rPr lang="zh-HK" altLang="en-US" sz="1800" kern="1200" dirty="0" smtClean="0">
              <a:latin typeface="新細明體" pitchFamily="18" charset="-120"/>
              <a:ea typeface="新細明體" pitchFamily="18" charset="-120"/>
            </a:rPr>
            <a:t>個人</a:t>
          </a:r>
          <a:r>
            <a:rPr lang="en-US" altLang="zh-HK" sz="1800" kern="1200" dirty="0" smtClean="0">
              <a:latin typeface="新細明體" pitchFamily="18" charset="-120"/>
              <a:ea typeface="新細明體" pitchFamily="18" charset="-120"/>
            </a:rPr>
            <a:t>/</a:t>
          </a:r>
          <a:r>
            <a:rPr lang="zh-HK" altLang="en-US" sz="1800" kern="1200" dirty="0" smtClean="0">
              <a:latin typeface="新細明體" pitchFamily="18" charset="-120"/>
              <a:ea typeface="新細明體" pitchFamily="18" charset="-120"/>
            </a:rPr>
            <a:t>小組）</a:t>
          </a:r>
          <a:endParaRPr lang="en-US" altLang="zh-HK" sz="1800" kern="1200" dirty="0" smtClean="0">
            <a:latin typeface="新細明體" pitchFamily="18" charset="-120"/>
            <a:ea typeface="新細明體" pitchFamily="18" charset="-120"/>
          </a:endParaRP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altLang="zh-TW" sz="1800" kern="1200" dirty="0" smtClean="0">
            <a:latin typeface="新細明體" pitchFamily="18" charset="-120"/>
            <a:ea typeface="新細明體" pitchFamily="18" charset="-120"/>
          </a:endParaRP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1800" kern="1200" dirty="0" smtClean="0">
              <a:latin typeface="新細明體" pitchFamily="18" charset="-120"/>
              <a:ea typeface="新細明體" pitchFamily="18" charset="-120"/>
            </a:rPr>
            <a:t>*</a:t>
          </a:r>
          <a:r>
            <a:rPr lang="zh-TW" altLang="zh-HK" sz="1800" kern="1200" dirty="0" smtClean="0">
              <a:latin typeface="新細明體" pitchFamily="18" charset="-120"/>
              <a:ea typeface="新細明體" pitchFamily="18" charset="-120"/>
            </a:rPr>
            <a:t>老師引導學生解難、協作、互動</a:t>
          </a:r>
          <a:r>
            <a:rPr lang="en-US" altLang="zh-TW" sz="1800" kern="1200" dirty="0" smtClean="0">
              <a:latin typeface="新細明體" pitchFamily="18" charset="-120"/>
              <a:ea typeface="新細明體" pitchFamily="18" charset="-120"/>
            </a:rPr>
            <a:t>*</a:t>
          </a:r>
          <a:endParaRPr lang="zh-HK" altLang="en-US" sz="1800" kern="1200" dirty="0" smtClean="0">
            <a:latin typeface="新細明體" pitchFamily="18" charset="-120"/>
            <a:ea typeface="新細明體" pitchFamily="18" charset="-120"/>
          </a:endParaRPr>
        </a:p>
      </dsp:txBody>
      <dsp:txXfrm>
        <a:off x="2623867" y="1296143"/>
        <a:ext cx="2563611" cy="3693624"/>
      </dsp:txXfrm>
    </dsp:sp>
    <dsp:sp modelId="{5FC27207-CC8D-4286-BDA7-AF0FD6ACBD8C}">
      <dsp:nvSpPr>
        <dsp:cNvPr id="0" name=""/>
        <dsp:cNvSpPr/>
      </dsp:nvSpPr>
      <dsp:spPr>
        <a:xfrm>
          <a:off x="5171612" y="771969"/>
          <a:ext cx="3216519" cy="1219916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93662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新細明體" pitchFamily="18" charset="-120"/>
              <a:ea typeface="新細明體" pitchFamily="18" charset="-120"/>
            </a:rPr>
            <a:t>課後延伸</a:t>
          </a:r>
          <a:endParaRPr lang="zh-HK" sz="2400" kern="1200" dirty="0">
            <a:latin typeface="新細明體" pitchFamily="18" charset="-120"/>
            <a:ea typeface="新細明體" pitchFamily="18" charset="-120"/>
          </a:endParaRPr>
        </a:p>
      </dsp:txBody>
      <dsp:txXfrm>
        <a:off x="5171612" y="771969"/>
        <a:ext cx="3216519" cy="1219916"/>
      </dsp:txXfrm>
    </dsp:sp>
    <dsp:sp modelId="{6A5791C9-B2A5-40E4-8D6F-C23C3FAE4CE4}">
      <dsp:nvSpPr>
        <dsp:cNvPr id="0" name=""/>
        <dsp:cNvSpPr/>
      </dsp:nvSpPr>
      <dsp:spPr>
        <a:xfrm>
          <a:off x="5184576" y="1656193"/>
          <a:ext cx="2900987" cy="25469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HK" altLang="en-US" sz="1800" kern="1200" dirty="0" smtClean="0">
              <a:latin typeface="新細明體" pitchFamily="18" charset="-120"/>
              <a:ea typeface="新細明體" pitchFamily="18" charset="-120"/>
            </a:rPr>
            <a:t>線上</a:t>
          </a:r>
          <a:r>
            <a:rPr lang="en-US" altLang="zh-HK" sz="1800" kern="1200" dirty="0" smtClean="0">
              <a:latin typeface="新細明體" pitchFamily="18" charset="-120"/>
              <a:ea typeface="新細明體" pitchFamily="18" charset="-120"/>
            </a:rPr>
            <a:t>/</a:t>
          </a:r>
          <a:r>
            <a:rPr lang="zh-HK" altLang="en-US" sz="1800" kern="1200" dirty="0" smtClean="0">
              <a:latin typeface="新細明體" pitchFamily="18" charset="-120"/>
              <a:ea typeface="新細明體" pitchFamily="18" charset="-120"/>
            </a:rPr>
            <a:t>離線</a:t>
          </a:r>
          <a:endParaRPr lang="en-US" altLang="zh-HK" sz="1800" kern="1200" dirty="0" smtClean="0">
            <a:latin typeface="新細明體" pitchFamily="18" charset="-120"/>
            <a:ea typeface="新細明體" pitchFamily="18" charset="-120"/>
          </a:endParaRPr>
        </a:p>
        <a:p>
          <a:pPr lvl="0" algn="l" defTabSz="8001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HK" altLang="zh-HK" sz="1800" kern="1200" dirty="0" smtClean="0">
              <a:latin typeface="新細明體" pitchFamily="18" charset="-120"/>
              <a:ea typeface="新細明體" pitchFamily="18" charset="-120"/>
            </a:rPr>
            <a:t>例子：</a:t>
          </a:r>
          <a:endParaRPr lang="en-US" altLang="zh-HK" sz="1800" kern="1200" dirty="0" smtClean="0">
            <a:latin typeface="新細明體" pitchFamily="18" charset="-120"/>
            <a:ea typeface="新細明體" pitchFamily="18" charset="-120"/>
          </a:endParaRPr>
        </a:p>
        <a:p>
          <a:pPr lvl="0" algn="l" defTabSz="8001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HK" altLang="en-US" sz="1800" kern="1200" dirty="0" smtClean="0">
              <a:latin typeface="新細明體" pitchFamily="18" charset="-120"/>
              <a:ea typeface="新細明體" pitchFamily="18" charset="-120"/>
            </a:rPr>
            <a:t>線上</a:t>
          </a:r>
          <a:r>
            <a:rPr lang="zh-TW" altLang="zh-HK" sz="1800" kern="1200" dirty="0" smtClean="0">
              <a:latin typeface="新細明體" pitchFamily="18" charset="-120"/>
              <a:ea typeface="新細明體" pitchFamily="18" charset="-120"/>
            </a:rPr>
            <a:t>重溫課堂記錄</a:t>
          </a:r>
          <a:r>
            <a:rPr lang="en-US" altLang="zh-TW" sz="1800" kern="1200" dirty="0" smtClean="0">
              <a:latin typeface="新細明體" pitchFamily="18" charset="-120"/>
              <a:ea typeface="新細明體" pitchFamily="18" charset="-120"/>
            </a:rPr>
            <a:t>/</a:t>
          </a:r>
          <a:r>
            <a:rPr lang="zh-TW" altLang="zh-HK" sz="1800" kern="1200" dirty="0" smtClean="0">
              <a:latin typeface="新細明體" pitchFamily="18" charset="-120"/>
              <a:ea typeface="新細明體" pitchFamily="18" charset="-120"/>
            </a:rPr>
            <a:t>討論結果，</a:t>
          </a:r>
          <a:r>
            <a:rPr lang="zh-HK" altLang="zh-HK" sz="1800" kern="1200" dirty="0" smtClean="0">
              <a:latin typeface="新細明體" pitchFamily="18" charset="-120"/>
              <a:ea typeface="新細明體" pitchFamily="18" charset="-120"/>
            </a:rPr>
            <a:t>書寫</a:t>
          </a:r>
          <a:r>
            <a:rPr lang="zh-TW" altLang="zh-HK" sz="1800" kern="1200" dirty="0" smtClean="0">
              <a:latin typeface="新細明體" pitchFamily="18" charset="-120"/>
              <a:ea typeface="新細明體" pitchFamily="18" charset="-120"/>
            </a:rPr>
            <a:t>回答</a:t>
          </a:r>
          <a:r>
            <a:rPr lang="zh-HK" altLang="zh-TW" sz="1800" kern="1200" dirty="0" smtClean="0">
              <a:latin typeface="新細明體" pitchFamily="18" charset="-120"/>
              <a:ea typeface="新細明體" pitchFamily="18" charset="-120"/>
            </a:rPr>
            <a:t>論述題</a:t>
          </a:r>
          <a:endParaRPr lang="zh-HK" sz="1800" kern="1200" dirty="0">
            <a:latin typeface="新細明體" pitchFamily="18" charset="-120"/>
            <a:ea typeface="新細明體" pitchFamily="18" charset="-120"/>
          </a:endParaRPr>
        </a:p>
      </dsp:txBody>
      <dsp:txXfrm>
        <a:off x="5184576" y="1656193"/>
        <a:ext cx="2900987" cy="25469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2BFF3E3-06AE-4C4D-842C-C95C0183D0B8}" type="datetimeFigureOut">
              <a:rPr lang="en-US"/>
              <a:pPr>
                <a:defRPr/>
              </a:pPr>
              <a:t>5/26/2016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BCF4708-8BBC-498B-A983-11B5CC0F5B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4213"/>
            <a:ext cx="4573588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備忘稿版面配置區 2"/>
          <p:cNvSpPr>
            <a:spLocks noGrp="1"/>
          </p:cNvSpPr>
          <p:nvPr>
            <p:ph type="body" idx="1"/>
          </p:nvPr>
        </p:nvSpPr>
        <p:spPr bwMode="auto">
          <a:xfrm>
            <a:off x="685800" y="4341813"/>
            <a:ext cx="5486400" cy="41179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 smtClean="0"/>
          </a:p>
        </p:txBody>
      </p:sp>
      <p:sp>
        <p:nvSpPr>
          <p:cNvPr id="33796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58851B8-BCF9-4F0A-8A72-6E0A640BCBE6}" type="slidenum">
              <a:rPr kumimoji="0" lang="en-US" altLang="zh-TW" sz="1200">
                <a:solidFill>
                  <a:srgbClr val="000000"/>
                </a:solidFill>
                <a:latin typeface="Arial" charset="0"/>
                <a:sym typeface="Arial" charset="0"/>
              </a:rPr>
              <a:pPr algn="r"/>
              <a:t>2</a:t>
            </a:fld>
            <a:endParaRPr kumimoji="0" lang="en-US" altLang="zh-TW" sz="12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TW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0D8FAF-CDFE-48E8-B430-D87CD04B6245}" type="slidenum">
              <a:rPr lang="en-US" altLang="zh-TW" smtClean="0">
                <a:ea typeface="新細明體" charset="-120"/>
              </a:rPr>
              <a:pPr/>
              <a:t>4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CF4708-8BBC-498B-A983-11B5CC0F5BC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B1D592-BA9F-45C9-B7F2-C0FC4175A2C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CF4708-8BBC-498B-A983-11B5CC0F5BC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E0057-E8DF-45F2-A654-064EA620C441}" type="datetimeFigureOut">
              <a:rPr lang="zh-TW" altLang="en-US"/>
              <a:pPr>
                <a:defRPr/>
              </a:pPr>
              <a:t>2016/5/26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C3539-03CB-4DA5-AD8D-FB2204E430D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9798C-8985-4235-BD04-8B5D8E77AC4E}" type="datetimeFigureOut">
              <a:rPr lang="zh-TW" altLang="en-US"/>
              <a:pPr>
                <a:defRPr/>
              </a:pPr>
              <a:t>2016/5/26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16D33-CFB7-4319-A785-F73B458C48A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A26FD-A2C8-4F9B-937F-DBAFC4B74EB7}" type="datetimeFigureOut">
              <a:rPr lang="zh-TW" altLang="en-US"/>
              <a:pPr>
                <a:defRPr/>
              </a:pPr>
              <a:t>2016/5/26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DC0BE-1C76-4B15-A456-8F361368D7F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06BB3-357A-4DCA-9F9B-DCBA9378E908}" type="datetimeFigureOut">
              <a:rPr lang="zh-TW" altLang="en-US"/>
              <a:pPr>
                <a:defRPr/>
              </a:pPr>
              <a:t>2016/5/26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59EF5-D3EB-411D-9FB8-AC039EE2895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434E0-2817-413C-AFDB-2B7A271FE22D}" type="datetimeFigureOut">
              <a:rPr lang="zh-TW" altLang="en-US"/>
              <a:pPr>
                <a:defRPr/>
              </a:pPr>
              <a:t>2016/5/26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F7E3E-8E15-4732-894C-69585D8DBBE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165C3-A5A3-46A5-831C-9A34D47FB8E1}" type="datetimeFigureOut">
              <a:rPr lang="zh-TW" altLang="en-US"/>
              <a:pPr>
                <a:defRPr/>
              </a:pPr>
              <a:t>2016/5/26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144D9-A277-4C4F-9CBA-9CA2A42F006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E6E78-B073-4056-A556-74B1C169323E}" type="datetimeFigureOut">
              <a:rPr lang="zh-TW" altLang="en-US"/>
              <a:pPr>
                <a:defRPr/>
              </a:pPr>
              <a:t>2016/5/26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735E8-EDCA-4B83-B312-596E025FB61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370AB-EC21-4083-908D-DB2890101EAA}" type="datetimeFigureOut">
              <a:rPr lang="zh-TW" altLang="en-US"/>
              <a:pPr>
                <a:defRPr/>
              </a:pPr>
              <a:t>2016/5/26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2021C-C9BD-436C-B1D2-B55FD6A435C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4713F-CF5B-4D2A-93DC-E80AEB8DCB50}" type="datetimeFigureOut">
              <a:rPr lang="zh-TW" altLang="en-US"/>
              <a:pPr>
                <a:defRPr/>
              </a:pPr>
              <a:t>2016/5/26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98A22-F88E-4A38-B46A-BDF3417D705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A386A-6093-43E1-A2ED-E47C17BDD4A1}" type="datetimeFigureOut">
              <a:rPr lang="zh-TW" altLang="en-US"/>
              <a:pPr>
                <a:defRPr/>
              </a:pPr>
              <a:t>2016/5/26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E9BEF-215B-400A-82D6-68EFD4A1B47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432D3-1E45-4B08-85B6-515E4AB6C019}" type="datetimeFigureOut">
              <a:rPr lang="zh-TW" altLang="en-US"/>
              <a:pPr>
                <a:defRPr/>
              </a:pPr>
              <a:t>2016/5/26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13FA3-8EDC-44BE-9E6B-21A2DD7861D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F52FFE5-4164-4608-9AF3-11F1AD952B58}" type="datetimeFigureOut">
              <a:rPr lang="zh-TW" altLang="en-US"/>
              <a:pPr>
                <a:defRPr/>
              </a:pPr>
              <a:t>2016/5/26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63D5595-20D2-4A10-9682-F3998E7DD2C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microsoft.com/office/2007/relationships/diagramDrawing" Target="../diagrams/drawing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istrator\AppData\Local\Temp\Temp1_Taiwan%20Presentation_May%202016.zip\Taiwan%20Presentation_May%202016\Food%20Chain%20(wmv).wmv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藉科技翻轉教學以提升學習成效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zh-TW" altLang="en-US" dirty="0" smtClean="0"/>
              <a:t>香港教學經驗實例分享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鄭賢義博士 </a:t>
            </a:r>
            <a:endParaRPr lang="en-US" altLang="zh-TW" dirty="0" smtClean="0"/>
          </a:p>
          <a:p>
            <a:r>
              <a:rPr lang="zh-TW" altLang="en-US" dirty="0" smtClean="0"/>
              <a:t>博文 教育</a:t>
            </a:r>
            <a:r>
              <a:rPr lang="en-US" altLang="zh-TW" dirty="0" smtClean="0"/>
              <a:t>(</a:t>
            </a:r>
            <a:r>
              <a:rPr lang="zh-TW" altLang="en-US" dirty="0" smtClean="0"/>
              <a:t>亞洲</a:t>
            </a:r>
            <a:r>
              <a:rPr lang="en-US" altLang="zh-TW" dirty="0" smtClean="0"/>
              <a:t>)</a:t>
            </a:r>
            <a:r>
              <a:rPr lang="zh-TW" altLang="en-US" dirty="0" smtClean="0"/>
              <a:t>有限公司行政總裁</a:t>
            </a:r>
            <a:endParaRPr lang="en-US" altLang="zh-TW" dirty="0" smtClean="0"/>
          </a:p>
          <a:p>
            <a:r>
              <a:rPr lang="en-US" altLang="zh-TW" dirty="0" err="1" smtClean="0"/>
              <a:t>eClass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在香港</a:t>
            </a:r>
          </a:p>
        </p:txBody>
      </p:sp>
      <p:sp>
        <p:nvSpPr>
          <p:cNvPr id="11267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zh-TW" altLang="en-US" sz="2800" dirty="0" smtClean="0"/>
              <a:t>亦引起教學界廣泛關注。教育局、大學教研單位紛紛舉辦講座作出介紹</a:t>
            </a:r>
            <a:r>
              <a:rPr lang="en-US" altLang="zh-TW" sz="2800" dirty="0" smtClean="0"/>
              <a:t>,</a:t>
            </a:r>
            <a:r>
              <a:rPr lang="zh-TW" altLang="en-US" sz="2800" dirty="0" smtClean="0"/>
              <a:t> </a:t>
            </a:r>
            <a:endParaRPr lang="en-US" altLang="zh-TW" sz="2800" dirty="0" smtClean="0"/>
          </a:p>
          <a:p>
            <a:r>
              <a:rPr lang="zh-TW" altLang="en-US" sz="2800" dirty="0" smtClean="0"/>
              <a:t>與其它</a:t>
            </a:r>
            <a:r>
              <a:rPr lang="en-US" altLang="zh-TW" sz="2800" dirty="0" smtClean="0"/>
              <a:t>e</a:t>
            </a:r>
            <a:r>
              <a:rPr lang="zh-TW" altLang="en-US" sz="2800" dirty="0" smtClean="0"/>
              <a:t>教學的方案一樣</a:t>
            </a:r>
            <a:r>
              <a:rPr lang="en-US" altLang="zh-TW" sz="2800" dirty="0" smtClean="0"/>
              <a:t>,</a:t>
            </a:r>
            <a:r>
              <a:rPr lang="zh-TW" altLang="en-US" sz="2800" dirty="0" smtClean="0"/>
              <a:t> 很多教師有興趣嘗試</a:t>
            </a:r>
            <a:r>
              <a:rPr lang="en-US" altLang="zh-TW" sz="2800" dirty="0" smtClean="0"/>
              <a:t>,</a:t>
            </a:r>
            <a:r>
              <a:rPr lang="zh-TW" altLang="en-US" sz="2800" dirty="0" smtClean="0"/>
              <a:t>  但礙於實際教學繁重、人力資源不足、少有人直接採用</a:t>
            </a:r>
            <a:r>
              <a:rPr lang="en-US" altLang="zh-TW" sz="2800" dirty="0" smtClean="0"/>
              <a:t>,</a:t>
            </a:r>
            <a:r>
              <a:rPr lang="zh-TW" altLang="en-US" sz="2800" dirty="0" smtClean="0"/>
              <a:t> 更遑論藉此把全校的教學模式全面改變 </a:t>
            </a:r>
            <a:endParaRPr lang="en-US" altLang="zh-TW" sz="2800" dirty="0" smtClean="0"/>
          </a:p>
          <a:p>
            <a:r>
              <a:rPr lang="zh-TW" altLang="en-US" sz="2800" dirty="0" smtClean="0"/>
              <a:t>同時</a:t>
            </a:r>
            <a:r>
              <a:rPr lang="en-US" altLang="zh-TW" sz="2800" dirty="0" smtClean="0"/>
              <a:t>,</a:t>
            </a:r>
            <a:r>
              <a:rPr lang="zh-TW" altLang="en-US" sz="2800" dirty="0" smtClean="0"/>
              <a:t> 亦有實際操作的問題</a:t>
            </a:r>
            <a:r>
              <a:rPr lang="en-US" altLang="zh-TW" sz="2800" dirty="0" smtClean="0"/>
              <a:t>,</a:t>
            </a:r>
            <a:r>
              <a:rPr lang="zh-TW" altLang="en-US" sz="2800" dirty="0" smtClean="0"/>
              <a:t> 困難的原因</a:t>
            </a:r>
            <a:r>
              <a:rPr lang="en-US" altLang="zh-TW" sz="2800" dirty="0" smtClean="0"/>
              <a:t>:</a:t>
            </a:r>
          </a:p>
          <a:p>
            <a:pPr lvl="1"/>
            <a:r>
              <a:rPr lang="zh-TW" altLang="en-US" sz="2400" dirty="0" smtClean="0"/>
              <a:t>班人數多</a:t>
            </a:r>
            <a:r>
              <a:rPr lang="en-US" altLang="zh-TW" sz="2400" dirty="0" smtClean="0"/>
              <a:t>,</a:t>
            </a:r>
            <a:r>
              <a:rPr lang="zh-TW" altLang="en-US" sz="2400" dirty="0" smtClean="0"/>
              <a:t> 難作個別或小組轉導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原本的教材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教科書、筆記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不合用</a:t>
            </a:r>
            <a:r>
              <a:rPr lang="en-US" altLang="zh-TW" sz="2400" dirty="0" smtClean="0"/>
              <a:t>,</a:t>
            </a:r>
            <a:r>
              <a:rPr lang="zh-TW" altLang="en-US" sz="2400" dirty="0" smtClean="0"/>
              <a:t> 要重新設計</a:t>
            </a:r>
            <a:r>
              <a:rPr lang="en-US" altLang="zh-TW" sz="2400" dirty="0" smtClean="0"/>
              <a:t>;</a:t>
            </a:r>
            <a:r>
              <a:rPr lang="zh-TW" altLang="en-US" sz="2400" dirty="0" smtClean="0"/>
              <a:t> 但怎樣做</a:t>
            </a:r>
            <a:r>
              <a:rPr lang="en-US" altLang="zh-TW" sz="2400" dirty="0" smtClean="0"/>
              <a:t>?</a:t>
            </a:r>
          </a:p>
          <a:p>
            <a:pPr lvl="1"/>
            <a:r>
              <a:rPr lang="zh-TW" altLang="en-US" sz="2400" dirty="0" smtClean="0"/>
              <a:t>課室的秩序及管理問題</a:t>
            </a:r>
            <a:endParaRPr lang="en-US" altLang="zh-TW" sz="2400" dirty="0" smtClean="0"/>
          </a:p>
        </p:txBody>
      </p:sp>
      <p:grpSp>
        <p:nvGrpSpPr>
          <p:cNvPr id="4" name="群組 3"/>
          <p:cNvGrpSpPr/>
          <p:nvPr/>
        </p:nvGrpSpPr>
        <p:grpSpPr>
          <a:xfrm>
            <a:off x="467544" y="1268760"/>
            <a:ext cx="8352928" cy="4824536"/>
            <a:chOff x="755576" y="1268760"/>
            <a:chExt cx="7848872" cy="4824536"/>
          </a:xfrm>
        </p:grpSpPr>
        <p:sp>
          <p:nvSpPr>
            <p:cNvPr id="5" name="橢圓 4"/>
            <p:cNvSpPr/>
            <p:nvPr/>
          </p:nvSpPr>
          <p:spPr>
            <a:xfrm>
              <a:off x="755576" y="1268760"/>
              <a:ext cx="7848872" cy="4464496"/>
            </a:xfrm>
            <a:prstGeom prst="ellipse">
              <a:avLst/>
            </a:prstGeom>
            <a:solidFill>
              <a:schemeClr val="dk1">
                <a:alpha val="40000"/>
              </a:schemeClr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TW" sz="32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zh-TW" sz="3200" dirty="0" smtClean="0"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rPr>
                <a:t>學校教育的「範式轉移」── </a:t>
              </a:r>
              <a:endParaRPr lang="en-US" altLang="zh-TW" sz="32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zh-TW" sz="3200" dirty="0" smtClean="0"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rPr>
                <a:t>由以</a:t>
              </a:r>
              <a:r>
                <a:rPr lang="en-US" altLang="zh-TW" sz="3200" dirty="0" smtClean="0"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rPr>
                <a:t> </a:t>
              </a:r>
              <a:r>
                <a:rPr lang="zh-TW" altLang="zh-TW" sz="3200" dirty="0" smtClean="0">
                  <a:solidFill>
                    <a:srgbClr val="FFFF00"/>
                  </a:solidFill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rPr>
                <a:t>課本為主導</a:t>
              </a:r>
              <a:r>
                <a:rPr lang="en-US" altLang="zh-TW" sz="3200" dirty="0" smtClean="0">
                  <a:solidFill>
                    <a:srgbClr val="FFFF00"/>
                  </a:solidFill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rPr>
                <a:t>, </a:t>
              </a:r>
              <a:r>
                <a:rPr lang="zh-TW" altLang="zh-TW" sz="3200" dirty="0" smtClean="0">
                  <a:solidFill>
                    <a:srgbClr val="FFFF00"/>
                  </a:solidFill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rPr>
                <a:t>以教師為中心</a:t>
              </a:r>
              <a:r>
                <a:rPr lang="zh-TW" altLang="zh-TW" sz="3200" dirty="0" smtClean="0"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rPr>
                <a:t>的教學模式，轉向互動和</a:t>
              </a:r>
              <a:r>
                <a:rPr lang="zh-TW" altLang="en-US" sz="3200" dirty="0" smtClean="0"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rPr>
                <a:t>以</a:t>
              </a:r>
              <a:endParaRPr lang="en-US" altLang="zh-TW" sz="32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3200" dirty="0" smtClean="0">
                  <a:solidFill>
                    <a:srgbClr val="FFFF00"/>
                  </a:solidFill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rPr>
                <a:t>        </a:t>
              </a:r>
              <a:r>
                <a:rPr lang="zh-TW" altLang="zh-TW" sz="3200" dirty="0" smtClean="0">
                  <a:solidFill>
                    <a:srgbClr val="FFFF00"/>
                  </a:solidFill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rPr>
                <a:t>學生為中心的學習模式</a:t>
              </a:r>
              <a:endParaRPr lang="en-US" altLang="zh-TW" sz="3200" dirty="0" smtClean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3200" b="1" dirty="0" smtClean="0">
                  <a:solidFill>
                    <a:srgbClr val="FFC000"/>
                  </a:solidFill>
                </a:rPr>
                <a:t>翻轉是一個很有效的形容詞</a:t>
              </a:r>
              <a:r>
                <a:rPr lang="en-US" altLang="zh-TW" sz="3200" b="1" dirty="0" smtClean="0">
                  <a:solidFill>
                    <a:srgbClr val="FFC000"/>
                  </a:solidFill>
                </a:rPr>
                <a:t>,</a:t>
              </a:r>
              <a:r>
                <a:rPr lang="zh-TW" altLang="en-US" sz="3200" b="1" dirty="0" smtClean="0">
                  <a:solidFill>
                    <a:srgbClr val="FFC000"/>
                  </a:solidFill>
                </a:rPr>
                <a:t> 比起</a:t>
              </a:r>
              <a:r>
                <a:rPr lang="en-US" altLang="zh-TW" sz="3200" b="1" dirty="0" smtClean="0">
                  <a:solidFill>
                    <a:srgbClr val="FFC000"/>
                  </a:solidFill>
                </a:rPr>
                <a:t>paradigm shift </a:t>
              </a:r>
              <a:r>
                <a:rPr lang="zh-TW" altLang="en-US" sz="3200" b="1" dirty="0" smtClean="0">
                  <a:solidFill>
                    <a:srgbClr val="FFC000"/>
                  </a:solidFill>
                </a:rPr>
                <a:t>更具體</a:t>
              </a:r>
              <a:endParaRPr lang="en-US" altLang="zh-TW" sz="3200" b="1" dirty="0" smtClean="0">
                <a:solidFill>
                  <a:srgbClr val="FFC000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TW" sz="3200" dirty="0">
                <a:solidFill>
                  <a:srgbClr val="FFFF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077200" y="5723964"/>
              <a:ext cx="35830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 smtClean="0">
                  <a:solidFill>
                    <a:schemeClr val="tx2"/>
                  </a:solidFill>
                </a:rPr>
                <a:t>何謂電子學習 </a:t>
              </a:r>
              <a:r>
                <a:rPr lang="en-US" altLang="zh-TW" b="1" dirty="0" smtClean="0">
                  <a:solidFill>
                    <a:schemeClr val="tx2"/>
                  </a:solidFill>
                </a:rPr>
                <a:t>(</a:t>
              </a:r>
              <a:r>
                <a:rPr lang="zh-TW" altLang="en-US" b="1" dirty="0" smtClean="0">
                  <a:solidFill>
                    <a:schemeClr val="tx2"/>
                  </a:solidFill>
                </a:rPr>
                <a:t>香港教育局</a:t>
              </a:r>
              <a:r>
                <a:rPr lang="en-US" altLang="zh-TW" b="1" dirty="0" smtClean="0">
                  <a:solidFill>
                    <a:schemeClr val="tx2"/>
                  </a:solidFill>
                </a:rPr>
                <a:t>, 2008)</a:t>
              </a:r>
              <a:endParaRPr lang="zh-TW" altLang="en-US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2483768" y="2132856"/>
            <a:ext cx="3916457" cy="258532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zh-TW" alt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altLang="zh-TW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zh-TW" alt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翻不起來   </a:t>
            </a:r>
            <a:endParaRPr lang="en-US" altLang="zh-TW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zh-TW" alt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Flip</a:t>
            </a:r>
            <a:r>
              <a:rPr lang="zh-TW" altLang="en-US" dirty="0" smtClean="0"/>
              <a:t> 不起來</a:t>
            </a:r>
            <a:r>
              <a:rPr lang="en-US" altLang="zh-TW" dirty="0" smtClean="0"/>
              <a:t>!?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r>
              <a:rPr lang="zh-TW" altLang="en-US" dirty="0" smtClean="0"/>
              <a:t>翻不起來</a:t>
            </a:r>
            <a:r>
              <a:rPr lang="en-US" altLang="zh-TW" dirty="0" smtClean="0"/>
              <a:t>,</a:t>
            </a:r>
            <a:r>
              <a:rPr lang="zh-TW" altLang="en-US" dirty="0" smtClean="0"/>
              <a:t> 原因</a:t>
            </a:r>
            <a:r>
              <a:rPr lang="en-US" altLang="zh-TW" dirty="0" smtClean="0"/>
              <a:t>	</a:t>
            </a:r>
          </a:p>
          <a:p>
            <a:pPr lvl="1"/>
            <a:r>
              <a:rPr lang="zh-TW" altLang="en-US" dirty="0" smtClean="0"/>
              <a:t>翻錯了方向 </a:t>
            </a:r>
            <a:r>
              <a:rPr lang="en-US" altLang="zh-TW" dirty="0" smtClean="0"/>
              <a:t>(</a:t>
            </a:r>
            <a:r>
              <a:rPr lang="zh-TW" altLang="en-US" dirty="0" smtClean="0"/>
              <a:t>仍以為教書才是最重要</a:t>
            </a:r>
            <a:r>
              <a:rPr lang="en-US" altLang="zh-TW" dirty="0" smtClean="0"/>
              <a:t>,</a:t>
            </a:r>
            <a:r>
              <a:rPr lang="zh-TW" altLang="en-US" dirty="0" smtClean="0"/>
              <a:t> 重點轉移到課前</a:t>
            </a:r>
            <a:r>
              <a:rPr lang="en-US" altLang="zh-TW" dirty="0" smtClean="0"/>
              <a:t>,</a:t>
            </a:r>
            <a:r>
              <a:rPr lang="zh-TW" altLang="en-US" dirty="0" smtClean="0"/>
              <a:t> 正式上課時不好好預備</a:t>
            </a:r>
            <a:r>
              <a:rPr lang="en-US" altLang="zh-TW" dirty="0" smtClean="0"/>
              <a:t>,</a:t>
            </a:r>
            <a:r>
              <a:rPr lang="zh-TW" altLang="en-US" dirty="0" smtClean="0"/>
              <a:t> 課室好像自修堂般</a:t>
            </a:r>
            <a:r>
              <a:rPr lang="en-US" altLang="zh-TW" dirty="0" smtClean="0"/>
              <a:t>)</a:t>
            </a:r>
          </a:p>
          <a:p>
            <a:pPr lvl="1"/>
            <a:r>
              <a:rPr lang="zh-TW" altLang="en-US" dirty="0" smtClean="0"/>
              <a:t>未有善用科技的力量來節省時間</a:t>
            </a:r>
            <a:r>
              <a:rPr lang="en-US" altLang="zh-TW" dirty="0" smtClean="0"/>
              <a:t>,</a:t>
            </a:r>
            <a:r>
              <a:rPr lang="zh-TW" altLang="en-US" dirty="0" smtClean="0"/>
              <a:t> 加強教導的效果 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未有善用科技的力量來提取學習的數據</a:t>
            </a:r>
            <a:r>
              <a:rPr lang="en-US" altLang="zh-TW" dirty="0" smtClean="0"/>
              <a:t>,</a:t>
            </a:r>
            <a:r>
              <a:rPr lang="zh-TW" altLang="en-US" dirty="0" smtClean="0"/>
              <a:t> 控制學習的進程</a:t>
            </a:r>
            <a:r>
              <a:rPr lang="en-US" altLang="zh-TW" dirty="0" smtClean="0"/>
              <a:t>,</a:t>
            </a:r>
            <a:r>
              <a:rPr lang="zh-TW" altLang="en-US" dirty="0" smtClean="0"/>
              <a:t> 處理學習差異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 </a:t>
            </a:r>
            <a:r>
              <a:rPr lang="zh-TW" altLang="en-US" dirty="0" smtClean="0"/>
              <a:t>翻轉教學的重點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sz="3600" dirty="0" smtClean="0"/>
              <a:t>不翻不轉 </a:t>
            </a:r>
            <a:endParaRPr lang="en-US" altLang="zh-TW" sz="3600" dirty="0" smtClean="0"/>
          </a:p>
          <a:p>
            <a:pPr marL="914400" lvl="1" indent="-514350"/>
            <a:r>
              <a:rPr lang="zh-TW" altLang="en-US" sz="3200" dirty="0" smtClean="0"/>
              <a:t>實踐</a:t>
            </a:r>
            <a:endParaRPr lang="en-US" altLang="zh-TW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sz="3600" dirty="0" smtClean="0"/>
              <a:t>萬轉不離其中 </a:t>
            </a:r>
            <a:r>
              <a:rPr lang="en-US" altLang="zh-TW" sz="3600" dirty="0" smtClean="0"/>
              <a:t>–</a:t>
            </a:r>
            <a:r>
              <a:rPr lang="zh-TW" altLang="en-US" sz="3600" dirty="0" smtClean="0"/>
              <a:t> </a:t>
            </a:r>
            <a:endParaRPr lang="en-US" altLang="zh-TW" sz="3600" dirty="0" smtClean="0"/>
          </a:p>
          <a:p>
            <a:pPr marL="914400" lvl="1" indent="-514350"/>
            <a:r>
              <a:rPr lang="zh-TW" altLang="en-US" sz="3200" dirty="0" smtClean="0"/>
              <a:t>課前為課中預備</a:t>
            </a:r>
            <a:r>
              <a:rPr lang="en-US" altLang="zh-TW" sz="3200" dirty="0" smtClean="0"/>
              <a:t>,</a:t>
            </a:r>
            <a:r>
              <a:rPr lang="zh-TW" altLang="en-US" sz="3200" dirty="0" smtClean="0"/>
              <a:t> 學課後為學課中的跟進</a:t>
            </a:r>
            <a:endParaRPr lang="en-US" altLang="zh-TW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TW" sz="3600" dirty="0" smtClean="0"/>
              <a:t>FLIP</a:t>
            </a:r>
          </a:p>
          <a:p>
            <a:pPr>
              <a:buNone/>
            </a:pPr>
            <a:endParaRPr lang="en-US" altLang="zh-TW" sz="3600" dirty="0" smtClean="0"/>
          </a:p>
          <a:p>
            <a:endParaRPr lang="zh-TW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翻轉教學的發展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158" y="1260491"/>
            <a:ext cx="8686800" cy="4525963"/>
          </a:xfrm>
        </p:spPr>
        <p:txBody>
          <a:bodyPr/>
          <a:lstStyle/>
          <a:p>
            <a:r>
              <a:rPr lang="en-US" altLang="zh-TW" dirty="0" smtClean="0"/>
              <a:t>90’s, Eric Mazur</a:t>
            </a:r>
            <a:r>
              <a:rPr lang="zh-TW" altLang="en-US" dirty="0" smtClean="0"/>
              <a:t> </a:t>
            </a:r>
            <a:r>
              <a:rPr lang="en-US" altLang="zh-TW" dirty="0" smtClean="0"/>
              <a:t>–</a:t>
            </a:r>
            <a:r>
              <a:rPr lang="zh-TW" altLang="en-US" dirty="0" smtClean="0"/>
              <a:t> </a:t>
            </a:r>
            <a:r>
              <a:rPr lang="en-US" altLang="zh-TW" dirty="0" smtClean="0"/>
              <a:t>Peer instruction</a:t>
            </a:r>
          </a:p>
          <a:p>
            <a:r>
              <a:rPr lang="en-US" altLang="zh-TW" dirty="0" smtClean="0"/>
              <a:t>1993,  Alison King, "From Sage on the Stage to Guide on the Side"</a:t>
            </a:r>
          </a:p>
          <a:p>
            <a:r>
              <a:rPr lang="en-US" altLang="zh-TW" dirty="0" smtClean="0"/>
              <a:t>2000, </a:t>
            </a:r>
            <a:r>
              <a:rPr lang="en-US" altLang="zh-TW" dirty="0" err="1" smtClean="0"/>
              <a:t>Lage</a:t>
            </a:r>
            <a:r>
              <a:rPr lang="en-US" altLang="zh-TW" dirty="0" smtClean="0"/>
              <a:t>, Platt and </a:t>
            </a:r>
            <a:r>
              <a:rPr lang="en-US" altLang="zh-TW" dirty="0" err="1" smtClean="0"/>
              <a:t>Treglia</a:t>
            </a:r>
            <a:r>
              <a:rPr lang="en-US" altLang="zh-TW" dirty="0" smtClean="0"/>
              <a:t> – Inverting the classroom</a:t>
            </a:r>
          </a:p>
          <a:p>
            <a:r>
              <a:rPr lang="en-US" altLang="zh-TW" dirty="0" smtClean="0"/>
              <a:t>2004 , </a:t>
            </a:r>
            <a:r>
              <a:rPr lang="en-US" altLang="zh-TW" dirty="0" err="1" smtClean="0"/>
              <a:t>Salman</a:t>
            </a:r>
            <a:r>
              <a:rPr lang="en-US" altLang="zh-TW" dirty="0" smtClean="0"/>
              <a:t> Khan – Khan’s academy</a:t>
            </a:r>
          </a:p>
          <a:p>
            <a:r>
              <a:rPr lang="en-US" altLang="zh-TW" dirty="0" smtClean="0"/>
              <a:t>2007, Jonathan Bergmann and Aaron </a:t>
            </a:r>
            <a:r>
              <a:rPr lang="en-US" altLang="zh-TW" dirty="0" err="1" smtClean="0"/>
              <a:t>Sams</a:t>
            </a:r>
            <a:r>
              <a:rPr lang="en-US" altLang="zh-TW" dirty="0" smtClean="0"/>
              <a:t>  – Flipped Classroom Model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3748697" y="3244334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PL-2016-1238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翻轉教學從實踐開始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158" y="1260491"/>
            <a:ext cx="8686800" cy="4525963"/>
          </a:xfrm>
        </p:spPr>
        <p:txBody>
          <a:bodyPr/>
          <a:lstStyle/>
          <a:p>
            <a:r>
              <a:rPr lang="en-US" altLang="zh-TW" sz="2800" dirty="0" smtClean="0"/>
              <a:t>90’s, Eric Mazur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–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his Physics class at Harvard</a:t>
            </a:r>
          </a:p>
          <a:p>
            <a:r>
              <a:rPr lang="en-US" altLang="zh-TW" sz="2800" dirty="0" smtClean="0"/>
              <a:t>1993,  Alison King – her college classes</a:t>
            </a:r>
          </a:p>
          <a:p>
            <a:r>
              <a:rPr lang="en-US" altLang="zh-TW" sz="2800" dirty="0" smtClean="0"/>
              <a:t>2000, </a:t>
            </a:r>
            <a:r>
              <a:rPr lang="en-US" altLang="zh-TW" sz="2800" dirty="0" err="1" smtClean="0"/>
              <a:t>Lage</a:t>
            </a:r>
            <a:r>
              <a:rPr lang="en-US" altLang="zh-TW" sz="2800" dirty="0" smtClean="0"/>
              <a:t>, Platt and </a:t>
            </a:r>
            <a:r>
              <a:rPr lang="en-US" altLang="zh-TW" sz="2800" dirty="0" err="1" smtClean="0"/>
              <a:t>Treglia</a:t>
            </a:r>
            <a:r>
              <a:rPr lang="en-US" altLang="zh-TW" sz="2800" dirty="0" smtClean="0"/>
              <a:t> – action research in two college level Economics classes</a:t>
            </a:r>
          </a:p>
          <a:p>
            <a:r>
              <a:rPr lang="en-US" altLang="zh-TW" sz="2800" dirty="0" smtClean="0"/>
              <a:t>2004 , </a:t>
            </a:r>
            <a:r>
              <a:rPr lang="en-US" altLang="zh-TW" sz="2800" dirty="0" err="1" smtClean="0"/>
              <a:t>Salman</a:t>
            </a:r>
            <a:r>
              <a:rPr lang="en-US" altLang="zh-TW" sz="2800" dirty="0" smtClean="0"/>
              <a:t> Khan – tutoring for his young cousin</a:t>
            </a:r>
          </a:p>
          <a:p>
            <a:r>
              <a:rPr lang="en-US" altLang="zh-TW" sz="2800" dirty="0" smtClean="0"/>
              <a:t>2007, Jonathan Bergmann and Aaron </a:t>
            </a:r>
            <a:r>
              <a:rPr lang="en-US" altLang="zh-TW" sz="2800" dirty="0" err="1" smtClean="0"/>
              <a:t>Sams</a:t>
            </a:r>
            <a:r>
              <a:rPr lang="en-US" altLang="zh-TW" sz="2800" dirty="0" smtClean="0"/>
              <a:t>  – flipped their teaching in Chemistry classes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elearninginfographics.com/wp-content/uploads/What-is-a-Flipped-Classroom-Infographic-550x5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214313"/>
            <a:ext cx="5535612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6875463" y="2708275"/>
            <a:ext cx="1873250" cy="936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school work at home </a:t>
            </a:r>
            <a:endParaRPr lang="en-US" altLang="zh-TW" sz="2400" dirty="0"/>
          </a:p>
        </p:txBody>
      </p:sp>
      <p:sp>
        <p:nvSpPr>
          <p:cNvPr id="4" name="矩形 3"/>
          <p:cNvSpPr/>
          <p:nvPr/>
        </p:nvSpPr>
        <p:spPr>
          <a:xfrm>
            <a:off x="6804025" y="4797425"/>
            <a:ext cx="2016125" cy="935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home work at school</a:t>
            </a:r>
            <a:endParaRPr lang="zh-TW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6286512" y="1000108"/>
            <a:ext cx="2954655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zh-TW" alt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一般看法</a:t>
            </a:r>
            <a:endParaRPr lang="en-US" altLang="zh-TW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源於同儕教學法</a:t>
            </a:r>
            <a:r>
              <a:rPr lang="en-US" altLang="zh-TW" smtClean="0"/>
              <a:t> (Peer Instruction)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75388" cy="4525963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In 1991, Eric Mazur began designing an instructional strategy for teaching called peer instruction. </a:t>
            </a:r>
          </a:p>
          <a:p>
            <a:pPr eaLnBrk="1" hangingPunct="1"/>
            <a:r>
              <a:rPr lang="en-US" altLang="zh-TW" dirty="0" smtClean="0"/>
              <a:t>In 1997, he published a book called Peer Instruction: A User's Manual which provides details on this strategy.</a:t>
            </a:r>
          </a:p>
        </p:txBody>
      </p:sp>
      <p:pic>
        <p:nvPicPr>
          <p:cNvPr id="14340" name="Picture 5" descr="Ericmazu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1700213"/>
            <a:ext cx="19050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Peer Instruction</a:t>
            </a:r>
          </a:p>
        </p:txBody>
      </p:sp>
      <p:graphicFrame>
        <p:nvGraphicFramePr>
          <p:cNvPr id="6" name="資料庫圖表 5"/>
          <p:cNvGraphicFramePr/>
          <p:nvPr/>
        </p:nvGraphicFramePr>
        <p:xfrm>
          <a:off x="285720" y="1428736"/>
          <a:ext cx="8858280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矩形 7"/>
          <p:cNvSpPr/>
          <p:nvPr/>
        </p:nvSpPr>
        <p:spPr>
          <a:xfrm>
            <a:off x="3546475" y="1344613"/>
            <a:ext cx="254428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dirty="0" smtClean="0"/>
              <a:t>課前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pre-class </a:t>
            </a:r>
            <a:r>
              <a:rPr lang="en-US" altLang="zh-TW" dirty="0"/>
              <a:t>reading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3492500" y="5445125"/>
            <a:ext cx="278794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dirty="0" smtClean="0"/>
              <a:t>課後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Post-class </a:t>
            </a:r>
            <a:r>
              <a:rPr lang="en-US" altLang="zh-TW" dirty="0"/>
              <a:t>activities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0" y="1844675"/>
            <a:ext cx="9144000" cy="324008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4714876" y="2071678"/>
            <a:ext cx="64633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dirty="0" smtClean="0"/>
              <a:t>課中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0CC5ACC-DE2D-41E7-BD4F-F1EFBB77D2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10CC5ACC-DE2D-41E7-BD4F-F1EFBB77D2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8172A8E-C7E3-4C2C-ADF4-377D2AC5F0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E8172A8E-C7E3-4C2C-ADF4-377D2AC5F0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50A752-4EBA-412A-BE87-3FC972EE37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graphicEl>
                                              <a:dgm id="{E950A752-4EBA-412A-BE87-3FC972EE37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DBE8EC9-0911-449C-BA7D-4392D79FBD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graphicEl>
                                              <a:dgm id="{7DBE8EC9-0911-449C-BA7D-4392D79FBD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320A36-2379-4DC2-B77E-77C25B1D9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graphicEl>
                                              <a:dgm id="{7B320A36-2379-4DC2-B77E-77C25B1D94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010E45E-2256-4155-A381-F5CACE2A49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>
                                            <p:graphicEl>
                                              <a:dgm id="{B010E45E-2256-4155-A381-F5CACE2A49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0123AC4-37FE-4FC3-AB96-4238603011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>
                                            <p:graphicEl>
                                              <a:dgm id="{40123AC4-37FE-4FC3-AB96-4238603011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6E8855B-4FE2-4208-8382-95FBE1806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>
                                            <p:graphicEl>
                                              <a:dgm id="{66E8855B-4FE2-4208-8382-95FBE18061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04D5179-D36E-4C28-B7A0-59EC5D2B11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>
                                            <p:graphicEl>
                                              <a:dgm id="{C04D5179-D36E-4C28-B7A0-59EC5D2B11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B5C9D4-AAE8-4066-86AD-7DDB4700F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">
                                            <p:graphicEl>
                                              <a:dgm id="{03B5C9D4-AAE8-4066-86AD-7DDB4700F7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C847042-5B52-4E88-B32E-2E9C475047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">
                                            <p:graphicEl>
                                              <a:dgm id="{AC847042-5B52-4E88-B32E-2E9C475047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C5B784-0049-4D04-8D86-6C75C09FCE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6">
                                            <p:graphicEl>
                                              <a:dgm id="{07C5B784-0049-4D04-8D86-6C75C09FCE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2DD4345-4E04-409D-A08D-CCFA792B2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6">
                                            <p:graphicEl>
                                              <a:dgm id="{32DD4345-4E04-409D-A08D-CCFA792B28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9EE61F4-A756-4800-97C8-DEF90AA16F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">
                                            <p:graphicEl>
                                              <a:dgm id="{89EE61F4-A756-4800-97C8-DEF90AA16F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642918"/>
            <a:ext cx="6500858" cy="519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857232"/>
            <a:ext cx="18288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矩形 7"/>
          <p:cNvSpPr/>
          <p:nvPr/>
        </p:nvSpPr>
        <p:spPr>
          <a:xfrm>
            <a:off x="6000760" y="2643182"/>
            <a:ext cx="27013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Jon Bergmann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Flipped Learning </a:t>
            </a:r>
            <a:r>
              <a:rPr lang="zh-TW" altLang="en-US" dirty="0" smtClean="0"/>
              <a:t>的定義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2844" y="1331929"/>
            <a:ext cx="9001156" cy="4525963"/>
          </a:xfrm>
        </p:spPr>
        <p:txBody>
          <a:bodyPr/>
          <a:lstStyle/>
          <a:p>
            <a:pPr algn="ctr">
              <a:buNone/>
            </a:pPr>
            <a:r>
              <a:rPr lang="en-US" altLang="zh-TW" sz="2800" dirty="0" smtClean="0"/>
              <a:t>Flipped Learning is a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pedagogical approach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in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which </a:t>
            </a:r>
          </a:p>
          <a:p>
            <a:pPr algn="ctr">
              <a:buNone/>
            </a:pPr>
            <a:r>
              <a:rPr lang="en-US" altLang="zh-TW" sz="2800" dirty="0" smtClean="0"/>
              <a:t>direct instruction moves</a:t>
            </a:r>
            <a:r>
              <a:rPr lang="zh-TW" altLang="en-US" sz="2800" dirty="0" smtClean="0"/>
              <a:t> </a:t>
            </a:r>
            <a:endParaRPr lang="en-US" altLang="zh-TW" sz="2800" dirty="0" smtClean="0"/>
          </a:p>
          <a:p>
            <a:pPr algn="ctr">
              <a:buNone/>
            </a:pPr>
            <a:r>
              <a:rPr lang="en-US" altLang="zh-TW" sz="2800" dirty="0" smtClean="0">
                <a:solidFill>
                  <a:srgbClr val="FF0000"/>
                </a:solidFill>
              </a:rPr>
              <a:t>from the group learning space</a:t>
            </a:r>
            <a:r>
              <a:rPr lang="zh-TW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zh-TW" sz="2800" dirty="0" smtClean="0">
                <a:solidFill>
                  <a:srgbClr val="FF0000"/>
                </a:solidFill>
              </a:rPr>
              <a:t>to the individual learning</a:t>
            </a:r>
            <a:r>
              <a:rPr lang="zh-TW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zh-TW" sz="2800" dirty="0" smtClean="0">
                <a:solidFill>
                  <a:srgbClr val="FF0000"/>
                </a:solidFill>
              </a:rPr>
              <a:t>space</a:t>
            </a:r>
            <a:r>
              <a:rPr lang="en-US" altLang="zh-TW" sz="2800" dirty="0" smtClean="0"/>
              <a:t>, </a:t>
            </a:r>
          </a:p>
          <a:p>
            <a:pPr algn="ctr">
              <a:buNone/>
            </a:pPr>
            <a:r>
              <a:rPr lang="en-US" altLang="zh-TW" sz="2800" dirty="0" smtClean="0"/>
              <a:t>and the </a:t>
            </a:r>
          </a:p>
          <a:p>
            <a:pPr algn="ctr">
              <a:buNone/>
            </a:pPr>
            <a:r>
              <a:rPr lang="en-US" altLang="zh-TW" sz="2800" dirty="0" smtClean="0">
                <a:solidFill>
                  <a:srgbClr val="FF0000"/>
                </a:solidFill>
              </a:rPr>
              <a:t>resulting</a:t>
            </a:r>
            <a:r>
              <a:rPr lang="zh-TW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zh-TW" sz="2800" dirty="0" smtClean="0">
                <a:solidFill>
                  <a:srgbClr val="FF0000"/>
                </a:solidFill>
              </a:rPr>
              <a:t>group space is transformed</a:t>
            </a:r>
            <a:r>
              <a:rPr lang="zh-TW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zh-TW" sz="2800" dirty="0" smtClean="0">
                <a:solidFill>
                  <a:srgbClr val="FF0000"/>
                </a:solidFill>
              </a:rPr>
              <a:t>into a dynamic, interactive</a:t>
            </a:r>
            <a:r>
              <a:rPr lang="zh-TW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zh-TW" sz="2800" dirty="0" smtClean="0">
                <a:solidFill>
                  <a:srgbClr val="FF0000"/>
                </a:solidFill>
              </a:rPr>
              <a:t>learning environment </a:t>
            </a:r>
          </a:p>
          <a:p>
            <a:pPr algn="ctr">
              <a:buNone/>
            </a:pPr>
            <a:r>
              <a:rPr lang="en-US" altLang="zh-TW" sz="2800" dirty="0" smtClean="0"/>
              <a:t>where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the </a:t>
            </a:r>
            <a:r>
              <a:rPr lang="en-US" altLang="zh-TW" sz="2800" dirty="0" smtClean="0">
                <a:solidFill>
                  <a:srgbClr val="FF0000"/>
                </a:solidFill>
              </a:rPr>
              <a:t>educator guides students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as they apply concepts and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engage creatively in the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subject matter.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5"/>
          <p:cNvGrpSpPr>
            <a:grpSpLocks/>
          </p:cNvGrpSpPr>
          <p:nvPr/>
        </p:nvGrpSpPr>
        <p:grpSpPr bwMode="auto">
          <a:xfrm>
            <a:off x="857250" y="1214438"/>
            <a:ext cx="4103688" cy="1152525"/>
            <a:chOff x="567" y="618"/>
            <a:chExt cx="2268" cy="816"/>
          </a:xfrm>
        </p:grpSpPr>
        <p:sp>
          <p:nvSpPr>
            <p:cNvPr id="3167" name="Rectangle 66"/>
            <p:cNvSpPr>
              <a:spLocks noChangeArrowheads="1"/>
            </p:cNvSpPr>
            <p:nvPr/>
          </p:nvSpPr>
          <p:spPr bwMode="auto">
            <a:xfrm>
              <a:off x="567" y="889"/>
              <a:ext cx="2268" cy="545"/>
            </a:xfrm>
            <a:prstGeom prst="rect">
              <a:avLst/>
            </a:prstGeom>
            <a:solidFill>
              <a:srgbClr val="9999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68" name="Rectangle 67"/>
            <p:cNvSpPr>
              <a:spLocks noChangeArrowheads="1"/>
            </p:cNvSpPr>
            <p:nvPr/>
          </p:nvSpPr>
          <p:spPr bwMode="auto">
            <a:xfrm>
              <a:off x="612" y="618"/>
              <a:ext cx="2223" cy="27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9999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077" name="Rectangle 60"/>
          <p:cNvSpPr>
            <a:spLocks noChangeArrowheads="1"/>
          </p:cNvSpPr>
          <p:nvPr/>
        </p:nvSpPr>
        <p:spPr bwMode="auto">
          <a:xfrm>
            <a:off x="900113" y="4005263"/>
            <a:ext cx="5472112" cy="862012"/>
          </a:xfrm>
          <a:prstGeom prst="rect">
            <a:avLst/>
          </a:prstGeom>
          <a:solidFill>
            <a:schemeClr val="folHlink">
              <a:alpha val="45882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 defTabSz="642938"/>
            <a:endParaRPr kumimoji="0" lang="zh-TW" altLang="en-US" sz="17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3078" name="Rectangle 61"/>
          <p:cNvSpPr>
            <a:spLocks noChangeArrowheads="1"/>
          </p:cNvSpPr>
          <p:nvPr/>
        </p:nvSpPr>
        <p:spPr bwMode="auto">
          <a:xfrm>
            <a:off x="900113" y="2349500"/>
            <a:ext cx="4464050" cy="358775"/>
          </a:xfrm>
          <a:prstGeom prst="rect">
            <a:avLst/>
          </a:prstGeom>
          <a:gradFill rotWithShape="1">
            <a:gsLst>
              <a:gs pos="0">
                <a:srgbClr val="9999FF"/>
              </a:gs>
              <a:gs pos="100000">
                <a:srgbClr val="05B2FF">
                  <a:alpha val="46001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 defTabSz="642938"/>
            <a:endParaRPr kumimoji="0" lang="zh-TW" altLang="en-US" sz="17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3079" name="Rectangle 62"/>
          <p:cNvSpPr>
            <a:spLocks noChangeArrowheads="1"/>
          </p:cNvSpPr>
          <p:nvPr/>
        </p:nvSpPr>
        <p:spPr bwMode="auto">
          <a:xfrm>
            <a:off x="935038" y="2708275"/>
            <a:ext cx="4860925" cy="936625"/>
          </a:xfrm>
          <a:prstGeom prst="rect">
            <a:avLst/>
          </a:prstGeom>
          <a:solidFill>
            <a:srgbClr val="05B2FF">
              <a:alpha val="45882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 defTabSz="642938"/>
            <a:endParaRPr kumimoji="0" lang="zh-TW" altLang="en-US" sz="17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2326" name="AutoShape 38"/>
          <p:cNvSpPr>
            <a:spLocks noChangeArrowheads="1"/>
          </p:cNvSpPr>
          <p:nvPr/>
        </p:nvSpPr>
        <p:spPr bwMode="auto">
          <a:xfrm rot="8081374" flipH="1">
            <a:off x="6298406" y="3358357"/>
            <a:ext cx="1584325" cy="12938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473" y="15066"/>
                </a:moveTo>
                <a:cubicBezTo>
                  <a:pt x="19199" y="13761"/>
                  <a:pt x="19580" y="12293"/>
                  <a:pt x="19580" y="10800"/>
                </a:cubicBezTo>
                <a:cubicBezTo>
                  <a:pt x="19580" y="8480"/>
                  <a:pt x="18662" y="6255"/>
                  <a:pt x="17026" y="4610"/>
                </a:cubicBezTo>
                <a:lnTo>
                  <a:pt x="18459" y="3186"/>
                </a:lnTo>
                <a:cubicBezTo>
                  <a:pt x="20470" y="5209"/>
                  <a:pt x="21600" y="7946"/>
                  <a:pt x="21600" y="10800"/>
                </a:cubicBezTo>
                <a:cubicBezTo>
                  <a:pt x="21600" y="12636"/>
                  <a:pt x="21131" y="14443"/>
                  <a:pt x="20238" y="16048"/>
                </a:cubicBezTo>
                <a:lnTo>
                  <a:pt x="22598" y="17360"/>
                </a:lnTo>
                <a:lnTo>
                  <a:pt x="17553" y="18800"/>
                </a:lnTo>
                <a:lnTo>
                  <a:pt x="16113" y="13754"/>
                </a:lnTo>
                <a:lnTo>
                  <a:pt x="18473" y="15066"/>
                </a:lnTo>
                <a:close/>
              </a:path>
            </a:pathLst>
          </a:custGeom>
          <a:gradFill rotWithShape="1">
            <a:gsLst>
              <a:gs pos="0">
                <a:srgbClr val="BBE719"/>
              </a:gs>
              <a:gs pos="100000">
                <a:srgbClr val="25A2EF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>
            <a:outerShdw dist="28398" dir="3806097" algn="ctr" rotWithShape="0">
              <a:schemeClr val="bg2">
                <a:alpha val="50000"/>
              </a:schemeClr>
            </a:outerShdw>
          </a:effectLst>
        </p:spPr>
        <p:txBody>
          <a:bodyPr rot="10800000" vert="eaVert" wrap="none" lIns="91435" tIns="45718" rIns="91435" bIns="45718" anchor="ctr"/>
          <a:lstStyle/>
          <a:p>
            <a:pPr algn="ctr" defTabSz="642938">
              <a:defRPr/>
            </a:pPr>
            <a:endParaRPr kumimoji="0" lang="zh-TW" altLang="en-US" sz="1700">
              <a:solidFill>
                <a:srgbClr val="000000"/>
              </a:solidFill>
              <a:latin typeface="Arial" charset="0"/>
              <a:ea typeface="新細明體" pitchFamily="18" charset="-120"/>
              <a:sym typeface="Arial" charset="0"/>
            </a:endParaRPr>
          </a:p>
        </p:txBody>
      </p:sp>
      <p:sp>
        <p:nvSpPr>
          <p:cNvPr id="12363" name="AutoShape 75"/>
          <p:cNvSpPr>
            <a:spLocks noChangeArrowheads="1"/>
          </p:cNvSpPr>
          <p:nvPr/>
        </p:nvSpPr>
        <p:spPr bwMode="auto">
          <a:xfrm rot="7880172" flipH="1">
            <a:off x="7271545" y="4329906"/>
            <a:ext cx="1439862" cy="13684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473" y="15066"/>
                </a:moveTo>
                <a:cubicBezTo>
                  <a:pt x="19199" y="13761"/>
                  <a:pt x="19580" y="12293"/>
                  <a:pt x="19580" y="10800"/>
                </a:cubicBezTo>
                <a:cubicBezTo>
                  <a:pt x="19580" y="8480"/>
                  <a:pt x="18662" y="6255"/>
                  <a:pt x="17026" y="4610"/>
                </a:cubicBezTo>
                <a:lnTo>
                  <a:pt x="18459" y="3186"/>
                </a:lnTo>
                <a:cubicBezTo>
                  <a:pt x="20470" y="5209"/>
                  <a:pt x="21600" y="7946"/>
                  <a:pt x="21600" y="10800"/>
                </a:cubicBezTo>
                <a:cubicBezTo>
                  <a:pt x="21600" y="12636"/>
                  <a:pt x="21131" y="14443"/>
                  <a:pt x="20238" y="16048"/>
                </a:cubicBezTo>
                <a:lnTo>
                  <a:pt x="22598" y="17360"/>
                </a:lnTo>
                <a:lnTo>
                  <a:pt x="17553" y="18800"/>
                </a:lnTo>
                <a:lnTo>
                  <a:pt x="16113" y="13754"/>
                </a:lnTo>
                <a:lnTo>
                  <a:pt x="18473" y="15066"/>
                </a:lnTo>
                <a:close/>
              </a:path>
            </a:pathLst>
          </a:custGeom>
          <a:gradFill rotWithShape="1">
            <a:gsLst>
              <a:gs pos="0">
                <a:srgbClr val="FFF301"/>
              </a:gs>
              <a:gs pos="100000">
                <a:schemeClr val="folHlink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>
            <a:outerShdw dist="28398" dir="3806097" algn="ctr" rotWithShape="0">
              <a:schemeClr val="bg2">
                <a:alpha val="50000"/>
              </a:schemeClr>
            </a:outerShdw>
          </a:effectLst>
        </p:spPr>
        <p:txBody>
          <a:bodyPr rot="10800000" vert="eaVert" wrap="none" lIns="91435" tIns="45718" rIns="91435" bIns="45718" anchor="ctr"/>
          <a:lstStyle/>
          <a:p>
            <a:pPr algn="ctr" defTabSz="642938">
              <a:defRPr/>
            </a:pPr>
            <a:endParaRPr kumimoji="0" lang="zh-TW" altLang="en-US" sz="1700">
              <a:solidFill>
                <a:srgbClr val="000000"/>
              </a:solidFill>
              <a:latin typeface="Arial" charset="0"/>
              <a:ea typeface="新細明體" pitchFamily="18" charset="-120"/>
              <a:sym typeface="Arial" charset="0"/>
            </a:endParaRPr>
          </a:p>
        </p:txBody>
      </p:sp>
      <p:sp>
        <p:nvSpPr>
          <p:cNvPr id="12364" name="AutoShape 76"/>
          <p:cNvSpPr>
            <a:spLocks noChangeArrowheads="1"/>
          </p:cNvSpPr>
          <p:nvPr/>
        </p:nvSpPr>
        <p:spPr bwMode="auto">
          <a:xfrm rot="8577482" flipH="1">
            <a:off x="7993063" y="5229225"/>
            <a:ext cx="1150937" cy="1093788"/>
          </a:xfrm>
          <a:custGeom>
            <a:avLst/>
            <a:gdLst>
              <a:gd name="T0" fmla="*/ 86798936 w 21600"/>
              <a:gd name="T1" fmla="*/ 33988741 h 21600"/>
              <a:gd name="T2" fmla="*/ 71637968 w 21600"/>
              <a:gd name="T3" fmla="*/ 14216961 h 21600"/>
              <a:gd name="T4" fmla="*/ 78719852 w 21600"/>
              <a:gd name="T5" fmla="*/ 34998969 h 21600"/>
              <a:gd name="T6" fmla="*/ 91240258 w 21600"/>
              <a:gd name="T7" fmla="*/ 63316283 h 21600"/>
              <a:gd name="T8" fmla="*/ 70870835 w 21600"/>
              <a:gd name="T9" fmla="*/ 68568306 h 21600"/>
              <a:gd name="T10" fmla="*/ 65056797 w 21600"/>
              <a:gd name="T11" fmla="*/ 50164294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473" y="15066"/>
                </a:moveTo>
                <a:cubicBezTo>
                  <a:pt x="19199" y="13761"/>
                  <a:pt x="19580" y="12293"/>
                  <a:pt x="19580" y="10800"/>
                </a:cubicBezTo>
                <a:cubicBezTo>
                  <a:pt x="19580" y="8480"/>
                  <a:pt x="18662" y="6255"/>
                  <a:pt x="17026" y="4610"/>
                </a:cubicBezTo>
                <a:lnTo>
                  <a:pt x="18459" y="3186"/>
                </a:lnTo>
                <a:cubicBezTo>
                  <a:pt x="20470" y="5209"/>
                  <a:pt x="21600" y="7946"/>
                  <a:pt x="21600" y="10800"/>
                </a:cubicBezTo>
                <a:cubicBezTo>
                  <a:pt x="21600" y="12636"/>
                  <a:pt x="21131" y="14443"/>
                  <a:pt x="20238" y="16048"/>
                </a:cubicBezTo>
                <a:lnTo>
                  <a:pt x="22598" y="17360"/>
                </a:lnTo>
                <a:lnTo>
                  <a:pt x="17553" y="18800"/>
                </a:lnTo>
                <a:lnTo>
                  <a:pt x="16113" y="13754"/>
                </a:lnTo>
                <a:lnTo>
                  <a:pt x="18473" y="15066"/>
                </a:lnTo>
                <a:close/>
              </a:path>
            </a:pathLst>
          </a:custGeom>
          <a:gradFill rotWithShape="1">
            <a:gsLst>
              <a:gs pos="0">
                <a:srgbClr val="FFAA01"/>
              </a:gs>
              <a:gs pos="100000">
                <a:srgbClr val="FFF301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>
            <a:outerShdw dist="28398" dir="3806097" algn="ctr" rotWithShape="0">
              <a:schemeClr val="bg2">
                <a:alpha val="50000"/>
              </a:schemeClr>
            </a:outerShdw>
          </a:effectLst>
        </p:spPr>
        <p:txBody>
          <a:bodyPr rot="10800000" wrap="none" lIns="91435" tIns="45718" rIns="91435" bIns="45718" anchor="ctr"/>
          <a:lstStyle/>
          <a:p>
            <a:pPr algn="ctr" defTabSz="642938">
              <a:defRPr/>
            </a:pPr>
            <a:endParaRPr kumimoji="0" lang="zh-TW" altLang="en-US" sz="1700">
              <a:solidFill>
                <a:srgbClr val="000000"/>
              </a:solidFill>
              <a:latin typeface="Arial" charset="0"/>
              <a:ea typeface="新細明體" pitchFamily="18" charset="-120"/>
              <a:sym typeface="Arial" charset="0"/>
            </a:endParaRPr>
          </a:p>
        </p:txBody>
      </p:sp>
      <p:sp>
        <p:nvSpPr>
          <p:cNvPr id="3090" name="Rectangle 60"/>
          <p:cNvSpPr>
            <a:spLocks noChangeArrowheads="1"/>
          </p:cNvSpPr>
          <p:nvPr/>
        </p:nvSpPr>
        <p:spPr bwMode="auto">
          <a:xfrm>
            <a:off x="900113" y="3644900"/>
            <a:ext cx="5472112" cy="358775"/>
          </a:xfrm>
          <a:prstGeom prst="rect">
            <a:avLst/>
          </a:prstGeom>
          <a:gradFill rotWithShape="1">
            <a:gsLst>
              <a:gs pos="0">
                <a:srgbClr val="05B2FF">
                  <a:alpha val="43999"/>
                </a:srgbClr>
              </a:gs>
              <a:gs pos="100000">
                <a:schemeClr val="folHlink">
                  <a:alpha val="46001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 defTabSz="642938"/>
            <a:endParaRPr kumimoji="0" lang="zh-TW" altLang="en-US" sz="17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grpSp>
        <p:nvGrpSpPr>
          <p:cNvPr id="13" name="Group 82"/>
          <p:cNvGrpSpPr>
            <a:grpSpLocks/>
          </p:cNvGrpSpPr>
          <p:nvPr/>
        </p:nvGrpSpPr>
        <p:grpSpPr bwMode="auto">
          <a:xfrm>
            <a:off x="928688" y="3500435"/>
            <a:ext cx="5003800" cy="1373186"/>
            <a:chOff x="702" y="2432"/>
            <a:chExt cx="3152" cy="865"/>
          </a:xfrm>
        </p:grpSpPr>
        <p:sp>
          <p:nvSpPr>
            <p:cNvPr id="3152" name="AutoShape 53"/>
            <p:cNvSpPr>
              <a:spLocks noChangeArrowheads="1"/>
            </p:cNvSpPr>
            <p:nvPr/>
          </p:nvSpPr>
          <p:spPr bwMode="auto">
            <a:xfrm rot="10800000">
              <a:off x="702" y="2612"/>
              <a:ext cx="3152" cy="361"/>
            </a:xfrm>
            <a:prstGeom prst="downArrowCallout">
              <a:avLst>
                <a:gd name="adj1" fmla="val 35734"/>
                <a:gd name="adj2" fmla="val 53075"/>
                <a:gd name="adj3" fmla="val 26806"/>
                <a:gd name="adj4" fmla="val 66667"/>
              </a:avLst>
            </a:prstGeom>
            <a:solidFill>
              <a:schemeClr val="bg1">
                <a:alpha val="58823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rot="10800000" wrap="none" lIns="64291" tIns="32146" rIns="64291" bIns="32146" anchor="ctr"/>
            <a:lstStyle/>
            <a:p>
              <a:pPr algn="ctr" defTabSz="642938"/>
              <a:endParaRPr kumimoji="0" lang="zh-TW" altLang="en-US" sz="1700">
                <a:solidFill>
                  <a:srgbClr val="000000"/>
                </a:solidFill>
                <a:latin typeface="Arial" charset="0"/>
                <a:sym typeface="Arial" charset="0"/>
              </a:endParaRPr>
            </a:p>
          </p:txBody>
        </p:sp>
        <p:sp>
          <p:nvSpPr>
            <p:cNvPr id="3153" name="Text Box 35"/>
            <p:cNvSpPr txBox="1">
              <a:spLocks noChangeArrowheads="1"/>
            </p:cNvSpPr>
            <p:nvPr/>
          </p:nvSpPr>
          <p:spPr bwMode="auto">
            <a:xfrm>
              <a:off x="747" y="2432"/>
              <a:ext cx="2385" cy="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4291" tIns="32146" rIns="64291" bIns="32146">
              <a:spAutoFit/>
            </a:bodyPr>
            <a:lstStyle/>
            <a:p>
              <a:pPr defTabSz="642938"/>
              <a:r>
                <a:rPr kumimoji="0" lang="en-US" altLang="zh-TW" sz="1700" dirty="0">
                  <a:solidFill>
                    <a:srgbClr val="FF0000"/>
                  </a:solidFill>
                  <a:latin typeface="Arial" charset="0"/>
                  <a:sym typeface="Arial" charset="0"/>
                </a:rPr>
                <a:t>2007 </a:t>
              </a:r>
              <a:r>
                <a:rPr kumimoji="0" lang="en-US" altLang="zh-TW" sz="1700" dirty="0" err="1">
                  <a:solidFill>
                    <a:srgbClr val="FF0000"/>
                  </a:solidFill>
                  <a:latin typeface="Arial" charset="0"/>
                  <a:sym typeface="Arial" charset="0"/>
                </a:rPr>
                <a:t>eAdmin</a:t>
              </a:r>
              <a:r>
                <a:rPr kumimoji="0" lang="en-US" altLang="zh-TW" sz="1700" dirty="0">
                  <a:solidFill>
                    <a:srgbClr val="FF0000"/>
                  </a:solidFill>
                  <a:latin typeface="Arial" charset="0"/>
                  <a:sym typeface="Arial" charset="0"/>
                </a:rPr>
                <a:t> </a:t>
              </a:r>
            </a:p>
            <a:p>
              <a:pPr defTabSz="642938"/>
              <a:endParaRPr kumimoji="0" lang="en-US" altLang="zh-TW" sz="1700" dirty="0">
                <a:solidFill>
                  <a:srgbClr val="FF0000"/>
                </a:solidFill>
                <a:latin typeface="Arial" charset="0"/>
                <a:sym typeface="Arial" charset="0"/>
              </a:endParaRPr>
            </a:p>
            <a:p>
              <a:pPr defTabSz="642938"/>
              <a:r>
                <a:rPr kumimoji="0" lang="en-US" altLang="zh-TW" sz="1700" dirty="0">
                  <a:solidFill>
                    <a:srgbClr val="FF0000"/>
                  </a:solidFill>
                  <a:latin typeface="Arial" charset="0"/>
                  <a:sym typeface="Arial" charset="0"/>
                </a:rPr>
                <a:t>2006 Smart Card,</a:t>
              </a:r>
            </a:p>
            <a:p>
              <a:pPr defTabSz="642938"/>
              <a:r>
                <a:rPr kumimoji="0" lang="en-US" altLang="zh-TW" sz="1700" dirty="0">
                  <a:solidFill>
                    <a:srgbClr val="FF0000"/>
                  </a:solidFill>
                  <a:latin typeface="Arial" charset="0"/>
                  <a:sym typeface="Arial" charset="0"/>
                </a:rPr>
                <a:t> </a:t>
              </a:r>
            </a:p>
            <a:p>
              <a:pPr defTabSz="642938"/>
              <a:r>
                <a:rPr kumimoji="0" lang="en-US" altLang="zh-TW" sz="1700" dirty="0" smtClean="0">
                  <a:solidFill>
                    <a:srgbClr val="FF0000"/>
                  </a:solidFill>
                  <a:latin typeface="Arial" charset="0"/>
                  <a:sym typeface="Arial" charset="0"/>
                </a:rPr>
                <a:t>2005  </a:t>
              </a:r>
              <a:r>
                <a:rPr kumimoji="0" lang="en-US" altLang="zh-TW" sz="1700" dirty="0" err="1">
                  <a:solidFill>
                    <a:srgbClr val="FF0000"/>
                  </a:solidFill>
                  <a:latin typeface="Arial" charset="0"/>
                  <a:sym typeface="Arial" charset="0"/>
                </a:rPr>
                <a:t>iPortfolio</a:t>
              </a:r>
              <a:r>
                <a:rPr kumimoji="0" lang="en-US" altLang="zh-TW" sz="1700" dirty="0">
                  <a:solidFill>
                    <a:srgbClr val="FF0000"/>
                  </a:solidFill>
                  <a:latin typeface="Arial" charset="0"/>
                  <a:sym typeface="Arial" charset="0"/>
                </a:rPr>
                <a:t> System…</a:t>
              </a:r>
            </a:p>
          </p:txBody>
        </p:sp>
      </p:grpSp>
      <p:grpSp>
        <p:nvGrpSpPr>
          <p:cNvPr id="14" name="Group 81"/>
          <p:cNvGrpSpPr>
            <a:grpSpLocks/>
          </p:cNvGrpSpPr>
          <p:nvPr/>
        </p:nvGrpSpPr>
        <p:grpSpPr bwMode="auto">
          <a:xfrm>
            <a:off x="5059363" y="2997200"/>
            <a:ext cx="1960562" cy="785813"/>
            <a:chOff x="3061" y="1842"/>
            <a:chExt cx="1235" cy="495"/>
          </a:xfrm>
        </p:grpSpPr>
        <p:grpSp>
          <p:nvGrpSpPr>
            <p:cNvPr id="15" name="Group 94"/>
            <p:cNvGrpSpPr>
              <a:grpSpLocks/>
            </p:cNvGrpSpPr>
            <p:nvPr/>
          </p:nvGrpSpPr>
          <p:grpSpPr bwMode="auto">
            <a:xfrm>
              <a:off x="3061" y="1842"/>
              <a:ext cx="1235" cy="183"/>
              <a:chOff x="2200" y="436"/>
              <a:chExt cx="1626" cy="239"/>
            </a:xfrm>
          </p:grpSpPr>
          <p:sp>
            <p:nvSpPr>
              <p:cNvPr id="3150" name="WordArt 95">
                <a:hlinkClick r:id="" action="ppaction://noaction" highlightClick="1"/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2200" y="436"/>
                <a:ext cx="1626" cy="23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altLang="zh-TW" sz="5100" b="1" kern="10">
                    <a:ln w="12700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solidFill>
                      <a:srgbClr val="CC3300"/>
                    </a:solidFill>
                    <a:effectLst>
                      <a:outerShdw dist="35921" dir="2700000" algn="ctr" rotWithShape="0">
                        <a:schemeClr val="tx1"/>
                      </a:outerShdw>
                    </a:effectLst>
                    <a:latin typeface="Arial"/>
                    <a:cs typeface="Arial"/>
                  </a:rPr>
                  <a:t>eClass IP2.0</a:t>
                </a:r>
                <a:endParaRPr lang="zh-TW" altLang="en-US" sz="5100" b="1" kern="10">
                  <a:ln w="127000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CC3300"/>
                  </a:solidFill>
                  <a:effectLst>
                    <a:outerShdw dist="35921" dir="2700000" algn="ctr" rotWithShape="0">
                      <a:schemeClr val="tx1"/>
                    </a:outerShdw>
                  </a:effectLst>
                  <a:latin typeface="Arial"/>
                  <a:cs typeface="Arial"/>
                </a:endParaRPr>
              </a:p>
            </p:txBody>
          </p:sp>
          <p:sp>
            <p:nvSpPr>
              <p:cNvPr id="3151" name="WordArt 96"/>
              <p:cNvSpPr>
                <a:spLocks noChangeArrowheads="1" noChangeShapeType="1" noTextEdit="1"/>
              </p:cNvSpPr>
              <p:nvPr/>
            </p:nvSpPr>
            <p:spPr bwMode="auto">
              <a:xfrm>
                <a:off x="2200" y="436"/>
                <a:ext cx="1626" cy="23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altLang="zh-TW" sz="5100" b="1" kern="10" dirty="0" err="1">
                    <a:ln w="127000">
                      <a:noFill/>
                      <a:round/>
                      <a:headEnd/>
                      <a:tailEnd/>
                    </a:ln>
                    <a:solidFill>
                      <a:srgbClr val="008BEA"/>
                    </a:solidFill>
                    <a:latin typeface="Arial"/>
                    <a:cs typeface="Arial"/>
                  </a:rPr>
                  <a:t>eClass</a:t>
                </a:r>
                <a:r>
                  <a:rPr lang="en-US" altLang="zh-TW" sz="5100" b="1" kern="10" dirty="0">
                    <a:ln w="127000">
                      <a:noFill/>
                      <a:round/>
                      <a:headEnd/>
                      <a:tailEnd/>
                    </a:ln>
                    <a:solidFill>
                      <a:srgbClr val="008BEA"/>
                    </a:solidFill>
                    <a:latin typeface="Arial"/>
                    <a:cs typeface="Arial"/>
                  </a:rPr>
                  <a:t> IP2.0</a:t>
                </a:r>
                <a:endParaRPr lang="zh-TW" altLang="en-US" sz="5100" b="1" kern="10" dirty="0">
                  <a:ln w="127000">
                    <a:noFill/>
                    <a:round/>
                    <a:headEnd/>
                    <a:tailEnd/>
                  </a:ln>
                  <a:solidFill>
                    <a:srgbClr val="008BEA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3288" y="2115"/>
              <a:ext cx="907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pPr algn="ctr" defTabSz="642938">
                <a:defRPr/>
              </a:pPr>
              <a:r>
                <a:rPr kumimoji="0" lang="en-US" altLang="zh-TW" sz="1700" b="1">
                  <a:solidFill>
                    <a:srgbClr val="00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新細明體" pitchFamily="18" charset="-120"/>
                  <a:sym typeface="Arial" charset="0"/>
                </a:rPr>
                <a:t>(2007)</a:t>
              </a:r>
            </a:p>
          </p:txBody>
        </p:sp>
      </p:grpSp>
      <p:grpSp>
        <p:nvGrpSpPr>
          <p:cNvPr id="16" name="Group 66"/>
          <p:cNvGrpSpPr>
            <a:grpSpLocks/>
          </p:cNvGrpSpPr>
          <p:nvPr/>
        </p:nvGrpSpPr>
        <p:grpSpPr bwMode="auto">
          <a:xfrm>
            <a:off x="2065338" y="2492375"/>
            <a:ext cx="1452562" cy="625475"/>
            <a:chOff x="-1088" y="-425"/>
            <a:chExt cx="1088" cy="469"/>
          </a:xfrm>
        </p:grpSpPr>
        <p:sp>
          <p:nvSpPr>
            <p:cNvPr id="3146" name="Text Box 35"/>
            <p:cNvSpPr txBox="1">
              <a:spLocks noChangeArrowheads="1"/>
            </p:cNvSpPr>
            <p:nvPr/>
          </p:nvSpPr>
          <p:spPr bwMode="auto">
            <a:xfrm>
              <a:off x="-1088" y="-198"/>
              <a:ext cx="1088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4291" tIns="32146" rIns="64291" bIns="32146">
              <a:spAutoFit/>
            </a:bodyPr>
            <a:lstStyle/>
            <a:p>
              <a:pPr algn="ctr" defTabSz="642938"/>
              <a:r>
                <a:rPr kumimoji="0" lang="en-US" altLang="zh-TW" sz="1700">
                  <a:solidFill>
                    <a:srgbClr val="000000"/>
                  </a:solidFill>
                  <a:latin typeface="Arial" charset="0"/>
                  <a:sym typeface="Arial" charset="0"/>
                </a:rPr>
                <a:t>eLearning</a:t>
              </a:r>
            </a:p>
          </p:txBody>
        </p:sp>
        <p:pic>
          <p:nvPicPr>
            <p:cNvPr id="3147" name="Picture 35" descr="book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725" y="-425"/>
              <a:ext cx="422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" name="Group 68"/>
          <p:cNvGrpSpPr>
            <a:grpSpLocks/>
          </p:cNvGrpSpPr>
          <p:nvPr/>
        </p:nvGrpSpPr>
        <p:grpSpPr bwMode="auto">
          <a:xfrm>
            <a:off x="3865563" y="2420938"/>
            <a:ext cx="1089025" cy="685800"/>
            <a:chOff x="-1701" y="1525"/>
            <a:chExt cx="816" cy="514"/>
          </a:xfrm>
        </p:grpSpPr>
        <p:grpSp>
          <p:nvGrpSpPr>
            <p:cNvPr id="18" name="Group 37"/>
            <p:cNvGrpSpPr>
              <a:grpSpLocks/>
            </p:cNvGrpSpPr>
            <p:nvPr/>
          </p:nvGrpSpPr>
          <p:grpSpPr bwMode="auto">
            <a:xfrm>
              <a:off x="-1520" y="1525"/>
              <a:ext cx="454" cy="384"/>
              <a:chOff x="3152" y="935"/>
              <a:chExt cx="635" cy="536"/>
            </a:xfrm>
          </p:grpSpPr>
          <p:pic>
            <p:nvPicPr>
              <p:cNvPr id="3144" name="Picture 117" descr="school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152" y="935"/>
                <a:ext cx="635" cy="4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45" name="Picture 65" descr="tool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198" y="1117"/>
                <a:ext cx="560" cy="3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143" name="Text Box 35"/>
            <p:cNvSpPr txBox="1">
              <a:spLocks noChangeArrowheads="1"/>
            </p:cNvSpPr>
            <p:nvPr/>
          </p:nvSpPr>
          <p:spPr bwMode="auto">
            <a:xfrm>
              <a:off x="-1701" y="1798"/>
              <a:ext cx="816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4291" tIns="32146" rIns="64291" bIns="32146">
              <a:spAutoFit/>
            </a:bodyPr>
            <a:lstStyle/>
            <a:p>
              <a:pPr algn="ctr" defTabSz="642938"/>
              <a:r>
                <a:rPr kumimoji="0" lang="en-US" altLang="zh-TW" sz="1700">
                  <a:solidFill>
                    <a:srgbClr val="000000"/>
                  </a:solidFill>
                  <a:latin typeface="Arial" charset="0"/>
                  <a:sym typeface="Arial" charset="0"/>
                </a:rPr>
                <a:t>eAdmin</a:t>
              </a:r>
            </a:p>
          </p:txBody>
        </p:sp>
      </p:grpSp>
      <p:grpSp>
        <p:nvGrpSpPr>
          <p:cNvPr id="19" name="Group 69"/>
          <p:cNvGrpSpPr>
            <a:grpSpLocks/>
          </p:cNvGrpSpPr>
          <p:nvPr/>
        </p:nvGrpSpPr>
        <p:grpSpPr bwMode="auto">
          <a:xfrm>
            <a:off x="4195763" y="2924175"/>
            <a:ext cx="1876425" cy="804863"/>
            <a:chOff x="-2110" y="2478"/>
            <a:chExt cx="1406" cy="603"/>
          </a:xfrm>
        </p:grpSpPr>
        <p:pic>
          <p:nvPicPr>
            <p:cNvPr id="3140" name="Picture 33" descr="stu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-1701" y="2478"/>
              <a:ext cx="552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41" name="Text Box 35"/>
            <p:cNvSpPr txBox="1">
              <a:spLocks noChangeArrowheads="1"/>
            </p:cNvSpPr>
            <p:nvPr/>
          </p:nvSpPr>
          <p:spPr bwMode="auto">
            <a:xfrm>
              <a:off x="-2110" y="2839"/>
              <a:ext cx="1406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4291" tIns="32146" rIns="64291" bIns="32146">
              <a:spAutoFit/>
            </a:bodyPr>
            <a:lstStyle/>
            <a:p>
              <a:pPr algn="ctr" defTabSz="642938"/>
              <a:r>
                <a:rPr kumimoji="0" lang="en-US" altLang="zh-TW" sz="1700">
                  <a:solidFill>
                    <a:srgbClr val="000000"/>
                  </a:solidFill>
                  <a:latin typeface="Arial" charset="0"/>
                  <a:sym typeface="Arial" charset="0"/>
                </a:rPr>
                <a:t>eCommunity</a:t>
              </a:r>
            </a:p>
          </p:txBody>
        </p:sp>
      </p:grpSp>
      <p:grpSp>
        <p:nvGrpSpPr>
          <p:cNvPr id="20" name="Group 67"/>
          <p:cNvGrpSpPr>
            <a:grpSpLocks/>
          </p:cNvGrpSpPr>
          <p:nvPr/>
        </p:nvGrpSpPr>
        <p:grpSpPr bwMode="auto">
          <a:xfrm>
            <a:off x="3289300" y="2997200"/>
            <a:ext cx="1089025" cy="746125"/>
            <a:chOff x="-1747" y="164"/>
            <a:chExt cx="816" cy="559"/>
          </a:xfrm>
        </p:grpSpPr>
        <p:pic>
          <p:nvPicPr>
            <p:cNvPr id="3138" name="Picture 34" descr="itool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-1656" y="164"/>
              <a:ext cx="487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39" name="Text Box 35"/>
            <p:cNvSpPr txBox="1">
              <a:spLocks noChangeArrowheads="1"/>
            </p:cNvSpPr>
            <p:nvPr/>
          </p:nvSpPr>
          <p:spPr bwMode="auto">
            <a:xfrm>
              <a:off x="-1747" y="481"/>
              <a:ext cx="816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4291" tIns="32146" rIns="64291" bIns="32146">
              <a:spAutoFit/>
            </a:bodyPr>
            <a:lstStyle/>
            <a:p>
              <a:pPr algn="ctr" defTabSz="642938"/>
              <a:r>
                <a:rPr kumimoji="0" lang="en-US" altLang="zh-TW" sz="1700">
                  <a:solidFill>
                    <a:srgbClr val="000000"/>
                  </a:solidFill>
                  <a:latin typeface="Arial" charset="0"/>
                  <a:sym typeface="Arial" charset="0"/>
                </a:rPr>
                <a:t>iTools</a:t>
              </a:r>
            </a:p>
          </p:txBody>
        </p:sp>
      </p:grpSp>
      <p:sp>
        <p:nvSpPr>
          <p:cNvPr id="3097" name="Rectangle 66"/>
          <p:cNvSpPr>
            <a:spLocks noChangeArrowheads="1"/>
          </p:cNvSpPr>
          <p:nvPr/>
        </p:nvSpPr>
        <p:spPr bwMode="auto">
          <a:xfrm>
            <a:off x="0" y="908050"/>
            <a:ext cx="971550" cy="27813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B2B2B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defTabSz="642938"/>
            <a:endParaRPr kumimoji="0" lang="zh-TW" altLang="en-US" sz="17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3098" name="Rectangle 61"/>
          <p:cNvSpPr>
            <a:spLocks noChangeArrowheads="1"/>
          </p:cNvSpPr>
          <p:nvPr/>
        </p:nvSpPr>
        <p:spPr bwMode="auto">
          <a:xfrm>
            <a:off x="0" y="3644900"/>
            <a:ext cx="971550" cy="3213100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100000">
                <a:srgbClr val="80808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defTabSz="642938"/>
            <a:endParaRPr kumimoji="0" lang="zh-TW" altLang="en-US" sz="17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grpSp>
        <p:nvGrpSpPr>
          <p:cNvPr id="102" name="群組 101"/>
          <p:cNvGrpSpPr/>
          <p:nvPr/>
        </p:nvGrpSpPr>
        <p:grpSpPr>
          <a:xfrm>
            <a:off x="2108201" y="4156447"/>
            <a:ext cx="6100762" cy="695325"/>
            <a:chOff x="2108201" y="4156447"/>
            <a:chExt cx="6100762" cy="695325"/>
          </a:xfrm>
        </p:grpSpPr>
        <p:sp>
          <p:nvSpPr>
            <p:cNvPr id="3084" name="Text Box 35"/>
            <p:cNvSpPr txBox="1">
              <a:spLocks noChangeArrowheads="1"/>
            </p:cNvSpPr>
            <p:nvPr/>
          </p:nvSpPr>
          <p:spPr bwMode="auto">
            <a:xfrm>
              <a:off x="2108201" y="4364409"/>
              <a:ext cx="4249737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pPr algn="ctr" defTabSz="642938"/>
              <a:r>
                <a:rPr kumimoji="0" lang="en-US" altLang="zh-TW" sz="1700" dirty="0">
                  <a:solidFill>
                    <a:srgbClr val="000000"/>
                  </a:solidFill>
                  <a:latin typeface="Arial" charset="0"/>
                  <a:sym typeface="Arial" charset="0"/>
                </a:rPr>
                <a:t>Integrated Platform</a:t>
              </a:r>
            </a:p>
          </p:txBody>
        </p:sp>
        <p:grpSp>
          <p:nvGrpSpPr>
            <p:cNvPr id="4" name="Group 97"/>
            <p:cNvGrpSpPr>
              <a:grpSpLocks/>
            </p:cNvGrpSpPr>
            <p:nvPr/>
          </p:nvGrpSpPr>
          <p:grpSpPr bwMode="auto">
            <a:xfrm>
              <a:off x="5976938" y="4156447"/>
              <a:ext cx="2232025" cy="695325"/>
              <a:chOff x="3152" y="2069"/>
              <a:chExt cx="1406" cy="438"/>
            </a:xfrm>
          </p:grpSpPr>
          <p:sp>
            <p:nvSpPr>
              <p:cNvPr id="3162" name="Oval 67"/>
              <p:cNvSpPr>
                <a:spLocks noChangeArrowheads="1"/>
              </p:cNvSpPr>
              <p:nvPr/>
            </p:nvSpPr>
            <p:spPr bwMode="auto">
              <a:xfrm>
                <a:off x="3152" y="2251"/>
                <a:ext cx="998" cy="25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50998"/>
                    </a:srgbClr>
                  </a:gs>
                  <a:gs pos="100000">
                    <a:srgbClr val="595959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lIns="64291" tIns="32146" rIns="64291" bIns="32146" anchor="ctr"/>
              <a:lstStyle/>
              <a:p>
                <a:pPr algn="ctr" defTabSz="642938"/>
                <a:endParaRPr kumimoji="0" lang="zh-TW" altLang="en-US" sz="1700">
                  <a:solidFill>
                    <a:srgbClr val="000000"/>
                  </a:solidFill>
                  <a:latin typeface="Arial" charset="0"/>
                  <a:sym typeface="Arial" charset="0"/>
                </a:endParaRPr>
              </a:p>
            </p:txBody>
          </p:sp>
          <p:grpSp>
            <p:nvGrpSpPr>
              <p:cNvPr id="5" name="Group 71"/>
              <p:cNvGrpSpPr>
                <a:grpSpLocks/>
              </p:cNvGrpSpPr>
              <p:nvPr/>
            </p:nvGrpSpPr>
            <p:grpSpPr bwMode="auto">
              <a:xfrm>
                <a:off x="3198" y="2069"/>
                <a:ext cx="1043" cy="208"/>
                <a:chOff x="3379" y="2024"/>
                <a:chExt cx="907" cy="397"/>
              </a:xfrm>
            </p:grpSpPr>
            <p:sp>
              <p:nvSpPr>
                <p:cNvPr id="3165" name="WordArt 95">
                  <a:hlinkClick r:id="" action="ppaction://noaction" highlightClick="1"/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3379" y="2024"/>
                  <a:ext cx="907" cy="397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altLang="zh-TW" sz="5100" b="1" kern="10">
                      <a:ln w="76200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noFill/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latin typeface="Arial"/>
                      <a:cs typeface="Arial"/>
                    </a:rPr>
                    <a:t>eClass IP</a:t>
                  </a:r>
                  <a:endParaRPr lang="zh-TW" altLang="en-US" sz="5100" b="1" kern="10">
                    <a:ln w="7620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noFill/>
                    <a:effectLst>
                      <a:outerShdw dist="35921" dir="2700000" algn="ctr" rotWithShape="0">
                        <a:schemeClr val="tx1"/>
                      </a:outerShdw>
                    </a:effectLst>
                    <a:latin typeface="Arial"/>
                    <a:cs typeface="Arial"/>
                  </a:endParaRPr>
                </a:p>
              </p:txBody>
            </p:sp>
            <p:sp>
              <p:nvSpPr>
                <p:cNvPr id="3166" name="WordArt 96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3379" y="2024"/>
                  <a:ext cx="907" cy="397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altLang="zh-TW" sz="5100" b="1" kern="10" dirty="0" err="1">
                      <a:ln w="127000">
                        <a:noFill/>
                        <a:round/>
                        <a:headEnd/>
                        <a:tailEnd/>
                      </a:ln>
                      <a:solidFill>
                        <a:srgbClr val="009900"/>
                      </a:solidFill>
                      <a:latin typeface="Arial"/>
                      <a:cs typeface="Arial"/>
                    </a:rPr>
                    <a:t>eClass</a:t>
                  </a:r>
                  <a:r>
                    <a:rPr lang="en-US" altLang="zh-TW" sz="5100" b="1" kern="10" dirty="0">
                      <a:ln w="127000">
                        <a:noFill/>
                        <a:round/>
                        <a:headEnd/>
                        <a:tailEnd/>
                      </a:ln>
                      <a:solidFill>
                        <a:srgbClr val="009900"/>
                      </a:solidFill>
                      <a:latin typeface="Arial"/>
                      <a:cs typeface="Arial"/>
                    </a:rPr>
                    <a:t> IP</a:t>
                  </a:r>
                  <a:endParaRPr lang="zh-TW" altLang="en-US" sz="5100" b="1" kern="10" dirty="0">
                    <a:ln w="127000">
                      <a:noFill/>
                      <a:round/>
                      <a:headEnd/>
                      <a:tailEnd/>
                    </a:ln>
                    <a:solidFill>
                      <a:srgbClr val="009900"/>
                    </a:solidFill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6152" name="Text Box 8"/>
              <p:cNvSpPr txBox="1">
                <a:spLocks noChangeArrowheads="1"/>
              </p:cNvSpPr>
              <p:nvPr/>
            </p:nvSpPr>
            <p:spPr bwMode="auto">
              <a:xfrm>
                <a:off x="3923" y="2251"/>
                <a:ext cx="635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4291" tIns="32146" rIns="64291" bIns="32146">
                <a:spAutoFit/>
              </a:bodyPr>
              <a:lstStyle/>
              <a:p>
                <a:pPr algn="ctr" defTabSz="642938">
                  <a:defRPr/>
                </a:pPr>
                <a:r>
                  <a:rPr kumimoji="0" lang="en-US" altLang="zh-TW" sz="1700" b="1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ea typeface="新細明體" pitchFamily="18" charset="-120"/>
                    <a:sym typeface="Arial" charset="0"/>
                  </a:rPr>
                  <a:t>(2003)</a:t>
                </a:r>
              </a:p>
            </p:txBody>
          </p:sp>
        </p:grpSp>
      </p:grpSp>
      <p:sp>
        <p:nvSpPr>
          <p:cNvPr id="3100" name="Text Box 68"/>
          <p:cNvSpPr txBox="1">
            <a:spLocks noChangeArrowheads="1"/>
          </p:cNvSpPr>
          <p:nvPr/>
        </p:nvSpPr>
        <p:spPr bwMode="auto">
          <a:xfrm>
            <a:off x="0" y="4077072"/>
            <a:ext cx="966788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1400" b="1"/>
              <a:t>善用資訊</a:t>
            </a:r>
          </a:p>
          <a:p>
            <a:pPr algn="ctr"/>
            <a:r>
              <a:rPr lang="zh-TW" altLang="en-US" sz="1400" b="1"/>
              <a:t>新科技</a:t>
            </a:r>
            <a:br>
              <a:rPr lang="zh-TW" altLang="en-US" sz="1400" b="1"/>
            </a:br>
            <a:r>
              <a:rPr lang="zh-TW" altLang="en-US" sz="1400" b="1"/>
              <a:t>開拓教學</a:t>
            </a:r>
            <a:br>
              <a:rPr lang="zh-TW" altLang="en-US" sz="1400" b="1"/>
            </a:br>
            <a:r>
              <a:rPr lang="zh-TW" altLang="en-US" sz="1400" b="1"/>
              <a:t>新世紀</a:t>
            </a:r>
          </a:p>
        </p:txBody>
      </p:sp>
      <p:sp>
        <p:nvSpPr>
          <p:cNvPr id="3075" name="Rectangle 58"/>
          <p:cNvSpPr>
            <a:spLocks noChangeArrowheads="1"/>
          </p:cNvSpPr>
          <p:nvPr/>
        </p:nvSpPr>
        <p:spPr bwMode="auto">
          <a:xfrm>
            <a:off x="935038" y="6524625"/>
            <a:ext cx="8208962" cy="333375"/>
          </a:xfrm>
          <a:prstGeom prst="rect">
            <a:avLst/>
          </a:prstGeom>
          <a:solidFill>
            <a:srgbClr val="E65C5C">
              <a:alpha val="45882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 defTabSz="642938"/>
            <a:endParaRPr kumimoji="0" lang="zh-TW" altLang="en-US" sz="17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3076" name="Rectangle 59"/>
          <p:cNvSpPr>
            <a:spLocks noChangeArrowheads="1"/>
          </p:cNvSpPr>
          <p:nvPr/>
        </p:nvSpPr>
        <p:spPr bwMode="auto">
          <a:xfrm>
            <a:off x="936625" y="5734050"/>
            <a:ext cx="7524750" cy="792163"/>
          </a:xfrm>
          <a:prstGeom prst="rect">
            <a:avLst/>
          </a:prstGeom>
          <a:solidFill>
            <a:srgbClr val="FF9900">
              <a:alpha val="45882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 defTabSz="642938"/>
            <a:r>
              <a:rPr kumimoji="0" lang="zh-TW" altLang="en-US" sz="170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</a:p>
        </p:txBody>
      </p:sp>
      <p:grpSp>
        <p:nvGrpSpPr>
          <p:cNvPr id="99" name="群組 98"/>
          <p:cNvGrpSpPr/>
          <p:nvPr/>
        </p:nvGrpSpPr>
        <p:grpSpPr>
          <a:xfrm>
            <a:off x="2571750" y="5876925"/>
            <a:ext cx="6824663" cy="633413"/>
            <a:chOff x="2571750" y="5876925"/>
            <a:chExt cx="6824663" cy="633413"/>
          </a:xfrm>
        </p:grpSpPr>
        <p:sp>
          <p:nvSpPr>
            <p:cNvPr id="3081" name="Text Box 25"/>
            <p:cNvSpPr txBox="1">
              <a:spLocks noChangeArrowheads="1"/>
            </p:cNvSpPr>
            <p:nvPr/>
          </p:nvSpPr>
          <p:spPr bwMode="auto">
            <a:xfrm>
              <a:off x="2571750" y="5876925"/>
              <a:ext cx="36401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5" tIns="45718" rIns="91435" bIns="45718">
              <a:spAutoFit/>
            </a:bodyPr>
            <a:lstStyle/>
            <a:p>
              <a:pPr algn="ctr" defTabSz="642938"/>
              <a:r>
                <a:rPr kumimoji="0" lang="en-US" altLang="zh-TW" sz="2000" dirty="0">
                  <a:solidFill>
                    <a:srgbClr val="000000"/>
                  </a:solidFill>
                  <a:latin typeface="Arial" charset="0"/>
                  <a:sym typeface="Arial" charset="0"/>
                </a:rPr>
                <a:t>Learning Management System</a:t>
              </a:r>
            </a:p>
          </p:txBody>
        </p:sp>
        <p:grpSp>
          <p:nvGrpSpPr>
            <p:cNvPr id="9" name="Group 96"/>
            <p:cNvGrpSpPr>
              <a:grpSpLocks/>
            </p:cNvGrpSpPr>
            <p:nvPr/>
          </p:nvGrpSpPr>
          <p:grpSpPr bwMode="auto">
            <a:xfrm>
              <a:off x="7307263" y="5876925"/>
              <a:ext cx="2089150" cy="633413"/>
              <a:chOff x="4513" y="3249"/>
              <a:chExt cx="1316" cy="399"/>
            </a:xfrm>
          </p:grpSpPr>
          <p:sp>
            <p:nvSpPr>
              <p:cNvPr id="3158" name="Text Box 7"/>
              <p:cNvSpPr txBox="1">
                <a:spLocks noChangeArrowheads="1"/>
              </p:cNvSpPr>
              <p:nvPr/>
            </p:nvSpPr>
            <p:spPr bwMode="auto">
              <a:xfrm>
                <a:off x="5103" y="3430"/>
                <a:ext cx="726" cy="2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4291" tIns="32146" rIns="64291" bIns="32146">
                <a:spAutoFit/>
              </a:bodyPr>
              <a:lstStyle/>
              <a:p>
                <a:pPr algn="ctr" defTabSz="642938"/>
                <a:r>
                  <a:rPr kumimoji="0" lang="en-US" altLang="zh-TW" b="1">
                    <a:solidFill>
                      <a:srgbClr val="CF2B2B"/>
                    </a:solidFill>
                    <a:latin typeface="Arial" charset="0"/>
                    <a:sym typeface="Arial" charset="0"/>
                  </a:rPr>
                  <a:t>(2001)</a:t>
                </a:r>
              </a:p>
            </p:txBody>
          </p:sp>
          <p:grpSp>
            <p:nvGrpSpPr>
              <p:cNvPr id="10" name="Group 91"/>
              <p:cNvGrpSpPr>
                <a:grpSpLocks/>
              </p:cNvGrpSpPr>
              <p:nvPr/>
            </p:nvGrpSpPr>
            <p:grpSpPr bwMode="auto">
              <a:xfrm>
                <a:off x="4513" y="3249"/>
                <a:ext cx="1044" cy="208"/>
                <a:chOff x="4694" y="1661"/>
                <a:chExt cx="1044" cy="208"/>
              </a:xfrm>
            </p:grpSpPr>
            <p:sp>
              <p:nvSpPr>
                <p:cNvPr id="3160" name="WordArt 95">
                  <a:hlinkClick r:id="" action="ppaction://noaction" highlightClick="1"/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4694" y="1661"/>
                  <a:ext cx="1043" cy="208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altLang="zh-TW" sz="5100" b="1" kern="10">
                      <a:ln w="76200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noFill/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latin typeface="Arial"/>
                      <a:cs typeface="Arial"/>
                    </a:rPr>
                    <a:t>eClass (LMS)</a:t>
                  </a:r>
                  <a:endParaRPr lang="zh-TW" altLang="en-US" sz="5100" b="1" kern="10">
                    <a:ln w="7620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noFill/>
                    <a:effectLst>
                      <a:outerShdw dist="35921" dir="2700000" algn="ctr" rotWithShape="0">
                        <a:schemeClr val="tx1"/>
                      </a:outerShdw>
                    </a:effectLst>
                    <a:latin typeface="Arial"/>
                    <a:cs typeface="Arial"/>
                  </a:endParaRPr>
                </a:p>
              </p:txBody>
            </p:sp>
            <p:sp>
              <p:nvSpPr>
                <p:cNvPr id="3161" name="WordArt 96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4695" y="1661"/>
                  <a:ext cx="1043" cy="208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altLang="zh-TW" sz="5100" b="1" kern="10" dirty="0" err="1">
                      <a:ln w="127000">
                        <a:noFill/>
                        <a:round/>
                        <a:headEnd/>
                        <a:tailEnd/>
                      </a:ln>
                      <a:solidFill>
                        <a:srgbClr val="CF2B2B"/>
                      </a:solidFill>
                      <a:latin typeface="Arial"/>
                      <a:cs typeface="Arial"/>
                    </a:rPr>
                    <a:t>eClass</a:t>
                  </a:r>
                  <a:r>
                    <a:rPr lang="en-US" altLang="zh-TW" sz="5100" b="1" kern="10" dirty="0">
                      <a:ln w="127000">
                        <a:noFill/>
                        <a:round/>
                        <a:headEnd/>
                        <a:tailEnd/>
                      </a:ln>
                      <a:solidFill>
                        <a:srgbClr val="CF2B2B"/>
                      </a:solidFill>
                      <a:latin typeface="Arial"/>
                      <a:cs typeface="Arial"/>
                    </a:rPr>
                    <a:t> (LMS)</a:t>
                  </a:r>
                  <a:endParaRPr lang="zh-TW" altLang="en-US" sz="5100" b="1" kern="10" dirty="0">
                    <a:ln w="127000">
                      <a:noFill/>
                      <a:round/>
                      <a:headEnd/>
                      <a:tailEnd/>
                    </a:ln>
                    <a:solidFill>
                      <a:srgbClr val="CF2B2B"/>
                    </a:solidFill>
                    <a:latin typeface="Arial"/>
                    <a:cs typeface="Arial"/>
                  </a:endParaRPr>
                </a:p>
              </p:txBody>
            </p:sp>
          </p:grpSp>
        </p:grpSp>
      </p:grpSp>
      <p:sp>
        <p:nvSpPr>
          <p:cNvPr id="3099" name="Text Box 67"/>
          <p:cNvSpPr txBox="1">
            <a:spLocks noChangeArrowheads="1"/>
          </p:cNvSpPr>
          <p:nvPr/>
        </p:nvSpPr>
        <p:spPr bwMode="auto">
          <a:xfrm>
            <a:off x="-30163" y="5805488"/>
            <a:ext cx="1073151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400" b="1"/>
              <a:t>與時並進　</a:t>
            </a:r>
          </a:p>
          <a:p>
            <a:r>
              <a:rPr lang="zh-TW" altLang="en-US" sz="1400" b="1"/>
              <a:t>善用資訊</a:t>
            </a:r>
          </a:p>
          <a:p>
            <a:r>
              <a:rPr lang="zh-TW" altLang="en-US" sz="1400" b="1"/>
              <a:t>科技學習</a:t>
            </a:r>
          </a:p>
        </p:txBody>
      </p:sp>
      <p:grpSp>
        <p:nvGrpSpPr>
          <p:cNvPr id="22" name="Group 94"/>
          <p:cNvGrpSpPr>
            <a:grpSpLocks/>
          </p:cNvGrpSpPr>
          <p:nvPr/>
        </p:nvGrpSpPr>
        <p:grpSpPr bwMode="auto">
          <a:xfrm>
            <a:off x="34925" y="6570663"/>
            <a:ext cx="865188" cy="242887"/>
            <a:chOff x="-1090" y="3521"/>
            <a:chExt cx="545" cy="153"/>
          </a:xfrm>
        </p:grpSpPr>
        <p:sp>
          <p:nvSpPr>
            <p:cNvPr id="3133" name="WordArt 65"/>
            <p:cNvSpPr>
              <a:spLocks noChangeArrowheads="1" noChangeShapeType="1" noTextEdit="1"/>
            </p:cNvSpPr>
            <p:nvPr/>
          </p:nvSpPr>
          <p:spPr bwMode="auto">
            <a:xfrm>
              <a:off x="-1090" y="3521"/>
              <a:ext cx="318" cy="15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TW" sz="5100" b="1" kern="10">
                  <a:ln w="9525">
                    <a:noFill/>
                    <a:round/>
                    <a:headEnd/>
                    <a:tailEnd/>
                  </a:ln>
                  <a:solidFill>
                    <a:srgbClr val="CCFFFF"/>
                  </a:solidFill>
                  <a:effectLst>
                    <a:outerShdw dist="35921" dir="2700000" algn="ctr" rotWithShape="0">
                      <a:schemeClr val="bg2"/>
                    </a:outerShdw>
                  </a:effectLst>
                  <a:latin typeface="Arial"/>
                  <a:cs typeface="Arial"/>
                </a:rPr>
                <a:t>1998</a:t>
              </a:r>
              <a:endParaRPr lang="zh-TW" altLang="en-US" sz="5100" b="1" kern="10">
                <a:ln w="9525">
                  <a:noFill/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35921" dir="2700000" algn="ctr" rotWithShape="0">
                    <a:schemeClr val="bg2"/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3134" name="WordArt 65"/>
            <p:cNvSpPr>
              <a:spLocks noChangeArrowheads="1" noChangeShapeType="1" noTextEdit="1"/>
            </p:cNvSpPr>
            <p:nvPr/>
          </p:nvSpPr>
          <p:spPr bwMode="auto">
            <a:xfrm>
              <a:off x="-726" y="3566"/>
              <a:ext cx="181" cy="9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TW" sz="5100" b="1" kern="10">
                  <a:ln w="9525">
                    <a:noFill/>
                    <a:round/>
                    <a:headEnd/>
                    <a:tailEnd/>
                  </a:ln>
                  <a:solidFill>
                    <a:srgbClr val="CCFFFF"/>
                  </a:solidFill>
                  <a:effectLst>
                    <a:outerShdw dist="35921" dir="2700000" algn="ctr" rotWithShape="0">
                      <a:schemeClr val="bg2"/>
                    </a:outerShdw>
                  </a:effectLst>
                  <a:latin typeface="Arial"/>
                  <a:cs typeface="Arial"/>
                </a:rPr>
                <a:t>Nov</a:t>
              </a:r>
              <a:endParaRPr lang="zh-TW" altLang="en-US" sz="5100" b="1" kern="10">
                <a:ln w="9525">
                  <a:noFill/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35921" dir="2700000" algn="ctr" rotWithShape="0">
                    <a:schemeClr val="bg2"/>
                  </a:outerShdw>
                </a:effectLst>
                <a:latin typeface="Arial"/>
                <a:cs typeface="Arial"/>
              </a:endParaRPr>
            </a:p>
          </p:txBody>
        </p:sp>
      </p:grpSp>
      <p:grpSp>
        <p:nvGrpSpPr>
          <p:cNvPr id="23" name="Group 115"/>
          <p:cNvGrpSpPr>
            <a:grpSpLocks/>
          </p:cNvGrpSpPr>
          <p:nvPr/>
        </p:nvGrpSpPr>
        <p:grpSpPr bwMode="auto">
          <a:xfrm>
            <a:off x="34925" y="3429000"/>
            <a:ext cx="865188" cy="720725"/>
            <a:chOff x="22" y="2160"/>
            <a:chExt cx="545" cy="454"/>
          </a:xfrm>
        </p:grpSpPr>
        <p:sp>
          <p:nvSpPr>
            <p:cNvPr id="6" name="AutoShape 69"/>
            <p:cNvSpPr>
              <a:spLocks noChangeArrowheads="1"/>
            </p:cNvSpPr>
            <p:nvPr/>
          </p:nvSpPr>
          <p:spPr bwMode="auto">
            <a:xfrm>
              <a:off x="158" y="2433"/>
              <a:ext cx="227" cy="181"/>
            </a:xfrm>
            <a:prstGeom prst="upArrow">
              <a:avLst>
                <a:gd name="adj1" fmla="val 33037"/>
                <a:gd name="adj2" fmla="val 59667"/>
              </a:avLst>
            </a:prstGeom>
            <a:gradFill rotWithShape="1">
              <a:gsLst>
                <a:gs pos="0">
                  <a:srgbClr val="8CD0E8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0099CC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91435" tIns="45718" rIns="91435" bIns="45718" anchor="ctr"/>
            <a:lstStyle/>
            <a:p>
              <a:pPr defTabSz="642938">
                <a:defRPr/>
              </a:pPr>
              <a:endParaRPr kumimoji="0" lang="zh-TW" altLang="en-US" sz="1700">
                <a:solidFill>
                  <a:srgbClr val="000000"/>
                </a:solidFill>
                <a:latin typeface="Arial" charset="0"/>
                <a:ea typeface="新細明體" pitchFamily="18" charset="-120"/>
                <a:sym typeface="Arial" charset="0"/>
              </a:endParaRPr>
            </a:p>
          </p:txBody>
        </p:sp>
        <p:grpSp>
          <p:nvGrpSpPr>
            <p:cNvPr id="24" name="Group 98"/>
            <p:cNvGrpSpPr>
              <a:grpSpLocks/>
            </p:cNvGrpSpPr>
            <p:nvPr/>
          </p:nvGrpSpPr>
          <p:grpSpPr bwMode="auto">
            <a:xfrm>
              <a:off x="22" y="2160"/>
              <a:ext cx="545" cy="153"/>
              <a:chOff x="-1180" y="2506"/>
              <a:chExt cx="545" cy="153"/>
            </a:xfrm>
          </p:grpSpPr>
          <p:sp>
            <p:nvSpPr>
              <p:cNvPr id="3131" name="WordArt 65"/>
              <p:cNvSpPr>
                <a:spLocks noChangeArrowheads="1" noChangeShapeType="1" noTextEdit="1"/>
              </p:cNvSpPr>
              <p:nvPr/>
            </p:nvSpPr>
            <p:spPr bwMode="auto">
              <a:xfrm>
                <a:off x="-1180" y="2506"/>
                <a:ext cx="318" cy="15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altLang="zh-TW" sz="5100" b="1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ABE3FF"/>
                    </a:solidFill>
                    <a:effectLst>
                      <a:outerShdw dist="35921" dir="2700000" algn="ctr" rotWithShape="0">
                        <a:schemeClr val="bg2"/>
                      </a:outerShdw>
                    </a:effectLst>
                    <a:latin typeface="Arial"/>
                    <a:cs typeface="Arial"/>
                  </a:rPr>
                  <a:t>2008</a:t>
                </a:r>
                <a:endParaRPr lang="zh-TW" altLang="en-US" sz="5100" b="1" kern="10">
                  <a:ln w="9525">
                    <a:noFill/>
                    <a:round/>
                    <a:headEnd/>
                    <a:tailEnd/>
                  </a:ln>
                  <a:solidFill>
                    <a:srgbClr val="ABE3FF"/>
                  </a:solidFill>
                  <a:effectLst>
                    <a:outerShdw dist="35921" dir="2700000" algn="ctr" rotWithShape="0">
                      <a:schemeClr val="bg2"/>
                    </a:outerShdw>
                  </a:effectLst>
                  <a:latin typeface="Arial"/>
                  <a:cs typeface="Arial"/>
                </a:endParaRPr>
              </a:p>
            </p:txBody>
          </p:sp>
          <p:sp>
            <p:nvSpPr>
              <p:cNvPr id="3132" name="WordArt 65"/>
              <p:cNvSpPr>
                <a:spLocks noChangeArrowheads="1" noChangeShapeType="1" noTextEdit="1"/>
              </p:cNvSpPr>
              <p:nvPr/>
            </p:nvSpPr>
            <p:spPr bwMode="auto">
              <a:xfrm>
                <a:off x="-816" y="2551"/>
                <a:ext cx="181" cy="91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altLang="zh-TW" sz="5100" b="1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ABE3FF"/>
                    </a:solidFill>
                    <a:effectLst>
                      <a:outerShdw dist="35921" dir="2700000" algn="ctr" rotWithShape="0">
                        <a:schemeClr val="bg2"/>
                      </a:outerShdw>
                    </a:effectLst>
                    <a:latin typeface="Arial"/>
                    <a:cs typeface="Arial"/>
                  </a:rPr>
                  <a:t>Jan</a:t>
                </a:r>
                <a:endParaRPr lang="zh-TW" altLang="en-US" sz="5100" b="1" kern="10">
                  <a:ln w="9525">
                    <a:noFill/>
                    <a:round/>
                    <a:headEnd/>
                    <a:tailEnd/>
                  </a:ln>
                  <a:solidFill>
                    <a:srgbClr val="ABE3FF"/>
                  </a:solidFill>
                  <a:effectLst>
                    <a:outerShdw dist="35921" dir="2700000" algn="ctr" rotWithShape="0">
                      <a:schemeClr val="bg2"/>
                    </a:outerShdw>
                  </a:effectLst>
                  <a:latin typeface="Arial"/>
                  <a:cs typeface="Arial"/>
                </a:endParaRPr>
              </a:p>
            </p:txBody>
          </p:sp>
        </p:grpSp>
      </p:grpSp>
      <p:sp>
        <p:nvSpPr>
          <p:cNvPr id="3104" name="Text Box 68"/>
          <p:cNvSpPr txBox="1">
            <a:spLocks noChangeArrowheads="1"/>
          </p:cNvSpPr>
          <p:nvPr/>
        </p:nvSpPr>
        <p:spPr bwMode="auto">
          <a:xfrm>
            <a:off x="-36513" y="2492375"/>
            <a:ext cx="971551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1400" b="1"/>
              <a:t>適時適用科技</a:t>
            </a:r>
            <a:br>
              <a:rPr lang="zh-TW" altLang="en-US" sz="1400" b="1"/>
            </a:br>
            <a:r>
              <a:rPr lang="zh-TW" altLang="en-US" sz="1400" b="1"/>
              <a:t>學教效能兼備</a:t>
            </a:r>
          </a:p>
        </p:txBody>
      </p:sp>
      <p:grpSp>
        <p:nvGrpSpPr>
          <p:cNvPr id="25" name="Group 116"/>
          <p:cNvGrpSpPr>
            <a:grpSpLocks/>
          </p:cNvGrpSpPr>
          <p:nvPr/>
        </p:nvGrpSpPr>
        <p:grpSpPr bwMode="auto">
          <a:xfrm>
            <a:off x="107950" y="1484313"/>
            <a:ext cx="647700" cy="936625"/>
            <a:chOff x="68" y="935"/>
            <a:chExt cx="453" cy="590"/>
          </a:xfrm>
        </p:grpSpPr>
        <p:sp>
          <p:nvSpPr>
            <p:cNvPr id="3127" name="WordArt 65"/>
            <p:cNvSpPr>
              <a:spLocks noChangeArrowheads="1" noChangeShapeType="1" noTextEdit="1"/>
            </p:cNvSpPr>
            <p:nvPr/>
          </p:nvSpPr>
          <p:spPr bwMode="auto">
            <a:xfrm>
              <a:off x="68" y="935"/>
              <a:ext cx="453" cy="33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TW" sz="5100" b="1" kern="10">
                  <a:ln w="9525">
                    <a:noFill/>
                    <a:round/>
                    <a:headEnd/>
                    <a:tailEnd/>
                  </a:ln>
                  <a:solidFill>
                    <a:srgbClr val="0099FF"/>
                  </a:solidFill>
                  <a:effectLst>
                    <a:outerShdw dist="35921" dir="2700000" algn="ctr" rotWithShape="0">
                      <a:schemeClr val="tx2"/>
                    </a:outerShdw>
                  </a:effectLst>
                  <a:latin typeface="Arial"/>
                  <a:cs typeface="Arial"/>
                </a:rPr>
                <a:t>2009</a:t>
              </a:r>
            </a:p>
            <a:p>
              <a:pPr algn="ctr"/>
              <a:r>
                <a:rPr lang="en-US" altLang="zh-TW" sz="5100" b="1" kern="10">
                  <a:ln w="9525">
                    <a:noFill/>
                    <a:round/>
                    <a:headEnd/>
                    <a:tailEnd/>
                  </a:ln>
                  <a:solidFill>
                    <a:srgbClr val="0099FF"/>
                  </a:solidFill>
                  <a:effectLst>
                    <a:outerShdw dist="35921" dir="2700000" algn="ctr" rotWithShape="0">
                      <a:schemeClr val="tx2"/>
                    </a:outerShdw>
                  </a:effectLst>
                  <a:latin typeface="Arial"/>
                  <a:cs typeface="Arial"/>
                </a:rPr>
                <a:t>Sep</a:t>
              </a:r>
              <a:endParaRPr lang="zh-TW" altLang="en-US" sz="5100" b="1" kern="10">
                <a:ln w="9525">
                  <a:noFill/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chemeClr val="tx2"/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69" name="AutoShape 69"/>
            <p:cNvSpPr>
              <a:spLocks noChangeArrowheads="1"/>
            </p:cNvSpPr>
            <p:nvPr/>
          </p:nvSpPr>
          <p:spPr bwMode="auto">
            <a:xfrm>
              <a:off x="158" y="1344"/>
              <a:ext cx="228" cy="181"/>
            </a:xfrm>
            <a:prstGeom prst="upArrow">
              <a:avLst>
                <a:gd name="adj1" fmla="val 33037"/>
                <a:gd name="adj2" fmla="val 59667"/>
              </a:avLst>
            </a:prstGeom>
            <a:gradFill rotWithShape="1">
              <a:gsLst>
                <a:gs pos="0">
                  <a:srgbClr val="8CD0E8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0099CC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91435" tIns="45718" rIns="91435" bIns="45718" anchor="ctr"/>
            <a:lstStyle/>
            <a:p>
              <a:pPr defTabSz="642938">
                <a:defRPr/>
              </a:pPr>
              <a:endParaRPr kumimoji="0" lang="zh-TW" altLang="en-US" sz="1700">
                <a:solidFill>
                  <a:srgbClr val="000000"/>
                </a:solidFill>
                <a:latin typeface="Arial" charset="0"/>
                <a:ea typeface="新細明體" pitchFamily="18" charset="-120"/>
                <a:sym typeface="Arial" charset="0"/>
              </a:endParaRPr>
            </a:p>
          </p:txBody>
        </p:sp>
      </p:grpSp>
      <p:sp>
        <p:nvSpPr>
          <p:cNvPr id="3106" name="Text Box 68"/>
          <p:cNvSpPr txBox="1">
            <a:spLocks noChangeArrowheads="1"/>
          </p:cNvSpPr>
          <p:nvPr/>
        </p:nvSpPr>
        <p:spPr bwMode="auto">
          <a:xfrm>
            <a:off x="-36513" y="692150"/>
            <a:ext cx="971551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1400" b="1"/>
              <a:t>三三四</a:t>
            </a:r>
            <a:br>
              <a:rPr lang="zh-TW" altLang="en-US" sz="1400" b="1"/>
            </a:br>
            <a:r>
              <a:rPr lang="zh-TW" altLang="en-US" sz="1400" b="1"/>
              <a:t>新學制</a:t>
            </a:r>
            <a:br>
              <a:rPr lang="zh-TW" altLang="en-US" sz="1400" b="1"/>
            </a:br>
            <a:r>
              <a:rPr lang="zh-TW" altLang="en-US" sz="1400" b="1"/>
              <a:t>新思維</a:t>
            </a:r>
          </a:p>
        </p:txBody>
      </p:sp>
      <p:sp>
        <p:nvSpPr>
          <p:cNvPr id="9322" name="AutoShape 106"/>
          <p:cNvSpPr>
            <a:spLocks noChangeArrowheads="1"/>
          </p:cNvSpPr>
          <p:nvPr/>
        </p:nvSpPr>
        <p:spPr bwMode="auto">
          <a:xfrm>
            <a:off x="1187450" y="1268413"/>
            <a:ext cx="1152525" cy="360362"/>
          </a:xfrm>
          <a:prstGeom prst="roundRect">
            <a:avLst>
              <a:gd name="adj" fmla="val 16667"/>
            </a:avLst>
          </a:prstGeom>
          <a:solidFill>
            <a:srgbClr val="3366CC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zh-TW" sz="1600" b="1" dirty="0" err="1">
                <a:solidFill>
                  <a:schemeClr val="bg1"/>
                </a:solidFill>
                <a:latin typeface="Arial" charset="0"/>
                <a:ea typeface="SimHei" pitchFamily="2" charset="-122"/>
              </a:rPr>
              <a:t>eClass</a:t>
            </a:r>
            <a:r>
              <a:rPr lang="en-US" altLang="zh-TW" sz="1600" b="1" dirty="0">
                <a:solidFill>
                  <a:schemeClr val="bg1"/>
                </a:solidFill>
                <a:latin typeface="Arial" charset="0"/>
                <a:ea typeface="SimHei" pitchFamily="2" charset="-122"/>
              </a:rPr>
              <a:t> 4.0</a:t>
            </a:r>
          </a:p>
        </p:txBody>
      </p:sp>
      <p:sp>
        <p:nvSpPr>
          <p:cNvPr id="9323" name="AutoShape 107"/>
          <p:cNvSpPr>
            <a:spLocks noChangeArrowheads="1"/>
          </p:cNvSpPr>
          <p:nvPr/>
        </p:nvSpPr>
        <p:spPr bwMode="auto">
          <a:xfrm>
            <a:off x="2482850" y="1268413"/>
            <a:ext cx="1008063" cy="360362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zh-TW" sz="1600" b="1">
                <a:solidFill>
                  <a:schemeClr val="bg1"/>
                </a:solidFill>
                <a:latin typeface="Arial" charset="0"/>
                <a:ea typeface="SimHei" pitchFamily="2" charset="-122"/>
              </a:rPr>
              <a:t>eAdmin</a:t>
            </a:r>
          </a:p>
        </p:txBody>
      </p:sp>
      <p:sp>
        <p:nvSpPr>
          <p:cNvPr id="9324" name="AutoShape 108"/>
          <p:cNvSpPr>
            <a:spLocks noChangeArrowheads="1"/>
          </p:cNvSpPr>
          <p:nvPr/>
        </p:nvSpPr>
        <p:spPr bwMode="auto">
          <a:xfrm>
            <a:off x="3563938" y="1268413"/>
            <a:ext cx="1079500" cy="360362"/>
          </a:xfrm>
          <a:prstGeom prst="roundRect">
            <a:avLst>
              <a:gd name="adj" fmla="val 16667"/>
            </a:avLst>
          </a:prstGeom>
          <a:solidFill>
            <a:srgbClr val="669900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zh-TW" sz="1600" b="1">
                <a:solidFill>
                  <a:schemeClr val="bg1"/>
                </a:solidFill>
                <a:latin typeface="Arial" charset="0"/>
                <a:ea typeface="SimHei" pitchFamily="2" charset="-122"/>
              </a:rPr>
              <a:t>iPortfolio</a:t>
            </a:r>
          </a:p>
        </p:txBody>
      </p:sp>
      <p:sp>
        <p:nvSpPr>
          <p:cNvPr id="9326" name="AutoShape 110"/>
          <p:cNvSpPr>
            <a:spLocks noChangeArrowheads="1"/>
          </p:cNvSpPr>
          <p:nvPr/>
        </p:nvSpPr>
        <p:spPr bwMode="auto">
          <a:xfrm>
            <a:off x="1116013" y="1916113"/>
            <a:ext cx="935037" cy="360362"/>
          </a:xfrm>
          <a:prstGeom prst="roundRect">
            <a:avLst>
              <a:gd name="adj" fmla="val 16667"/>
            </a:avLst>
          </a:prstGeom>
          <a:solidFill>
            <a:srgbClr val="808080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zh-TW" sz="1200" b="1">
                <a:solidFill>
                  <a:schemeClr val="bg1"/>
                </a:solidFill>
                <a:latin typeface="Arial" charset="0"/>
                <a:ea typeface="SimHei" pitchFamily="2" charset="-122"/>
              </a:rPr>
              <a:t>Contents </a:t>
            </a:r>
            <a:br>
              <a:rPr lang="en-US" altLang="zh-TW" sz="1200" b="1">
                <a:solidFill>
                  <a:schemeClr val="bg1"/>
                </a:solidFill>
                <a:latin typeface="Arial" charset="0"/>
                <a:ea typeface="SimHei" pitchFamily="2" charset="-122"/>
              </a:rPr>
            </a:br>
            <a:r>
              <a:rPr lang="en-US" altLang="zh-TW" sz="1200" b="1">
                <a:solidFill>
                  <a:schemeClr val="bg1"/>
                </a:solidFill>
                <a:latin typeface="Arial" charset="0"/>
                <a:ea typeface="SimHei" pitchFamily="2" charset="-122"/>
              </a:rPr>
              <a:t>Product</a:t>
            </a:r>
          </a:p>
        </p:txBody>
      </p:sp>
      <p:sp>
        <p:nvSpPr>
          <p:cNvPr id="9327" name="AutoShape 111"/>
          <p:cNvSpPr>
            <a:spLocks noChangeArrowheads="1"/>
          </p:cNvSpPr>
          <p:nvPr/>
        </p:nvSpPr>
        <p:spPr bwMode="auto">
          <a:xfrm>
            <a:off x="2124075" y="1916113"/>
            <a:ext cx="1008063" cy="360362"/>
          </a:xfrm>
          <a:prstGeom prst="roundRect">
            <a:avLst>
              <a:gd name="adj" fmla="val 16667"/>
            </a:avLst>
          </a:prstGeom>
          <a:solidFill>
            <a:srgbClr val="808080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zh-TW" sz="1200" b="1">
                <a:solidFill>
                  <a:schemeClr val="bg1"/>
                </a:solidFill>
                <a:latin typeface="Arial" charset="0"/>
                <a:ea typeface="SimHei" pitchFamily="2" charset="-122"/>
              </a:rPr>
              <a:t>Solutions</a:t>
            </a:r>
            <a:br>
              <a:rPr lang="en-US" altLang="zh-TW" sz="1200" b="1">
                <a:solidFill>
                  <a:schemeClr val="bg1"/>
                </a:solidFill>
                <a:latin typeface="Arial" charset="0"/>
                <a:ea typeface="SimHei" pitchFamily="2" charset="-122"/>
              </a:rPr>
            </a:br>
            <a:r>
              <a:rPr lang="en-US" altLang="zh-TW" sz="1200" b="1">
                <a:solidFill>
                  <a:schemeClr val="bg1"/>
                </a:solidFill>
                <a:latin typeface="Arial" charset="0"/>
                <a:ea typeface="SimHei" pitchFamily="2" charset="-122"/>
              </a:rPr>
              <a:t>Service</a:t>
            </a:r>
          </a:p>
        </p:txBody>
      </p:sp>
      <p:sp>
        <p:nvSpPr>
          <p:cNvPr id="9328" name="AutoShape 112"/>
          <p:cNvSpPr>
            <a:spLocks noChangeArrowheads="1"/>
          </p:cNvSpPr>
          <p:nvPr/>
        </p:nvSpPr>
        <p:spPr bwMode="auto">
          <a:xfrm>
            <a:off x="3201988" y="1916113"/>
            <a:ext cx="1441450" cy="360362"/>
          </a:xfrm>
          <a:prstGeom prst="roundRect">
            <a:avLst>
              <a:gd name="adj" fmla="val 16667"/>
            </a:avLst>
          </a:prstGeom>
          <a:solidFill>
            <a:srgbClr val="808080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zh-TW" sz="1200" b="1" dirty="0">
                <a:solidFill>
                  <a:schemeClr val="bg1"/>
                </a:solidFill>
                <a:latin typeface="Arial" charset="0"/>
                <a:ea typeface="SimHei" pitchFamily="2" charset="-122"/>
              </a:rPr>
              <a:t>Training &amp; </a:t>
            </a:r>
            <a:br>
              <a:rPr lang="en-US" altLang="zh-TW" sz="1200" b="1" dirty="0">
                <a:solidFill>
                  <a:schemeClr val="bg1"/>
                </a:solidFill>
                <a:latin typeface="Arial" charset="0"/>
                <a:ea typeface="SimHei" pitchFamily="2" charset="-122"/>
              </a:rPr>
            </a:br>
            <a:r>
              <a:rPr lang="en-US" altLang="zh-TW" sz="1200" b="1" dirty="0">
                <a:solidFill>
                  <a:schemeClr val="bg1"/>
                </a:solidFill>
                <a:latin typeface="Arial" charset="0"/>
                <a:ea typeface="SimHei" pitchFamily="2" charset="-122"/>
              </a:rPr>
              <a:t>Consultation</a:t>
            </a:r>
            <a:r>
              <a:rPr lang="en-US" altLang="zh-TW" sz="1200" dirty="0">
                <a:solidFill>
                  <a:schemeClr val="bg1"/>
                </a:solidFill>
                <a:latin typeface="Arial" charset="0"/>
                <a:ea typeface="SimHei" pitchFamily="2" charset="-122"/>
              </a:rPr>
              <a:t> </a:t>
            </a:r>
          </a:p>
        </p:txBody>
      </p:sp>
      <p:sp>
        <p:nvSpPr>
          <p:cNvPr id="3113" name="Rectangle 117"/>
          <p:cNvSpPr>
            <a:spLocks noChangeArrowheads="1"/>
          </p:cNvSpPr>
          <p:nvPr/>
        </p:nvSpPr>
        <p:spPr bwMode="auto">
          <a:xfrm>
            <a:off x="5003800" y="1196975"/>
            <a:ext cx="4140200" cy="1152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AutoShape 38"/>
          <p:cNvSpPr>
            <a:spLocks noChangeArrowheads="1"/>
          </p:cNvSpPr>
          <p:nvPr/>
        </p:nvSpPr>
        <p:spPr bwMode="auto">
          <a:xfrm rot="8919441" flipH="1">
            <a:off x="5795963" y="2276475"/>
            <a:ext cx="1512887" cy="12350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473" y="15066"/>
                </a:moveTo>
                <a:cubicBezTo>
                  <a:pt x="19199" y="13761"/>
                  <a:pt x="19580" y="12293"/>
                  <a:pt x="19580" y="10800"/>
                </a:cubicBezTo>
                <a:cubicBezTo>
                  <a:pt x="19580" y="8480"/>
                  <a:pt x="18662" y="6255"/>
                  <a:pt x="17026" y="4610"/>
                </a:cubicBezTo>
                <a:lnTo>
                  <a:pt x="18459" y="3186"/>
                </a:lnTo>
                <a:cubicBezTo>
                  <a:pt x="20470" y="5209"/>
                  <a:pt x="21600" y="7946"/>
                  <a:pt x="21600" y="10800"/>
                </a:cubicBezTo>
                <a:cubicBezTo>
                  <a:pt x="21600" y="12636"/>
                  <a:pt x="21131" y="14443"/>
                  <a:pt x="20238" y="16048"/>
                </a:cubicBezTo>
                <a:lnTo>
                  <a:pt x="22598" y="17360"/>
                </a:lnTo>
                <a:lnTo>
                  <a:pt x="17553" y="18800"/>
                </a:lnTo>
                <a:lnTo>
                  <a:pt x="16113" y="13754"/>
                </a:lnTo>
                <a:lnTo>
                  <a:pt x="18473" y="15066"/>
                </a:lnTo>
                <a:close/>
              </a:path>
            </a:pathLst>
          </a:custGeom>
          <a:gradFill rotWithShape="1">
            <a:gsLst>
              <a:gs pos="0">
                <a:srgbClr val="25A2EF"/>
              </a:gs>
              <a:gs pos="100000">
                <a:srgbClr val="9999FF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>
            <a:outerShdw dist="28398" dir="3806097" algn="ctr" rotWithShape="0">
              <a:schemeClr val="bg2">
                <a:alpha val="50000"/>
              </a:schemeClr>
            </a:outerShdw>
          </a:effectLst>
        </p:spPr>
        <p:txBody>
          <a:bodyPr rot="10800000" wrap="none" lIns="91435" tIns="45718" rIns="91435" bIns="45718" anchor="ctr"/>
          <a:lstStyle/>
          <a:p>
            <a:pPr algn="ctr" defTabSz="642938">
              <a:defRPr/>
            </a:pPr>
            <a:endParaRPr kumimoji="0" lang="zh-TW" altLang="en-US" sz="1700">
              <a:solidFill>
                <a:srgbClr val="000000"/>
              </a:solidFill>
              <a:latin typeface="Arial" charset="0"/>
              <a:ea typeface="新細明體" pitchFamily="18" charset="-120"/>
              <a:sym typeface="Arial" charset="0"/>
            </a:endParaRPr>
          </a:p>
        </p:txBody>
      </p:sp>
      <p:grpSp>
        <p:nvGrpSpPr>
          <p:cNvPr id="26" name="Group 106"/>
          <p:cNvGrpSpPr>
            <a:grpSpLocks/>
          </p:cNvGrpSpPr>
          <p:nvPr/>
        </p:nvGrpSpPr>
        <p:grpSpPr bwMode="auto">
          <a:xfrm>
            <a:off x="5508625" y="1052513"/>
            <a:ext cx="1584325" cy="731837"/>
            <a:chOff x="3923" y="587"/>
            <a:chExt cx="998" cy="461"/>
          </a:xfrm>
        </p:grpSpPr>
        <p:pic>
          <p:nvPicPr>
            <p:cNvPr id="3123" name="Picture 92" descr="screen">
              <a:hlinkClick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923" y="587"/>
              <a:ext cx="635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7" name="Group 94"/>
            <p:cNvGrpSpPr>
              <a:grpSpLocks/>
            </p:cNvGrpSpPr>
            <p:nvPr/>
          </p:nvGrpSpPr>
          <p:grpSpPr bwMode="auto">
            <a:xfrm>
              <a:off x="4014" y="754"/>
              <a:ext cx="907" cy="145"/>
              <a:chOff x="2200" y="436"/>
              <a:chExt cx="1626" cy="239"/>
            </a:xfrm>
          </p:grpSpPr>
          <p:sp>
            <p:nvSpPr>
              <p:cNvPr id="3125" name="WordArt 95">
                <a:hlinkClick r:id="" action="ppaction://noaction" highlightClick="1"/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2200" y="436"/>
                <a:ext cx="1626" cy="23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altLang="zh-TW" sz="5100" b="1" kern="10">
                    <a:ln w="10160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solidFill>
                      <a:srgbClr val="CC3300"/>
                    </a:solidFill>
                    <a:effectLst>
                      <a:outerShdw dist="35921" dir="2700000" algn="ctr" rotWithShape="0">
                        <a:schemeClr val="tx1"/>
                      </a:outerShdw>
                    </a:effectLst>
                    <a:latin typeface="Arial"/>
                    <a:cs typeface="Arial"/>
                  </a:rPr>
                  <a:t>eClass IP 2.5</a:t>
                </a:r>
                <a:endParaRPr lang="zh-TW" altLang="en-US" sz="5100" b="1" kern="10">
                  <a:ln w="101600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CC3300"/>
                  </a:solidFill>
                  <a:effectLst>
                    <a:outerShdw dist="35921" dir="2700000" algn="ctr" rotWithShape="0">
                      <a:schemeClr val="tx1"/>
                    </a:outerShdw>
                  </a:effectLst>
                  <a:latin typeface="Arial"/>
                  <a:cs typeface="Arial"/>
                </a:endParaRPr>
              </a:p>
            </p:txBody>
          </p:sp>
          <p:sp>
            <p:nvSpPr>
              <p:cNvPr id="3126" name="WordArt 96"/>
              <p:cNvSpPr>
                <a:spLocks noChangeArrowheads="1" noChangeShapeType="1" noTextEdit="1"/>
              </p:cNvSpPr>
              <p:nvPr/>
            </p:nvSpPr>
            <p:spPr bwMode="auto">
              <a:xfrm>
                <a:off x="2200" y="436"/>
                <a:ext cx="1626" cy="23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altLang="zh-TW" sz="5100" b="1" kern="10">
                    <a:ln w="127000">
                      <a:noFill/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339933"/>
                        </a:gs>
                        <a:gs pos="100000">
                          <a:srgbClr val="0066CC"/>
                        </a:gs>
                      </a:gsLst>
                      <a:lin ang="5400000" scaled="1"/>
                    </a:gradFill>
                    <a:latin typeface="Arial"/>
                    <a:cs typeface="Arial"/>
                  </a:rPr>
                  <a:t>eClass IP 2.5</a:t>
                </a:r>
                <a:endParaRPr lang="zh-TW" altLang="en-US" sz="5100" b="1" kern="10">
                  <a:ln w="127000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339933"/>
                      </a:gs>
                      <a:gs pos="100000">
                        <a:srgbClr val="0066CC"/>
                      </a:gs>
                    </a:gsLst>
                    <a:lin ang="5400000" scaled="1"/>
                  </a:gra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28" name="Group 107"/>
          <p:cNvGrpSpPr>
            <a:grpSpLocks/>
          </p:cNvGrpSpPr>
          <p:nvPr/>
        </p:nvGrpSpPr>
        <p:grpSpPr bwMode="auto">
          <a:xfrm>
            <a:off x="4932363" y="1628775"/>
            <a:ext cx="1619250" cy="731838"/>
            <a:chOff x="3243" y="935"/>
            <a:chExt cx="1020" cy="461"/>
          </a:xfrm>
        </p:grpSpPr>
        <p:pic>
          <p:nvPicPr>
            <p:cNvPr id="3121" name="Picture 92" descr="screen">
              <a:hlinkClick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88" y="935"/>
              <a:ext cx="635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22" name="Picture 105" descr="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43" y="981"/>
              <a:ext cx="1020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80" name="Rectangle 63"/>
          <p:cNvSpPr>
            <a:spLocks noChangeArrowheads="1"/>
          </p:cNvSpPr>
          <p:nvPr/>
        </p:nvSpPr>
        <p:spPr bwMode="auto">
          <a:xfrm>
            <a:off x="900113" y="4869160"/>
            <a:ext cx="6948487" cy="862012"/>
          </a:xfrm>
          <a:prstGeom prst="rect">
            <a:avLst/>
          </a:prstGeom>
          <a:solidFill>
            <a:srgbClr val="FFFF66">
              <a:alpha val="45882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 defTabSz="642938"/>
            <a:endParaRPr kumimoji="0" lang="zh-TW" altLang="en-US" sz="17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grpSp>
        <p:nvGrpSpPr>
          <p:cNvPr id="101" name="群組 100"/>
          <p:cNvGrpSpPr/>
          <p:nvPr/>
        </p:nvGrpSpPr>
        <p:grpSpPr>
          <a:xfrm>
            <a:off x="2855913" y="5013325"/>
            <a:ext cx="6145212" cy="633413"/>
            <a:chOff x="2855913" y="5013325"/>
            <a:chExt cx="6145212" cy="633413"/>
          </a:xfrm>
        </p:grpSpPr>
        <p:sp>
          <p:nvSpPr>
            <p:cNvPr id="3083" name="Text Box 35"/>
            <p:cNvSpPr txBox="1">
              <a:spLocks noChangeArrowheads="1"/>
            </p:cNvSpPr>
            <p:nvPr/>
          </p:nvSpPr>
          <p:spPr bwMode="auto">
            <a:xfrm>
              <a:off x="2855913" y="5157788"/>
              <a:ext cx="3073400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5" tIns="45718" rIns="91435" bIns="45718">
              <a:spAutoFit/>
            </a:bodyPr>
            <a:lstStyle/>
            <a:p>
              <a:pPr algn="ctr" defTabSz="642938"/>
              <a:r>
                <a:rPr kumimoji="0" lang="en-US" altLang="zh-TW" sz="1700" dirty="0" err="1">
                  <a:solidFill>
                    <a:srgbClr val="000000"/>
                  </a:solidFill>
                  <a:latin typeface="Arial" charset="0"/>
                  <a:sym typeface="Arial" charset="0"/>
                </a:rPr>
                <a:t>eClass</a:t>
              </a:r>
              <a:r>
                <a:rPr kumimoji="0" lang="en-US" altLang="zh-TW" sz="1700" dirty="0">
                  <a:solidFill>
                    <a:srgbClr val="000000"/>
                  </a:solidFill>
                  <a:latin typeface="Arial" charset="0"/>
                  <a:sym typeface="Arial" charset="0"/>
                </a:rPr>
                <a:t> Intranet, </a:t>
              </a:r>
              <a:r>
                <a:rPr kumimoji="0" lang="en-US" altLang="zh-TW" sz="1700" dirty="0" err="1">
                  <a:solidFill>
                    <a:srgbClr val="000000"/>
                  </a:solidFill>
                  <a:latin typeface="Arial" charset="0"/>
                  <a:sym typeface="Arial" charset="0"/>
                </a:rPr>
                <a:t>eClass</a:t>
              </a:r>
              <a:r>
                <a:rPr kumimoji="0" lang="en-US" altLang="zh-TW" sz="1700" dirty="0">
                  <a:solidFill>
                    <a:srgbClr val="000000"/>
                  </a:solidFill>
                  <a:latin typeface="Arial" charset="0"/>
                  <a:sym typeface="Arial" charset="0"/>
                </a:rPr>
                <a:t> Junior</a:t>
              </a:r>
            </a:p>
          </p:txBody>
        </p:sp>
        <p:grpSp>
          <p:nvGrpSpPr>
            <p:cNvPr id="11" name="Group 95"/>
            <p:cNvGrpSpPr>
              <a:grpSpLocks/>
            </p:cNvGrpSpPr>
            <p:nvPr/>
          </p:nvGrpSpPr>
          <p:grpSpPr bwMode="auto">
            <a:xfrm>
              <a:off x="6553200" y="5013325"/>
              <a:ext cx="2447925" cy="633413"/>
              <a:chOff x="4014" y="2750"/>
              <a:chExt cx="1542" cy="399"/>
            </a:xfrm>
          </p:grpSpPr>
          <p:sp>
            <p:nvSpPr>
              <p:cNvPr id="3154" name="Text Box 23"/>
              <p:cNvSpPr txBox="1">
                <a:spLocks noChangeArrowheads="1"/>
              </p:cNvSpPr>
              <p:nvPr/>
            </p:nvSpPr>
            <p:spPr bwMode="auto">
              <a:xfrm>
                <a:off x="4014" y="2931"/>
                <a:ext cx="1542" cy="2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4291" tIns="32146" rIns="64291" bIns="32146">
                <a:spAutoFit/>
              </a:bodyPr>
              <a:lstStyle/>
              <a:p>
                <a:pPr algn="ctr" defTabSz="642938"/>
                <a:r>
                  <a:rPr kumimoji="0" lang="en-US" altLang="zh-TW" b="1">
                    <a:solidFill>
                      <a:srgbClr val="FA8606"/>
                    </a:solidFill>
                    <a:latin typeface="Arial" charset="0"/>
                    <a:sym typeface="Arial" charset="0"/>
                  </a:rPr>
                  <a:t>(2002)</a:t>
                </a:r>
              </a:p>
            </p:txBody>
          </p:sp>
          <p:grpSp>
            <p:nvGrpSpPr>
              <p:cNvPr id="12" name="Group 92"/>
              <p:cNvGrpSpPr>
                <a:grpSpLocks/>
              </p:cNvGrpSpPr>
              <p:nvPr/>
            </p:nvGrpSpPr>
            <p:grpSpPr bwMode="auto">
              <a:xfrm>
                <a:off x="4105" y="2750"/>
                <a:ext cx="1044" cy="162"/>
                <a:chOff x="4694" y="1661"/>
                <a:chExt cx="1044" cy="208"/>
              </a:xfrm>
            </p:grpSpPr>
            <p:sp>
              <p:nvSpPr>
                <p:cNvPr id="3156" name="WordArt 95">
                  <a:hlinkClick r:id="" action="ppaction://noaction" highlightClick="1"/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4694" y="1661"/>
                  <a:ext cx="1043" cy="208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altLang="zh-TW" sz="5100" b="1" kern="10">
                      <a:ln w="76200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noFill/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latin typeface="Arial"/>
                      <a:cs typeface="Arial"/>
                    </a:rPr>
                    <a:t>eClass 2 in 1</a:t>
                  </a:r>
                  <a:endParaRPr lang="zh-TW" altLang="en-US" sz="5100" b="1" kern="10">
                    <a:ln w="7620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noFill/>
                    <a:effectLst>
                      <a:outerShdw dist="35921" dir="2700000" algn="ctr" rotWithShape="0">
                        <a:schemeClr val="tx1"/>
                      </a:outerShdw>
                    </a:effectLst>
                    <a:latin typeface="Arial"/>
                    <a:cs typeface="Arial"/>
                  </a:endParaRPr>
                </a:p>
              </p:txBody>
            </p:sp>
            <p:sp>
              <p:nvSpPr>
                <p:cNvPr id="3157" name="WordArt 96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4695" y="1661"/>
                  <a:ext cx="1043" cy="208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altLang="zh-TW" sz="5100" b="1" kern="10" dirty="0" err="1">
                      <a:ln w="127000">
                        <a:noFill/>
                        <a:round/>
                        <a:headEnd/>
                        <a:tailEnd/>
                      </a:ln>
                      <a:solidFill>
                        <a:srgbClr val="FA8606"/>
                      </a:solidFill>
                      <a:latin typeface="Arial"/>
                      <a:cs typeface="Arial"/>
                    </a:rPr>
                    <a:t>eClass</a:t>
                  </a:r>
                  <a:r>
                    <a:rPr lang="en-US" altLang="zh-TW" sz="5100" b="1" kern="10" dirty="0">
                      <a:ln w="127000">
                        <a:noFill/>
                        <a:round/>
                        <a:headEnd/>
                        <a:tailEnd/>
                      </a:ln>
                      <a:solidFill>
                        <a:srgbClr val="FA8606"/>
                      </a:solidFill>
                      <a:latin typeface="Arial"/>
                      <a:cs typeface="Arial"/>
                    </a:rPr>
                    <a:t> 2 in 1</a:t>
                  </a:r>
                  <a:endParaRPr lang="zh-TW" altLang="en-US" sz="5100" b="1" kern="10" dirty="0">
                    <a:ln w="127000">
                      <a:noFill/>
                      <a:round/>
                      <a:headEnd/>
                      <a:tailEnd/>
                    </a:ln>
                    <a:solidFill>
                      <a:srgbClr val="FA8606"/>
                    </a:solidFill>
                    <a:latin typeface="Arial"/>
                    <a:cs typeface="Arial"/>
                  </a:endParaRPr>
                </a:p>
              </p:txBody>
            </p:sp>
          </p:grpSp>
        </p:grpSp>
      </p:grpSp>
      <p:grpSp>
        <p:nvGrpSpPr>
          <p:cNvPr id="21" name="Group 114"/>
          <p:cNvGrpSpPr>
            <a:grpSpLocks/>
          </p:cNvGrpSpPr>
          <p:nvPr/>
        </p:nvGrpSpPr>
        <p:grpSpPr bwMode="auto">
          <a:xfrm>
            <a:off x="34925" y="5130800"/>
            <a:ext cx="865188" cy="603250"/>
            <a:chOff x="22" y="3232"/>
            <a:chExt cx="545" cy="380"/>
          </a:xfrm>
        </p:grpSpPr>
        <p:sp>
          <p:nvSpPr>
            <p:cNvPr id="3135" name="WordArt 65"/>
            <p:cNvSpPr>
              <a:spLocks noChangeArrowheads="1" noChangeShapeType="1" noTextEdit="1"/>
            </p:cNvSpPr>
            <p:nvPr/>
          </p:nvSpPr>
          <p:spPr bwMode="auto">
            <a:xfrm>
              <a:off x="22" y="3232"/>
              <a:ext cx="318" cy="15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TW" sz="5100" b="1" kern="10">
                  <a:ln w="9525">
                    <a:noFill/>
                    <a:round/>
                    <a:headEnd/>
                    <a:tailEnd/>
                  </a:ln>
                  <a:solidFill>
                    <a:srgbClr val="ABE3FF"/>
                  </a:solidFill>
                  <a:effectLst>
                    <a:outerShdw dist="35921" dir="2700000" algn="ctr" rotWithShape="0">
                      <a:schemeClr val="bg2"/>
                    </a:outerShdw>
                  </a:effectLst>
                  <a:latin typeface="Arial"/>
                  <a:cs typeface="Arial"/>
                </a:rPr>
                <a:t>2004</a:t>
              </a:r>
              <a:endParaRPr lang="zh-TW" altLang="en-US" sz="5100" b="1" kern="10">
                <a:ln w="9525">
                  <a:noFill/>
                  <a:round/>
                  <a:headEnd/>
                  <a:tailEnd/>
                </a:ln>
                <a:solidFill>
                  <a:srgbClr val="ABE3FF"/>
                </a:solidFill>
                <a:effectLst>
                  <a:outerShdw dist="35921" dir="2700000" algn="ctr" rotWithShape="0">
                    <a:schemeClr val="bg2"/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2" name="AutoShape 69"/>
            <p:cNvSpPr>
              <a:spLocks noChangeArrowheads="1"/>
            </p:cNvSpPr>
            <p:nvPr/>
          </p:nvSpPr>
          <p:spPr bwMode="auto">
            <a:xfrm>
              <a:off x="158" y="3431"/>
              <a:ext cx="227" cy="181"/>
            </a:xfrm>
            <a:prstGeom prst="upArrow">
              <a:avLst>
                <a:gd name="adj1" fmla="val 33037"/>
                <a:gd name="adj2" fmla="val 59667"/>
              </a:avLst>
            </a:prstGeom>
            <a:gradFill rotWithShape="1">
              <a:gsLst>
                <a:gs pos="0">
                  <a:srgbClr val="8CD0E8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0099CC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91435" tIns="45718" rIns="91435" bIns="45718" anchor="ctr"/>
            <a:lstStyle/>
            <a:p>
              <a:pPr defTabSz="642938">
                <a:defRPr/>
              </a:pPr>
              <a:endParaRPr kumimoji="0" lang="zh-TW" altLang="en-US" sz="1700">
                <a:solidFill>
                  <a:srgbClr val="000000"/>
                </a:solidFill>
                <a:latin typeface="Arial" charset="0"/>
                <a:ea typeface="新細明體" pitchFamily="18" charset="-120"/>
                <a:sym typeface="Arial" charset="0"/>
              </a:endParaRPr>
            </a:p>
          </p:txBody>
        </p:sp>
        <p:sp>
          <p:nvSpPr>
            <p:cNvPr id="3137" name="WordArt 65"/>
            <p:cNvSpPr>
              <a:spLocks noChangeArrowheads="1" noChangeShapeType="1" noTextEdit="1"/>
            </p:cNvSpPr>
            <p:nvPr/>
          </p:nvSpPr>
          <p:spPr bwMode="auto">
            <a:xfrm>
              <a:off x="386" y="3277"/>
              <a:ext cx="181" cy="9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TW" sz="5100" b="1" kern="10">
                  <a:ln w="9525">
                    <a:noFill/>
                    <a:round/>
                    <a:headEnd/>
                    <a:tailEnd/>
                  </a:ln>
                  <a:solidFill>
                    <a:srgbClr val="ABE3FF"/>
                  </a:solidFill>
                  <a:effectLst>
                    <a:outerShdw dist="35921" dir="2700000" algn="ctr" rotWithShape="0">
                      <a:schemeClr val="bg2"/>
                    </a:outerShdw>
                  </a:effectLst>
                  <a:latin typeface="Arial"/>
                  <a:cs typeface="Arial"/>
                </a:rPr>
                <a:t>Jul</a:t>
              </a:r>
              <a:endParaRPr lang="zh-TW" altLang="en-US" sz="5100" b="1" kern="10">
                <a:ln w="9525">
                  <a:noFill/>
                  <a:round/>
                  <a:headEnd/>
                  <a:tailEnd/>
                </a:ln>
                <a:solidFill>
                  <a:srgbClr val="ABE3FF"/>
                </a:solidFill>
                <a:effectLst>
                  <a:outerShdw dist="35921" dir="2700000" algn="ctr" rotWithShape="0">
                    <a:schemeClr val="bg2"/>
                  </a:outerShdw>
                </a:effectLst>
                <a:latin typeface="Arial"/>
                <a:cs typeface="Arial"/>
              </a:endParaRPr>
            </a:p>
          </p:txBody>
        </p:sp>
      </p:grpSp>
      <p:sp>
        <p:nvSpPr>
          <p:cNvPr id="96" name="Text Box 35"/>
          <p:cNvSpPr txBox="1">
            <a:spLocks noChangeArrowheads="1"/>
          </p:cNvSpPr>
          <p:nvPr/>
        </p:nvSpPr>
        <p:spPr bwMode="auto">
          <a:xfrm>
            <a:off x="928688" y="5075238"/>
            <a:ext cx="1987128" cy="3540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35" tIns="45718" rIns="91435" bIns="45718">
            <a:spAutoFit/>
          </a:bodyPr>
          <a:lstStyle/>
          <a:p>
            <a:pPr defTabSz="642938">
              <a:defRPr/>
            </a:pPr>
            <a:r>
              <a:rPr kumimoji="0" lang="zh-TW" altLang="en-US" sz="1700" b="1" dirty="0">
                <a:solidFill>
                  <a:srgbClr val="669900"/>
                </a:solidFill>
                <a:latin typeface="Arial" charset="0"/>
                <a:sym typeface="Arial" charset="0"/>
              </a:rPr>
              <a:t>學校客戶數目</a:t>
            </a:r>
            <a:r>
              <a:rPr kumimoji="0" lang="en-US" altLang="zh-TW" sz="1700" b="1" dirty="0">
                <a:solidFill>
                  <a:srgbClr val="669900"/>
                </a:solidFill>
                <a:latin typeface="Arial" charset="0"/>
                <a:sym typeface="Arial" charset="0"/>
              </a:rPr>
              <a:t>: 208</a:t>
            </a:r>
          </a:p>
        </p:txBody>
      </p:sp>
      <p:sp>
        <p:nvSpPr>
          <p:cNvPr id="97" name="Text Box 35"/>
          <p:cNvSpPr txBox="1">
            <a:spLocks noChangeArrowheads="1"/>
          </p:cNvSpPr>
          <p:nvPr/>
        </p:nvSpPr>
        <p:spPr bwMode="auto">
          <a:xfrm>
            <a:off x="928688" y="3143250"/>
            <a:ext cx="2143125" cy="3540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>
            <a:spAutoFit/>
          </a:bodyPr>
          <a:lstStyle/>
          <a:p>
            <a:pPr defTabSz="642938">
              <a:defRPr/>
            </a:pPr>
            <a:r>
              <a:rPr kumimoji="0" lang="zh-TW" altLang="en-US" sz="1700" b="1" dirty="0">
                <a:solidFill>
                  <a:srgbClr val="669900"/>
                </a:solidFill>
                <a:latin typeface="Arial" charset="0"/>
                <a:sym typeface="Arial" charset="0"/>
              </a:rPr>
              <a:t>學校客戶數目</a:t>
            </a:r>
            <a:r>
              <a:rPr kumimoji="0" lang="en-US" altLang="zh-TW" sz="1700" b="1" dirty="0">
                <a:solidFill>
                  <a:srgbClr val="669900"/>
                </a:solidFill>
                <a:latin typeface="Arial" charset="0"/>
                <a:sym typeface="Arial" charset="0"/>
              </a:rPr>
              <a:t>: 615</a:t>
            </a:r>
          </a:p>
        </p:txBody>
      </p:sp>
      <p:sp>
        <p:nvSpPr>
          <p:cNvPr id="98" name="Text Box 35"/>
          <p:cNvSpPr txBox="1">
            <a:spLocks noChangeArrowheads="1"/>
          </p:cNvSpPr>
          <p:nvPr/>
        </p:nvSpPr>
        <p:spPr bwMode="auto">
          <a:xfrm>
            <a:off x="928688" y="1571625"/>
            <a:ext cx="2071687" cy="3540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5" tIns="45718" rIns="91435" bIns="45718">
            <a:spAutoFit/>
          </a:bodyPr>
          <a:lstStyle/>
          <a:p>
            <a:pPr defTabSz="642938">
              <a:defRPr/>
            </a:pPr>
            <a:r>
              <a:rPr kumimoji="0" lang="zh-TW" altLang="en-US" sz="1700" b="1" dirty="0">
                <a:solidFill>
                  <a:srgbClr val="669900"/>
                </a:solidFill>
                <a:latin typeface="Arial" charset="0"/>
                <a:sym typeface="Arial" charset="0"/>
              </a:rPr>
              <a:t>學校客戶數目</a:t>
            </a:r>
            <a:r>
              <a:rPr kumimoji="0" lang="en-US" altLang="zh-TW" sz="1700" b="1" dirty="0">
                <a:solidFill>
                  <a:srgbClr val="669900"/>
                </a:solidFill>
                <a:latin typeface="Arial" charset="0"/>
                <a:sym typeface="Arial" charset="0"/>
              </a:rPr>
              <a:t>: 664</a:t>
            </a:r>
          </a:p>
        </p:txBody>
      </p:sp>
      <p:sp>
        <p:nvSpPr>
          <p:cNvPr id="100" name="標題 1"/>
          <p:cNvSpPr txBox="1">
            <a:spLocks/>
          </p:cNvSpPr>
          <p:nvPr/>
        </p:nvSpPr>
        <p:spPr bwMode="auto">
          <a:xfrm>
            <a:off x="1547813" y="115888"/>
            <a:ext cx="7272337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zh-TW" altLang="en-US" sz="3800" dirty="0" smtClean="0">
                <a:solidFill>
                  <a:srgbClr val="0091EA"/>
                </a:solidFill>
                <a:latin typeface="微軟正黑體" pitchFamily="34" charset="-120"/>
                <a:cs typeface="+mj-cs"/>
              </a:rPr>
              <a:t>首十年</a:t>
            </a:r>
            <a:endParaRPr kumimoji="0" lang="zh-HK" altLang="en-US" sz="3800" dirty="0">
              <a:solidFill>
                <a:srgbClr val="0091EA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9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9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9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9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9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9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2" grpId="0" animBg="1"/>
      <p:bldP spid="9323" grpId="0" animBg="1"/>
      <p:bldP spid="9324" grpId="0" animBg="1"/>
      <p:bldP spid="9326" grpId="0" animBg="1"/>
      <p:bldP spid="9327" grpId="0" animBg="1"/>
      <p:bldP spid="9328" grpId="0" animBg="1"/>
      <p:bldP spid="96" grpId="0" animBg="1"/>
      <p:bldP spid="97" grpId="0" animBg="1"/>
      <p:bldP spid="9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圖象說明</a:t>
            </a:r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902" y="2432172"/>
            <a:ext cx="843037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群組 46"/>
          <p:cNvGrpSpPr/>
          <p:nvPr/>
        </p:nvGrpSpPr>
        <p:grpSpPr>
          <a:xfrm>
            <a:off x="5857884" y="3003676"/>
            <a:ext cx="2214578" cy="642942"/>
            <a:chOff x="5857884" y="3000372"/>
            <a:chExt cx="2214578" cy="642942"/>
          </a:xfrm>
        </p:grpSpPr>
        <p:cxnSp>
          <p:nvCxnSpPr>
            <p:cNvPr id="20" name="直線單箭頭接點 19"/>
            <p:cNvCxnSpPr/>
            <p:nvPr/>
          </p:nvCxnSpPr>
          <p:spPr>
            <a:xfrm rot="10800000" flipV="1">
              <a:off x="7215206" y="3000372"/>
              <a:ext cx="785818" cy="142876"/>
            </a:xfrm>
            <a:prstGeom prst="straightConnector1">
              <a:avLst/>
            </a:prstGeom>
            <a:ln w="38100">
              <a:headEnd type="triangl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線單箭頭接點 25"/>
            <p:cNvCxnSpPr/>
            <p:nvPr/>
          </p:nvCxnSpPr>
          <p:spPr>
            <a:xfrm rot="5400000">
              <a:off x="7786710" y="3071810"/>
              <a:ext cx="285752" cy="285752"/>
            </a:xfrm>
            <a:prstGeom prst="straightConnector1">
              <a:avLst/>
            </a:prstGeom>
            <a:ln w="38100">
              <a:headEnd type="triangl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線單箭頭接點 30"/>
            <p:cNvCxnSpPr/>
            <p:nvPr/>
          </p:nvCxnSpPr>
          <p:spPr>
            <a:xfrm rot="10800000">
              <a:off x="5857884" y="3429000"/>
              <a:ext cx="357190" cy="214314"/>
            </a:xfrm>
            <a:prstGeom prst="straightConnector1">
              <a:avLst/>
            </a:prstGeom>
            <a:ln w="38100">
              <a:headEnd type="triangl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線單箭頭接點 32"/>
            <p:cNvCxnSpPr/>
            <p:nvPr/>
          </p:nvCxnSpPr>
          <p:spPr>
            <a:xfrm rot="16200000" flipV="1">
              <a:off x="7143768" y="3286124"/>
              <a:ext cx="214314" cy="214314"/>
            </a:xfrm>
            <a:prstGeom prst="straightConnector1">
              <a:avLst/>
            </a:prstGeom>
            <a:ln w="38100">
              <a:headEnd type="triangl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直線單箭頭接點 38"/>
            <p:cNvCxnSpPr/>
            <p:nvPr/>
          </p:nvCxnSpPr>
          <p:spPr>
            <a:xfrm rot="10800000" flipV="1">
              <a:off x="5857884" y="3214686"/>
              <a:ext cx="928694" cy="142876"/>
            </a:xfrm>
            <a:prstGeom prst="straightConnector1">
              <a:avLst/>
            </a:prstGeom>
            <a:ln w="38100">
              <a:headEnd type="triangl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群組 45"/>
          <p:cNvGrpSpPr/>
          <p:nvPr/>
        </p:nvGrpSpPr>
        <p:grpSpPr>
          <a:xfrm rot="19553639">
            <a:off x="1868537" y="2883417"/>
            <a:ext cx="2266688" cy="1233957"/>
            <a:chOff x="1645179" y="2874454"/>
            <a:chExt cx="2266688" cy="1233957"/>
          </a:xfrm>
        </p:grpSpPr>
        <p:sp>
          <p:nvSpPr>
            <p:cNvPr id="42" name="弧形 41"/>
            <p:cNvSpPr/>
            <p:nvPr/>
          </p:nvSpPr>
          <p:spPr>
            <a:xfrm rot="12465580">
              <a:off x="2365535" y="3101048"/>
              <a:ext cx="857914" cy="439183"/>
            </a:xfrm>
            <a:prstGeom prst="arc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" name="弧形 43"/>
            <p:cNvSpPr/>
            <p:nvPr/>
          </p:nvSpPr>
          <p:spPr>
            <a:xfrm rot="11998537">
              <a:off x="2076585" y="2874454"/>
              <a:ext cx="1521466" cy="951115"/>
            </a:xfrm>
            <a:prstGeom prst="arc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5" name="弧形 44"/>
            <p:cNvSpPr/>
            <p:nvPr/>
          </p:nvSpPr>
          <p:spPr>
            <a:xfrm rot="12271795">
              <a:off x="1645179" y="2917073"/>
              <a:ext cx="2266688" cy="1191338"/>
            </a:xfrm>
            <a:prstGeom prst="arc">
              <a:avLst>
                <a:gd name="adj1" fmla="val 16379978"/>
                <a:gd name="adj2" fmla="val 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8" name="內容版面配置區 2"/>
          <p:cNvSpPr>
            <a:spLocks noGrp="1"/>
          </p:cNvSpPr>
          <p:nvPr>
            <p:ph idx="1"/>
          </p:nvPr>
        </p:nvSpPr>
        <p:spPr>
          <a:xfrm>
            <a:off x="357158" y="5214950"/>
            <a:ext cx="3571900" cy="52543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en-US" altLang="zh-TW" sz="2800" dirty="0" smtClean="0">
                <a:solidFill>
                  <a:srgbClr val="FF0000"/>
                </a:solidFill>
              </a:rPr>
              <a:t>group learning space </a:t>
            </a:r>
            <a:endParaRPr lang="zh-TW" altLang="en-US" sz="2800" dirty="0"/>
          </a:p>
        </p:txBody>
      </p:sp>
      <p:sp>
        <p:nvSpPr>
          <p:cNvPr id="49" name="矩形 48"/>
          <p:cNvSpPr/>
          <p:nvPr/>
        </p:nvSpPr>
        <p:spPr>
          <a:xfrm>
            <a:off x="4357686" y="5217165"/>
            <a:ext cx="4357718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altLang="zh-TW" sz="2800" dirty="0" smtClean="0">
                <a:solidFill>
                  <a:srgbClr val="FF0000"/>
                </a:solidFill>
                <a:latin typeface="+mn-lt"/>
                <a:ea typeface="+mn-ea"/>
              </a:rPr>
              <a:t>individual learning</a:t>
            </a:r>
            <a:r>
              <a:rPr lang="zh-TW" altLang="en-US" sz="2800" dirty="0" smtClean="0">
                <a:solidFill>
                  <a:srgbClr val="FF0000"/>
                </a:solidFill>
                <a:latin typeface="+mn-lt"/>
                <a:ea typeface="+mn-ea"/>
              </a:rPr>
              <a:t> </a:t>
            </a:r>
            <a:r>
              <a:rPr lang="en-US" altLang="zh-TW" sz="2800" dirty="0" smtClean="0">
                <a:solidFill>
                  <a:srgbClr val="FF0000"/>
                </a:solidFill>
                <a:latin typeface="+mn-lt"/>
                <a:ea typeface="+mn-ea"/>
              </a:rPr>
              <a:t>space</a:t>
            </a:r>
          </a:p>
        </p:txBody>
      </p:sp>
      <p:sp>
        <p:nvSpPr>
          <p:cNvPr id="51" name="矩形 50"/>
          <p:cNvSpPr/>
          <p:nvPr/>
        </p:nvSpPr>
        <p:spPr>
          <a:xfrm>
            <a:off x="5286380" y="1285860"/>
            <a:ext cx="3643370" cy="92869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altLang="zh-TW" sz="2800" dirty="0" smtClean="0">
                <a:solidFill>
                  <a:srgbClr val="FF0000"/>
                </a:solidFill>
                <a:latin typeface="+mn-lt"/>
                <a:ea typeface="+mn-ea"/>
              </a:rPr>
              <a:t>dynamic, interactive</a:t>
            </a:r>
            <a:r>
              <a:rPr lang="zh-TW" altLang="en-US" sz="2800" dirty="0" smtClean="0">
                <a:solidFill>
                  <a:srgbClr val="FF0000"/>
                </a:solidFill>
                <a:latin typeface="+mn-lt"/>
                <a:ea typeface="+mn-ea"/>
              </a:rPr>
              <a:t> </a:t>
            </a:r>
            <a:endParaRPr lang="en-US" altLang="zh-TW" sz="2800" dirty="0" smtClean="0">
              <a:solidFill>
                <a:srgbClr val="FF0000"/>
              </a:solidFill>
              <a:latin typeface="+mn-lt"/>
              <a:ea typeface="+mn-ea"/>
            </a:endParaRP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en-US" altLang="zh-TW" sz="2800" dirty="0" smtClean="0">
                <a:solidFill>
                  <a:srgbClr val="FF0000"/>
                </a:solidFill>
                <a:latin typeface="+mn-lt"/>
                <a:ea typeface="+mn-ea"/>
              </a:rPr>
              <a:t>learning environment </a:t>
            </a:r>
            <a:endParaRPr lang="zh-TW" altLang="en-US" sz="2800" dirty="0" smtClean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6110621" y="2428868"/>
            <a:ext cx="2747659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educator guides students</a:t>
            </a:r>
            <a:r>
              <a:rPr lang="zh-TW" altLang="en-US" dirty="0" smtClean="0">
                <a:solidFill>
                  <a:schemeClr val="tx1"/>
                </a:solidFill>
              </a:rPr>
              <a:t> 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4572000" y="4211429"/>
            <a:ext cx="3286148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dirty="0" smtClean="0"/>
              <a:t>apply concepts and</a:t>
            </a:r>
            <a:r>
              <a:rPr lang="zh-TW" altLang="en-US" dirty="0" smtClean="0"/>
              <a:t> </a:t>
            </a:r>
            <a:r>
              <a:rPr lang="en-US" altLang="zh-TW" dirty="0" smtClean="0"/>
              <a:t>engage creatively in the</a:t>
            </a:r>
            <a:r>
              <a:rPr lang="zh-TW" altLang="en-US" dirty="0" smtClean="0"/>
              <a:t> </a:t>
            </a:r>
            <a:r>
              <a:rPr lang="en-US" altLang="zh-TW" dirty="0" smtClean="0"/>
              <a:t>subject matter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F-L-I-P </a:t>
            </a:r>
            <a:r>
              <a:rPr lang="zh-TW" altLang="en-US" dirty="0" smtClean="0"/>
              <a:t>四大支柱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Flexile Environment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zh-TW" altLang="en-US" dirty="0" smtClean="0"/>
              <a:t>有彈性的學習環境</a:t>
            </a:r>
            <a:r>
              <a:rPr lang="en-US" altLang="zh-TW" dirty="0" smtClean="0"/>
              <a:t>:</a:t>
            </a:r>
            <a:r>
              <a:rPr lang="zh-TW" altLang="en-US" dirty="0" smtClean="0"/>
              <a:t> 時間、地點、模式、形式、進度 </a:t>
            </a:r>
            <a:r>
              <a:rPr lang="en-US" altLang="zh-TW" dirty="0" smtClean="0"/>
              <a:t>)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r>
              <a:rPr lang="en-US" altLang="zh-TW" dirty="0" smtClean="0"/>
              <a:t>Learning Culture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zh-TW" altLang="en-US" dirty="0" smtClean="0"/>
              <a:t>學習文化</a:t>
            </a:r>
            <a:r>
              <a:rPr lang="en-US" altLang="zh-TW" dirty="0" smtClean="0"/>
              <a:t>:</a:t>
            </a:r>
            <a:r>
              <a:rPr lang="zh-TW" altLang="en-US" dirty="0" smtClean="0"/>
              <a:t> 以學習者為中心</a:t>
            </a:r>
            <a:r>
              <a:rPr lang="en-US" altLang="zh-TW" dirty="0" smtClean="0"/>
              <a:t>,</a:t>
            </a:r>
            <a:r>
              <a:rPr lang="zh-TW" altLang="en-US" dirty="0" smtClean="0"/>
              <a:t> 主動學習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Intentional Content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zh-TW" altLang="en-US" dirty="0" smtClean="0"/>
              <a:t>刻意安排的內容</a:t>
            </a:r>
            <a:r>
              <a:rPr lang="en-US" altLang="zh-TW" dirty="0" smtClean="0"/>
              <a:t>,</a:t>
            </a:r>
            <a:r>
              <a:rPr lang="zh-TW" altLang="en-US" dirty="0" smtClean="0"/>
              <a:t> 不祇是依書直說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Professional Educator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zh-TW" altLang="en-US" dirty="0" smtClean="0"/>
              <a:t>專業教育工作者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 </a:t>
            </a:r>
            <a:r>
              <a:rPr lang="zh-TW" altLang="en-US" dirty="0" smtClean="0"/>
              <a:t>翻轉教學的重點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不翻不轉 </a:t>
            </a:r>
            <a:endParaRPr lang="en-US" altLang="zh-TW" dirty="0" smtClean="0"/>
          </a:p>
          <a:p>
            <a:pPr marL="914400" lvl="1" indent="-514350"/>
            <a:r>
              <a:rPr lang="zh-TW" altLang="en-US" dirty="0" smtClean="0"/>
              <a:t>實踐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萬轉不離其中 </a:t>
            </a:r>
            <a:endParaRPr lang="en-US" altLang="zh-TW" dirty="0" smtClean="0"/>
          </a:p>
          <a:p>
            <a:pPr marL="914400" lvl="1" indent="-514350"/>
            <a:r>
              <a:rPr lang="zh-TW" altLang="en-US" dirty="0" smtClean="0"/>
              <a:t>課前為課中預備</a:t>
            </a:r>
            <a:r>
              <a:rPr lang="en-US" altLang="zh-TW" dirty="0" smtClean="0"/>
              <a:t>,</a:t>
            </a:r>
            <a:r>
              <a:rPr lang="zh-TW" altLang="en-US" dirty="0" smtClean="0"/>
              <a:t> 學課後為學課中的跟進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FLIP</a:t>
            </a:r>
          </a:p>
          <a:p>
            <a:pPr marL="914400" lvl="1" indent="-514350"/>
            <a:r>
              <a:rPr lang="zh-TW" altLang="en-US" dirty="0" smtClean="0"/>
              <a:t>有彈性的學習環境</a:t>
            </a:r>
            <a:endParaRPr lang="en-US" altLang="zh-TW" dirty="0" smtClean="0"/>
          </a:p>
          <a:p>
            <a:pPr marL="914400" lvl="1" indent="-514350"/>
            <a:r>
              <a:rPr lang="zh-TW" altLang="en-US" dirty="0" smtClean="0"/>
              <a:t>學習文化</a:t>
            </a:r>
            <a:endParaRPr lang="en-US" altLang="zh-TW" dirty="0" smtClean="0"/>
          </a:p>
          <a:p>
            <a:pPr marL="914400" lvl="1" indent="-514350"/>
            <a:r>
              <a:rPr lang="zh-TW" altLang="en-US" dirty="0" smtClean="0"/>
              <a:t>刻意安排的內容</a:t>
            </a:r>
            <a:endParaRPr lang="en-US" altLang="zh-TW" dirty="0" smtClean="0"/>
          </a:p>
          <a:p>
            <a:pPr marL="914400" lvl="1" indent="-514350"/>
            <a:r>
              <a:rPr lang="zh-TW" altLang="en-US" dirty="0" smtClean="0"/>
              <a:t>專業教育工作者</a:t>
            </a: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如何讓翻轉教學帶來教學效果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以學生為中心 </a:t>
            </a:r>
            <a:r>
              <a:rPr lang="en-US" altLang="zh-TW" dirty="0" smtClean="0"/>
              <a:t>(</a:t>
            </a:r>
            <a:r>
              <a:rPr lang="zh-TW" altLang="en-US" dirty="0" smtClean="0"/>
              <a:t>你認識你的學生嗎</a:t>
            </a:r>
            <a:r>
              <a:rPr lang="en-US" altLang="zh-TW" dirty="0" smtClean="0"/>
              <a:t>?</a:t>
            </a:r>
            <a:r>
              <a:rPr lang="zh-TW" altLang="en-US" dirty="0" smtClean="0"/>
              <a:t> 你了解他們的程度嗎</a:t>
            </a:r>
            <a:r>
              <a:rPr lang="en-US" altLang="zh-TW" dirty="0" smtClean="0"/>
              <a:t>?</a:t>
            </a:r>
            <a:r>
              <a:rPr lang="zh-TW" altLang="en-US" dirty="0" smtClean="0"/>
              <a:t> 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教師作輔導者 </a:t>
            </a:r>
            <a:r>
              <a:rPr lang="en-US" altLang="zh-TW" dirty="0" smtClean="0"/>
              <a:t>(</a:t>
            </a:r>
            <a:r>
              <a:rPr lang="zh-TW" altLang="en-US" dirty="0" smtClean="0"/>
              <a:t>你懂得你的位置嗎</a:t>
            </a:r>
            <a:r>
              <a:rPr lang="en-US" altLang="zh-TW" dirty="0" smtClean="0"/>
              <a:t>?</a:t>
            </a:r>
            <a:r>
              <a:rPr lang="zh-TW" altLang="en-US" dirty="0" smtClean="0"/>
              <a:t> 你能有效的扮演你的角色嗎</a:t>
            </a:r>
            <a:r>
              <a:rPr lang="en-US" altLang="zh-TW" dirty="0" smtClean="0"/>
              <a:t>?)</a:t>
            </a:r>
          </a:p>
          <a:p>
            <a:r>
              <a:rPr lang="zh-TW" altLang="en-US" dirty="0" smtClean="0"/>
              <a:t>翻轉的三個部份</a:t>
            </a:r>
            <a:r>
              <a:rPr lang="en-US" altLang="zh-TW" dirty="0" smtClean="0"/>
              <a:t>:</a:t>
            </a:r>
          </a:p>
          <a:p>
            <a:pPr lvl="1"/>
            <a:r>
              <a:rPr lang="zh-TW" altLang="en-US" dirty="0" smtClean="0"/>
              <a:t>課前的預備 </a:t>
            </a:r>
            <a:r>
              <a:rPr lang="en-US" altLang="zh-TW" dirty="0" smtClean="0"/>
              <a:t>(</a:t>
            </a:r>
            <a:r>
              <a:rPr lang="zh-TW" altLang="en-US" dirty="0" smtClean="0"/>
              <a:t>掌握學生進入課堂前的狀況</a:t>
            </a:r>
            <a:r>
              <a:rPr lang="en-US" altLang="zh-TW" dirty="0" smtClean="0"/>
              <a:t>?)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課中的編排 </a:t>
            </a:r>
            <a:r>
              <a:rPr lang="en-US" altLang="zh-TW" dirty="0" smtClean="0"/>
              <a:t>(</a:t>
            </a:r>
            <a:r>
              <a:rPr lang="zh-TW" altLang="en-US" dirty="0" smtClean="0"/>
              <a:t>確保學生能應用知識</a:t>
            </a:r>
            <a:r>
              <a:rPr lang="en-US" altLang="zh-TW" dirty="0" smtClean="0"/>
              <a:t>,</a:t>
            </a:r>
            <a:r>
              <a:rPr lang="zh-TW" altLang="en-US" dirty="0" smtClean="0"/>
              <a:t> 主動參與</a:t>
            </a:r>
            <a:r>
              <a:rPr lang="en-US" altLang="zh-TW" dirty="0" smtClean="0"/>
              <a:t>?)</a:t>
            </a:r>
          </a:p>
          <a:p>
            <a:pPr lvl="1"/>
            <a:r>
              <a:rPr lang="zh-TW" altLang="en-US" dirty="0" smtClean="0"/>
              <a:t>課後的跟進 </a:t>
            </a:r>
            <a:r>
              <a:rPr lang="en-US" altLang="zh-TW" dirty="0" smtClean="0"/>
              <a:t>(</a:t>
            </a:r>
            <a:r>
              <a:rPr lang="zh-TW" altLang="en-US" dirty="0" smtClean="0"/>
              <a:t>掌握學生的學習情況能達預期否</a:t>
            </a:r>
            <a:r>
              <a:rPr lang="en-US" altLang="zh-TW" dirty="0" smtClean="0"/>
              <a:t>?)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橢圓 9"/>
          <p:cNvSpPr/>
          <p:nvPr/>
        </p:nvSpPr>
        <p:spPr>
          <a:xfrm>
            <a:off x="1043608" y="1268760"/>
            <a:ext cx="5072098" cy="500066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2123728" y="2478076"/>
            <a:ext cx="2880320" cy="26642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Vygotsky</a:t>
            </a:r>
            <a:r>
              <a:rPr lang="en-US" altLang="zh-TW" dirty="0" smtClean="0"/>
              <a:t> (</a:t>
            </a:r>
            <a:r>
              <a:rPr lang="zh-TW" altLang="en-US" dirty="0" smtClean="0"/>
              <a:t>维果斯基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9" name="橢圓 8"/>
          <p:cNvSpPr/>
          <p:nvPr/>
        </p:nvSpPr>
        <p:spPr>
          <a:xfrm>
            <a:off x="2843808" y="3198892"/>
            <a:ext cx="1435600" cy="129540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直線圖說文字 1 6"/>
          <p:cNvSpPr/>
          <p:nvPr/>
        </p:nvSpPr>
        <p:spPr>
          <a:xfrm>
            <a:off x="6228184" y="1628800"/>
            <a:ext cx="2575284" cy="864096"/>
          </a:xfrm>
          <a:prstGeom prst="borderCallout1">
            <a:avLst>
              <a:gd name="adj1" fmla="val 55199"/>
              <a:gd name="adj2" fmla="val -962"/>
              <a:gd name="adj3" fmla="val 233265"/>
              <a:gd name="adj4" fmla="val -10311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/>
              <a:t>自學區</a:t>
            </a:r>
            <a:endParaRPr lang="zh-TW" altLang="en-US" sz="3200" dirty="0"/>
          </a:p>
        </p:txBody>
      </p:sp>
      <p:sp>
        <p:nvSpPr>
          <p:cNvPr id="8" name="直線圖說文字 1 7"/>
          <p:cNvSpPr/>
          <p:nvPr/>
        </p:nvSpPr>
        <p:spPr>
          <a:xfrm>
            <a:off x="6372200" y="3212976"/>
            <a:ext cx="2520280" cy="936104"/>
          </a:xfrm>
          <a:prstGeom prst="borderCallout1">
            <a:avLst>
              <a:gd name="adj1" fmla="val 59572"/>
              <a:gd name="adj2" fmla="val -436"/>
              <a:gd name="adj3" fmla="val 64388"/>
              <a:gd name="adj4" fmla="val -6939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/>
              <a:t>近側發展區 </a:t>
            </a:r>
            <a:r>
              <a:rPr lang="en-US" altLang="zh-TW" sz="3200" dirty="0" smtClean="0"/>
              <a:t>-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ZPD</a:t>
            </a:r>
            <a:endParaRPr lang="zh-TW" altLang="en-US" sz="3200" dirty="0"/>
          </a:p>
        </p:txBody>
      </p:sp>
      <p:sp>
        <p:nvSpPr>
          <p:cNvPr id="12" name="直線圖說文字 1 11"/>
          <p:cNvSpPr/>
          <p:nvPr/>
        </p:nvSpPr>
        <p:spPr>
          <a:xfrm>
            <a:off x="6372200" y="4653136"/>
            <a:ext cx="2498845" cy="936104"/>
          </a:xfrm>
          <a:prstGeom prst="borderCallout1">
            <a:avLst>
              <a:gd name="adj1" fmla="val 59572"/>
              <a:gd name="adj2" fmla="val -436"/>
              <a:gd name="adj3" fmla="val 20651"/>
              <a:gd name="adj4" fmla="val -3833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/>
              <a:t>未可自學區</a:t>
            </a:r>
            <a:endParaRPr lang="zh-TW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9248" y="773832"/>
            <a:ext cx="2962672" cy="1143000"/>
          </a:xfrm>
        </p:spPr>
        <p:txBody>
          <a:bodyPr/>
          <a:lstStyle/>
          <a:p>
            <a:r>
              <a:rPr lang="en-US" altLang="zh-TW" dirty="0" smtClean="0"/>
              <a:t>ZPD1</a:t>
            </a:r>
            <a:endParaRPr lang="zh-TW" altLang="en-US" dirty="0"/>
          </a:p>
        </p:txBody>
      </p:sp>
      <p:sp>
        <p:nvSpPr>
          <p:cNvPr id="10" name="橢圓 9"/>
          <p:cNvSpPr/>
          <p:nvPr/>
        </p:nvSpPr>
        <p:spPr>
          <a:xfrm>
            <a:off x="755576" y="1988840"/>
            <a:ext cx="3600400" cy="370451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1266720" y="2522279"/>
            <a:ext cx="2657207" cy="26138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2033438" y="3356992"/>
            <a:ext cx="1019053" cy="95964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4572000" y="1916832"/>
            <a:ext cx="3600400" cy="370451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5004048" y="2276872"/>
            <a:ext cx="2880320" cy="29523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/>
          <p:cNvSpPr/>
          <p:nvPr/>
        </p:nvSpPr>
        <p:spPr>
          <a:xfrm>
            <a:off x="5489077" y="2877022"/>
            <a:ext cx="1891235" cy="1867037"/>
          </a:xfrm>
          <a:prstGeom prst="ellipse">
            <a:avLst/>
          </a:prstGeom>
          <a:solidFill>
            <a:schemeClr val="accen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/>
          <p:cNvSpPr/>
          <p:nvPr/>
        </p:nvSpPr>
        <p:spPr>
          <a:xfrm>
            <a:off x="5929211" y="3346684"/>
            <a:ext cx="1019053" cy="95964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3" name="直線接點 22"/>
          <p:cNvCxnSpPr/>
          <p:nvPr/>
        </p:nvCxnSpPr>
        <p:spPr>
          <a:xfrm>
            <a:off x="6300192" y="1628800"/>
            <a:ext cx="144016" cy="10801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2555776" y="1700808"/>
            <a:ext cx="72008" cy="10081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 flipV="1">
            <a:off x="219813" y="3790308"/>
            <a:ext cx="8712968" cy="1440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標題 1"/>
          <p:cNvSpPr txBox="1">
            <a:spLocks/>
          </p:cNvSpPr>
          <p:nvPr/>
        </p:nvSpPr>
        <p:spPr bwMode="auto">
          <a:xfrm>
            <a:off x="4777680" y="773832"/>
            <a:ext cx="296267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ZPD2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483893" y="2852936"/>
            <a:ext cx="3930555" cy="46347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鷹架（</a:t>
            </a:r>
            <a:r>
              <a:rPr lang="en-US" altLang="zh-TW" dirty="0" smtClean="0"/>
              <a:t>scaffolding</a:t>
            </a:r>
            <a:r>
              <a:rPr lang="zh-TW" altLang="en-US" dirty="0" smtClean="0"/>
              <a:t>）</a:t>
            </a:r>
            <a:r>
              <a:rPr lang="en-US" altLang="zh-TW" dirty="0" smtClean="0"/>
              <a:t>(Bruner)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899592" y="1556792"/>
            <a:ext cx="7200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TW" altLang="en-US" sz="3200" dirty="0" smtClean="0"/>
              <a:t>師生能互動協作的環境</a:t>
            </a:r>
            <a:endParaRPr lang="en-US" altLang="zh-TW" sz="3200" dirty="0" smtClean="0"/>
          </a:p>
          <a:p>
            <a:pPr marL="342900" indent="-342900">
              <a:buFont typeface="+mj-lt"/>
              <a:buAutoNum type="arabicPeriod"/>
            </a:pPr>
            <a:r>
              <a:rPr lang="zh-TW" altLang="en-US" sz="3200" dirty="0" smtClean="0"/>
              <a:t>由於學生的學習發生 在他的</a:t>
            </a:r>
            <a:r>
              <a:rPr lang="en-US" altLang="zh-TW" sz="3200" dirty="0" smtClean="0"/>
              <a:t>ZPD,</a:t>
            </a:r>
            <a:r>
              <a:rPr lang="zh-TW" altLang="en-US" sz="3200" dirty="0" smtClean="0"/>
              <a:t> 教師須能充份了解個別學生的知識水平</a:t>
            </a:r>
            <a:r>
              <a:rPr lang="en-US" altLang="zh-TW" sz="3200" dirty="0" smtClean="0"/>
              <a:t>,</a:t>
            </a:r>
            <a:r>
              <a:rPr lang="zh-TW" altLang="en-US" sz="3200" dirty="0" smtClean="0"/>
              <a:t> 以能預備一系列可達標的學習任務讓他們發展</a:t>
            </a:r>
            <a:endParaRPr lang="en-US" altLang="zh-TW" sz="3200" dirty="0" smtClean="0"/>
          </a:p>
          <a:p>
            <a:pPr marL="342900" indent="-342900">
              <a:buFont typeface="+mj-lt"/>
              <a:buAutoNum type="arabicPeriod"/>
            </a:pPr>
            <a:r>
              <a:rPr lang="zh-TW" altLang="en-US" sz="3200" dirty="0" smtClean="0"/>
              <a:t>開始時</a:t>
            </a:r>
            <a:r>
              <a:rPr lang="en-US" altLang="zh-TW" sz="3200" dirty="0" smtClean="0"/>
              <a:t>,</a:t>
            </a:r>
            <a:r>
              <a:rPr lang="zh-TW" altLang="en-US" sz="3200" dirty="0" smtClean="0"/>
              <a:t> 指導</a:t>
            </a:r>
            <a:r>
              <a:rPr lang="en-US" altLang="zh-TW" sz="3200" dirty="0" smtClean="0"/>
              <a:t>(scaffold)</a:t>
            </a:r>
            <a:r>
              <a:rPr lang="zh-TW" altLang="en-US" sz="3200" dirty="0" smtClean="0"/>
              <a:t>會較多</a:t>
            </a:r>
            <a:r>
              <a:rPr lang="en-US" altLang="zh-TW" sz="3200" dirty="0" smtClean="0"/>
              <a:t>,</a:t>
            </a:r>
            <a:r>
              <a:rPr lang="zh-TW" altLang="en-US" sz="3200" dirty="0" smtClean="0"/>
              <a:t> 但在學習過程中會逐步減少</a:t>
            </a:r>
            <a:r>
              <a:rPr lang="en-US" altLang="zh-TW" sz="3200" dirty="0" smtClean="0"/>
              <a:t>,</a:t>
            </a:r>
            <a:r>
              <a:rPr lang="zh-TW" altLang="en-US" sz="3200" dirty="0" smtClean="0"/>
              <a:t> 直至能完全讓學生自主學習</a:t>
            </a:r>
            <a:endParaRPr lang="zh-TW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令教學更加困難的因素</a:t>
            </a:r>
            <a:endParaRPr lang="zh-TW" altLang="en-US" dirty="0"/>
          </a:p>
        </p:txBody>
      </p:sp>
      <p:sp>
        <p:nvSpPr>
          <p:cNvPr id="15" name="內容版面配置區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/>
          <a:lstStyle/>
          <a:p>
            <a:r>
              <a:rPr lang="en-US" altLang="zh-TW" dirty="0" smtClean="0"/>
              <a:t>Student Learning Approach (Biggs)</a:t>
            </a:r>
          </a:p>
          <a:p>
            <a:pPr lvl="1"/>
            <a:r>
              <a:rPr lang="en-US" altLang="zh-TW" dirty="0" smtClean="0"/>
              <a:t>Deep Learning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zh-TW" altLang="en-US" dirty="0" smtClean="0"/>
              <a:t>學得深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/>
              <a:t>Surface Learning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zh-TW" altLang="en-US" dirty="0" smtClean="0"/>
              <a:t>學得片面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/>
              <a:t>Strategic Learning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zh-TW" altLang="en-US" dirty="0" smtClean="0"/>
              <a:t>學得精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Intelligences (Gardner)</a:t>
            </a:r>
            <a:r>
              <a:rPr lang="zh-TW" altLang="en-US" dirty="0" smtClean="0"/>
              <a:t> 學習能力的差異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語文智能、邏輯數學智能 </a:t>
            </a:r>
            <a:r>
              <a:rPr lang="en-US" altLang="zh-TW" dirty="0" smtClean="0"/>
              <a:t>(</a:t>
            </a:r>
            <a:r>
              <a:rPr lang="zh-TW" altLang="en-US" dirty="0" smtClean="0"/>
              <a:t>腦思維</a:t>
            </a:r>
            <a:r>
              <a:rPr lang="en-US" altLang="zh-TW" dirty="0" smtClean="0"/>
              <a:t>)</a:t>
            </a:r>
            <a:endParaRPr lang="zh-TW" altLang="en-US" dirty="0" smtClean="0"/>
          </a:p>
          <a:p>
            <a:pPr lvl="1"/>
            <a:r>
              <a:rPr lang="zh-TW" altLang="en-US" dirty="0" smtClean="0"/>
              <a:t>空間智能、音樂智能、肢體動覺智能 </a:t>
            </a:r>
            <a:r>
              <a:rPr lang="en-US" altLang="zh-TW" dirty="0" smtClean="0"/>
              <a:t>(</a:t>
            </a:r>
            <a:r>
              <a:rPr lang="zh-TW" altLang="en-US" dirty="0" smtClean="0"/>
              <a:t>技巧性</a:t>
            </a:r>
            <a:r>
              <a:rPr lang="en-US" altLang="zh-TW" dirty="0" smtClean="0"/>
              <a:t>)</a:t>
            </a:r>
            <a:endParaRPr lang="zh-TW" altLang="en-US" dirty="0" smtClean="0"/>
          </a:p>
          <a:p>
            <a:pPr lvl="1"/>
            <a:r>
              <a:rPr lang="zh-TW" altLang="en-US" dirty="0" smtClean="0"/>
              <a:t>人際智能、內省智能 </a:t>
            </a:r>
            <a:r>
              <a:rPr lang="en-US" altLang="zh-TW" dirty="0" smtClean="0"/>
              <a:t>(</a:t>
            </a:r>
            <a:r>
              <a:rPr lang="zh-TW" altLang="en-US" dirty="0" smtClean="0"/>
              <a:t>知己知彼</a:t>
            </a:r>
            <a:r>
              <a:rPr lang="en-US" altLang="zh-TW" dirty="0" smtClean="0"/>
              <a:t>)</a:t>
            </a:r>
            <a:endParaRPr lang="zh-TW" altLang="en-US" dirty="0" smtClean="0"/>
          </a:p>
          <a:p>
            <a:pPr lvl="1"/>
            <a:r>
              <a:rPr lang="zh-TW" altLang="en-US" dirty="0" smtClean="0"/>
              <a:t>自然觀察智能 </a:t>
            </a:r>
            <a:r>
              <a:rPr lang="en-US" altLang="zh-TW" dirty="0" smtClean="0"/>
              <a:t>(</a:t>
            </a:r>
            <a:r>
              <a:rPr lang="zh-TW" altLang="en-US" dirty="0" smtClean="0"/>
              <a:t>探究能力</a:t>
            </a:r>
            <a:r>
              <a:rPr lang="en-US" altLang="zh-TW" dirty="0" smtClean="0"/>
              <a:t>)</a:t>
            </a:r>
            <a:endParaRPr lang="zh-TW" altLang="en-US" dirty="0" smtClean="0"/>
          </a:p>
          <a:p>
            <a:pPr lvl="1"/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困難、解決方案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要建立前述的鷹架殊不容易</a:t>
            </a:r>
            <a:endParaRPr lang="en-US" altLang="zh-TW" dirty="0" smtClean="0"/>
          </a:p>
          <a:p>
            <a:r>
              <a:rPr lang="zh-TW" altLang="en-US" dirty="0" smtClean="0"/>
              <a:t>資訊科技帶來曙光</a:t>
            </a:r>
            <a:endParaRPr lang="en-US" altLang="zh-TW" dirty="0" smtClean="0"/>
          </a:p>
          <a:p>
            <a:r>
              <a:rPr lang="zh-TW" altLang="en-US" dirty="0" smtClean="0"/>
              <a:t>以科技建立翻轉教學的鷹架</a:t>
            </a:r>
            <a:endParaRPr lang="en-US" altLang="zh-TW" dirty="0" smtClean="0"/>
          </a:p>
          <a:p>
            <a:r>
              <a:rPr lang="zh-TW" altLang="en-US" dirty="0" smtClean="0"/>
              <a:t>香港的案例 </a:t>
            </a:r>
            <a:r>
              <a:rPr lang="en-US" altLang="zh-TW" dirty="0" smtClean="0"/>
              <a:t>-</a:t>
            </a:r>
            <a:r>
              <a:rPr lang="zh-TW" altLang="en-US" dirty="0" smtClean="0"/>
              <a:t> </a:t>
            </a:r>
            <a:r>
              <a:rPr lang="en-US" altLang="zh-TW" dirty="0" err="1" smtClean="0"/>
              <a:t>PowerLesson</a:t>
            </a:r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圖片 12" descr="PL screen ca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989138"/>
            <a:ext cx="5086350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圖片 3" descr="BL_logo_Chi_Black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8913"/>
            <a:ext cx="15081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文字方塊 7"/>
          <p:cNvSpPr txBox="1">
            <a:spLocks noChangeArrowheads="1"/>
          </p:cNvSpPr>
          <p:nvPr/>
        </p:nvSpPr>
        <p:spPr bwMode="auto">
          <a:xfrm>
            <a:off x="179388" y="836613"/>
            <a:ext cx="914558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6600" b="1">
                <a:solidFill>
                  <a:srgbClr val="92D050"/>
                </a:solidFill>
                <a:latin typeface="微軟正黑體" pitchFamily="34" charset="-120"/>
              </a:rPr>
              <a:t>PowerLesson</a:t>
            </a:r>
            <a:r>
              <a:rPr lang="zh-TW" altLang="en-US" sz="6600" b="1">
                <a:solidFill>
                  <a:srgbClr val="00B0F0"/>
                </a:solidFill>
                <a:latin typeface="微軟正黑體" pitchFamily="34" charset="-120"/>
              </a:rPr>
              <a:t>互動課堂</a:t>
            </a:r>
          </a:p>
        </p:txBody>
      </p:sp>
      <p:sp>
        <p:nvSpPr>
          <p:cNvPr id="7" name="文字方塊 8"/>
          <p:cNvSpPr txBox="1">
            <a:spLocks noChangeArrowheads="1"/>
          </p:cNvSpPr>
          <p:nvPr/>
        </p:nvSpPr>
        <p:spPr bwMode="auto">
          <a:xfrm>
            <a:off x="611188" y="2347913"/>
            <a:ext cx="1150937" cy="647700"/>
          </a:xfrm>
          <a:prstGeom prst="wedgeRectCallout">
            <a:avLst>
              <a:gd name="adj1" fmla="val 85442"/>
              <a:gd name="adj2" fmla="val 44165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</a:rPr>
              <a:t>直接</a:t>
            </a:r>
            <a:endParaRPr lang="en-US" altLang="zh-TW" b="1" dirty="0">
              <a:solidFill>
                <a:schemeClr val="accent1">
                  <a:lumMod val="75000"/>
                </a:schemeClr>
              </a:solidFill>
              <a:latin typeface="微軟正黑體" pitchFamily="34" charset="-120"/>
            </a:endParaRPr>
          </a:p>
          <a:p>
            <a:pPr>
              <a:defRPr/>
            </a:pP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</a:rPr>
              <a:t>顯示教案</a:t>
            </a:r>
          </a:p>
        </p:txBody>
      </p:sp>
      <p:sp>
        <p:nvSpPr>
          <p:cNvPr id="10246" name="文字方塊 10"/>
          <p:cNvSpPr>
            <a:spLocks noChangeArrowheads="1"/>
          </p:cNvSpPr>
          <p:nvPr/>
        </p:nvSpPr>
        <p:spPr bwMode="auto">
          <a:xfrm>
            <a:off x="7235825" y="3068638"/>
            <a:ext cx="1152525" cy="647700"/>
          </a:xfrm>
          <a:prstGeom prst="wedgeRectCallout">
            <a:avLst>
              <a:gd name="adj1" fmla="val -79565"/>
              <a:gd name="adj2" fmla="val 42333"/>
            </a:avLst>
          </a:prstGeom>
          <a:solidFill>
            <a:srgbClr val="EBF1D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b="1">
                <a:solidFill>
                  <a:srgbClr val="639729"/>
                </a:solidFill>
                <a:latin typeface="微軟正黑體" pitchFamily="34" charset="-120"/>
              </a:rPr>
              <a:t>直接</a:t>
            </a:r>
            <a:endParaRPr lang="en-US" altLang="zh-TW" b="1">
              <a:solidFill>
                <a:srgbClr val="639729"/>
              </a:solidFill>
              <a:latin typeface="微軟正黑體" pitchFamily="34" charset="-120"/>
            </a:endParaRPr>
          </a:p>
          <a:p>
            <a:r>
              <a:rPr lang="zh-TW" altLang="en-US" b="1">
                <a:solidFill>
                  <a:srgbClr val="639729"/>
                </a:solidFill>
                <a:latin typeface="微軟正黑體" pitchFamily="34" charset="-120"/>
              </a:rPr>
              <a:t>交功課</a:t>
            </a:r>
          </a:p>
        </p:txBody>
      </p:sp>
      <p:sp>
        <p:nvSpPr>
          <p:cNvPr id="9" name="文字方塊 11"/>
          <p:cNvSpPr txBox="1">
            <a:spLocks noChangeArrowheads="1"/>
          </p:cNvSpPr>
          <p:nvPr/>
        </p:nvSpPr>
        <p:spPr bwMode="auto">
          <a:xfrm>
            <a:off x="179388" y="3573463"/>
            <a:ext cx="1584325" cy="646112"/>
          </a:xfrm>
          <a:prstGeom prst="wedgeRectCallout">
            <a:avLst>
              <a:gd name="adj1" fmla="val 80209"/>
              <a:gd name="adj2" fmla="val 55133"/>
            </a:avLst>
          </a:prstGeom>
          <a:solidFill>
            <a:srgbClr val="DBEEF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</a:rPr>
              <a:t>直接</a:t>
            </a:r>
            <a:endParaRPr lang="en-US" altLang="zh-TW" b="1" dirty="0">
              <a:solidFill>
                <a:schemeClr val="accent1">
                  <a:lumMod val="75000"/>
                </a:schemeClr>
              </a:solidFill>
              <a:latin typeface="微軟正黑體" pitchFamily="34" charset="-120"/>
            </a:endParaRPr>
          </a:p>
          <a:p>
            <a:pPr>
              <a:defRPr/>
            </a:pP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</a:rPr>
              <a:t>嵌入教學活動</a:t>
            </a:r>
          </a:p>
        </p:txBody>
      </p:sp>
      <p:sp>
        <p:nvSpPr>
          <p:cNvPr id="10" name="文字方塊 12"/>
          <p:cNvSpPr txBox="1">
            <a:spLocks noChangeArrowheads="1"/>
          </p:cNvSpPr>
          <p:nvPr/>
        </p:nvSpPr>
        <p:spPr bwMode="auto">
          <a:xfrm>
            <a:off x="7235825" y="4005263"/>
            <a:ext cx="1657350" cy="646112"/>
          </a:xfrm>
          <a:prstGeom prst="wedgeRectCallout">
            <a:avLst>
              <a:gd name="adj1" fmla="val -79629"/>
              <a:gd name="adj2" fmla="val 45964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1" dirty="0">
                <a:solidFill>
                  <a:srgbClr val="639729"/>
                </a:solidFill>
                <a:latin typeface="微軟正黑體" pitchFamily="34" charset="-120"/>
              </a:rPr>
              <a:t>直接</a:t>
            </a:r>
            <a:endParaRPr lang="en-US" altLang="zh-TW" b="1" dirty="0">
              <a:solidFill>
                <a:srgbClr val="639729"/>
              </a:solidFill>
              <a:latin typeface="微軟正黑體" pitchFamily="34" charset="-120"/>
            </a:endParaRPr>
          </a:p>
          <a:p>
            <a:pPr>
              <a:defRPr/>
            </a:pPr>
            <a:r>
              <a:rPr lang="zh-TW" altLang="en-US" b="1" dirty="0">
                <a:solidFill>
                  <a:srgbClr val="639729"/>
                </a:solidFill>
                <a:latin typeface="微軟正黑體" pitchFamily="34" charset="-120"/>
              </a:rPr>
              <a:t>掌握學習差異</a:t>
            </a:r>
          </a:p>
        </p:txBody>
      </p:sp>
      <p:sp>
        <p:nvSpPr>
          <p:cNvPr id="10249" name="文字方塊 13"/>
          <p:cNvSpPr>
            <a:spLocks noChangeArrowheads="1"/>
          </p:cNvSpPr>
          <p:nvPr/>
        </p:nvSpPr>
        <p:spPr bwMode="auto">
          <a:xfrm>
            <a:off x="7235825" y="2132013"/>
            <a:ext cx="1152525" cy="646112"/>
          </a:xfrm>
          <a:prstGeom prst="wedgeRectCallout">
            <a:avLst>
              <a:gd name="adj1" fmla="val -84718"/>
              <a:gd name="adj2" fmla="val 49634"/>
            </a:avLst>
          </a:prstGeom>
          <a:solidFill>
            <a:srgbClr val="EBF1D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b="1">
                <a:solidFill>
                  <a:srgbClr val="639729"/>
                </a:solidFill>
                <a:latin typeface="微軟正黑體" pitchFamily="34" charset="-120"/>
              </a:rPr>
              <a:t>直接</a:t>
            </a:r>
            <a:endParaRPr lang="en-US" altLang="zh-TW" b="1">
              <a:solidFill>
                <a:srgbClr val="639729"/>
              </a:solidFill>
              <a:latin typeface="微軟正黑體" pitchFamily="34" charset="-120"/>
            </a:endParaRPr>
          </a:p>
          <a:p>
            <a:r>
              <a:rPr lang="zh-TW" altLang="en-US" b="1">
                <a:solidFill>
                  <a:srgbClr val="639729"/>
                </a:solidFill>
                <a:latin typeface="微軟正黑體" pitchFamily="34" charset="-120"/>
              </a:rPr>
              <a:t>即時互動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6156325" y="549275"/>
            <a:ext cx="280828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</a:rPr>
              <a:t>隨時│隨地│隨機│隨意</a:t>
            </a:r>
          </a:p>
        </p:txBody>
      </p:sp>
      <p:pic>
        <p:nvPicPr>
          <p:cNvPr id="10251" name="Picture 6" descr="M:\Logo\eClass Product\Cross_platform_Support\cross_platform_suppor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5113" y="5229225"/>
            <a:ext cx="8350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250825" y="5445224"/>
            <a:ext cx="7489825" cy="12001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2400" dirty="0"/>
              <a:t>設計理念</a:t>
            </a:r>
            <a:endParaRPr lang="en-US" altLang="zh-TW" sz="2400" dirty="0"/>
          </a:p>
          <a:p>
            <a:pPr>
              <a:defRPr/>
            </a:pPr>
            <a:r>
              <a:rPr lang="zh-TW" altLang="en-US" sz="2400" dirty="0"/>
              <a:t>教學──落實以學生為中心的教學範式</a:t>
            </a:r>
            <a:endParaRPr lang="en-US" altLang="zh-TW" sz="2400" dirty="0"/>
          </a:p>
          <a:p>
            <a:pPr>
              <a:defRPr/>
            </a:pPr>
            <a:r>
              <a:rPr lang="zh-TW" altLang="en-US" sz="2400" dirty="0"/>
              <a:t>管理──教學資源管理、教學流程管理、學習評估管理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246" grpId="0" animBg="1"/>
      <p:bldP spid="9" grpId="0" animBg="1"/>
      <p:bldP spid="10" grpId="0" animBg="1"/>
      <p:bldP spid="10249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內容版面配置區 3" descr="eClass_blueprint_V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097" t="15497" b="21410"/>
          <a:stretch>
            <a:fillRect/>
          </a:stretch>
        </p:blipFill>
        <p:spPr>
          <a:xfrm>
            <a:off x="1214438" y="766763"/>
            <a:ext cx="6248400" cy="5938837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286250" y="5489575"/>
            <a:ext cx="2663825" cy="6540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hangingPunct="0">
              <a:defRPr/>
            </a:pPr>
            <a:r>
              <a:rPr kumimoji="0" lang="zh-TW" altLang="en-US" sz="2800" dirty="0" smtClean="0">
                <a:solidFill>
                  <a:srgbClr val="0091EA"/>
                </a:solidFill>
                <a:latin typeface="微軟正黑體" pitchFamily="34" charset="-120"/>
                <a:ea typeface="微軟正黑體" pitchFamily="34" charset="-120"/>
              </a:rPr>
              <a:t>模組數目達</a:t>
            </a:r>
            <a:r>
              <a:rPr kumimoji="0" lang="en-US" altLang="zh-TW" sz="2800" dirty="0" smtClean="0">
                <a:solidFill>
                  <a:srgbClr val="0091EA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kumimoji="0" lang="zh-TW" altLang="en-US" sz="2800" dirty="0" smtClean="0">
                <a:solidFill>
                  <a:srgbClr val="0091EA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kumimoji="0" lang="en-US" altLang="zh-TW" sz="2800" dirty="0" smtClean="0">
                <a:solidFill>
                  <a:srgbClr val="0091EA"/>
                </a:solidFill>
                <a:latin typeface="微軟正黑體" pitchFamily="34" charset="-120"/>
                <a:ea typeface="微軟正黑體" pitchFamily="34" charset="-120"/>
              </a:rPr>
              <a:t>40</a:t>
            </a:r>
            <a:endParaRPr kumimoji="0" lang="en-US" altLang="en-US" sz="2800" dirty="0">
              <a:solidFill>
                <a:srgbClr val="0091EA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6357938" y="4357688"/>
            <a:ext cx="2643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kumimoji="0" lang="zh-TW" altLang="en-US" sz="2800" dirty="0">
                <a:solidFill>
                  <a:srgbClr val="0091EA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中學客戶</a:t>
            </a:r>
            <a:r>
              <a:rPr kumimoji="0" lang="en-US" altLang="zh-TW" sz="2800" dirty="0">
                <a:solidFill>
                  <a:srgbClr val="0091EA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:</a:t>
            </a:r>
            <a:r>
              <a:rPr kumimoji="0" lang="zh-TW" altLang="en-US" sz="2800" dirty="0">
                <a:solidFill>
                  <a:srgbClr val="0091EA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 </a:t>
            </a:r>
            <a:r>
              <a:rPr kumimoji="0" lang="en-US" altLang="zh-TW" sz="2800" dirty="0">
                <a:solidFill>
                  <a:srgbClr val="0091EA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91%</a:t>
            </a:r>
            <a:endParaRPr kumimoji="0" lang="zh-TW" altLang="en-US" sz="2800" dirty="0">
              <a:solidFill>
                <a:srgbClr val="0091EA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6357938" y="4857750"/>
            <a:ext cx="2571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kumimoji="0" lang="zh-TW" altLang="en-US" sz="2800" dirty="0">
                <a:solidFill>
                  <a:srgbClr val="0091EA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小學客戶</a:t>
            </a:r>
            <a:r>
              <a:rPr kumimoji="0" lang="en-US" altLang="zh-TW" sz="2800" dirty="0">
                <a:solidFill>
                  <a:srgbClr val="0091EA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:</a:t>
            </a:r>
            <a:r>
              <a:rPr kumimoji="0" lang="zh-TW" altLang="en-US" sz="2800" dirty="0">
                <a:solidFill>
                  <a:srgbClr val="0091EA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 </a:t>
            </a:r>
            <a:r>
              <a:rPr kumimoji="0" lang="en-US" altLang="zh-TW" sz="2800" dirty="0">
                <a:solidFill>
                  <a:srgbClr val="0091EA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78%</a:t>
            </a:r>
            <a:endParaRPr kumimoji="0" lang="zh-TW" altLang="en-US" sz="2800" dirty="0">
              <a:solidFill>
                <a:srgbClr val="0091EA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6357938" y="3857625"/>
            <a:ext cx="2540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kumimoji="0" lang="zh-TW" altLang="en-US" sz="2800" dirty="0">
                <a:solidFill>
                  <a:srgbClr val="0091EA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學校客戶</a:t>
            </a:r>
            <a:r>
              <a:rPr kumimoji="0" lang="en-US" altLang="zh-TW" sz="2800" dirty="0">
                <a:solidFill>
                  <a:srgbClr val="0091EA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:</a:t>
            </a:r>
            <a:r>
              <a:rPr kumimoji="0" lang="zh-TW" altLang="en-US" sz="2800" dirty="0">
                <a:solidFill>
                  <a:srgbClr val="0091EA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 </a:t>
            </a:r>
            <a:r>
              <a:rPr kumimoji="0" lang="en-US" altLang="zh-TW" sz="2800" dirty="0">
                <a:solidFill>
                  <a:srgbClr val="0091EA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82%</a:t>
            </a:r>
            <a:endParaRPr kumimoji="0" lang="zh-TW" altLang="en-US" sz="2800" dirty="0">
              <a:solidFill>
                <a:srgbClr val="0091EA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12" name="標題 1"/>
          <p:cNvSpPr txBox="1">
            <a:spLocks/>
          </p:cNvSpPr>
          <p:nvPr/>
        </p:nvSpPr>
        <p:spPr bwMode="auto">
          <a:xfrm>
            <a:off x="1547813" y="115888"/>
            <a:ext cx="7272337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kumimoji="0" lang="zh-TW" altLang="en-US" sz="3800" dirty="0">
                <a:solidFill>
                  <a:srgbClr val="0091EA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直至</a:t>
            </a:r>
            <a:r>
              <a:rPr kumimoji="0" lang="en-US" altLang="zh-TW" sz="3800" dirty="0">
                <a:solidFill>
                  <a:srgbClr val="0091EA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2015</a:t>
            </a:r>
            <a:r>
              <a:rPr kumimoji="0" lang="zh-TW" altLang="en-US" sz="3800" dirty="0">
                <a:solidFill>
                  <a:srgbClr val="0091EA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年底</a:t>
            </a:r>
            <a:endParaRPr kumimoji="0" lang="zh-HK" altLang="en-US" sz="3800" dirty="0">
              <a:solidFill>
                <a:srgbClr val="0091EA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116013" y="2347913"/>
            <a:ext cx="731361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zh-TW" altLang="en-US" sz="3600" kern="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195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1995488"/>
            <a:ext cx="7572375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標題 1"/>
          <p:cNvSpPr txBox="1">
            <a:spLocks/>
          </p:cNvSpPr>
          <p:nvPr/>
        </p:nvSpPr>
        <p:spPr bwMode="auto">
          <a:xfrm>
            <a:off x="466725" y="549275"/>
            <a:ext cx="835342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b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algn="ctr">
              <a:defRPr/>
            </a:pPr>
            <a:r>
              <a:rPr lang="en-US" altLang="zh-TW" sz="4400" dirty="0" err="1" smtClean="0">
                <a:solidFill>
                  <a:schemeClr val="tx2"/>
                </a:solidFill>
                <a:latin typeface="Arial" charset="0"/>
                <a:ea typeface="SimHei" pitchFamily="49" charset="-122"/>
              </a:rPr>
              <a:t>PowerLesson</a:t>
            </a:r>
            <a:r>
              <a:rPr lang="en-US" altLang="zh-TW" sz="4400" dirty="0" smtClean="0">
                <a:solidFill>
                  <a:schemeClr val="tx2"/>
                </a:solidFill>
                <a:latin typeface="Arial" charset="0"/>
                <a:ea typeface="SimHei" pitchFamily="49" charset="-122"/>
              </a:rPr>
              <a:t> </a:t>
            </a:r>
            <a:r>
              <a:rPr lang="zh-HK" altLang="en-US" sz="4400" b="0" dirty="0">
                <a:solidFill>
                  <a:schemeClr val="tx2"/>
                </a:solidFill>
                <a:latin typeface="Arial" charset="0"/>
                <a:ea typeface="SimHei" pitchFamily="49" charset="-122"/>
                <a:cs typeface="+mj-cs"/>
              </a:rPr>
              <a:t>發展</a:t>
            </a:r>
            <a:endParaRPr lang="zh-TW" altLang="en-US" sz="4400" b="0" dirty="0">
              <a:solidFill>
                <a:schemeClr val="tx2"/>
              </a:solidFill>
              <a:latin typeface="Arial" charset="0"/>
              <a:ea typeface="SimHei" pitchFamily="49" charset="-122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935038"/>
          </a:xfrm>
        </p:spPr>
        <p:txBody>
          <a:bodyPr/>
          <a:lstStyle/>
          <a:p>
            <a:r>
              <a:rPr kumimoji="1" lang="en-US" altLang="zh-TW" b="1" smtClean="0">
                <a:solidFill>
                  <a:srgbClr val="000000"/>
                </a:solidFill>
                <a:latin typeface="新細明體" charset="-120"/>
                <a:cs typeface="Times New Roman" pitchFamily="18" charset="0"/>
              </a:rPr>
              <a:t>PowerLesson </a:t>
            </a:r>
            <a:r>
              <a:rPr lang="zh-HK" altLang="zh-HK" b="1" smtClean="0">
                <a:latin typeface="新細明體" charset="-120"/>
              </a:rPr>
              <a:t>的發展</a:t>
            </a:r>
            <a:endParaRPr kumimoji="1" lang="en-US" altLang="zh-HK" sz="3200" b="1" smtClean="0">
              <a:latin typeface="新細明體" charset="-120"/>
              <a:cs typeface="Times New Roman" pitchFamily="18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468313" y="1341438"/>
          <a:ext cx="8424936" cy="4562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3240360"/>
                <a:gridCol w="3888432"/>
              </a:tblGrid>
              <a:tr h="3639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/>
                        </a:rPr>
                        <a:t> </a:t>
                      </a:r>
                      <a:endParaRPr lang="zh-TW" sz="2000" kern="100" dirty="0">
                        <a:effectLst/>
                        <a:latin typeface="新細明體" pitchFamily="18" charset="-120"/>
                        <a:ea typeface="新細明體" pitchFamily="18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2000" kern="100" dirty="0"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/>
                        </a:rPr>
                        <a:t>首</a:t>
                      </a:r>
                      <a:r>
                        <a:rPr lang="zh-HK" sz="2000" kern="100" dirty="0" smtClean="0"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/>
                        </a:rPr>
                        <a:t>兩年</a:t>
                      </a:r>
                      <a:r>
                        <a:rPr lang="en-US" sz="2000" kern="100" dirty="0" smtClean="0"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/>
                        </a:rPr>
                        <a:t>（2010–2012）</a:t>
                      </a:r>
                      <a:endParaRPr lang="zh-TW" sz="2000" kern="100" dirty="0">
                        <a:effectLst/>
                        <a:latin typeface="新細明體" pitchFamily="18" charset="-120"/>
                        <a:ea typeface="新細明體" pitchFamily="18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2000" kern="100" dirty="0"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/>
                        </a:rPr>
                        <a:t>發展中 </a:t>
                      </a:r>
                      <a:r>
                        <a:rPr lang="en-US" sz="2000" kern="100" dirty="0" smtClean="0"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/>
                        </a:rPr>
                        <a:t>（2012–2014</a:t>
                      </a:r>
                      <a:r>
                        <a:rPr lang="zh-TW" altLang="en-US" sz="2000" kern="100" dirty="0" smtClean="0"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/>
                        </a:rPr>
                        <a:t>）</a:t>
                      </a:r>
                      <a:endParaRPr lang="zh-TW" sz="2000" kern="100" dirty="0">
                        <a:effectLst/>
                        <a:latin typeface="新細明體" pitchFamily="18" charset="-120"/>
                        <a:ea typeface="新細明體" pitchFamily="18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096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2000" kern="100"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/>
                        </a:rPr>
                        <a:t>學科</a:t>
                      </a:r>
                      <a:r>
                        <a:rPr lang="zh-TW" sz="2000" kern="100"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/>
                        </a:rPr>
                        <a:t>應用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/>
                        </a:rPr>
                        <a:t>小學：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/>
                        </a:rPr>
                        <a:t>中文、英文、數學、常識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/>
                        </a:rPr>
                        <a:t>中學：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/>
                        </a:rPr>
                        <a:t>通識、中史、地理、物理、 綜合科學、電腦／資訊科技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/>
                        </a:rPr>
                        <a:t>小學：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/>
                        </a:rPr>
                        <a:t>體育、跨學科活動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/>
                        </a:rPr>
                        <a:t>中學：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/>
                        </a:rPr>
                        <a:t>語文</a:t>
                      </a:r>
                      <a:r>
                        <a:rPr lang="zh-TW" sz="2000" kern="100" dirty="0" smtClean="0"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/>
                        </a:rPr>
                        <a:t>科</a:t>
                      </a:r>
                      <a:r>
                        <a:rPr lang="en-US" sz="2000" kern="100" dirty="0" smtClean="0"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/>
                        </a:rPr>
                        <a:t>（</a:t>
                      </a:r>
                      <a:r>
                        <a:rPr lang="zh-TW" sz="2000" kern="100" dirty="0" smtClean="0"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/>
                        </a:rPr>
                        <a:t>中文</a:t>
                      </a:r>
                      <a:r>
                        <a:rPr lang="zh-TW" sz="2000" kern="100" dirty="0"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/>
                        </a:rPr>
                        <a:t>、</a:t>
                      </a:r>
                      <a:r>
                        <a:rPr lang="zh-TW" sz="2000" kern="100" dirty="0" smtClean="0"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/>
                        </a:rPr>
                        <a:t>英文</a:t>
                      </a:r>
                      <a:r>
                        <a:rPr lang="en-US" sz="2000" kern="100" dirty="0" smtClean="0"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/>
                        </a:rPr>
                        <a:t>）</a:t>
                      </a:r>
                      <a:r>
                        <a:rPr lang="zh-TW" sz="2000" kern="100" dirty="0" smtClean="0"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/>
                        </a:rPr>
                        <a:t>、</a:t>
                      </a:r>
                      <a:r>
                        <a:rPr lang="zh-TW" sz="2000" kern="100" dirty="0"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/>
                        </a:rPr>
                        <a:t>初中及</a:t>
                      </a:r>
                      <a:r>
                        <a:rPr lang="zh-TW" sz="2000" kern="100" dirty="0" smtClean="0"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/>
                        </a:rPr>
                        <a:t>高中</a:t>
                      </a:r>
                      <a:r>
                        <a:rPr lang="zh-TW" altLang="en-US" sz="2000" kern="100" dirty="0" smtClean="0"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/>
                        </a:rPr>
                        <a:t>（</a:t>
                      </a:r>
                      <a:r>
                        <a:rPr lang="zh-TW" sz="2000" kern="100" dirty="0" smtClean="0"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/>
                        </a:rPr>
                        <a:t>公開試</a:t>
                      </a:r>
                      <a:r>
                        <a:rPr lang="zh-TW" altLang="en-US" sz="2000" kern="100" dirty="0" smtClean="0"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/>
                        </a:rPr>
                        <a:t>）</a:t>
                      </a:r>
                      <a:endParaRPr lang="zh-TW" sz="2000" kern="100" dirty="0">
                        <a:effectLst/>
                        <a:latin typeface="新細明體" pitchFamily="18" charset="-120"/>
                        <a:ea typeface="新細明體" pitchFamily="18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93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2000" kern="100" dirty="0"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/>
                        </a:rPr>
                        <a:t>硬件裝置</a:t>
                      </a:r>
                      <a:endParaRPr lang="zh-TW" sz="2000" kern="100" dirty="0">
                        <a:effectLst/>
                        <a:latin typeface="新細明體" pitchFamily="18" charset="-120"/>
                        <a:ea typeface="新細明體" pitchFamily="18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2000" kern="100" dirty="0"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/>
                        </a:rPr>
                        <a:t>桌面電腦、手提電腦</a:t>
                      </a:r>
                      <a:endParaRPr lang="zh-TW" sz="2000" kern="100" dirty="0">
                        <a:effectLst/>
                        <a:latin typeface="新細明體" pitchFamily="18" charset="-120"/>
                        <a:ea typeface="新細明體" pitchFamily="18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2000" kern="100" dirty="0"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/>
                        </a:rPr>
                        <a:t>平板電</a:t>
                      </a:r>
                      <a:r>
                        <a:rPr lang="zh-HK" sz="2000" kern="100" dirty="0" smtClean="0"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/>
                        </a:rPr>
                        <a:t>腦</a:t>
                      </a:r>
                      <a:r>
                        <a:rPr lang="en-US" altLang="zh-HK" sz="2000" kern="100" dirty="0" smtClean="0"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/>
                        </a:rPr>
                        <a:t> </a:t>
                      </a:r>
                      <a:r>
                        <a:rPr lang="zh-HK" altLang="en-US" sz="2000" kern="100" dirty="0" smtClean="0"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/>
                        </a:rPr>
                        <a:t>（</a:t>
                      </a:r>
                      <a:r>
                        <a:rPr lang="en-US" altLang="zh-HK" sz="2000" kern="100" dirty="0" err="1" smtClean="0"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/>
                        </a:rPr>
                        <a:t>iOS</a:t>
                      </a:r>
                      <a:r>
                        <a:rPr lang="en-US" altLang="zh-HK" sz="2000" kern="100" dirty="0" smtClean="0"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/>
                        </a:rPr>
                        <a:t>, Android,</a:t>
                      </a:r>
                      <a:r>
                        <a:rPr lang="en-US" altLang="zh-HK" sz="2000" kern="100" baseline="0" dirty="0" smtClean="0"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/>
                        </a:rPr>
                        <a:t> Win 8</a:t>
                      </a:r>
                      <a:r>
                        <a:rPr lang="zh-TW" altLang="en-US" sz="2000" kern="100" dirty="0" smtClean="0"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/>
                        </a:rPr>
                        <a:t>）</a:t>
                      </a:r>
                      <a:endParaRPr lang="zh-TW" sz="2000" kern="100" dirty="0">
                        <a:effectLst/>
                        <a:latin typeface="新細明體" pitchFamily="18" charset="-120"/>
                        <a:ea typeface="新細明體" pitchFamily="18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3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2000" kern="100"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/>
                        </a:rPr>
                        <a:t>學習環境</a:t>
                      </a:r>
                      <a:endParaRPr lang="zh-TW" sz="2000" kern="100">
                        <a:effectLst/>
                        <a:latin typeface="新細明體" pitchFamily="18" charset="-120"/>
                        <a:ea typeface="新細明體" pitchFamily="18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2000" kern="100"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/>
                        </a:rPr>
                        <a:t>課室、課堂學習</a:t>
                      </a:r>
                      <a:endParaRPr lang="zh-TW" sz="2000" kern="100">
                        <a:effectLst/>
                        <a:latin typeface="新細明體" pitchFamily="18" charset="-120"/>
                        <a:ea typeface="新細明體" pitchFamily="18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2000" kern="100" dirty="0"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/>
                        </a:rPr>
                        <a:t>戶外、移動學</a:t>
                      </a:r>
                      <a:r>
                        <a:rPr lang="zh-HK" sz="2000" kern="100" dirty="0" smtClean="0"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/>
                        </a:rPr>
                        <a:t>習</a:t>
                      </a:r>
                      <a:endParaRPr lang="en-US" altLang="zh-HK" sz="2000" kern="100" dirty="0" smtClean="0">
                        <a:effectLst/>
                        <a:latin typeface="新細明體" pitchFamily="18" charset="-120"/>
                        <a:ea typeface="新細明體" pitchFamily="18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/>
                        </a:rPr>
                        <a:t>同輩互評、協作學習</a:t>
                      </a:r>
                      <a:endParaRPr lang="zh-TW" sz="2000" kern="100" dirty="0">
                        <a:effectLst/>
                        <a:latin typeface="新細明體" pitchFamily="18" charset="-120"/>
                        <a:ea typeface="新細明體" pitchFamily="18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3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/>
                        </a:rPr>
                        <a:t>資源配合</a:t>
                      </a:r>
                      <a:endParaRPr lang="zh-TW" sz="2000" kern="100" dirty="0">
                        <a:effectLst/>
                        <a:latin typeface="新細明體" pitchFamily="18" charset="-120"/>
                        <a:ea typeface="新細明體" pitchFamily="18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/>
                        </a:rPr>
                        <a:t>電子檔案、網頁、教學影片</a:t>
                      </a:r>
                      <a:endParaRPr lang="zh-TW" sz="2000" kern="100" dirty="0">
                        <a:effectLst/>
                        <a:latin typeface="新細明體" pitchFamily="18" charset="-120"/>
                        <a:ea typeface="新細明體" pitchFamily="18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/>
                        </a:rPr>
                        <a:t>融合平板電腦的教學應用程式，將學習成果儲存、展示及分享</a:t>
                      </a:r>
                      <a:endParaRPr lang="en-US" altLang="zh-HK" sz="2000" kern="100" dirty="0" smtClean="0">
                        <a:effectLst/>
                        <a:latin typeface="新細明體" pitchFamily="18" charset="-120"/>
                        <a:ea typeface="新細明體" pitchFamily="18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157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2000" kern="100" dirty="0"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/>
                        </a:rPr>
                        <a:t>教學理念</a:t>
                      </a:r>
                      <a:endParaRPr lang="zh-TW" sz="2000" kern="100" dirty="0">
                        <a:effectLst/>
                        <a:latin typeface="新細明體" pitchFamily="18" charset="-120"/>
                        <a:ea typeface="新細明體" pitchFamily="18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2000" kern="100" dirty="0"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/>
                        </a:rPr>
                        <a:t>範式</a:t>
                      </a:r>
                      <a:r>
                        <a:rPr lang="zh-HK" sz="2000" kern="100" dirty="0" smtClean="0"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/>
                        </a:rPr>
                        <a:t>轉移</a:t>
                      </a:r>
                      <a:endParaRPr lang="zh-TW" sz="2000" kern="100" dirty="0">
                        <a:effectLst/>
                        <a:latin typeface="新細明體" pitchFamily="18" charset="-120"/>
                        <a:ea typeface="新細明體" pitchFamily="18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2000" kern="100" dirty="0"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/>
                        </a:rPr>
                        <a:t>進一步實踐範式轉移</a:t>
                      </a:r>
                      <a:r>
                        <a:rPr lang="zh-TW" sz="2000" kern="100" dirty="0"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/>
                        </a:rPr>
                        <a:t>：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2000" kern="100" dirty="0"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/>
                        </a:rPr>
                        <a:t>探索學習</a:t>
                      </a:r>
                      <a:endParaRPr lang="zh-TW" sz="2000" kern="100" dirty="0">
                        <a:effectLst/>
                        <a:latin typeface="新細明體" pitchFamily="18" charset="-120"/>
                        <a:ea typeface="新細明體" pitchFamily="18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/>
                        </a:rPr>
                        <a:t>「</a:t>
                      </a:r>
                      <a:r>
                        <a:rPr lang="zh-TW" altLang="zh-HK" sz="2000" kern="100" dirty="0" smtClean="0"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/>
                        </a:rPr>
                        <a:t>翻轉教室</a:t>
                      </a:r>
                      <a:r>
                        <a:rPr lang="zh-TW" altLang="en-US" sz="2000" kern="100" dirty="0" smtClean="0"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/>
                        </a:rPr>
                        <a:t>」</a:t>
                      </a:r>
                      <a:r>
                        <a:rPr lang="zh-HK" sz="2000" kern="100" dirty="0" smtClean="0"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/>
                        </a:rPr>
                        <a:t> </a:t>
                      </a:r>
                      <a:endParaRPr lang="en-US" altLang="zh-HK" sz="2000" kern="100" dirty="0" smtClean="0">
                        <a:effectLst/>
                        <a:latin typeface="新細明體" pitchFamily="18" charset="-120"/>
                        <a:ea typeface="新細明體" pitchFamily="18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橢圓 3"/>
          <p:cNvSpPr/>
          <p:nvPr/>
        </p:nvSpPr>
        <p:spPr>
          <a:xfrm>
            <a:off x="4787900" y="1196975"/>
            <a:ext cx="4068763" cy="511175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標題 1"/>
          <p:cNvSpPr>
            <a:spLocks noGrp="1"/>
          </p:cNvSpPr>
          <p:nvPr>
            <p:ph type="title"/>
          </p:nvPr>
        </p:nvSpPr>
        <p:spPr>
          <a:xfrm>
            <a:off x="1627188" y="620713"/>
            <a:ext cx="6624637" cy="779462"/>
          </a:xfrm>
        </p:spPr>
        <p:txBody>
          <a:bodyPr/>
          <a:lstStyle/>
          <a:p>
            <a:r>
              <a:rPr lang="en-US" altLang="zh-HK" sz="3800" dirty="0" smtClean="0">
                <a:solidFill>
                  <a:srgbClr val="0091EA"/>
                </a:solidFill>
                <a:latin typeface="微軟正黑體" pitchFamily="34" charset="-120"/>
                <a:ea typeface="微軟正黑體" pitchFamily="34" charset="-120"/>
              </a:rPr>
              <a:t>Flipped Classroom </a:t>
            </a:r>
            <a:r>
              <a:rPr lang="zh-HK" altLang="en-US" sz="3800" smtClean="0">
                <a:solidFill>
                  <a:srgbClr val="0091EA"/>
                </a:solidFill>
                <a:latin typeface="微軟正黑體" pitchFamily="34" charset="-120"/>
                <a:ea typeface="微軟正黑體" pitchFamily="34" charset="-120"/>
              </a:rPr>
              <a:t>翻轉課堂</a:t>
            </a:r>
          </a:p>
        </p:txBody>
      </p:sp>
      <p:sp>
        <p:nvSpPr>
          <p:cNvPr id="47107" name="內容版面配置區 2"/>
          <p:cNvSpPr>
            <a:spLocks noGrp="1"/>
          </p:cNvSpPr>
          <p:nvPr>
            <p:ph idx="1"/>
          </p:nvPr>
        </p:nvSpPr>
        <p:spPr>
          <a:xfrm>
            <a:off x="1619250" y="1557338"/>
            <a:ext cx="7067550" cy="42481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en-US" sz="220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翻轉教學流程</a:t>
            </a:r>
            <a:endParaRPr lang="en-US" altLang="zh-TW" sz="2200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zh-TW" sz="220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Teaching flow</a:t>
            </a:r>
            <a:endParaRPr lang="en-US" altLang="zh-TW" sz="1800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zh-TW" sz="1800" dirty="0" smtClean="0">
              <a:solidFill>
                <a:srgbClr val="27A9C3"/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  <a:p>
            <a:pPr lvl="1">
              <a:buFont typeface="Arial" charset="0"/>
              <a:buNone/>
            </a:pPr>
            <a:endParaRPr lang="en-US" altLang="zh-TW" sz="1800" dirty="0" smtClean="0">
              <a:solidFill>
                <a:srgbClr val="27A9C3"/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  <a:p>
            <a:pPr lvl="1">
              <a:buFont typeface="Arial" charset="0"/>
              <a:buNone/>
            </a:pPr>
            <a:endParaRPr lang="en-US" altLang="zh-TW" sz="2200" dirty="0" smtClean="0">
              <a:solidFill>
                <a:srgbClr val="27A9C3"/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zh-TW" sz="2200" dirty="0" smtClean="0">
              <a:solidFill>
                <a:srgbClr val="27A9C3"/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zh-TW" sz="2200" dirty="0" smtClean="0">
              <a:solidFill>
                <a:srgbClr val="27A9C3"/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2000250" y="3571875"/>
            <a:ext cx="1800225" cy="1800225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4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課前</a:t>
            </a:r>
            <a:endParaRPr lang="en-US" altLang="zh-TW" sz="24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  <a:p>
            <a:pPr algn="ctr" eaLnBrk="1" hangingPunct="1">
              <a:defRPr/>
            </a:pPr>
            <a:r>
              <a:rPr lang="zh-TW" altLang="en-US" sz="1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學生在家預習</a:t>
            </a:r>
            <a:endParaRPr lang="en-US" altLang="zh-TW" sz="16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  <a:p>
            <a:pPr algn="ctr" eaLnBrk="1" hangingPunct="1">
              <a:defRPr/>
            </a:pPr>
            <a:r>
              <a:rPr lang="zh-TW" altLang="en-US" sz="1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教授內容</a:t>
            </a:r>
            <a:endParaRPr lang="en-US" altLang="zh-TW" sz="16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  <a:p>
            <a:pPr algn="ctr" eaLnBrk="1" hangingPunct="1">
              <a:defRPr/>
            </a:pPr>
            <a:r>
              <a:rPr lang="zh-HK" altLang="en-US" sz="1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（</a:t>
            </a:r>
            <a:r>
              <a:rPr lang="zh-TW" altLang="en-US" sz="1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教學影片</a:t>
            </a:r>
            <a:r>
              <a:rPr lang="zh-HK" altLang="en-US" sz="1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）</a:t>
            </a:r>
            <a:endParaRPr lang="zh-TW" altLang="en-US" sz="16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4071938" y="3571875"/>
            <a:ext cx="1800225" cy="180022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4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課中</a:t>
            </a:r>
            <a:endParaRPr lang="en-US" altLang="zh-TW" sz="24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  <a:p>
            <a:pPr eaLnBrk="1" hangingPunct="1">
              <a:defRPr/>
            </a:pPr>
            <a:r>
              <a:rPr lang="zh-TW" altLang="en-US" sz="1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老師解難及引導，學生做作業、討論、協作及共同建構知識</a:t>
            </a:r>
            <a:endParaRPr lang="zh-TW" altLang="en-US" sz="1600" dirty="0">
              <a:solidFill>
                <a:schemeClr val="bg1"/>
              </a:solidFill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6072188" y="3571875"/>
            <a:ext cx="1800225" cy="1800225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400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課後延伸活動</a:t>
            </a:r>
            <a:endParaRPr lang="zh-TW" altLang="en-US" dirty="0"/>
          </a:p>
        </p:txBody>
      </p:sp>
      <p:sp>
        <p:nvSpPr>
          <p:cNvPr id="7" name="圓角矩形 6"/>
          <p:cNvSpPr/>
          <p:nvPr/>
        </p:nvSpPr>
        <p:spPr>
          <a:xfrm>
            <a:off x="4071938" y="1571625"/>
            <a:ext cx="1800225" cy="1800225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4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課中</a:t>
            </a:r>
            <a:endParaRPr lang="en-US" altLang="zh-TW" sz="24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  <a:p>
            <a:pPr algn="ctr" eaLnBrk="1" hangingPunct="1">
              <a:defRPr/>
            </a:pPr>
            <a:r>
              <a:rPr lang="zh-TW" altLang="en-US" sz="1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老師教授內容</a:t>
            </a:r>
            <a:endParaRPr lang="zh-TW" altLang="en-US" sz="1600" dirty="0">
              <a:solidFill>
                <a:schemeClr val="bg1"/>
              </a:solidFill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6072188" y="1571625"/>
            <a:ext cx="1800225" cy="180022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4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課後</a:t>
            </a:r>
            <a:endParaRPr lang="en-US" altLang="zh-TW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  <a:p>
            <a:pPr algn="ctr" eaLnBrk="1" hangingPunct="1">
              <a:defRPr/>
            </a:pPr>
            <a:r>
              <a:rPr lang="zh-TW" altLang="en-US" sz="1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學生回家做作業</a:t>
            </a:r>
            <a:endParaRPr lang="zh-TW" altLang="en-US" sz="1600" dirty="0">
              <a:solidFill>
                <a:schemeClr val="bg1"/>
              </a:solidFill>
            </a:endParaRPr>
          </a:p>
        </p:txBody>
      </p:sp>
      <p:sp>
        <p:nvSpPr>
          <p:cNvPr id="47113" name="矩形 9"/>
          <p:cNvSpPr>
            <a:spLocks noChangeArrowheads="1"/>
          </p:cNvSpPr>
          <p:nvPr/>
        </p:nvSpPr>
        <p:spPr bwMode="auto">
          <a:xfrm>
            <a:off x="1643063" y="5572125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zh-HK" altLang="en-US" sz="220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翻轉角色 </a:t>
            </a:r>
            <a:r>
              <a:rPr lang="en-US" altLang="zh-HK" sz="22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Roles</a:t>
            </a:r>
          </a:p>
          <a:p>
            <a:pPr eaLnBrk="1" hangingPunct="1">
              <a:buFont typeface="Arial" charset="0"/>
              <a:buNone/>
            </a:pPr>
            <a:r>
              <a:rPr lang="zh-TW" altLang="en-US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學生自主學習，老師為引導者 </a:t>
            </a:r>
            <a:r>
              <a:rPr lang="en-US" altLang="zh-TW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(Facilitator)</a:t>
            </a:r>
            <a:endParaRPr lang="zh-TW" altLang="en-US">
              <a:solidFill>
                <a:srgbClr val="0070C0"/>
              </a:solidFill>
              <a:ea typeface="微軟正黑體" pitchFamily="34" charset="-12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49275"/>
            <a:ext cx="9144000" cy="8493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sz="4800" b="1" dirty="0" smtClean="0">
                <a:latin typeface="新細明體" pitchFamily="18" charset="-120"/>
              </a:rPr>
              <a:t/>
            </a:r>
            <a:br>
              <a:rPr lang="en-US" altLang="zh-TW" sz="4800" b="1" dirty="0" smtClean="0">
                <a:latin typeface="新細明體" pitchFamily="18" charset="-120"/>
              </a:rPr>
            </a:br>
            <a:r>
              <a:rPr lang="zh-TW" altLang="en-US" sz="4800" b="1" dirty="0" smtClean="0">
                <a:latin typeface="新細明體" pitchFamily="18" charset="-120"/>
              </a:rPr>
              <a:t>「翻轉教室</a:t>
            </a:r>
            <a:r>
              <a:rPr lang="zh-TW" altLang="en-US" b="1" dirty="0" smtClean="0">
                <a:latin typeface="新細明體" pitchFamily="18" charset="-120"/>
              </a:rPr>
              <a:t>」</a:t>
            </a:r>
            <a:r>
              <a:rPr lang="en-US" altLang="zh-TW" sz="4800" b="1" dirty="0" smtClean="0">
                <a:latin typeface="新細明體" pitchFamily="18" charset="-120"/>
              </a:rPr>
              <a:t>@</a:t>
            </a:r>
            <a:r>
              <a:rPr lang="zh-TW" altLang="en-US" sz="4800" b="1" dirty="0" smtClean="0">
                <a:latin typeface="新細明體" pitchFamily="18" charset="-120"/>
              </a:rPr>
              <a:t>五旬節林漢光中學</a:t>
            </a:r>
            <a:r>
              <a:rPr lang="en-US" altLang="zh-TW" sz="4800" b="1" dirty="0" smtClean="0">
                <a:latin typeface="新細明體" pitchFamily="18" charset="-120"/>
              </a:rPr>
              <a:t/>
            </a:r>
            <a:br>
              <a:rPr lang="en-US" altLang="zh-TW" sz="4800" b="1" dirty="0" smtClean="0">
                <a:latin typeface="新細明體" pitchFamily="18" charset="-120"/>
              </a:rPr>
            </a:br>
            <a:endParaRPr lang="zh-HK" altLang="en-US" sz="4800" b="1" dirty="0">
              <a:latin typeface="新細明體" pitchFamily="18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395536" y="1268760"/>
          <a:ext cx="842493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1748" name="Picture 2" descr="Z:\PowerLesson\Images\flipped classroom\flipped-classroom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1963" y="4162425"/>
            <a:ext cx="2500312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橢圓 4"/>
          <p:cNvSpPr/>
          <p:nvPr/>
        </p:nvSpPr>
        <p:spPr>
          <a:xfrm>
            <a:off x="250825" y="1268413"/>
            <a:ext cx="2665413" cy="2808287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實例影片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00808"/>
            <a:ext cx="596195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標題 1"/>
          <p:cNvSpPr>
            <a:spLocks noGrp="1"/>
          </p:cNvSpPr>
          <p:nvPr>
            <p:ph type="title"/>
          </p:nvPr>
        </p:nvSpPr>
        <p:spPr>
          <a:xfrm>
            <a:off x="1331913" y="2205038"/>
            <a:ext cx="7272337" cy="3214687"/>
          </a:xfrm>
        </p:spPr>
        <p:txBody>
          <a:bodyPr/>
          <a:lstStyle/>
          <a:p>
            <a:pPr>
              <a:defRPr/>
            </a:pPr>
            <a:r>
              <a:rPr lang="en-US" altLang="zh-TW" sz="4000" b="1" dirty="0" smtClean="0">
                <a:solidFill>
                  <a:srgbClr val="0091EA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000" b="1" dirty="0" smtClean="0">
                <a:solidFill>
                  <a:srgbClr val="0091EA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HK" altLang="en-US" sz="3600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翻轉課堂 </a:t>
            </a:r>
            <a:r>
              <a:rPr lang="zh-TW" altLang="en-US" sz="3600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小學個案</a:t>
            </a:r>
            <a:r>
              <a:rPr lang="en-US" altLang="zh-TW" sz="3600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600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600" b="1" dirty="0" smtClean="0">
                <a:solidFill>
                  <a:srgbClr val="0091EA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en-US" sz="3600" b="1" dirty="0" smtClean="0">
                <a:solidFill>
                  <a:srgbClr val="0091EA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6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慈雲山聖文德天主教小學</a:t>
            </a:r>
            <a:br>
              <a:rPr lang="zh-TW" altLang="en-US" sz="36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36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6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6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小五常識 </a:t>
            </a:r>
            <a:r>
              <a:rPr lang="en-US" altLang="zh-TW" sz="36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- </a:t>
            </a:r>
            <a:r>
              <a:rPr lang="zh-HK" altLang="en-US" sz="36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愛</a:t>
            </a:r>
            <a:r>
              <a:rPr lang="zh-HK" altLang="en-US" sz="36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護生態</a:t>
            </a:r>
            <a:endParaRPr lang="zh-HK" altLang="en-US" sz="36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標題 1"/>
          <p:cNvSpPr>
            <a:spLocks noGrp="1"/>
          </p:cNvSpPr>
          <p:nvPr>
            <p:ph type="title"/>
          </p:nvPr>
        </p:nvSpPr>
        <p:spPr>
          <a:xfrm>
            <a:off x="1979613" y="404813"/>
            <a:ext cx="6408737" cy="1071562"/>
          </a:xfrm>
        </p:spPr>
        <p:txBody>
          <a:bodyPr/>
          <a:lstStyle/>
          <a:p>
            <a:pPr eaLnBrk="1" hangingPunct="1">
              <a:defRPr/>
            </a:pPr>
            <a:r>
              <a:rPr kumimoji="1" lang="en-US" altLang="zh-TW" sz="3800" dirty="0" smtClean="0">
                <a:solidFill>
                  <a:srgbClr val="0091EA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Pre-lesson </a:t>
            </a:r>
            <a:r>
              <a:rPr kumimoji="1" lang="zh-TW" altLang="en-US" sz="3800" dirty="0" smtClean="0">
                <a:solidFill>
                  <a:srgbClr val="0091EA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預習影</a:t>
            </a:r>
            <a:r>
              <a:rPr kumimoji="1" lang="zh-TW" altLang="en-US" sz="3800" dirty="0">
                <a:solidFill>
                  <a:srgbClr val="0091EA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片</a:t>
            </a:r>
          </a:p>
        </p:txBody>
      </p:sp>
      <p:pic>
        <p:nvPicPr>
          <p:cNvPr id="4" name="Food Chain (wmv)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03338" y="1573213"/>
            <a:ext cx="7662862" cy="43211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標題 1"/>
          <p:cNvSpPr>
            <a:spLocks noGrp="1"/>
          </p:cNvSpPr>
          <p:nvPr>
            <p:ph type="title"/>
          </p:nvPr>
        </p:nvSpPr>
        <p:spPr>
          <a:xfrm>
            <a:off x="1331913" y="2205038"/>
            <a:ext cx="7272337" cy="3214687"/>
          </a:xfrm>
        </p:spPr>
        <p:txBody>
          <a:bodyPr/>
          <a:lstStyle/>
          <a:p>
            <a:r>
              <a:rPr lang="en-US" altLang="zh-TW" sz="4000" b="1" smtClean="0">
                <a:solidFill>
                  <a:srgbClr val="0091EA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000" b="1" smtClean="0">
                <a:solidFill>
                  <a:srgbClr val="0091EA"/>
                </a:solidFill>
                <a:latin typeface="微軟正黑體" pitchFamily="34" charset="-120"/>
                <a:ea typeface="微軟正黑體" pitchFamily="34" charset="-120"/>
              </a:rPr>
            </a:br>
            <a:endParaRPr lang="zh-HK" altLang="en-US" sz="3600" b="1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9155" name="Picture 2" descr="Z:\PowerLesson\Flipped Channels\Materials for Workshop_Jan 2016\bann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930275"/>
            <a:ext cx="25812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矩形 4"/>
          <p:cNvSpPr>
            <a:spLocks noChangeArrowheads="1"/>
          </p:cNvSpPr>
          <p:nvPr/>
        </p:nvSpPr>
        <p:spPr bwMode="auto">
          <a:xfrm>
            <a:off x="4786313" y="582613"/>
            <a:ext cx="32861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 sz="4800" b="1">
                <a:solidFill>
                  <a:srgbClr val="0091EA"/>
                </a:solidFill>
                <a:latin typeface="微軟正黑體" pitchFamily="34" charset="-120"/>
                <a:ea typeface="微軟正黑體" pitchFamily="34" charset="-120"/>
              </a:rPr>
              <a:t>翻轉頻道</a:t>
            </a:r>
            <a:endParaRPr lang="zh-TW" altLang="en-US" sz="4800"/>
          </a:p>
        </p:txBody>
      </p:sp>
      <p:pic>
        <p:nvPicPr>
          <p:cNvPr id="49157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1773238"/>
            <a:ext cx="767715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標題 1"/>
          <p:cNvSpPr>
            <a:spLocks noGrp="1"/>
          </p:cNvSpPr>
          <p:nvPr>
            <p:ph type="title"/>
          </p:nvPr>
        </p:nvSpPr>
        <p:spPr>
          <a:xfrm>
            <a:off x="1331913" y="2205038"/>
            <a:ext cx="7272337" cy="3214687"/>
          </a:xfrm>
        </p:spPr>
        <p:txBody>
          <a:bodyPr/>
          <a:lstStyle/>
          <a:p>
            <a:r>
              <a:rPr lang="en-US" altLang="zh-TW" sz="4000" b="1" smtClean="0">
                <a:solidFill>
                  <a:srgbClr val="0091EA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000" b="1" smtClean="0">
                <a:solidFill>
                  <a:srgbClr val="0091EA"/>
                </a:solidFill>
                <a:latin typeface="微軟正黑體" pitchFamily="34" charset="-120"/>
                <a:ea typeface="微軟正黑體" pitchFamily="34" charset="-120"/>
              </a:rPr>
            </a:br>
            <a:endParaRPr lang="zh-HK" altLang="en-US" sz="3600" b="1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0179" name="Picture 2" descr="Z:\PowerLesson\Flipped Channels\Materials for Workshop_Jan 2016\bann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930275"/>
            <a:ext cx="25812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矩形 4"/>
          <p:cNvSpPr>
            <a:spLocks noChangeArrowheads="1"/>
          </p:cNvSpPr>
          <p:nvPr/>
        </p:nvSpPr>
        <p:spPr bwMode="auto">
          <a:xfrm>
            <a:off x="4786313" y="582613"/>
            <a:ext cx="32861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 sz="4800" b="1">
                <a:solidFill>
                  <a:srgbClr val="0091EA"/>
                </a:solidFill>
                <a:latin typeface="微軟正黑體" pitchFamily="34" charset="-120"/>
                <a:ea typeface="微軟正黑體" pitchFamily="34" charset="-120"/>
              </a:rPr>
              <a:t>翻轉頻道</a:t>
            </a:r>
            <a:endParaRPr lang="zh-TW" altLang="en-US" sz="4800"/>
          </a:p>
        </p:txBody>
      </p:sp>
      <p:pic>
        <p:nvPicPr>
          <p:cNvPr id="50181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0413" y="1341438"/>
            <a:ext cx="5497512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總結</a:t>
            </a:r>
            <a:r>
              <a:rPr lang="en-US" altLang="zh-TW" dirty="0" smtClean="0"/>
              <a:t>:</a:t>
            </a:r>
            <a:r>
              <a:rPr lang="zh-TW" altLang="en-US" dirty="0" smtClean="0"/>
              <a:t> 有效的教學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有心的老師</a:t>
            </a:r>
            <a:endParaRPr lang="en-US" altLang="zh-TW" dirty="0" smtClean="0"/>
          </a:p>
          <a:p>
            <a:r>
              <a:rPr lang="zh-TW" altLang="en-US" dirty="0" smtClean="0"/>
              <a:t>有足夠的有效時間 </a:t>
            </a:r>
            <a:r>
              <a:rPr lang="en-US" altLang="zh-TW" dirty="0" smtClean="0"/>
              <a:t>(</a:t>
            </a:r>
            <a:r>
              <a:rPr lang="zh-TW" altLang="en-US" dirty="0" smtClean="0"/>
              <a:t>專注、專業的工具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有效能、有效率的學習的學習環境</a:t>
            </a:r>
            <a:endParaRPr lang="en-US" altLang="zh-TW" dirty="0" smtClean="0"/>
          </a:p>
          <a:p>
            <a:r>
              <a:rPr lang="zh-TW" altLang="en-US" dirty="0" smtClean="0"/>
              <a:t>有用的學習數據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14414" y="1071546"/>
          <a:ext cx="7700986" cy="4219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直線單箭頭接點 6"/>
          <p:cNvCxnSpPr/>
          <p:nvPr/>
        </p:nvCxnSpPr>
        <p:spPr>
          <a:xfrm>
            <a:off x="5572125" y="1785938"/>
            <a:ext cx="285750" cy="1587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914400" y="449580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zh-TW"/>
          </a:p>
        </p:txBody>
      </p:sp>
      <p:sp>
        <p:nvSpPr>
          <p:cNvPr id="10" name="標題 1"/>
          <p:cNvSpPr txBox="1">
            <a:spLocks/>
          </p:cNvSpPr>
          <p:nvPr/>
        </p:nvSpPr>
        <p:spPr bwMode="auto">
          <a:xfrm>
            <a:off x="1547813" y="115888"/>
            <a:ext cx="7272337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kumimoji="0" lang="zh-TW" altLang="en-US" sz="3800" dirty="0">
                <a:solidFill>
                  <a:srgbClr val="0091EA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產品分類更結構化</a:t>
            </a:r>
            <a:endParaRPr kumimoji="0" lang="zh-HK" altLang="en-US" sz="3800" dirty="0">
              <a:solidFill>
                <a:srgbClr val="0091EA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9859BC-529A-487E-A0FE-FFDEAE6FF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F59859BC-529A-487E-A0FE-FFDEAE6FF0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6073B4-5201-41B6-AE22-BC193CA9E1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6C6073B4-5201-41B6-AE22-BC193CA9E1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FEEDDF-FDB8-4686-B9F9-A387C784D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3BFEEDDF-FDB8-4686-B9F9-A387C784D6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108742-A79D-4B61-91AD-A3793A47C7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graphicEl>
                                              <a:dgm id="{12108742-A79D-4B61-91AD-A3793A47C7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1BB81C-FF88-416F-8F90-EA7A61865A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graphicEl>
                                              <a:dgm id="{2A1BB81C-FF88-416F-8F90-EA7A61865A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98FD8D-0334-48D5-89FD-FF951B082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A698FD8D-0334-48D5-89FD-FF951B0820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2EF328-24AD-48A4-A322-70AD27B28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graphicEl>
                                              <a:dgm id="{942EF328-24AD-48A4-A322-70AD27B283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E59BEF-ED34-4A30-9657-01C42C9F0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graphicEl>
                                              <a:dgm id="{62E59BEF-ED34-4A30-9657-01C42C9F00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801C6E-981B-4D8F-A18F-A12FFC55A9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>
                                            <p:graphicEl>
                                              <a:dgm id="{3F801C6E-981B-4D8F-A18F-A12FFC55A9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89ADED-7F2A-4CC0-A71F-6FE05634DA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">
                                            <p:graphicEl>
                                              <a:dgm id="{D989ADED-7F2A-4CC0-A71F-6FE05634DA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F9C23E-2275-4BFD-B398-E321349E34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">
                                            <p:graphicEl>
                                              <a:dgm id="{8CF9C23E-2275-4BFD-B398-E321349E34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0E2451-39D7-4604-84E9-C12E1F24D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">
                                            <p:graphicEl>
                                              <a:dgm id="{A70E2451-39D7-4604-84E9-C12E1F24DB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061C6C-2ADD-4282-9B2F-02C2F2D8C1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">
                                            <p:graphicEl>
                                              <a:dgm id="{D4061C6C-2ADD-4282-9B2F-02C2F2D8C1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C1BD8D-7075-4876-BC25-7C64A7A58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">
                                            <p:graphicEl>
                                              <a:dgm id="{FAC1BD8D-7075-4876-BC25-7C64A7A58D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9972D2-0C44-47CA-B7DC-533CD3CF0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">
                                            <p:graphicEl>
                                              <a:dgm id="{CB9972D2-0C44-47CA-B7DC-533CD3CF00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5069F3-81E1-4F29-AC7F-A9558617B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">
                                            <p:graphicEl>
                                              <a:dgm id="{205069F3-81E1-4F29-AC7F-A9558617B1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57FEE6-4C86-4670-9BAB-F38AEF2197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">
                                            <p:graphicEl>
                                              <a:dgm id="{FC57FEE6-4C86-4670-9BAB-F38AEF2197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6B6A27-AF36-4963-BEC0-FE587F5C2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4">
                                            <p:graphicEl>
                                              <a:dgm id="{916B6A27-AF36-4963-BEC0-FE587F5C29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5AC1F8-64EB-46DA-B185-AA5B803C3C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">
                                            <p:graphicEl>
                                              <a:dgm id="{775AC1F8-64EB-46DA-B185-AA5B803C3C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562682-CD7D-4FC0-B53C-6CF769546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4">
                                            <p:graphicEl>
                                              <a:dgm id="{39562682-CD7D-4FC0-B53C-6CF769546F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772627-C02A-40C1-9E9B-730A592BA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">
                                            <p:graphicEl>
                                              <a:dgm id="{44772627-C02A-40C1-9E9B-730A592BA1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A5E86A-97CD-426A-9A70-1E706F2909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4">
                                            <p:graphicEl>
                                              <a:dgm id="{03A5E86A-97CD-426A-9A70-1E706F2909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F33372-95D4-4267-A5B9-1356142364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4">
                                            <p:graphicEl>
                                              <a:dgm id="{C0F33372-95D4-4267-A5B9-1356142364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3C8AF8-EC7E-4CCA-A2EB-1BCBB21A98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">
                                            <p:graphicEl>
                                              <a:dgm id="{4F3C8AF8-EC7E-4CCA-A2EB-1BCBB21A98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8523D4-05D4-4BAE-A1A7-718AF433D7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4">
                                            <p:graphicEl>
                                              <a:dgm id="{FC8523D4-05D4-4BAE-A1A7-718AF433D7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490326-B005-4B32-BE93-B907464E5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4">
                                            <p:graphicEl>
                                              <a:dgm id="{48490326-B005-4B32-BE93-B907464E58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7A14C2-B3B4-49C7-A305-A7E0294C43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4">
                                            <p:graphicEl>
                                              <a:dgm id="{E97A14C2-B3B4-49C7-A305-A7E0294C43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D8A29A-79A9-4ABD-803E-80B85EC697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4">
                                            <p:graphicEl>
                                              <a:dgm id="{B7D8A29A-79A9-4ABD-803E-80B85EC697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C5DE19-0819-4227-9C0C-48017F594A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4">
                                            <p:graphicEl>
                                              <a:dgm id="{15C5DE19-0819-4227-9C0C-48017F594A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2BB3B1-DE95-42C7-95F4-08D8C1216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4">
                                            <p:graphicEl>
                                              <a:dgm id="{8D2BB3B1-DE95-42C7-95F4-08D8C1216D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14E362-4DC0-4880-8C37-2A7AA3049F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4">
                                            <p:graphicEl>
                                              <a:dgm id="{2214E362-4DC0-4880-8C37-2A7AA3049F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2penniesworth.com/wp-content/uploads/2008/10/many-direc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013" y="1524000"/>
            <a:ext cx="6853237" cy="438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1935163" y="1143000"/>
            <a:ext cx="2922587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zh-TW" altLang="en-US" sz="2400" dirty="0" smtClean="0">
                <a:solidFill>
                  <a:srgbClr val="0091EA"/>
                </a:solidFill>
                <a:latin typeface="微軟正黑體" pitchFamily="34" charset="-120"/>
                <a:cs typeface="+mj-cs"/>
              </a:rPr>
              <a:t>電子學習工具</a:t>
            </a:r>
            <a:endParaRPr kumimoji="0" lang="en-US" altLang="zh-TW" sz="2400" dirty="0">
              <a:solidFill>
                <a:srgbClr val="0091EA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  <a:p>
            <a:pPr eaLnBrk="0" hangingPunct="0">
              <a:defRPr/>
            </a:pPr>
            <a:r>
              <a:rPr kumimoji="0" lang="en-US" altLang="zh-TW" dirty="0">
                <a:solidFill>
                  <a:srgbClr val="0091EA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LMS</a:t>
            </a:r>
          </a:p>
          <a:p>
            <a:pPr eaLnBrk="0" hangingPunct="0">
              <a:defRPr/>
            </a:pPr>
            <a:r>
              <a:rPr kumimoji="0" lang="en-US" altLang="zh-TW" dirty="0" err="1">
                <a:solidFill>
                  <a:srgbClr val="0091EA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PowerLesson</a:t>
            </a:r>
            <a:endParaRPr kumimoji="0" lang="en-US" altLang="zh-TW" dirty="0">
              <a:solidFill>
                <a:srgbClr val="0091EA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  <a:p>
            <a:pPr eaLnBrk="0" hangingPunct="0">
              <a:defRPr/>
            </a:pPr>
            <a:r>
              <a:rPr lang="zh-TW" altLang="en-US" dirty="0" smtClean="0">
                <a:solidFill>
                  <a:srgbClr val="0091EA"/>
                </a:solidFill>
                <a:latin typeface="微軟正黑體" pitchFamily="34" charset="-120"/>
                <a:cs typeface="+mj-cs"/>
              </a:rPr>
              <a:t>翻轉頻道</a:t>
            </a:r>
            <a:endParaRPr kumimoji="0" lang="en-US" altLang="zh-TW" dirty="0">
              <a:solidFill>
                <a:srgbClr val="0091EA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  <a:p>
            <a:pPr eaLnBrk="0" hangingPunct="0">
              <a:defRPr/>
            </a:pPr>
            <a:r>
              <a:rPr lang="zh-TW" altLang="en-US" dirty="0" smtClean="0">
                <a:solidFill>
                  <a:srgbClr val="0091EA"/>
                </a:solidFill>
                <a:latin typeface="微軟正黑體" pitchFamily="34" charset="-120"/>
                <a:cs typeface="+mj-cs"/>
              </a:rPr>
              <a:t>電子學習內容</a:t>
            </a:r>
            <a:endParaRPr kumimoji="0" lang="en-US" altLang="zh-TW" dirty="0">
              <a:solidFill>
                <a:srgbClr val="0091EA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02051" y="5000625"/>
            <a:ext cx="1723549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2400" dirty="0" smtClean="0">
                <a:solidFill>
                  <a:srgbClr val="0091EA"/>
                </a:solidFill>
                <a:latin typeface="微軟正黑體" pitchFamily="34" charset="-120"/>
              </a:rPr>
              <a:t>電子圖書館</a:t>
            </a:r>
            <a:endParaRPr kumimoji="0" lang="en-US" altLang="zh-TW" sz="2400" dirty="0">
              <a:solidFill>
                <a:srgbClr val="0091EA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zh-TW" altLang="en-US" sz="2400" dirty="0" smtClean="0">
                <a:solidFill>
                  <a:srgbClr val="0091EA"/>
                </a:solidFill>
                <a:latin typeface="微軟正黑體" pitchFamily="34" charset="-120"/>
                <a:cs typeface="+mj-cs"/>
              </a:rPr>
              <a:t>電子書</a:t>
            </a:r>
            <a:endParaRPr kumimoji="0" lang="en-US" altLang="zh-TW" sz="2400" dirty="0">
              <a:solidFill>
                <a:srgbClr val="0091EA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031177" y="5324475"/>
            <a:ext cx="141577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2400" dirty="0" smtClean="0">
                <a:solidFill>
                  <a:srgbClr val="0091EA"/>
                </a:solidFill>
                <a:latin typeface="微軟正黑體" pitchFamily="34" charset="-120"/>
                <a:cs typeface="+mj-cs"/>
              </a:rPr>
              <a:t>雲端服務</a:t>
            </a:r>
            <a:endParaRPr kumimoji="0" lang="en-US" altLang="zh-TW" sz="2400" dirty="0">
              <a:solidFill>
                <a:srgbClr val="0091EA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 bwMode="auto">
          <a:xfrm>
            <a:off x="1547813" y="115888"/>
            <a:ext cx="7272337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kumimoji="0" lang="zh-TW" altLang="en-US" sz="3800" dirty="0">
                <a:solidFill>
                  <a:srgbClr val="0091EA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四大發展方向</a:t>
            </a:r>
            <a:endParaRPr kumimoji="0" lang="zh-HK" altLang="en-US" sz="3800" dirty="0">
              <a:solidFill>
                <a:srgbClr val="0091EA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143750" y="1357313"/>
            <a:ext cx="1208088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kumimoji="0" lang="en-US" altLang="zh-TW" sz="2400" dirty="0">
                <a:solidFill>
                  <a:srgbClr val="0091EA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APPs</a:t>
            </a:r>
          </a:p>
          <a:p>
            <a:pPr eaLnBrk="0" hangingPunct="0">
              <a:defRPr/>
            </a:pPr>
            <a:r>
              <a:rPr lang="zh-TW" altLang="en-US" dirty="0" smtClean="0">
                <a:solidFill>
                  <a:srgbClr val="0091EA"/>
                </a:solidFill>
                <a:latin typeface="微軟正黑體" pitchFamily="34" charset="-120"/>
                <a:cs typeface="+mj-cs"/>
              </a:rPr>
              <a:t>家長</a:t>
            </a:r>
            <a:endParaRPr kumimoji="0" lang="en-US" altLang="zh-TW" dirty="0">
              <a:solidFill>
                <a:srgbClr val="0091EA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  <a:p>
            <a:pPr eaLnBrk="0" hangingPunct="0">
              <a:defRPr/>
            </a:pPr>
            <a:r>
              <a:rPr lang="zh-TW" altLang="en-US" dirty="0" smtClean="0">
                <a:solidFill>
                  <a:srgbClr val="0091EA"/>
                </a:solidFill>
                <a:latin typeface="微軟正黑體" pitchFamily="34" charset="-120"/>
                <a:cs typeface="+mj-cs"/>
              </a:rPr>
              <a:t>教師</a:t>
            </a:r>
            <a:endParaRPr kumimoji="0" lang="en-US" altLang="zh-TW" dirty="0">
              <a:solidFill>
                <a:srgbClr val="0091EA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  <a:p>
            <a:pPr eaLnBrk="0" hangingPunct="0">
              <a:defRPr/>
            </a:pPr>
            <a:r>
              <a:rPr lang="zh-TW" altLang="en-US" dirty="0" smtClean="0">
                <a:solidFill>
                  <a:srgbClr val="0091EA"/>
                </a:solidFill>
                <a:latin typeface="微軟正黑體" pitchFamily="34" charset="-120"/>
                <a:cs typeface="+mj-cs"/>
              </a:rPr>
              <a:t>學生</a:t>
            </a:r>
            <a:endParaRPr kumimoji="0" lang="en-US" altLang="zh-TW" dirty="0">
              <a:solidFill>
                <a:srgbClr val="0091EA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  <a:p>
            <a:pPr eaLnBrk="0" hangingPunct="0">
              <a:defRPr/>
            </a:pPr>
            <a:r>
              <a:rPr lang="zh-TW" altLang="en-US" dirty="0" smtClean="0">
                <a:solidFill>
                  <a:srgbClr val="0091EA"/>
                </a:solidFill>
                <a:latin typeface="微軟正黑體" pitchFamily="34" charset="-120"/>
                <a:cs typeface="+mj-cs"/>
              </a:rPr>
              <a:t>其他</a:t>
            </a:r>
            <a:r>
              <a:rPr kumimoji="0" lang="en-US" altLang="zh-TW" dirty="0" smtClean="0">
                <a:solidFill>
                  <a:srgbClr val="0091EA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…</a:t>
            </a:r>
            <a:endParaRPr kumimoji="0" lang="en-US" altLang="zh-TW" dirty="0">
              <a:solidFill>
                <a:srgbClr val="0091EA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  <a:p>
            <a:pPr eaLnBrk="0" hangingPunct="0">
              <a:defRPr/>
            </a:pPr>
            <a:endParaRPr kumimoji="0" lang="zh-TW" altLang="en-US" sz="2400" dirty="0">
              <a:solidFill>
                <a:srgbClr val="0091EA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學校基建發展 </a:t>
            </a:r>
            <a:r>
              <a:rPr lang="en-US" altLang="zh-TW" dirty="0" smtClean="0"/>
              <a:t>(</a:t>
            </a:r>
            <a:r>
              <a:rPr lang="zh-TW" altLang="en-US" dirty="0" smtClean="0"/>
              <a:t>互聯網及流動通訊</a:t>
            </a:r>
            <a:r>
              <a:rPr lang="en-US" altLang="zh-TW" dirty="0" smtClean="0"/>
              <a:t>)</a:t>
            </a:r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/>
          <a:lstStyle/>
          <a:p>
            <a:r>
              <a:rPr lang="zh-TW" altLang="en-US" dirty="0" smtClean="0"/>
              <a:t>智慧教室 </a:t>
            </a:r>
            <a:r>
              <a:rPr lang="en-US" altLang="zh-TW" dirty="0" smtClean="0"/>
              <a:t>(2000</a:t>
            </a:r>
            <a:r>
              <a:rPr lang="zh-TW" altLang="en-US" dirty="0" smtClean="0"/>
              <a:t> </a:t>
            </a:r>
            <a:r>
              <a:rPr lang="en-US" altLang="zh-TW" dirty="0" smtClean="0"/>
              <a:t>-</a:t>
            </a:r>
            <a:r>
              <a:rPr lang="zh-TW" altLang="en-US" dirty="0" smtClean="0"/>
              <a:t> </a:t>
            </a:r>
            <a:r>
              <a:rPr lang="en-US" altLang="zh-TW" dirty="0" smtClean="0"/>
              <a:t>)</a:t>
            </a:r>
          </a:p>
          <a:p>
            <a:pPr lvl="1"/>
            <a:r>
              <a:rPr lang="zh-TW" altLang="en-US" dirty="0" smtClean="0"/>
              <a:t>網絡校園 </a:t>
            </a:r>
            <a:r>
              <a:rPr lang="en-US" altLang="zh-TW" dirty="0" smtClean="0"/>
              <a:t>(</a:t>
            </a:r>
            <a:r>
              <a:rPr lang="zh-TW" altLang="en-US" dirty="0" smtClean="0"/>
              <a:t>全校寬頻</a:t>
            </a:r>
            <a:r>
              <a:rPr lang="en-US" altLang="zh-TW" dirty="0" smtClean="0"/>
              <a:t>)</a:t>
            </a:r>
          </a:p>
          <a:p>
            <a:pPr lvl="1"/>
            <a:r>
              <a:rPr lang="zh-TW" altLang="en-US" dirty="0" smtClean="0"/>
              <a:t>電腦室</a:t>
            </a:r>
            <a:r>
              <a:rPr lang="en-US" altLang="zh-TW" dirty="0" smtClean="0"/>
              <a:t>,</a:t>
            </a:r>
            <a:r>
              <a:rPr lang="zh-TW" altLang="en-US" dirty="0" smtClean="0"/>
              <a:t> </a:t>
            </a:r>
            <a:r>
              <a:rPr lang="en-US" altLang="zh-TW" dirty="0" smtClean="0"/>
              <a:t>(2-3)</a:t>
            </a:r>
          </a:p>
          <a:p>
            <a:pPr lvl="1"/>
            <a:r>
              <a:rPr lang="zh-TW" altLang="en-US" dirty="0" smtClean="0"/>
              <a:t>互動白板</a:t>
            </a:r>
            <a:r>
              <a:rPr lang="en-US" altLang="zh-TW" dirty="0" smtClean="0"/>
              <a:t>(</a:t>
            </a:r>
            <a:r>
              <a:rPr lang="zh-TW" altLang="en-US" dirty="0" smtClean="0"/>
              <a:t>少數學校、少量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電子書包風潮 </a:t>
            </a:r>
            <a:r>
              <a:rPr lang="en-US" altLang="zh-TW" dirty="0" smtClean="0"/>
              <a:t>(2005</a:t>
            </a:r>
            <a:r>
              <a:rPr lang="zh-TW" altLang="en-US" dirty="0" smtClean="0"/>
              <a:t> </a:t>
            </a:r>
            <a:r>
              <a:rPr lang="en-US" altLang="zh-TW" dirty="0" smtClean="0"/>
              <a:t>-</a:t>
            </a:r>
            <a:r>
              <a:rPr lang="zh-TW" altLang="en-US" dirty="0" smtClean="0"/>
              <a:t> </a:t>
            </a:r>
            <a:r>
              <a:rPr lang="en-US" altLang="zh-TW" dirty="0" smtClean="0"/>
              <a:t>)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notebook, </a:t>
            </a:r>
            <a:r>
              <a:rPr lang="en-US" altLang="zh-TW" dirty="0" err="1" smtClean="0"/>
              <a:t>netbook</a:t>
            </a:r>
            <a:r>
              <a:rPr lang="en-US" altLang="zh-TW" dirty="0" smtClean="0"/>
              <a:t>, </a:t>
            </a:r>
            <a:r>
              <a:rPr lang="zh-TW" altLang="en-US" dirty="0" smtClean="0"/>
              <a:t>平板電腦</a:t>
            </a:r>
            <a:r>
              <a:rPr lang="en-US" altLang="zh-TW" dirty="0" smtClean="0"/>
              <a:t> (</a:t>
            </a:r>
            <a:r>
              <a:rPr lang="en-US" altLang="zh-TW" dirty="0" err="1" smtClean="0"/>
              <a:t>iPAD</a:t>
            </a:r>
            <a:r>
              <a:rPr lang="zh-TW" altLang="en-US" dirty="0" smtClean="0"/>
              <a:t>為主</a:t>
            </a:r>
            <a:r>
              <a:rPr lang="en-US" altLang="zh-TW" dirty="0" smtClean="0"/>
              <a:t>) </a:t>
            </a:r>
          </a:p>
          <a:p>
            <a:r>
              <a:rPr lang="zh-TW" altLang="en-US" dirty="0" smtClean="0"/>
              <a:t>電子課本計劃 </a:t>
            </a:r>
            <a:r>
              <a:rPr lang="en-US" altLang="zh-TW" dirty="0" smtClean="0"/>
              <a:t>(2010</a:t>
            </a:r>
            <a:r>
              <a:rPr lang="zh-TW" altLang="en-US" dirty="0" smtClean="0"/>
              <a:t> </a:t>
            </a:r>
            <a:r>
              <a:rPr lang="en-US" altLang="zh-TW" dirty="0" smtClean="0"/>
              <a:t>-</a:t>
            </a:r>
            <a:r>
              <a:rPr lang="zh-TW" altLang="en-US" dirty="0" smtClean="0"/>
              <a:t> 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/>
              <a:t>EMADS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zh-TW" altLang="en-US" dirty="0" smtClean="0"/>
              <a:t>電子教科書市場開拓計劃</a:t>
            </a:r>
            <a:r>
              <a:rPr lang="en-US" altLang="zh-TW" dirty="0" smtClean="0"/>
              <a:t>),</a:t>
            </a:r>
            <a:r>
              <a:rPr lang="zh-TW" altLang="en-US" dirty="0" smtClean="0"/>
              <a:t> </a:t>
            </a:r>
            <a:r>
              <a:rPr lang="en-US" altLang="zh-TW" dirty="0" err="1" smtClean="0"/>
              <a:t>Wifi</a:t>
            </a:r>
            <a:r>
              <a:rPr lang="en-US" altLang="zh-TW" dirty="0" smtClean="0"/>
              <a:t> </a:t>
            </a:r>
            <a:r>
              <a:rPr lang="zh-TW" altLang="en-US" dirty="0" smtClean="0"/>
              <a:t>校園</a:t>
            </a:r>
            <a:r>
              <a:rPr lang="en-US" altLang="zh-TW" dirty="0" smtClean="0"/>
              <a:t>, BYOD</a:t>
            </a:r>
            <a:r>
              <a:rPr lang="zh-TW" altLang="en-US" dirty="0" smtClean="0"/>
              <a:t> 支援計劃</a:t>
            </a:r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電子學習的發展及目標</a:t>
            </a:r>
            <a:endParaRPr lang="zh-TW" altLang="en-US" dirty="0"/>
          </a:p>
        </p:txBody>
      </p:sp>
      <p:graphicFrame>
        <p:nvGraphicFramePr>
          <p:cNvPr id="4" name="資料庫圖表 3"/>
          <p:cNvGraphicFramePr/>
          <p:nvPr/>
        </p:nvGraphicFramePr>
        <p:xfrm>
          <a:off x="1187624" y="1412776"/>
          <a:ext cx="6648400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群組 6"/>
          <p:cNvGrpSpPr/>
          <p:nvPr/>
        </p:nvGrpSpPr>
        <p:grpSpPr>
          <a:xfrm>
            <a:off x="467544" y="1268760"/>
            <a:ext cx="8352928" cy="4824536"/>
            <a:chOff x="755576" y="1268760"/>
            <a:chExt cx="7848872" cy="4824536"/>
          </a:xfrm>
        </p:grpSpPr>
        <p:sp>
          <p:nvSpPr>
            <p:cNvPr id="5" name="橢圓 4"/>
            <p:cNvSpPr/>
            <p:nvPr/>
          </p:nvSpPr>
          <p:spPr>
            <a:xfrm>
              <a:off x="755576" y="1268760"/>
              <a:ext cx="7848872" cy="4464496"/>
            </a:xfrm>
            <a:prstGeom prst="ellipse">
              <a:avLst/>
            </a:prstGeom>
            <a:solidFill>
              <a:schemeClr val="dk1">
                <a:alpha val="40000"/>
              </a:schemeClr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3200" dirty="0" smtClean="0"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rPr>
                <a:t>資訊科技教育策略的目標是</a:t>
              </a:r>
              <a:r>
                <a:rPr lang="zh-TW" altLang="zh-TW" sz="3200" dirty="0" smtClean="0"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rPr>
                <a:t>透過資訊科技，成功推動學校教育的「範式轉移」── </a:t>
              </a:r>
              <a:endParaRPr lang="en-US" altLang="zh-TW" sz="32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zh-TW" sz="3200" dirty="0" smtClean="0"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rPr>
                <a:t>由以</a:t>
              </a:r>
              <a:r>
                <a:rPr lang="en-US" altLang="zh-TW" sz="3200" dirty="0" smtClean="0"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rPr>
                <a:t> </a:t>
              </a:r>
              <a:r>
                <a:rPr lang="zh-TW" altLang="zh-TW" sz="3200" dirty="0" smtClean="0">
                  <a:solidFill>
                    <a:srgbClr val="FFFF00"/>
                  </a:solidFill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rPr>
                <a:t>課本為主導</a:t>
              </a:r>
              <a:r>
                <a:rPr lang="en-US" altLang="zh-TW" sz="3200" dirty="0" smtClean="0">
                  <a:solidFill>
                    <a:srgbClr val="FFFF00"/>
                  </a:solidFill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rPr>
                <a:t>, </a:t>
              </a:r>
              <a:r>
                <a:rPr lang="zh-TW" altLang="zh-TW" sz="3200" dirty="0" smtClean="0">
                  <a:solidFill>
                    <a:srgbClr val="FFFF00"/>
                  </a:solidFill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rPr>
                <a:t>以教師為中心</a:t>
              </a:r>
              <a:r>
                <a:rPr lang="zh-TW" altLang="zh-TW" sz="3200" dirty="0" smtClean="0"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rPr>
                <a:t>的教學模式，轉向互動和</a:t>
              </a:r>
              <a:r>
                <a:rPr lang="zh-TW" altLang="en-US" sz="3200" dirty="0" smtClean="0"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rPr>
                <a:t>以</a:t>
              </a:r>
              <a:endParaRPr lang="en-US" altLang="zh-TW" sz="32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3200" dirty="0" smtClean="0">
                  <a:solidFill>
                    <a:srgbClr val="FFFF00"/>
                  </a:solidFill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rPr>
                <a:t>        </a:t>
              </a:r>
              <a:r>
                <a:rPr lang="zh-TW" altLang="zh-TW" sz="3200" dirty="0" smtClean="0">
                  <a:solidFill>
                    <a:srgbClr val="FFFF00"/>
                  </a:solidFill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rPr>
                <a:t>學生為中心的學習模式</a:t>
              </a:r>
              <a:endParaRPr lang="en-US" altLang="zh-TW" sz="3200" dirty="0">
                <a:solidFill>
                  <a:srgbClr val="FFFF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077200" y="5723964"/>
              <a:ext cx="35830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 smtClean="0">
                  <a:solidFill>
                    <a:schemeClr val="tx2"/>
                  </a:solidFill>
                </a:rPr>
                <a:t>何謂電子學習 </a:t>
              </a:r>
              <a:r>
                <a:rPr lang="en-US" altLang="zh-TW" b="1" dirty="0" smtClean="0">
                  <a:solidFill>
                    <a:schemeClr val="tx2"/>
                  </a:solidFill>
                </a:rPr>
                <a:t>(</a:t>
              </a:r>
              <a:r>
                <a:rPr lang="zh-TW" altLang="en-US" b="1" dirty="0" smtClean="0">
                  <a:solidFill>
                    <a:schemeClr val="tx2"/>
                  </a:solidFill>
                </a:rPr>
                <a:t>香港教育局</a:t>
              </a:r>
              <a:r>
                <a:rPr lang="en-US" altLang="zh-TW" b="1" dirty="0" smtClean="0">
                  <a:solidFill>
                    <a:schemeClr val="tx2"/>
                  </a:solidFill>
                </a:rPr>
                <a:t>, 2008)</a:t>
              </a:r>
              <a:endParaRPr lang="zh-TW" altLang="en-US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2627784" y="2204864"/>
            <a:ext cx="3916458" cy="258532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zh-TW" alt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altLang="zh-TW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zh-TW" alt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翻轉教室   </a:t>
            </a:r>
            <a:endParaRPr lang="en-US" altLang="zh-TW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zh-TW" alt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翻轉課堂 </a:t>
            </a:r>
            <a:r>
              <a:rPr lang="en-US" altLang="zh-TW" smtClean="0"/>
              <a:t>Flipped Classroom</a:t>
            </a:r>
            <a:endParaRPr lang="zh-TW" altLang="en-US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smtClean="0"/>
              <a:t>先由</a:t>
            </a:r>
            <a:r>
              <a:rPr lang="zh-TW" altLang="en-US" sz="2800" u="sng" smtClean="0"/>
              <a:t>學生</a:t>
            </a:r>
            <a:r>
              <a:rPr lang="zh-TW" altLang="en-US" sz="2800" smtClean="0"/>
              <a:t>在家</a:t>
            </a:r>
            <a:r>
              <a:rPr lang="zh-TW" altLang="en-US" sz="2800" u="sng" smtClean="0"/>
              <a:t>中看老師或其他人準備的課程內容</a:t>
            </a:r>
            <a:r>
              <a:rPr lang="en-US" altLang="zh-TW" sz="2800" u="sng" smtClean="0"/>
              <a:t>(online video lecture)</a:t>
            </a:r>
            <a:r>
              <a:rPr lang="zh-TW" altLang="en-US" sz="2800" smtClean="0"/>
              <a:t>，到學校時，</a:t>
            </a:r>
            <a:r>
              <a:rPr lang="zh-TW" altLang="en-US" sz="2800" u="sng" smtClean="0"/>
              <a:t>學生和老師一起完成作業，並且進行問題及討論</a:t>
            </a:r>
            <a:r>
              <a:rPr lang="zh-TW" altLang="en-US" sz="2800" smtClean="0"/>
              <a:t>。</a:t>
            </a:r>
            <a:endParaRPr lang="en-US" altLang="zh-TW" sz="2800" smtClean="0"/>
          </a:p>
          <a:p>
            <a:r>
              <a:rPr lang="zh-TW" altLang="en-US" sz="2800" smtClean="0"/>
              <a:t>學生與老師的角色對調</a:t>
            </a:r>
            <a:endParaRPr lang="en-US" altLang="zh-TW" sz="2800" smtClean="0"/>
          </a:p>
          <a:p>
            <a:r>
              <a:rPr lang="zh-TW" altLang="en-US" sz="2800" smtClean="0"/>
              <a:t>在家和在校的工作對調</a:t>
            </a:r>
            <a:endParaRPr lang="en-US" altLang="zh-TW" sz="2800" smtClean="0"/>
          </a:p>
          <a:p>
            <a:r>
              <a:rPr lang="zh-TW" altLang="en-US" sz="2800" smtClean="0"/>
              <a:t>教師的教學方式以個別輔導來取代講課模式</a:t>
            </a:r>
            <a:r>
              <a:rPr lang="en-US" altLang="zh-TW" sz="2800" smtClean="0"/>
              <a:t>.</a:t>
            </a:r>
            <a:r>
              <a:rPr lang="zh-TW" altLang="en-US" sz="2800" smtClean="0"/>
              <a:t> 。</a:t>
            </a:r>
            <a:endParaRPr lang="en-US" altLang="zh-TW" sz="2800" smtClean="0"/>
          </a:p>
          <a:p>
            <a:r>
              <a:rPr lang="zh-TW" altLang="en-US" sz="2800" smtClean="0"/>
              <a:t>亦可稱作</a:t>
            </a:r>
            <a:r>
              <a:rPr lang="en-US" altLang="zh-TW" sz="2800" smtClean="0"/>
              <a:t> backwards classroom, inverted classroom, reverse teaching, and the Thayer Method.</a:t>
            </a:r>
            <a:endParaRPr lang="zh-TW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在美國</a:t>
            </a:r>
          </a:p>
        </p:txBody>
      </p:sp>
      <p:sp>
        <p:nvSpPr>
          <p:cNvPr id="10243" name="內容版面配置區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525962"/>
          </a:xfrm>
        </p:spPr>
        <p:txBody>
          <a:bodyPr/>
          <a:lstStyle/>
          <a:p>
            <a:r>
              <a:rPr lang="zh-TW" altLang="en-US" sz="2800" dirty="0" smtClean="0"/>
              <a:t>引起教學界廣泛關注。根據 </a:t>
            </a:r>
            <a:r>
              <a:rPr lang="en-US" altLang="zh-TW" sz="2800" dirty="0" smtClean="0"/>
              <a:t>Flipped Learning Network (2012), </a:t>
            </a:r>
            <a:r>
              <a:rPr lang="zh-TW" altLang="en-US" sz="2800" dirty="0" smtClean="0"/>
              <a:t>它的會員人數急增</a:t>
            </a:r>
            <a:r>
              <a:rPr lang="en-US" altLang="zh-TW" sz="2800" dirty="0" smtClean="0"/>
              <a:t>,</a:t>
            </a:r>
            <a:r>
              <a:rPr lang="zh-TW" altLang="en-US" sz="2800" dirty="0" smtClean="0"/>
              <a:t> 從</a:t>
            </a:r>
            <a:r>
              <a:rPr lang="en-US" altLang="zh-TW" sz="2800" dirty="0" smtClean="0"/>
              <a:t>2011</a:t>
            </a:r>
            <a:r>
              <a:rPr lang="zh-TW" altLang="en-US" sz="2800" dirty="0" smtClean="0"/>
              <a:t>年的</a:t>
            </a:r>
            <a:r>
              <a:rPr lang="en-US" altLang="zh-TW" sz="2800" dirty="0" smtClean="0"/>
              <a:t>2,500 </a:t>
            </a:r>
            <a:r>
              <a:rPr lang="zh-TW" altLang="en-US" sz="2800" dirty="0" smtClean="0"/>
              <a:t>昇至</a:t>
            </a:r>
            <a:r>
              <a:rPr lang="en-US" altLang="zh-TW" sz="2800" dirty="0" smtClean="0"/>
              <a:t> 2012</a:t>
            </a:r>
            <a:r>
              <a:rPr lang="zh-TW" altLang="en-US" sz="2800" dirty="0" smtClean="0"/>
              <a:t>的 </a:t>
            </a:r>
            <a:r>
              <a:rPr lang="en-US" altLang="zh-TW" sz="2800" dirty="0" smtClean="0"/>
              <a:t>9000</a:t>
            </a:r>
            <a:r>
              <a:rPr lang="zh-TW" altLang="en-US" sz="2800" dirty="0" smtClean="0"/>
              <a:t>人</a:t>
            </a:r>
            <a:r>
              <a:rPr lang="en-US" altLang="zh-TW" sz="2800" dirty="0" smtClean="0"/>
              <a:t>. </a:t>
            </a:r>
          </a:p>
          <a:p>
            <a:r>
              <a:rPr lang="zh-TW" altLang="en-US" sz="2800" dirty="0" smtClean="0"/>
              <a:t>有個別學校全面改革</a:t>
            </a:r>
            <a:r>
              <a:rPr lang="en-US" altLang="zh-TW" sz="2800" dirty="0" smtClean="0"/>
              <a:t>(</a:t>
            </a:r>
            <a:r>
              <a:rPr lang="en-US" altLang="zh-TW" sz="2800" dirty="0" err="1" smtClean="0"/>
              <a:t>Clintondale</a:t>
            </a:r>
            <a:r>
              <a:rPr lang="en-US" altLang="zh-TW" sz="2800" dirty="0" smtClean="0"/>
              <a:t> High School in Michigan )</a:t>
            </a:r>
          </a:p>
          <a:p>
            <a:r>
              <a:rPr lang="zh-TW" altLang="en-US" sz="2800" dirty="0" smtClean="0"/>
              <a:t>引發學術界的注意</a:t>
            </a:r>
            <a:r>
              <a:rPr lang="en-US" altLang="zh-TW" sz="2800" dirty="0" smtClean="0"/>
              <a:t>, </a:t>
            </a:r>
            <a:r>
              <a:rPr lang="zh-TW" altLang="en-US" sz="2800" dirty="0" smtClean="0"/>
              <a:t>爭相研究有關的項目</a:t>
            </a:r>
            <a:endParaRPr lang="en-US" altLang="zh-TW" sz="2800" dirty="0" smtClean="0"/>
          </a:p>
          <a:p>
            <a:pPr lvl="1"/>
            <a:r>
              <a:rPr lang="zh-TW" altLang="en-US" sz="2400" dirty="0" smtClean="0"/>
              <a:t>改善師生互動關係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即時回應的機會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學生的投人感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自我學習的進度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更有意義的作業</a:t>
            </a:r>
            <a:endParaRPr lang="en-US" altLang="zh-TW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3714</TotalTime>
  <Words>1871</Words>
  <Application>Microsoft Office PowerPoint</Application>
  <PresentationFormat>如螢幕大小 (4:3)</PresentationFormat>
  <Paragraphs>361</Paragraphs>
  <Slides>39</Slides>
  <Notes>5</Notes>
  <HiddenSlides>0</HiddenSlides>
  <MMClips>1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39</vt:i4>
      </vt:variant>
    </vt:vector>
  </HeadingPairs>
  <TitlesOfParts>
    <vt:vector size="40" baseType="lpstr">
      <vt:lpstr>Office 佈景主題</vt:lpstr>
      <vt:lpstr>藉科技翻轉教學以提升學習成效</vt:lpstr>
      <vt:lpstr>投影片 2</vt:lpstr>
      <vt:lpstr>投影片 3</vt:lpstr>
      <vt:lpstr>投影片 4</vt:lpstr>
      <vt:lpstr>投影片 5</vt:lpstr>
      <vt:lpstr>學校基建發展 (互聯網及流動通訊) </vt:lpstr>
      <vt:lpstr>電子學習的發展及目標</vt:lpstr>
      <vt:lpstr>翻轉課堂 Flipped Classroom</vt:lpstr>
      <vt:lpstr>在美國</vt:lpstr>
      <vt:lpstr>在香港</vt:lpstr>
      <vt:lpstr>Flip 不起來!?</vt:lpstr>
      <vt:lpstr> 翻轉教學的重點</vt:lpstr>
      <vt:lpstr>翻轉教學的發展</vt:lpstr>
      <vt:lpstr>翻轉教學從實踐開始</vt:lpstr>
      <vt:lpstr>投影片 15</vt:lpstr>
      <vt:lpstr>源於同儕教學法 (Peer Instruction)</vt:lpstr>
      <vt:lpstr>Peer Instruction</vt:lpstr>
      <vt:lpstr>投影片 18</vt:lpstr>
      <vt:lpstr>Flipped Learning 的定義</vt:lpstr>
      <vt:lpstr>圖象說明</vt:lpstr>
      <vt:lpstr>F-L-I-P 四大支柱</vt:lpstr>
      <vt:lpstr> 翻轉教學的重點</vt:lpstr>
      <vt:lpstr>如何讓翻轉教學帶來教學效果</vt:lpstr>
      <vt:lpstr>Vygotsky (维果斯基)</vt:lpstr>
      <vt:lpstr>ZPD1</vt:lpstr>
      <vt:lpstr>鷹架（scaffolding）(Bruner)</vt:lpstr>
      <vt:lpstr>令教學更加困難的因素</vt:lpstr>
      <vt:lpstr>困難、解決方案</vt:lpstr>
      <vt:lpstr>投影片 29</vt:lpstr>
      <vt:lpstr>投影片 30</vt:lpstr>
      <vt:lpstr>PowerLesson 的發展</vt:lpstr>
      <vt:lpstr>Flipped Classroom 翻轉課堂</vt:lpstr>
      <vt:lpstr> 「翻轉教室」@五旬節林漢光中學 </vt:lpstr>
      <vt:lpstr>實例影片</vt:lpstr>
      <vt:lpstr> 翻轉課堂 小學個案  慈雲山聖文德天主教小學  小五常識 - 愛護生態</vt:lpstr>
      <vt:lpstr>Pre-lesson 預習影片</vt:lpstr>
      <vt:lpstr> </vt:lpstr>
      <vt:lpstr> </vt:lpstr>
      <vt:lpstr>總結: 有效的教學</vt:lpstr>
    </vt:vector>
  </TitlesOfParts>
  <Company>BroadLearning Education (Asia) Ltd.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candylin</dc:creator>
  <cp:lastModifiedBy>user</cp:lastModifiedBy>
  <cp:revision>285</cp:revision>
  <dcterms:created xsi:type="dcterms:W3CDTF">2012-09-19T08:40:16Z</dcterms:created>
  <dcterms:modified xsi:type="dcterms:W3CDTF">2016-05-26T02:59:25Z</dcterms:modified>
</cp:coreProperties>
</file>