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B3E1-05BC-47D9-9B2D-0EB1C36C799C}" type="datetimeFigureOut">
              <a:rPr lang="zh-TW" altLang="en-US" smtClean="0"/>
              <a:pPr/>
              <a:t>2014/9/29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9DF9-8A0A-4120-87AD-64B4614696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ail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教育部雲端電子郵件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hlinkClick r:id="rId2"/>
              </a:rPr>
              <a:t>http://mail.edu.tw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0196" b="10250"/>
          <a:stretch>
            <a:fillRect/>
          </a:stretch>
        </p:blipFill>
        <p:spPr bwMode="auto">
          <a:xfrm>
            <a:off x="1907704" y="2492896"/>
            <a:ext cx="617984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3059832" y="5805264"/>
            <a:ext cx="576064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 smtClean="0"/>
              <a:t>南</a:t>
            </a:r>
            <a:r>
              <a:rPr lang="zh-TW" altLang="en-US" dirty="0" smtClean="0"/>
              <a:t>資</a:t>
            </a:r>
            <a:r>
              <a:rPr lang="zh-TW" altLang="en-US" dirty="0" smtClean="0"/>
              <a:t>帳</a:t>
            </a:r>
            <a:r>
              <a:rPr lang="zh-TW" altLang="en-US" dirty="0" smtClean="0"/>
              <a:t>號</a:t>
            </a:r>
            <a:r>
              <a:rPr lang="zh-TW" altLang="en-US" dirty="0" smtClean="0"/>
              <a:t>密碼登入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r="37272" b="13454"/>
          <a:stretch>
            <a:fillRect/>
          </a:stretch>
        </p:blipFill>
        <p:spPr bwMode="auto">
          <a:xfrm>
            <a:off x="1763688" y="1340768"/>
            <a:ext cx="5544616" cy="528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回傳資料按</a:t>
            </a:r>
            <a:r>
              <a:rPr lang="zh-TW" altLang="en-US" b="1" dirty="0" smtClean="0">
                <a:solidFill>
                  <a:srgbClr val="FF0000"/>
                </a:solidFill>
              </a:rPr>
              <a:t>「是」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501"/>
          <a:stretch>
            <a:fillRect/>
          </a:stretch>
        </p:blipFill>
        <p:spPr bwMode="auto">
          <a:xfrm>
            <a:off x="611560" y="1556792"/>
            <a:ext cx="86229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第一次登入會自動</a:t>
            </a:r>
            <a:r>
              <a:rPr lang="zh-TW" altLang="en-US" dirty="0" smtClean="0"/>
              <a:t>轉換至註冊頁面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045"/>
          <a:stretch>
            <a:fillRect/>
          </a:stretch>
        </p:blipFill>
        <p:spPr bwMode="auto">
          <a:xfrm>
            <a:off x="971599" y="1340768"/>
            <a:ext cx="720462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輸入自己要的</a:t>
            </a:r>
            <a:r>
              <a:rPr lang="zh-TW" altLang="en-US" dirty="0" smtClean="0"/>
              <a:t>帳號，按</a:t>
            </a:r>
            <a:r>
              <a:rPr lang="zh-TW" altLang="en-US" b="1" dirty="0" smtClean="0">
                <a:solidFill>
                  <a:srgbClr val="FF0000"/>
                </a:solidFill>
              </a:rPr>
              <a:t>「註冊」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61" b="19818"/>
          <a:stretch>
            <a:fillRect/>
          </a:stretch>
        </p:blipFill>
        <p:spPr bwMode="auto">
          <a:xfrm>
            <a:off x="827584" y="1412776"/>
            <a:ext cx="74941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圓角矩形 3"/>
          <p:cNvSpPr/>
          <p:nvPr/>
        </p:nvSpPr>
        <p:spPr>
          <a:xfrm>
            <a:off x="2915816" y="4365104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申請成功！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908"/>
          <a:stretch>
            <a:fillRect/>
          </a:stretch>
        </p:blipFill>
        <p:spPr bwMode="auto">
          <a:xfrm>
            <a:off x="827583" y="1340767"/>
            <a:ext cx="7560841" cy="52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</Words>
  <Application>Microsoft Office PowerPoint</Application>
  <PresentationFormat>如螢幕大小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教育部雲端電子郵件</vt:lpstr>
      <vt:lpstr>使用南資帳號密碼登入</vt:lpstr>
      <vt:lpstr>回傳資料按「是」</vt:lpstr>
      <vt:lpstr>第一次登入會自動轉換至註冊頁面</vt:lpstr>
      <vt:lpstr>輸入自己要的帳號，按「註冊」</vt:lpstr>
      <vt:lpstr>申請成功！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admin</cp:lastModifiedBy>
  <cp:revision>5</cp:revision>
  <dcterms:created xsi:type="dcterms:W3CDTF">2014-09-28T23:50:48Z</dcterms:created>
  <dcterms:modified xsi:type="dcterms:W3CDTF">2014-09-29T01:14:14Z</dcterms:modified>
</cp:coreProperties>
</file>