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06-6852177</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06-6831547</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tt50ky@tn.edu.tw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730</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Merriweather Bold</vt:lpstr>
      <vt:lpstr>Arial</vt:lpstr>
      <vt:lpstr>Calibri</vt:lpstr>
      <vt:lpstr>Open Sans</vt:lpstr>
      <vt:lpstr>Times New Roman</vt:lpstr>
      <vt:lpstr>微軟正黑體</vt:lpstr>
      <vt:lpstr>新細明體</vt:lpstr>
      <vt:lpstr>Open Sans Bold</vt:lpstr>
      <vt:lpstr>Microsoft JhengHei Light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acer</cp:lastModifiedBy>
  <cp:revision>33</cp:revision>
  <dcterms:created xsi:type="dcterms:W3CDTF">2025-05-06T03:44:06Z</dcterms:created>
  <dcterms:modified xsi:type="dcterms:W3CDTF">2025-07-02T01:16:01Z</dcterms:modified>
</cp:coreProperties>
</file>