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88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73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92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59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7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6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97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3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65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8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AAFE-AC13-4B87-B9EC-339EE54B0D7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86254-D81F-4038-8E13-B9FB26518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41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20" y="1180420"/>
            <a:ext cx="7870178" cy="4763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2397968" y="569167"/>
            <a:ext cx="275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請搜尋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“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布可星球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”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5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60" y="980617"/>
            <a:ext cx="9388662" cy="37136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24616" y="214937"/>
            <a:ext cx="6955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台南市布可星球閱讀平台</a:t>
            </a:r>
            <a:endParaRPr lang="zh-TW" alt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281856" y="4833734"/>
            <a:ext cx="3635826" cy="1252400"/>
          </a:xfrm>
          <a:prstGeom prst="wedgeRoundRectCallout">
            <a:avLst>
              <a:gd name="adj1" fmla="val 44215"/>
              <a:gd name="adj2" fmla="val 61303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200" b="1" dirty="0" smtClean="0">
                <a:solidFill>
                  <a:srgbClr val="FF0000"/>
                </a:solidFill>
              </a:rPr>
              <a:t>每學期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「布可能量」積分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前五名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學生，每位給予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圖書</a:t>
            </a:r>
            <a:r>
              <a:rPr lang="zh-TW" altLang="zh-TW" sz="2200" b="1" dirty="0">
                <a:solidFill>
                  <a:srgbClr val="FF0000"/>
                </a:solidFill>
              </a:rPr>
              <a:t>禮券</a:t>
            </a:r>
            <a:r>
              <a:rPr lang="en-US" altLang="zh-TW" sz="2200" b="1" dirty="0">
                <a:solidFill>
                  <a:srgbClr val="FF0000"/>
                </a:solidFill>
              </a:rPr>
              <a:t>300</a:t>
            </a:r>
            <a:r>
              <a:rPr lang="zh-TW" altLang="zh-TW" sz="2200" b="1" dirty="0">
                <a:solidFill>
                  <a:srgbClr val="FF0000"/>
                </a:solidFill>
              </a:rPr>
              <a:t>元及嘉獎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一次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的獎勵。</a:t>
            </a:r>
            <a:endParaRPr lang="en-US" altLang="zh-TW" sz="2200" b="1" dirty="0" smtClean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09" y="5459934"/>
            <a:ext cx="1421363" cy="14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3" y="1056387"/>
            <a:ext cx="10931609" cy="48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05" y="758889"/>
            <a:ext cx="11021959" cy="440758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87829" y="643811"/>
            <a:ext cx="1035697" cy="531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319797" y="3430554"/>
            <a:ext cx="1035697" cy="531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00809" y="239685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</a:rPr>
              <a:t>可由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"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布可能量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"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去搜尋國中書單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7145963" y="4387018"/>
            <a:ext cx="1800808" cy="1035698"/>
          </a:xfrm>
          <a:prstGeom prst="wedgeEllipseCallout">
            <a:avLst>
              <a:gd name="adj1" fmla="val 24804"/>
              <a:gd name="adj2" fmla="val -897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35888" y="461424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選擇國中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37518" y="5554947"/>
            <a:ext cx="5234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華康華綜體 Std W5" panose="020B0500000000000000" pitchFamily="34" charset="-120"/>
                <a:ea typeface="華康華綜體 Std W5" panose="020B0500000000000000" pitchFamily="34" charset="-120"/>
              </a:rPr>
              <a:t>點選書籍後即可進行挖掘</a:t>
            </a:r>
            <a:endParaRPr lang="zh-TW" altLang="en-US" sz="3200" b="1" dirty="0">
              <a:solidFill>
                <a:srgbClr val="7030A0"/>
              </a:solidFill>
              <a:latin typeface="華康華綜體 Std W5" panose="020B0500000000000000" pitchFamily="34" charset="-120"/>
              <a:ea typeface="華康華綜體 Std 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89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</Words>
  <Application>Microsoft Office PowerPoint</Application>
  <PresentationFormat>寬螢幕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華康華綜體 Std W5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6</cp:revision>
  <dcterms:created xsi:type="dcterms:W3CDTF">2021-08-30T06:48:24Z</dcterms:created>
  <dcterms:modified xsi:type="dcterms:W3CDTF">2021-09-17T05:14:42Z</dcterms:modified>
</cp:coreProperties>
</file>