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MrlsRNAUQkU12430/pH7O6K6z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7A084B-C933-488D-A1E3-0BD741838231}">
  <a:tblStyle styleId="{487A084B-C933-488D-A1E3-0BD7418382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e5b600c3fb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e5b600c3fb_2_6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ge5b600c3fb_2_6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e5b600c3fb_2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ge5b600c3fb_2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e5b600c3fb_2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ge5b600c3fb_2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e5b600c3fb_2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ge5b600c3fb_2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e5b600c3fb_2_5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ge5b600c3fb_2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e5b600c3f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e5b600c3fb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ge5b600c3fb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e5b600c3fb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e5b600c3f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e5b600c3f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e5b600c3f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e5b600c3f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e5b600c3fb_0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ge5b600c3fb_0_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e5b600c3fb_2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e5b600c3fb_2_5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補上社群運作時間次數表</a:t>
            </a:r>
            <a:endParaRPr/>
          </a:p>
        </p:txBody>
      </p:sp>
      <p:sp>
        <p:nvSpPr>
          <p:cNvPr id="985" name="Google Shape;985;ge5b600c3fb_2_5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6057678" y="244645"/>
            <a:ext cx="5664401" cy="6458854"/>
            <a:chOff x="4427538" y="954088"/>
            <a:chExt cx="3333750" cy="3729038"/>
          </a:xfrm>
        </p:grpSpPr>
        <p:sp>
          <p:nvSpPr>
            <p:cNvPr id="89" name="Google Shape;89;p1"/>
            <p:cNvSpPr/>
            <p:nvPr/>
          </p:nvSpPr>
          <p:spPr>
            <a:xfrm>
              <a:off x="5026026" y="1547813"/>
              <a:ext cx="2144713" cy="2363788"/>
            </a:xfrm>
            <a:custGeom>
              <a:avLst/>
              <a:gdLst/>
              <a:ahLst/>
              <a:cxnLst/>
              <a:rect l="l" t="t" r="r" b="b"/>
              <a:pathLst>
                <a:path w="570" h="629" extrusionOk="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462588" y="2581276"/>
              <a:ext cx="1274763" cy="1308100"/>
            </a:xfrm>
            <a:custGeom>
              <a:avLst/>
              <a:gdLst/>
              <a:ahLst/>
              <a:cxnLst/>
              <a:rect l="l" t="t" r="r" b="b"/>
              <a:pathLst>
                <a:path w="339" h="348" extrusionOk="0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999038" y="1325563"/>
              <a:ext cx="285750" cy="315913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988051" y="987426"/>
              <a:ext cx="188913" cy="354013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869113" y="1319213"/>
              <a:ext cx="320675" cy="352425"/>
            </a:xfrm>
            <a:custGeom>
              <a:avLst/>
              <a:gdLst/>
              <a:ahLst/>
              <a:cxnLst/>
              <a:rect l="l" t="t" r="r" b="b"/>
              <a:pathLst>
                <a:path w="85" h="94" extrusionOk="0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7351713" y="2228851"/>
              <a:ext cx="349250" cy="179388"/>
            </a:xfrm>
            <a:custGeom>
              <a:avLst/>
              <a:gdLst/>
              <a:ahLst/>
              <a:cxnLst/>
              <a:rect l="l" t="t" r="r" b="b"/>
              <a:pathLst>
                <a:path w="93" h="48" extrusionOk="0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7234238" y="3190876"/>
              <a:ext cx="368300" cy="247650"/>
            </a:xfrm>
            <a:custGeom>
              <a:avLst/>
              <a:gdLst/>
              <a:ahLst/>
              <a:cxnLst/>
              <a:rect l="l" t="t" r="r" b="b"/>
              <a:pathLst>
                <a:path w="98" h="66" extrusionOk="0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600576" y="3221038"/>
              <a:ext cx="349250" cy="209550"/>
            </a:xfrm>
            <a:custGeom>
              <a:avLst/>
              <a:gdLst/>
              <a:ahLst/>
              <a:cxnLst/>
              <a:rect l="l" t="t" r="r" b="b"/>
              <a:pathLst>
                <a:path w="93" h="56" extrusionOk="0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441826" y="2228851"/>
              <a:ext cx="381000" cy="195263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619751" y="3903663"/>
              <a:ext cx="971550" cy="142875"/>
            </a:xfrm>
            <a:custGeom>
              <a:avLst/>
              <a:gdLst/>
              <a:ahLst/>
              <a:cxnLst/>
              <a:rect l="l" t="t" r="r" b="b"/>
              <a:pathLst>
                <a:path w="258" h="38" extrusionOk="0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605463" y="4081463"/>
              <a:ext cx="974725" cy="153988"/>
            </a:xfrm>
            <a:custGeom>
              <a:avLst/>
              <a:gdLst/>
              <a:ahLst/>
              <a:cxnLst/>
              <a:rect l="l" t="t" r="r" b="b"/>
              <a:pathLst>
                <a:path w="259" h="41" extrusionOk="0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619751" y="4230688"/>
              <a:ext cx="925513" cy="403225"/>
            </a:xfrm>
            <a:custGeom>
              <a:avLst/>
              <a:gdLst/>
              <a:ahLst/>
              <a:cxnLst/>
              <a:rect l="l" t="t" r="r" b="b"/>
              <a:pathLst>
                <a:path w="246" h="107" extrusionOk="0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7475538" y="345281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7489826" y="3460751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7486651" y="34607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7475538" y="3452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7212013" y="3141663"/>
              <a:ext cx="420688" cy="322263"/>
            </a:xfrm>
            <a:custGeom>
              <a:avLst/>
              <a:gdLst/>
              <a:ahLst/>
              <a:cxnLst/>
              <a:rect l="l" t="t" r="r" b="b"/>
              <a:pathLst>
                <a:path w="112" h="86" extrusionOk="0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559301" y="3144838"/>
              <a:ext cx="417513" cy="315913"/>
            </a:xfrm>
            <a:custGeom>
              <a:avLst/>
              <a:gdLst/>
              <a:ahLst/>
              <a:cxnLst/>
              <a:rect l="l" t="t" r="r" b="b"/>
              <a:pathLst>
                <a:path w="111" h="84" extrusionOk="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7693026" y="24050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7697788" y="2397126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316788" y="2201863"/>
              <a:ext cx="444500" cy="258763"/>
            </a:xfrm>
            <a:custGeom>
              <a:avLst/>
              <a:gdLst/>
              <a:ahLst/>
              <a:cxnLst/>
              <a:rect l="l" t="t" r="r" b="b"/>
              <a:pathLst>
                <a:path w="118" h="69" extrusionOk="0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4427538" y="2193926"/>
              <a:ext cx="431800" cy="266700"/>
            </a:xfrm>
            <a:custGeom>
              <a:avLst/>
              <a:gdLst/>
              <a:ahLst/>
              <a:cxnLst/>
              <a:rect l="l" t="t" r="r" b="b"/>
              <a:pathLst>
                <a:path w="115" h="71" extrusionOk="0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6843713" y="1300163"/>
              <a:ext cx="363538" cy="390525"/>
            </a:xfrm>
            <a:custGeom>
              <a:avLst/>
              <a:gdLst/>
              <a:ahLst/>
              <a:cxnLst/>
              <a:rect l="l" t="t" r="r" b="b"/>
              <a:pathLst>
                <a:path w="97" h="104" extrusionOk="0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5175251" y="167163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5160963" y="16605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180013" y="1674813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164138" y="1663701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172076" y="16684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987926" y="1292226"/>
              <a:ext cx="360363" cy="398463"/>
            </a:xfrm>
            <a:custGeom>
              <a:avLst/>
              <a:gdLst/>
              <a:ahLst/>
              <a:cxnLst/>
              <a:rect l="l" t="t" r="r" b="b"/>
              <a:pathLst>
                <a:path w="96" h="106" extrusionOk="0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984876" y="954088"/>
              <a:ext cx="222250" cy="431800"/>
            </a:xfrm>
            <a:custGeom>
              <a:avLst/>
              <a:gdLst/>
              <a:ahLst/>
              <a:cxnLst/>
              <a:rect l="l" t="t" r="r" b="b"/>
              <a:pathLst>
                <a:path w="59" h="115" extrusionOk="0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292851" y="2822576"/>
              <a:ext cx="49213" cy="3333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6289676" y="2833688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2" h="14" extrusionOk="0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6286501" y="2674938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940426" y="2652713"/>
              <a:ext cx="112713" cy="173038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534026" y="2908301"/>
              <a:ext cx="160338" cy="146050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613526" y="2957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6613526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6701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503988" y="2938463"/>
              <a:ext cx="150813" cy="1539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613526" y="29575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613526" y="29606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999038" y="1544638"/>
              <a:ext cx="2201863" cy="3138488"/>
            </a:xfrm>
            <a:custGeom>
              <a:avLst/>
              <a:gdLst/>
              <a:ahLst/>
              <a:cxnLst/>
              <a:rect l="l" t="t" r="r" b="b"/>
              <a:pathLst>
                <a:path w="585" h="835" extrusionOk="0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"/>
          <p:cNvSpPr txBox="1"/>
          <p:nvPr/>
        </p:nvSpPr>
        <p:spPr>
          <a:xfrm>
            <a:off x="886522" y="4908470"/>
            <a:ext cx="28612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安順國中/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社群召集人 陳亭吟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1091170" y="1044889"/>
            <a:ext cx="4091544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110學年度校訂課程規劃─探索世界</a:t>
            </a:r>
            <a:endParaRPr sz="5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5182714" y="3746023"/>
            <a:ext cx="695370" cy="330291"/>
          </a:xfrm>
          <a:custGeom>
            <a:avLst/>
            <a:gdLst/>
            <a:ahLst/>
            <a:cxnLst/>
            <a:rect l="l" t="t" r="r" b="b"/>
            <a:pathLst>
              <a:path w="97" h="63" extrusionOk="0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496274" y="3644694"/>
            <a:ext cx="4403354" cy="288410"/>
          </a:xfrm>
          <a:custGeom>
            <a:avLst/>
            <a:gdLst/>
            <a:ahLst/>
            <a:cxnLst/>
            <a:rect l="l" t="t" r="r" b="b"/>
            <a:pathLst>
              <a:path w="4904398" h="401116" extrusionOk="0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1043;p9"/>
          <p:cNvGrpSpPr/>
          <p:nvPr/>
        </p:nvGrpSpPr>
        <p:grpSpPr>
          <a:xfrm>
            <a:off x="2272225" y="482297"/>
            <a:ext cx="7213835" cy="1552219"/>
            <a:chOff x="3659868" y="841828"/>
            <a:chExt cx="4540704" cy="1074057"/>
          </a:xfrm>
        </p:grpSpPr>
        <p:sp>
          <p:nvSpPr>
            <p:cNvPr id="1044" name="Google Shape;1044;p9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5" name="Google Shape;1045;p9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1046" name="Google Shape;1046;p9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9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9"/>
            <p:cNvSpPr txBox="1"/>
            <p:nvPr/>
          </p:nvSpPr>
          <p:spPr>
            <a:xfrm>
              <a:off x="4306138" y="1193957"/>
              <a:ext cx="3108800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社群成果－教材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1094" name="Google Shape;1094;p9"/>
          <p:cNvGrpSpPr/>
          <p:nvPr/>
        </p:nvGrpSpPr>
        <p:grpSpPr>
          <a:xfrm rot="-1049211">
            <a:off x="625029" y="3808320"/>
            <a:ext cx="3024138" cy="2503096"/>
            <a:chOff x="3246438" y="1068388"/>
            <a:chExt cx="5711825" cy="4678363"/>
          </a:xfrm>
        </p:grpSpPr>
        <p:sp>
          <p:nvSpPr>
            <p:cNvPr id="1095" name="Google Shape;1095;p9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2" name="Google Shape;1102;p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103" name="Google Shape;1103;p9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9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9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9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9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9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9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9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9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9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9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9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9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9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9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9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9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9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9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9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9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9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84" name="Google Shape;1184;p9"/>
          <p:cNvGrpSpPr/>
          <p:nvPr/>
        </p:nvGrpSpPr>
        <p:grpSpPr>
          <a:xfrm>
            <a:off x="1826803" y="2088125"/>
            <a:ext cx="2993966" cy="2052443"/>
            <a:chOff x="3246438" y="1068388"/>
            <a:chExt cx="5711825" cy="4678363"/>
          </a:xfrm>
        </p:grpSpPr>
        <p:sp>
          <p:nvSpPr>
            <p:cNvPr id="1185" name="Google Shape;1185;p9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2" name="Google Shape;1192;p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193" name="Google Shape;1193;p9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9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9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4" name="Google Shape;1274;p9"/>
          <p:cNvGrpSpPr/>
          <p:nvPr/>
        </p:nvGrpSpPr>
        <p:grpSpPr>
          <a:xfrm flipH="1">
            <a:off x="7002520" y="2016243"/>
            <a:ext cx="3863303" cy="2300302"/>
            <a:chOff x="3246438" y="1068388"/>
            <a:chExt cx="5711825" cy="4678363"/>
          </a:xfrm>
        </p:grpSpPr>
        <p:sp>
          <p:nvSpPr>
            <p:cNvPr id="1275" name="Google Shape;1275;p9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2" name="Google Shape;1282;p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283" name="Google Shape;1283;p9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4" name="Google Shape;1364;p9"/>
          <p:cNvGrpSpPr/>
          <p:nvPr/>
        </p:nvGrpSpPr>
        <p:grpSpPr>
          <a:xfrm rot="626397" flipH="1">
            <a:off x="7646519" y="4046383"/>
            <a:ext cx="4116692" cy="2743838"/>
            <a:chOff x="3246438" y="1068388"/>
            <a:chExt cx="5711825" cy="4678363"/>
          </a:xfrm>
        </p:grpSpPr>
        <p:sp>
          <p:nvSpPr>
            <p:cNvPr id="1365" name="Google Shape;1365;p9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2" name="Google Shape;1372;p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373" name="Google Shape;1373;p9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9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9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9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4" name="Google Shape;1454;p9"/>
          <p:cNvGrpSpPr/>
          <p:nvPr/>
        </p:nvGrpSpPr>
        <p:grpSpPr>
          <a:xfrm>
            <a:off x="4713299" y="2781241"/>
            <a:ext cx="2719097" cy="3148986"/>
            <a:chOff x="4427538" y="954088"/>
            <a:chExt cx="3333750" cy="3729038"/>
          </a:xfrm>
        </p:grpSpPr>
        <p:sp>
          <p:nvSpPr>
            <p:cNvPr id="1455" name="Google Shape;1455;p9"/>
            <p:cNvSpPr/>
            <p:nvPr/>
          </p:nvSpPr>
          <p:spPr>
            <a:xfrm>
              <a:off x="5026026" y="1547813"/>
              <a:ext cx="2144713" cy="2363788"/>
            </a:xfrm>
            <a:custGeom>
              <a:avLst/>
              <a:gdLst/>
              <a:ahLst/>
              <a:cxnLst/>
              <a:rect l="l" t="t" r="r" b="b"/>
              <a:pathLst>
                <a:path w="570" h="629" extrusionOk="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5462588" y="2581276"/>
              <a:ext cx="1274763" cy="1308100"/>
            </a:xfrm>
            <a:custGeom>
              <a:avLst/>
              <a:gdLst/>
              <a:ahLst/>
              <a:cxnLst/>
              <a:rect l="l" t="t" r="r" b="b"/>
              <a:pathLst>
                <a:path w="339" h="348" extrusionOk="0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4999038" y="1325563"/>
              <a:ext cx="285750" cy="315913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5988051" y="987426"/>
              <a:ext cx="188913" cy="354013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869113" y="1319213"/>
              <a:ext cx="320675" cy="352425"/>
            </a:xfrm>
            <a:custGeom>
              <a:avLst/>
              <a:gdLst/>
              <a:ahLst/>
              <a:cxnLst/>
              <a:rect l="l" t="t" r="r" b="b"/>
              <a:pathLst>
                <a:path w="85" h="94" extrusionOk="0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7351713" y="2228851"/>
              <a:ext cx="349250" cy="179388"/>
            </a:xfrm>
            <a:custGeom>
              <a:avLst/>
              <a:gdLst/>
              <a:ahLst/>
              <a:cxnLst/>
              <a:rect l="l" t="t" r="r" b="b"/>
              <a:pathLst>
                <a:path w="93" h="48" extrusionOk="0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7234238" y="3190876"/>
              <a:ext cx="368300" cy="247650"/>
            </a:xfrm>
            <a:custGeom>
              <a:avLst/>
              <a:gdLst/>
              <a:ahLst/>
              <a:cxnLst/>
              <a:rect l="l" t="t" r="r" b="b"/>
              <a:pathLst>
                <a:path w="98" h="66" extrusionOk="0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4600576" y="3221038"/>
              <a:ext cx="349250" cy="209550"/>
            </a:xfrm>
            <a:custGeom>
              <a:avLst/>
              <a:gdLst/>
              <a:ahLst/>
              <a:cxnLst/>
              <a:rect l="l" t="t" r="r" b="b"/>
              <a:pathLst>
                <a:path w="93" h="56" extrusionOk="0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4441826" y="2228851"/>
              <a:ext cx="381000" cy="195263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5619751" y="3903663"/>
              <a:ext cx="971550" cy="142875"/>
            </a:xfrm>
            <a:custGeom>
              <a:avLst/>
              <a:gdLst/>
              <a:ahLst/>
              <a:cxnLst/>
              <a:rect l="l" t="t" r="r" b="b"/>
              <a:pathLst>
                <a:path w="258" h="38" extrusionOk="0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05463" y="4081463"/>
              <a:ext cx="974725" cy="153988"/>
            </a:xfrm>
            <a:custGeom>
              <a:avLst/>
              <a:gdLst/>
              <a:ahLst/>
              <a:cxnLst/>
              <a:rect l="l" t="t" r="r" b="b"/>
              <a:pathLst>
                <a:path w="259" h="41" extrusionOk="0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5619751" y="4230688"/>
              <a:ext cx="925513" cy="403225"/>
            </a:xfrm>
            <a:custGeom>
              <a:avLst/>
              <a:gdLst/>
              <a:ahLst/>
              <a:cxnLst/>
              <a:rect l="l" t="t" r="r" b="b"/>
              <a:pathLst>
                <a:path w="246" h="107" extrusionOk="0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7475538" y="345281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7489826" y="3460751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7486651" y="34607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7475538" y="3452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7212013" y="3141663"/>
              <a:ext cx="420688" cy="322263"/>
            </a:xfrm>
            <a:custGeom>
              <a:avLst/>
              <a:gdLst/>
              <a:ahLst/>
              <a:cxnLst/>
              <a:rect l="l" t="t" r="r" b="b"/>
              <a:pathLst>
                <a:path w="112" h="86" extrusionOk="0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4559301" y="3144838"/>
              <a:ext cx="417513" cy="315913"/>
            </a:xfrm>
            <a:custGeom>
              <a:avLst/>
              <a:gdLst/>
              <a:ahLst/>
              <a:cxnLst/>
              <a:rect l="l" t="t" r="r" b="b"/>
              <a:pathLst>
                <a:path w="111" h="84" extrusionOk="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7693026" y="24050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7697788" y="2397126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7316788" y="2201863"/>
              <a:ext cx="444500" cy="258763"/>
            </a:xfrm>
            <a:custGeom>
              <a:avLst/>
              <a:gdLst/>
              <a:ahLst/>
              <a:cxnLst/>
              <a:rect l="l" t="t" r="r" b="b"/>
              <a:pathLst>
                <a:path w="118" h="69" extrusionOk="0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4427538" y="2193926"/>
              <a:ext cx="431800" cy="266700"/>
            </a:xfrm>
            <a:custGeom>
              <a:avLst/>
              <a:gdLst/>
              <a:ahLst/>
              <a:cxnLst/>
              <a:rect l="l" t="t" r="r" b="b"/>
              <a:pathLst>
                <a:path w="115" h="71" extrusionOk="0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6843713" y="1300163"/>
              <a:ext cx="363538" cy="390525"/>
            </a:xfrm>
            <a:custGeom>
              <a:avLst/>
              <a:gdLst/>
              <a:ahLst/>
              <a:cxnLst/>
              <a:rect l="l" t="t" r="r" b="b"/>
              <a:pathLst>
                <a:path w="97" h="104" extrusionOk="0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5175251" y="167163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5160963" y="16605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5180013" y="1674813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5164138" y="1663701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5172076" y="16684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987926" y="1292226"/>
              <a:ext cx="360363" cy="398463"/>
            </a:xfrm>
            <a:custGeom>
              <a:avLst/>
              <a:gdLst/>
              <a:ahLst/>
              <a:cxnLst/>
              <a:rect l="l" t="t" r="r" b="b"/>
              <a:pathLst>
                <a:path w="96" h="106" extrusionOk="0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5984876" y="954088"/>
              <a:ext cx="222250" cy="431800"/>
            </a:xfrm>
            <a:custGeom>
              <a:avLst/>
              <a:gdLst/>
              <a:ahLst/>
              <a:cxnLst/>
              <a:rect l="l" t="t" r="r" b="b"/>
              <a:pathLst>
                <a:path w="59" h="115" extrusionOk="0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6292851" y="2822576"/>
              <a:ext cx="49213" cy="3333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6289676" y="2833688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2" h="14" extrusionOk="0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6286501" y="2674938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5940426" y="2652713"/>
              <a:ext cx="112713" cy="173038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5534026" y="2908301"/>
              <a:ext cx="160338" cy="146050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6613526" y="2957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6613526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6616701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6503988" y="2938463"/>
              <a:ext cx="150813" cy="1539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6613526" y="29575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6613526" y="29606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999038" y="1544638"/>
              <a:ext cx="2201863" cy="3138488"/>
            </a:xfrm>
            <a:custGeom>
              <a:avLst/>
              <a:gdLst/>
              <a:ahLst/>
              <a:cxnLst/>
              <a:rect l="l" t="t" r="r" b="b"/>
              <a:pathLst>
                <a:path w="585" h="835" extrusionOk="0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7" name="Google Shape;1497;p9"/>
          <p:cNvSpPr txBox="1"/>
          <p:nvPr/>
        </p:nvSpPr>
        <p:spPr>
          <a:xfrm>
            <a:off x="2137600" y="2372469"/>
            <a:ext cx="257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國際人權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議題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98" name="Google Shape;1498;p9"/>
          <p:cNvSpPr txBox="1"/>
          <p:nvPr/>
        </p:nvSpPr>
        <p:spPr>
          <a:xfrm>
            <a:off x="947827" y="4397988"/>
            <a:ext cx="2718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語文社會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自然領域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99" name="Google Shape;1499;p9"/>
          <p:cNvSpPr txBox="1"/>
          <p:nvPr/>
        </p:nvSpPr>
        <p:spPr>
          <a:xfrm>
            <a:off x="7696151" y="2562925"/>
            <a:ext cx="3169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歐美國家、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第三世界</a:t>
            </a:r>
            <a:endParaRPr/>
          </a:p>
        </p:txBody>
      </p:sp>
      <p:sp>
        <p:nvSpPr>
          <p:cNvPr id="1500" name="Google Shape;1500;p9"/>
          <p:cNvSpPr txBox="1"/>
          <p:nvPr/>
        </p:nvSpPr>
        <p:spPr>
          <a:xfrm>
            <a:off x="8239399" y="4544600"/>
            <a:ext cx="3543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地理環境 國家節日</a:t>
            </a:r>
            <a:endParaRPr sz="28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戰爭議題 運動賽事</a:t>
            </a:r>
            <a:endParaRPr sz="28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下午茶文化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0"/>
          <p:cNvSpPr txBox="1">
            <a:spLocks noGrp="1"/>
          </p:cNvSpPr>
          <p:nvPr>
            <p:ph type="title"/>
          </p:nvPr>
        </p:nvSpPr>
        <p:spPr>
          <a:xfrm>
            <a:off x="838200" y="112604"/>
            <a:ext cx="10515600" cy="166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DFKai-SB"/>
              <a:buNone/>
            </a:pPr>
            <a:r>
              <a:rPr lang="zh-TW" sz="60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認識世界各國文化特色，</a:t>
            </a:r>
            <a:br>
              <a:rPr lang="zh-TW" sz="60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60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化身為小小導遊</a:t>
            </a:r>
            <a:endParaRPr/>
          </a:p>
        </p:txBody>
      </p:sp>
      <p:sp>
        <p:nvSpPr>
          <p:cNvPr id="1506" name="Google Shape;1506;p10"/>
          <p:cNvSpPr txBox="1">
            <a:spLocks noGrp="1"/>
          </p:cNvSpPr>
          <p:nvPr>
            <p:ph type="body" idx="1"/>
          </p:nvPr>
        </p:nvSpPr>
        <p:spPr>
          <a:xfrm>
            <a:off x="1126210" y="1782304"/>
            <a:ext cx="10227590" cy="507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西班牙番茄節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德國重工業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英式下午茶、莎士比亞、哈利波特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北歐國旗歷史、地理位置、認識極光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法國教育、用餐禮儀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澳洲景點、特有動物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巴基斯坦馬拉拉</a:t>
            </a:r>
            <a:endParaRPr sz="3600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美國運動賽事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12" name="Google Shape;151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北歐十字 來點歷史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13" name="Google Shape;15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10" y="2570874"/>
            <a:ext cx="11166906" cy="374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19" name="Google Shape;1519;p12"/>
          <p:cNvSpPr txBox="1">
            <a:spLocks noGrp="1"/>
          </p:cNvSpPr>
          <p:nvPr>
            <p:ph type="body" idx="1"/>
          </p:nvPr>
        </p:nvSpPr>
        <p:spPr>
          <a:xfrm>
            <a:off x="295759" y="18876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Char char="•"/>
            </a:pPr>
            <a:r>
              <a:rPr lang="zh-TW" sz="4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地球科學 </a:t>
            </a:r>
            <a:br>
              <a:rPr lang="zh-TW" sz="4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造就景點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20" name="Google Shape;15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9756" y="0"/>
            <a:ext cx="88327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26" name="Google Shape;15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070C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27" name="Google Shape;15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690" y="1"/>
            <a:ext cx="8654920" cy="6666722"/>
          </a:xfrm>
          <a:prstGeom prst="rect">
            <a:avLst/>
          </a:prstGeom>
          <a:noFill/>
          <a:ln>
            <a:noFill/>
          </a:ln>
        </p:spPr>
      </p:pic>
      <p:sp>
        <p:nvSpPr>
          <p:cNvPr id="1528" name="Google Shape;1528;p13"/>
          <p:cNvSpPr txBox="1"/>
          <p:nvPr/>
        </p:nvSpPr>
        <p:spPr>
          <a:xfrm>
            <a:off x="587644" y="19605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Char char="•"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小小年紀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捍衛權利</a:t>
            </a:r>
            <a:b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3" name="Google Shape;1533;p14"/>
          <p:cNvGrpSpPr/>
          <p:nvPr/>
        </p:nvGrpSpPr>
        <p:grpSpPr>
          <a:xfrm>
            <a:off x="2888110" y="405053"/>
            <a:ext cx="7213817" cy="1552227"/>
            <a:chOff x="3659868" y="841828"/>
            <a:chExt cx="4540704" cy="1074057"/>
          </a:xfrm>
        </p:grpSpPr>
        <p:sp>
          <p:nvSpPr>
            <p:cNvPr id="1534" name="Google Shape;1534;p14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5" name="Google Shape;1535;p14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1536" name="Google Shape;1536;p14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14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14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14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14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14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14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14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14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14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14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14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14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14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14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14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14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14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14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14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14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14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14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14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14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14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14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14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14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14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14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14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14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14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14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14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14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14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14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14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14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14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14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14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14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3" name="Google Shape;1583;p14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學生成長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1584" name="Google Shape;1584;p14"/>
          <p:cNvGrpSpPr/>
          <p:nvPr/>
        </p:nvGrpSpPr>
        <p:grpSpPr>
          <a:xfrm rot="-1049211">
            <a:off x="871066" y="4173372"/>
            <a:ext cx="2195954" cy="1643551"/>
            <a:chOff x="3246438" y="1068388"/>
            <a:chExt cx="5711825" cy="4678363"/>
          </a:xfrm>
        </p:grpSpPr>
        <p:sp>
          <p:nvSpPr>
            <p:cNvPr id="1585" name="Google Shape;1585;p14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2" name="Google Shape;1592;p14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593" name="Google Shape;1593;p14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4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4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4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4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4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4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4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4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4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4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14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4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4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4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4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4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4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4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4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4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14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14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4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4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4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4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4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4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4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4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4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4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4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14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4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4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4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4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4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14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14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4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4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4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4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14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14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4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4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4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4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4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4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4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4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4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4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4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4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14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14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14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14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14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14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4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14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14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14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14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14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14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14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14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14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14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14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4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14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4" name="Google Shape;1674;p14"/>
          <p:cNvGrpSpPr/>
          <p:nvPr/>
        </p:nvGrpSpPr>
        <p:grpSpPr>
          <a:xfrm>
            <a:off x="1826802" y="2088125"/>
            <a:ext cx="3271491" cy="2309600"/>
            <a:chOff x="3246438" y="1068388"/>
            <a:chExt cx="5711825" cy="4678363"/>
          </a:xfrm>
        </p:grpSpPr>
        <p:sp>
          <p:nvSpPr>
            <p:cNvPr id="1675" name="Google Shape;1675;p14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2" name="Google Shape;1682;p14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683" name="Google Shape;1683;p14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4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4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4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4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14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14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4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4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4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4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4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4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4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4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14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14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14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14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14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4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4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4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4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4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4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4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64" name="Google Shape;1764;p14"/>
          <p:cNvGrpSpPr/>
          <p:nvPr/>
        </p:nvGrpSpPr>
        <p:grpSpPr>
          <a:xfrm flipH="1">
            <a:off x="7400171" y="2171876"/>
            <a:ext cx="3150876" cy="1980244"/>
            <a:chOff x="3246438" y="1068388"/>
            <a:chExt cx="5711825" cy="4678363"/>
          </a:xfrm>
        </p:grpSpPr>
        <p:sp>
          <p:nvSpPr>
            <p:cNvPr id="1765" name="Google Shape;1765;p14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2" name="Google Shape;1772;p14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773" name="Google Shape;1773;p14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4" name="Google Shape;1854;p14"/>
          <p:cNvGrpSpPr/>
          <p:nvPr/>
        </p:nvGrpSpPr>
        <p:grpSpPr>
          <a:xfrm rot="626096" flipH="1">
            <a:off x="8029341" y="4162790"/>
            <a:ext cx="3258828" cy="1762160"/>
            <a:chOff x="3246438" y="1068388"/>
            <a:chExt cx="5711825" cy="4678363"/>
          </a:xfrm>
        </p:grpSpPr>
        <p:sp>
          <p:nvSpPr>
            <p:cNvPr id="1855" name="Google Shape;1855;p14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2" name="Google Shape;1862;p14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863" name="Google Shape;1863;p14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4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14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14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4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4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14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14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4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4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14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4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14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14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14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14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14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14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14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14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4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14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4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4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4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4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4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4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4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4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14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14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14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4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4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4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4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4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4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4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4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4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14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14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14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4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4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4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4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4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4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4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4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4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4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4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4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4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4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4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4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4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4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4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4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4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4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4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4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4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4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4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4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4" name="Google Shape;1944;p14"/>
          <p:cNvGrpSpPr/>
          <p:nvPr/>
        </p:nvGrpSpPr>
        <p:grpSpPr>
          <a:xfrm>
            <a:off x="4713299" y="2781241"/>
            <a:ext cx="2719097" cy="3148986"/>
            <a:chOff x="4427538" y="954088"/>
            <a:chExt cx="3333750" cy="3729038"/>
          </a:xfrm>
        </p:grpSpPr>
        <p:sp>
          <p:nvSpPr>
            <p:cNvPr id="1945" name="Google Shape;1945;p14"/>
            <p:cNvSpPr/>
            <p:nvPr/>
          </p:nvSpPr>
          <p:spPr>
            <a:xfrm>
              <a:off x="5026026" y="1547813"/>
              <a:ext cx="2144713" cy="2363788"/>
            </a:xfrm>
            <a:custGeom>
              <a:avLst/>
              <a:gdLst/>
              <a:ahLst/>
              <a:cxnLst/>
              <a:rect l="l" t="t" r="r" b="b"/>
              <a:pathLst>
                <a:path w="570" h="629" extrusionOk="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462588" y="2581276"/>
              <a:ext cx="1274763" cy="1308100"/>
            </a:xfrm>
            <a:custGeom>
              <a:avLst/>
              <a:gdLst/>
              <a:ahLst/>
              <a:cxnLst/>
              <a:rect l="l" t="t" r="r" b="b"/>
              <a:pathLst>
                <a:path w="339" h="348" extrusionOk="0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4999038" y="1325563"/>
              <a:ext cx="285750" cy="315913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5988051" y="987426"/>
              <a:ext cx="188913" cy="354013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6869113" y="1319213"/>
              <a:ext cx="320675" cy="352425"/>
            </a:xfrm>
            <a:custGeom>
              <a:avLst/>
              <a:gdLst/>
              <a:ahLst/>
              <a:cxnLst/>
              <a:rect l="l" t="t" r="r" b="b"/>
              <a:pathLst>
                <a:path w="85" h="94" extrusionOk="0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7351713" y="2228851"/>
              <a:ext cx="349250" cy="179388"/>
            </a:xfrm>
            <a:custGeom>
              <a:avLst/>
              <a:gdLst/>
              <a:ahLst/>
              <a:cxnLst/>
              <a:rect l="l" t="t" r="r" b="b"/>
              <a:pathLst>
                <a:path w="93" h="48" extrusionOk="0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7234238" y="3190876"/>
              <a:ext cx="368300" cy="247650"/>
            </a:xfrm>
            <a:custGeom>
              <a:avLst/>
              <a:gdLst/>
              <a:ahLst/>
              <a:cxnLst/>
              <a:rect l="l" t="t" r="r" b="b"/>
              <a:pathLst>
                <a:path w="98" h="66" extrusionOk="0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4600576" y="3221038"/>
              <a:ext cx="349250" cy="209550"/>
            </a:xfrm>
            <a:custGeom>
              <a:avLst/>
              <a:gdLst/>
              <a:ahLst/>
              <a:cxnLst/>
              <a:rect l="l" t="t" r="r" b="b"/>
              <a:pathLst>
                <a:path w="93" h="56" extrusionOk="0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4441826" y="2228851"/>
              <a:ext cx="381000" cy="195263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5619751" y="3903663"/>
              <a:ext cx="971550" cy="142875"/>
            </a:xfrm>
            <a:custGeom>
              <a:avLst/>
              <a:gdLst/>
              <a:ahLst/>
              <a:cxnLst/>
              <a:rect l="l" t="t" r="r" b="b"/>
              <a:pathLst>
                <a:path w="258" h="38" extrusionOk="0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5605463" y="4081463"/>
              <a:ext cx="974725" cy="153988"/>
            </a:xfrm>
            <a:custGeom>
              <a:avLst/>
              <a:gdLst/>
              <a:ahLst/>
              <a:cxnLst/>
              <a:rect l="l" t="t" r="r" b="b"/>
              <a:pathLst>
                <a:path w="259" h="41" extrusionOk="0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5619751" y="4230688"/>
              <a:ext cx="925513" cy="403225"/>
            </a:xfrm>
            <a:custGeom>
              <a:avLst/>
              <a:gdLst/>
              <a:ahLst/>
              <a:cxnLst/>
              <a:rect l="l" t="t" r="r" b="b"/>
              <a:pathLst>
                <a:path w="246" h="107" extrusionOk="0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7475538" y="345281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7489826" y="3460751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7486651" y="34607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7475538" y="3452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7212013" y="3141663"/>
              <a:ext cx="420688" cy="322263"/>
            </a:xfrm>
            <a:custGeom>
              <a:avLst/>
              <a:gdLst/>
              <a:ahLst/>
              <a:cxnLst/>
              <a:rect l="l" t="t" r="r" b="b"/>
              <a:pathLst>
                <a:path w="112" h="86" extrusionOk="0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4559301" y="3144838"/>
              <a:ext cx="417513" cy="315913"/>
            </a:xfrm>
            <a:custGeom>
              <a:avLst/>
              <a:gdLst/>
              <a:ahLst/>
              <a:cxnLst/>
              <a:rect l="l" t="t" r="r" b="b"/>
              <a:pathLst>
                <a:path w="111" h="84" extrusionOk="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7693026" y="24050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7697788" y="2397126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7316788" y="2201863"/>
              <a:ext cx="444500" cy="258763"/>
            </a:xfrm>
            <a:custGeom>
              <a:avLst/>
              <a:gdLst/>
              <a:ahLst/>
              <a:cxnLst/>
              <a:rect l="l" t="t" r="r" b="b"/>
              <a:pathLst>
                <a:path w="118" h="69" extrusionOk="0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4427538" y="2193926"/>
              <a:ext cx="431800" cy="266700"/>
            </a:xfrm>
            <a:custGeom>
              <a:avLst/>
              <a:gdLst/>
              <a:ahLst/>
              <a:cxnLst/>
              <a:rect l="l" t="t" r="r" b="b"/>
              <a:pathLst>
                <a:path w="115" h="71" extrusionOk="0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6843713" y="1300163"/>
              <a:ext cx="363538" cy="390525"/>
            </a:xfrm>
            <a:custGeom>
              <a:avLst/>
              <a:gdLst/>
              <a:ahLst/>
              <a:cxnLst/>
              <a:rect l="l" t="t" r="r" b="b"/>
              <a:pathLst>
                <a:path w="97" h="104" extrusionOk="0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5175251" y="167163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5160963" y="16605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5180013" y="1674813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5164138" y="1663701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5172076" y="16684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4987926" y="1292226"/>
              <a:ext cx="360363" cy="398463"/>
            </a:xfrm>
            <a:custGeom>
              <a:avLst/>
              <a:gdLst/>
              <a:ahLst/>
              <a:cxnLst/>
              <a:rect l="l" t="t" r="r" b="b"/>
              <a:pathLst>
                <a:path w="96" h="106" extrusionOk="0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5984876" y="954088"/>
              <a:ext cx="222250" cy="431800"/>
            </a:xfrm>
            <a:custGeom>
              <a:avLst/>
              <a:gdLst/>
              <a:ahLst/>
              <a:cxnLst/>
              <a:rect l="l" t="t" r="r" b="b"/>
              <a:pathLst>
                <a:path w="59" h="115" extrusionOk="0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6292851" y="2822576"/>
              <a:ext cx="49213" cy="3333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6289676" y="2833688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2" h="14" extrusionOk="0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6286501" y="2674938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5940426" y="2652713"/>
              <a:ext cx="112713" cy="173038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5534026" y="2908301"/>
              <a:ext cx="160338" cy="146050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6613526" y="2957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6613526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6616701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6503988" y="2938463"/>
              <a:ext cx="150813" cy="1539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6613526" y="29575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6613526" y="29606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4999038" y="1544638"/>
              <a:ext cx="2201863" cy="3138488"/>
            </a:xfrm>
            <a:custGeom>
              <a:avLst/>
              <a:gdLst/>
              <a:ahLst/>
              <a:cxnLst/>
              <a:rect l="l" t="t" r="r" b="b"/>
              <a:pathLst>
                <a:path w="585" h="835" extrusionOk="0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7" name="Google Shape;1987;p14"/>
          <p:cNvSpPr txBox="1"/>
          <p:nvPr/>
        </p:nvSpPr>
        <p:spPr>
          <a:xfrm>
            <a:off x="2447202" y="2641900"/>
            <a:ext cx="2588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成就感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88" name="Google Shape;1988;p14"/>
          <p:cNvSpPr txBox="1"/>
          <p:nvPr/>
        </p:nvSpPr>
        <p:spPr>
          <a:xfrm>
            <a:off x="1202196" y="4528550"/>
            <a:ext cx="1887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興趣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89" name="Google Shape;1989;p14"/>
          <p:cNvSpPr txBox="1"/>
          <p:nvPr/>
        </p:nvSpPr>
        <p:spPr>
          <a:xfrm>
            <a:off x="7696151" y="2562925"/>
            <a:ext cx="3023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國際視野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990" name="Google Shape;1990;p14"/>
          <p:cNvSpPr txBox="1"/>
          <p:nvPr/>
        </p:nvSpPr>
        <p:spPr>
          <a:xfrm>
            <a:off x="8458625" y="4512100"/>
            <a:ext cx="2962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多元能力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  </a:t>
            </a:r>
            <a:endParaRPr/>
          </a:p>
        </p:txBody>
      </p:sp>
      <p:sp>
        <p:nvSpPr>
          <p:cNvPr id="1996" name="Google Shape;1996;p15"/>
          <p:cNvSpPr txBox="1">
            <a:spLocks noGrp="1"/>
          </p:cNvSpPr>
          <p:nvPr>
            <p:ph type="body" idx="1"/>
          </p:nvPr>
        </p:nvSpPr>
        <p:spPr>
          <a:xfrm>
            <a:off x="773170" y="223552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從無到有              </a:t>
            </a: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寫心得                </a:t>
            </a: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編寫教材標準、難易度差異大               </a:t>
            </a: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從一個方向 延伸出很多方向                </a:t>
            </a:r>
            <a:endParaRPr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997" name="Google Shape;1997;p15"/>
          <p:cNvGrpSpPr/>
          <p:nvPr/>
        </p:nvGrpSpPr>
        <p:grpSpPr>
          <a:xfrm>
            <a:off x="2272225" y="482297"/>
            <a:ext cx="7213835" cy="1552219"/>
            <a:chOff x="3659868" y="841828"/>
            <a:chExt cx="4540704" cy="1074057"/>
          </a:xfrm>
        </p:grpSpPr>
        <p:sp>
          <p:nvSpPr>
            <p:cNvPr id="1998" name="Google Shape;1998;p15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9" name="Google Shape;1999;p15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2000" name="Google Shape;2000;p15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15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15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15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15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15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15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15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15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15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15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15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15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15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15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15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15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15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15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15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15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15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15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15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7" name="Google Shape;2047;p15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困境與解決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2048" name="Google Shape;2048;p15"/>
          <p:cNvSpPr/>
          <p:nvPr/>
        </p:nvSpPr>
        <p:spPr>
          <a:xfrm rot="4599655">
            <a:off x="3413437" y="1405540"/>
            <a:ext cx="413089" cy="2108102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15"/>
          <p:cNvSpPr/>
          <p:nvPr/>
        </p:nvSpPr>
        <p:spPr>
          <a:xfrm rot="4598058">
            <a:off x="3369198" y="2329629"/>
            <a:ext cx="502247" cy="2198814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0" name="Google Shape;2050;p15"/>
          <p:cNvSpPr/>
          <p:nvPr/>
        </p:nvSpPr>
        <p:spPr>
          <a:xfrm rot="4600208">
            <a:off x="6936436" y="3282127"/>
            <a:ext cx="310455" cy="2151218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15"/>
          <p:cNvSpPr/>
          <p:nvPr/>
        </p:nvSpPr>
        <p:spPr>
          <a:xfrm rot="4592806">
            <a:off x="6614460" y="4422305"/>
            <a:ext cx="147774" cy="2028531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15"/>
          <p:cNvSpPr txBox="1"/>
          <p:nvPr/>
        </p:nvSpPr>
        <p:spPr>
          <a:xfrm>
            <a:off x="4794972" y="2219438"/>
            <a:ext cx="6295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419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先分配工作、在電腦教室開會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53" name="Google Shape;2053;p15"/>
          <p:cNvSpPr txBox="1"/>
          <p:nvPr/>
        </p:nvSpPr>
        <p:spPr>
          <a:xfrm>
            <a:off x="4901022" y="3021888"/>
            <a:ext cx="62952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先給每次研習主題、訂好討論重點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54" name="Google Shape;2054;p15"/>
          <p:cNvSpPr txBox="1"/>
          <p:nvPr/>
        </p:nvSpPr>
        <p:spPr>
          <a:xfrm>
            <a:off x="8251474" y="3908475"/>
            <a:ext cx="34881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先訂好標準、難度</a:t>
            </a:r>
            <a:endParaRPr sz="5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55" name="Google Shape;2055;p15"/>
          <p:cNvSpPr txBox="1"/>
          <p:nvPr/>
        </p:nvSpPr>
        <p:spPr>
          <a:xfrm>
            <a:off x="7694675" y="4795050"/>
            <a:ext cx="46017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互相觀摩學習</a:t>
            </a:r>
            <a:b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發現彼此的亮點、給建議</a:t>
            </a:r>
            <a:endParaRPr sz="28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檢視自己需修正的部分</a:t>
            </a:r>
            <a:endParaRPr sz="28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oogle Shape;2061;ge5b600c3fb_2_688"/>
          <p:cNvGrpSpPr/>
          <p:nvPr/>
        </p:nvGrpSpPr>
        <p:grpSpPr>
          <a:xfrm>
            <a:off x="2271894" y="482417"/>
            <a:ext cx="7213525" cy="1552277"/>
            <a:chOff x="3659669" y="841907"/>
            <a:chExt cx="4540520" cy="1074092"/>
          </a:xfrm>
        </p:grpSpPr>
        <p:sp>
          <p:nvSpPr>
            <p:cNvPr id="2062" name="Google Shape;2062;ge5b600c3fb_2_688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3" name="Google Shape;2063;ge5b600c3fb_2_688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2064" name="Google Shape;2064;ge5b600c3fb_2_688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ge5b600c3fb_2_688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ge5b600c3fb_2_688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ge5b600c3fb_2_688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ge5b600c3fb_2_688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ge5b600c3fb_2_688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ge5b600c3fb_2_688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ge5b600c3fb_2_688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ge5b600c3fb_2_688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ge5b600c3fb_2_688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ge5b600c3fb_2_688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ge5b600c3fb_2_688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ge5b600c3fb_2_688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ge5b600c3fb_2_688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ge5b600c3fb_2_688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ge5b600c3fb_2_688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ge5b600c3fb_2_688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ge5b600c3fb_2_688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ge5b600c3fb_2_688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ge5b600c3fb_2_688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ge5b600c3fb_2_688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ge5b600c3fb_2_688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ge5b600c3fb_2_688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ge5b600c3fb_2_688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ge5b600c3fb_2_688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ge5b600c3fb_2_688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ge5b600c3fb_2_688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ge5b600c3fb_2_688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ge5b600c3fb_2_688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ge5b600c3fb_2_688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ge5b600c3fb_2_688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ge5b600c3fb_2_688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ge5b600c3fb_2_688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ge5b600c3fb_2_688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ge5b600c3fb_2_688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ge5b600c3fb_2_688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ge5b600c3fb_2_688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ge5b600c3fb_2_688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ge5b600c3fb_2_688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ge5b600c3fb_2_688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ge5b600c3fb_2_688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ge5b600c3fb_2_688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ge5b600c3fb_2_688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ge5b600c3fb_2_688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ge5b600c3fb_2_688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ge5b600c3fb_2_688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ge5b600c3fb_2_688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1" name="Google Shape;2111;ge5b600c3fb_2_688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困境與解決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2114" name="Google Shape;2114;ge5b600c3fb_2_688"/>
          <p:cNvSpPr txBox="1">
            <a:spLocks noGrp="1"/>
          </p:cNvSpPr>
          <p:nvPr>
            <p:ph type="body" idx="1"/>
          </p:nvPr>
        </p:nvSpPr>
        <p:spPr>
          <a:xfrm>
            <a:off x="3435945" y="2305513"/>
            <a:ext cx="4556400" cy="7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500" b="1">
                <a:solidFill>
                  <a:srgbClr val="4A86E8"/>
                </a:solidFill>
                <a:latin typeface="DFKai-SB"/>
                <a:ea typeface="DFKai-SB"/>
                <a:cs typeface="DFKai-SB"/>
                <a:sym typeface="DFKai-SB"/>
              </a:rPr>
              <a:t>討論 修正 觀備議課</a:t>
            </a:r>
            <a:endParaRPr sz="3500" b="1">
              <a:solidFill>
                <a:srgbClr val="4A86E8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e5b600c3fb_2_339"/>
          <p:cNvSpPr/>
          <p:nvPr/>
        </p:nvSpPr>
        <p:spPr>
          <a:xfrm>
            <a:off x="4974725" y="2180375"/>
            <a:ext cx="8512500" cy="41715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夥伴們很有默契的沒有重複的主題。聽到大家報告的</a:t>
            </a:r>
            <a:r>
              <a:rPr lang="zh-TW" sz="29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初始發想</a:t>
            </a:r>
            <a:r>
              <a:rPr lang="zh-TW" sz="29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，原來都是有教學目的或想</a:t>
            </a:r>
            <a:r>
              <a:rPr lang="zh-TW" sz="29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介紹的國家有值得深省的議題</a:t>
            </a:r>
            <a:r>
              <a:rPr lang="zh-TW" sz="29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，不是爲了好介紹，做大眾化的選擇，真的令我非常佩服我們的團隊！大家都很用心地希望呈現值得學習的內容給學生。</a:t>
            </a:r>
            <a:endParaRPr sz="2900"/>
          </a:p>
        </p:txBody>
      </p:sp>
      <p:sp>
        <p:nvSpPr>
          <p:cNvPr id="2120" name="Google Shape;2120;ge5b600c3fb_2_339"/>
          <p:cNvSpPr/>
          <p:nvPr/>
        </p:nvSpPr>
        <p:spPr>
          <a:xfrm>
            <a:off x="-963350" y="1974275"/>
            <a:ext cx="7343700" cy="45837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這次研習在討論彈性課程的內容。藉由每個老師的解說，發現大家都好專業而且好用心。也因此發現自己的準備不夠完善，也開啟了可以多方面準備</a:t>
            </a:r>
            <a:r>
              <a:rPr lang="zh-TW" sz="35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讓自己的內容更充實</a:t>
            </a:r>
            <a:r>
              <a:rPr lang="zh-TW" sz="35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3500"/>
          </a:p>
        </p:txBody>
      </p:sp>
      <p:grpSp>
        <p:nvGrpSpPr>
          <p:cNvPr id="2122" name="Google Shape;2122;ge5b600c3fb_2_339"/>
          <p:cNvGrpSpPr/>
          <p:nvPr/>
        </p:nvGrpSpPr>
        <p:grpSpPr>
          <a:xfrm>
            <a:off x="281769" y="138430"/>
            <a:ext cx="7213525" cy="1552277"/>
            <a:chOff x="3659669" y="841907"/>
            <a:chExt cx="4540520" cy="1074092"/>
          </a:xfrm>
        </p:grpSpPr>
        <p:sp>
          <p:nvSpPr>
            <p:cNvPr id="2123" name="Google Shape;2123;ge5b600c3fb_2_339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4" name="Google Shape;2124;ge5b600c3fb_2_339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2125" name="Google Shape;2125;ge5b600c3fb_2_339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ge5b600c3fb_2_339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ge5b600c3fb_2_339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ge5b600c3fb_2_339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ge5b600c3fb_2_339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ge5b600c3fb_2_339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ge5b600c3fb_2_339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ge5b600c3fb_2_339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ge5b600c3fb_2_339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ge5b600c3fb_2_339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ge5b600c3fb_2_339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ge5b600c3fb_2_339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ge5b600c3fb_2_339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ge5b600c3fb_2_339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ge5b600c3fb_2_339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ge5b600c3fb_2_339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ge5b600c3fb_2_339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ge5b600c3fb_2_339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ge5b600c3fb_2_339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ge5b600c3fb_2_339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ge5b600c3fb_2_339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ge5b600c3fb_2_339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ge5b600c3fb_2_339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ge5b600c3fb_2_339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ge5b600c3fb_2_339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ge5b600c3fb_2_339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ge5b600c3fb_2_339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ge5b600c3fb_2_339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ge5b600c3fb_2_339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ge5b600c3fb_2_339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ge5b600c3fb_2_339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ge5b600c3fb_2_339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ge5b600c3fb_2_339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ge5b600c3fb_2_339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ge5b600c3fb_2_339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ge5b600c3fb_2_339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ge5b600c3fb_2_339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ge5b600c3fb_2_339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ge5b600c3fb_2_339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ge5b600c3fb_2_339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ge5b600c3fb_2_339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ge5b600c3fb_2_339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ge5b600c3fb_2_339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ge5b600c3fb_2_339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ge5b600c3fb_2_339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ge5b600c3fb_2_339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ge5b600c3fb_2_339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2" name="Google Shape;2172;ge5b600c3fb_2_339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心路歷程</a:t>
              </a:r>
              <a:endParaRPr sz="5000" b="1" i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e5b600c3fb_2_398"/>
          <p:cNvSpPr/>
          <p:nvPr/>
        </p:nvSpPr>
        <p:spPr>
          <a:xfrm>
            <a:off x="-347450" y="1804125"/>
            <a:ext cx="7090800" cy="33003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最讓我感動的是準備的</a:t>
            </a:r>
            <a:r>
              <a:rPr lang="zh-TW" sz="3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國家有重複</a:t>
            </a:r>
            <a:r>
              <a:rPr lang="zh-TW" sz="3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時，大家</a:t>
            </a:r>
            <a:r>
              <a:rPr lang="zh-TW" sz="3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集思廣益</a:t>
            </a:r>
            <a:r>
              <a:rPr lang="zh-TW" sz="38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馬上幫忙解決</a:t>
            </a:r>
            <a:endParaRPr sz="38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2179" name="Google Shape;2179;ge5b600c3fb_2_398"/>
          <p:cNvGrpSpPr/>
          <p:nvPr/>
        </p:nvGrpSpPr>
        <p:grpSpPr>
          <a:xfrm>
            <a:off x="338369" y="251843"/>
            <a:ext cx="7213525" cy="1552277"/>
            <a:chOff x="3659669" y="841907"/>
            <a:chExt cx="4540520" cy="1074092"/>
          </a:xfrm>
        </p:grpSpPr>
        <p:sp>
          <p:nvSpPr>
            <p:cNvPr id="2180" name="Google Shape;2180;ge5b600c3fb_2_398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1" name="Google Shape;2181;ge5b600c3fb_2_398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2182" name="Google Shape;2182;ge5b600c3fb_2_398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ge5b600c3fb_2_398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ge5b600c3fb_2_398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ge5b600c3fb_2_398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ge5b600c3fb_2_398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ge5b600c3fb_2_398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ge5b600c3fb_2_398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ge5b600c3fb_2_398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ge5b600c3fb_2_398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ge5b600c3fb_2_398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ge5b600c3fb_2_398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ge5b600c3fb_2_398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ge5b600c3fb_2_398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ge5b600c3fb_2_398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ge5b600c3fb_2_398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ge5b600c3fb_2_398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ge5b600c3fb_2_398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ge5b600c3fb_2_398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ge5b600c3fb_2_398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ge5b600c3fb_2_398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ge5b600c3fb_2_398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ge5b600c3fb_2_398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ge5b600c3fb_2_398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ge5b600c3fb_2_398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ge5b600c3fb_2_398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ge5b600c3fb_2_398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ge5b600c3fb_2_398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ge5b600c3fb_2_398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ge5b600c3fb_2_398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ge5b600c3fb_2_398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ge5b600c3fb_2_398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ge5b600c3fb_2_398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ge5b600c3fb_2_398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ge5b600c3fb_2_398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ge5b600c3fb_2_398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ge5b600c3fb_2_398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ge5b600c3fb_2_398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ge5b600c3fb_2_398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ge5b600c3fb_2_398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ge5b600c3fb_2_398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ge5b600c3fb_2_398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ge5b600c3fb_2_398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ge5b600c3fb_2_398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ge5b600c3fb_2_398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ge5b600c3fb_2_398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ge5b600c3fb_2_398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ge5b600c3fb_2_398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9" name="Google Shape;2229;ge5b600c3fb_2_398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心路歷程</a:t>
              </a:r>
              <a:endParaRPr sz="5000" b="1" i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"/>
          <p:cNvGrpSpPr/>
          <p:nvPr/>
        </p:nvGrpSpPr>
        <p:grpSpPr>
          <a:xfrm>
            <a:off x="73952" y="103158"/>
            <a:ext cx="7213835" cy="1579254"/>
            <a:chOff x="3659868" y="841828"/>
            <a:chExt cx="4540704" cy="1092764"/>
          </a:xfrm>
        </p:grpSpPr>
        <p:sp>
          <p:nvSpPr>
            <p:cNvPr id="140" name="Google Shape;140;p2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" name="Google Shape;141;p2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142" name="Google Shape;142;p2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 txBox="1"/>
            <p:nvPr/>
          </p:nvSpPr>
          <p:spPr>
            <a:xfrm>
              <a:off x="4425388" y="1193957"/>
              <a:ext cx="2863122" cy="740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社群運作動機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1392286" y="1732805"/>
            <a:ext cx="7213835" cy="1552219"/>
            <a:chOff x="3659868" y="841828"/>
            <a:chExt cx="4540704" cy="1074057"/>
          </a:xfrm>
        </p:grpSpPr>
        <p:sp>
          <p:nvSpPr>
            <p:cNvPr id="191" name="Google Shape;191;p2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2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193" name="Google Shape;193;p2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2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教師共備歷程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241" name="Google Shape;241;p2"/>
          <p:cNvGrpSpPr/>
          <p:nvPr/>
        </p:nvGrpSpPr>
        <p:grpSpPr>
          <a:xfrm>
            <a:off x="3070885" y="3319923"/>
            <a:ext cx="7213835" cy="1552219"/>
            <a:chOff x="3659868" y="841828"/>
            <a:chExt cx="4540704" cy="1074057"/>
          </a:xfrm>
        </p:grpSpPr>
        <p:sp>
          <p:nvSpPr>
            <p:cNvPr id="242" name="Google Shape;242;p2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244" name="Google Shape;244;p2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1" name="Google Shape;291;p2"/>
            <p:cNvSpPr txBox="1"/>
            <p:nvPr/>
          </p:nvSpPr>
          <p:spPr>
            <a:xfrm>
              <a:off x="4306138" y="1193957"/>
              <a:ext cx="3108800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社群成果－教材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>
            <a:off x="4622601" y="4916449"/>
            <a:ext cx="7213835" cy="1552219"/>
            <a:chOff x="3659868" y="841828"/>
            <a:chExt cx="4540704" cy="1074057"/>
          </a:xfrm>
        </p:grpSpPr>
        <p:sp>
          <p:nvSpPr>
            <p:cNvPr id="293" name="Google Shape;293;p2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" name="Google Shape;294;p2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2" name="Google Shape;342;p2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困境與解決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e5b600c3fb_2_4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37" name="Google Shape;2237;ge5b600c3fb_2_456"/>
          <p:cNvSpPr/>
          <p:nvPr/>
        </p:nvSpPr>
        <p:spPr>
          <a:xfrm>
            <a:off x="-1254475" y="711200"/>
            <a:ext cx="7729500" cy="40116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這次我們介紹校訂課程的</a:t>
            </a: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教學流程</a:t>
            </a: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，大家都非常認真蒐集資料，用心設計學習單，像OO老師的學習單還</a:t>
            </a: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結合了自然領域</a:t>
            </a: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，真的讓我長了知識，自己的學習單內容不夠完善，需要再加加油了。</a:t>
            </a:r>
            <a:endParaRPr sz="3200"/>
          </a:p>
        </p:txBody>
      </p:sp>
      <p:sp>
        <p:nvSpPr>
          <p:cNvPr id="2238" name="Google Shape;2238;ge5b600c3fb_2_456"/>
          <p:cNvSpPr/>
          <p:nvPr/>
        </p:nvSpPr>
        <p:spPr>
          <a:xfrm>
            <a:off x="5436450" y="1825475"/>
            <a:ext cx="6943800" cy="50325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這次把</a:t>
            </a: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課程的安排大綱</a:t>
            </a: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更仔細的完整呈現和說明，</a:t>
            </a:r>
            <a:r>
              <a:rPr lang="zh-TW"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有很多亮點是我沒有想過可以這樣設計的</a:t>
            </a: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，例如把心智圖帶入學習單裡面。本來我因為自己的主題有點不知道如何具體呈現，現在也從大家的分享中有了一些概念了。</a:t>
            </a:r>
            <a:endParaRPr sz="3200"/>
          </a:p>
        </p:txBody>
      </p:sp>
      <p:grpSp>
        <p:nvGrpSpPr>
          <p:cNvPr id="2240" name="Google Shape;2240;ge5b600c3fb_2_456"/>
          <p:cNvGrpSpPr/>
          <p:nvPr/>
        </p:nvGrpSpPr>
        <p:grpSpPr>
          <a:xfrm>
            <a:off x="4978469" y="-7"/>
            <a:ext cx="7213525" cy="1552277"/>
            <a:chOff x="3659669" y="841907"/>
            <a:chExt cx="4540520" cy="1074092"/>
          </a:xfrm>
        </p:grpSpPr>
        <p:sp>
          <p:nvSpPr>
            <p:cNvPr id="2241" name="Google Shape;2241;ge5b600c3fb_2_456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2" name="Google Shape;2242;ge5b600c3fb_2_456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2243" name="Google Shape;2243;ge5b600c3fb_2_456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ge5b600c3fb_2_456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ge5b600c3fb_2_456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ge5b600c3fb_2_456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ge5b600c3fb_2_456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ge5b600c3fb_2_456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ge5b600c3fb_2_456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ge5b600c3fb_2_456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ge5b600c3fb_2_456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ge5b600c3fb_2_456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ge5b600c3fb_2_456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ge5b600c3fb_2_456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ge5b600c3fb_2_456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ge5b600c3fb_2_456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ge5b600c3fb_2_456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ge5b600c3fb_2_456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ge5b600c3fb_2_456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ge5b600c3fb_2_456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ge5b600c3fb_2_456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ge5b600c3fb_2_456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ge5b600c3fb_2_456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ge5b600c3fb_2_456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ge5b600c3fb_2_456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ge5b600c3fb_2_456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ge5b600c3fb_2_456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ge5b600c3fb_2_456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ge5b600c3fb_2_456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ge5b600c3fb_2_456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ge5b600c3fb_2_456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ge5b600c3fb_2_456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ge5b600c3fb_2_456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ge5b600c3fb_2_456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ge5b600c3fb_2_456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ge5b600c3fb_2_456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ge5b600c3fb_2_456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ge5b600c3fb_2_456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ge5b600c3fb_2_456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ge5b600c3fb_2_456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ge5b600c3fb_2_456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ge5b600c3fb_2_456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ge5b600c3fb_2_456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ge5b600c3fb_2_456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ge5b600c3fb_2_456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ge5b600c3fb_2_456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ge5b600c3fb_2_456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ge5b600c3fb_2_456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ge5b600c3fb_2_456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0" name="Google Shape;2290;ge5b600c3fb_2_456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心路歷程</a:t>
              </a:r>
              <a:endParaRPr sz="5000" b="1" i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e5b600c3fb_2_5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200"/>
          </a:p>
        </p:txBody>
      </p:sp>
      <p:sp>
        <p:nvSpPr>
          <p:cNvPr id="2296" name="Google Shape;2296;ge5b600c3fb_2_5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97" name="Google Shape;2297;ge5b600c3fb_2_515"/>
          <p:cNvSpPr/>
          <p:nvPr/>
        </p:nvSpPr>
        <p:spPr>
          <a:xfrm>
            <a:off x="-1184450" y="1011525"/>
            <a:ext cx="8022600" cy="43515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彈性課程的初稿出來了,翻閱</a:t>
            </a: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一整本的教材</a:t>
            </a:r>
            <a:r>
              <a:rPr lang="zh-TW" sz="3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,集合大家創意教學,不是只有學生們可以多元的學習,我自己本身也因為彈性課程學習良多,從老師們介紹的國家和特色,我也開了許眼界,在備課的過程中也更認識許多台灣本土和其他國家的特色。</a:t>
            </a:r>
            <a:endParaRPr sz="3000"/>
          </a:p>
        </p:txBody>
      </p:sp>
      <p:sp>
        <p:nvSpPr>
          <p:cNvPr id="2298" name="Google Shape;2298;ge5b600c3fb_2_515"/>
          <p:cNvSpPr/>
          <p:nvPr/>
        </p:nvSpPr>
        <p:spPr>
          <a:xfrm>
            <a:off x="6096000" y="2053050"/>
            <a:ext cx="6096000" cy="4583700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這次將設計的教材彙整並印出來，方便大家討論，果然激盪出不少想法，也</a:t>
            </a:r>
            <a:r>
              <a:rPr lang="zh-TW" sz="34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重新編排了教材各單元的順序</a:t>
            </a:r>
            <a:r>
              <a:rPr lang="zh-TW" sz="34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，並討論適合的閱讀策略。</a:t>
            </a:r>
            <a:endParaRPr sz="3400"/>
          </a:p>
        </p:txBody>
      </p:sp>
      <p:grpSp>
        <p:nvGrpSpPr>
          <p:cNvPr id="2300" name="Google Shape;2300;ge5b600c3fb_2_515"/>
          <p:cNvGrpSpPr/>
          <p:nvPr/>
        </p:nvGrpSpPr>
        <p:grpSpPr>
          <a:xfrm>
            <a:off x="4604944" y="251768"/>
            <a:ext cx="7213525" cy="1552277"/>
            <a:chOff x="3659669" y="841907"/>
            <a:chExt cx="4540520" cy="1074092"/>
          </a:xfrm>
        </p:grpSpPr>
        <p:sp>
          <p:nvSpPr>
            <p:cNvPr id="2301" name="Google Shape;2301;ge5b600c3fb_2_515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2" name="Google Shape;2302;ge5b600c3fb_2_515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2303" name="Google Shape;2303;ge5b600c3fb_2_515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ge5b600c3fb_2_515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ge5b600c3fb_2_515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ge5b600c3fb_2_515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ge5b600c3fb_2_515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ge5b600c3fb_2_515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ge5b600c3fb_2_515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ge5b600c3fb_2_515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ge5b600c3fb_2_515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ge5b600c3fb_2_515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ge5b600c3fb_2_515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ge5b600c3fb_2_515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ge5b600c3fb_2_515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ge5b600c3fb_2_515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ge5b600c3fb_2_515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ge5b600c3fb_2_515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ge5b600c3fb_2_515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ge5b600c3fb_2_515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ge5b600c3fb_2_515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ge5b600c3fb_2_515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ge5b600c3fb_2_515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ge5b600c3fb_2_515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ge5b600c3fb_2_515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ge5b600c3fb_2_515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ge5b600c3fb_2_515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ge5b600c3fb_2_515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ge5b600c3fb_2_515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ge5b600c3fb_2_515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ge5b600c3fb_2_515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ge5b600c3fb_2_515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ge5b600c3fb_2_515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ge5b600c3fb_2_515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ge5b600c3fb_2_515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ge5b600c3fb_2_515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ge5b600c3fb_2_515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ge5b600c3fb_2_515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ge5b600c3fb_2_515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ge5b600c3fb_2_515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ge5b600c3fb_2_515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ge5b600c3fb_2_515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ge5b600c3fb_2_515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ge5b600c3fb_2_515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ge5b600c3fb_2_515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ge5b600c3fb_2_515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ge5b600c3fb_2_515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ge5b600c3fb_2_515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ge5b600c3fb_2_515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0" name="Google Shape;2350;ge5b600c3fb_2_515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心路歷程</a:t>
              </a:r>
              <a:endParaRPr sz="5000" b="1" i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" name="Google Shape;2355;p16"/>
          <p:cNvGrpSpPr/>
          <p:nvPr/>
        </p:nvGrpSpPr>
        <p:grpSpPr>
          <a:xfrm>
            <a:off x="2493763" y="364857"/>
            <a:ext cx="7213835" cy="1552220"/>
            <a:chOff x="3659869" y="841829"/>
            <a:chExt cx="4540704" cy="1074058"/>
          </a:xfrm>
        </p:grpSpPr>
        <p:sp>
          <p:nvSpPr>
            <p:cNvPr id="2356" name="Google Shape;2356;p16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7" name="Google Shape;2357;p16"/>
            <p:cNvGrpSpPr/>
            <p:nvPr/>
          </p:nvGrpSpPr>
          <p:grpSpPr>
            <a:xfrm>
              <a:off x="3659869" y="841829"/>
              <a:ext cx="4540704" cy="1074058"/>
              <a:chOff x="4429126" y="2685144"/>
              <a:chExt cx="4118758" cy="1182010"/>
            </a:xfrm>
          </p:grpSpPr>
          <p:sp>
            <p:nvSpPr>
              <p:cNvPr id="2358" name="Google Shape;2358;p16"/>
              <p:cNvSpPr/>
              <p:nvPr/>
            </p:nvSpPr>
            <p:spPr>
              <a:xfrm>
                <a:off x="4429126" y="2685144"/>
                <a:ext cx="4118758" cy="118201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16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6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16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16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16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16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6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16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16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16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16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16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16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16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16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16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6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16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16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6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16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16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16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16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16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16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16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16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16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16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16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16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16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16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16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16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16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16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16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16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16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16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16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16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16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16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5" name="Google Shape;2405;p16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心路歷程</a:t>
              </a:r>
              <a:endParaRPr sz="5000" b="1" u="sng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2406" name="Google Shape;2406;p16"/>
          <p:cNvGrpSpPr/>
          <p:nvPr/>
        </p:nvGrpSpPr>
        <p:grpSpPr>
          <a:xfrm rot="-1049211">
            <a:off x="203720" y="3816657"/>
            <a:ext cx="3391804" cy="2345889"/>
            <a:chOff x="3246438" y="1068388"/>
            <a:chExt cx="5711825" cy="4678363"/>
          </a:xfrm>
        </p:grpSpPr>
        <p:sp>
          <p:nvSpPr>
            <p:cNvPr id="2407" name="Google Shape;2407;p16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4" name="Google Shape;2414;p1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2415" name="Google Shape;2415;p16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6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6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6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6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6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6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6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6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6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6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6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6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6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6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6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6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6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6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6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6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6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6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6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6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6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6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6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6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6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6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6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6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6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6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6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6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6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6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6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6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6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6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6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6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6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6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6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6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6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6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6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6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6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6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6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6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6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6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6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6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6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96" name="Google Shape;2496;p16"/>
          <p:cNvGrpSpPr/>
          <p:nvPr/>
        </p:nvGrpSpPr>
        <p:grpSpPr>
          <a:xfrm>
            <a:off x="910830" y="1510041"/>
            <a:ext cx="3320546" cy="2347674"/>
            <a:chOff x="3246438" y="1068388"/>
            <a:chExt cx="5711825" cy="4678363"/>
          </a:xfrm>
        </p:grpSpPr>
        <p:sp>
          <p:nvSpPr>
            <p:cNvPr id="2497" name="Google Shape;2497;p16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4" name="Google Shape;2504;p1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2505" name="Google Shape;2505;p16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6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6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6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6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6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6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6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6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6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6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6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6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6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6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6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6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6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6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6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6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6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6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6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6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6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6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6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6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6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6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6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6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6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6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6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6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6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6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6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16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6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6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6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6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6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6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6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6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86" name="Google Shape;2586;p16"/>
          <p:cNvGrpSpPr/>
          <p:nvPr/>
        </p:nvGrpSpPr>
        <p:grpSpPr>
          <a:xfrm flipH="1">
            <a:off x="6925525" y="1898139"/>
            <a:ext cx="3150876" cy="1980244"/>
            <a:chOff x="3246438" y="1068388"/>
            <a:chExt cx="5711825" cy="4678363"/>
          </a:xfrm>
        </p:grpSpPr>
        <p:sp>
          <p:nvSpPr>
            <p:cNvPr id="2587" name="Google Shape;2587;p16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6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6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6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6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16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6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4" name="Google Shape;2594;p1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2595" name="Google Shape;2595;p16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6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6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6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6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6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6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6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6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6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6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6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6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6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6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6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6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6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6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6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6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6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6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6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6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6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6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6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6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6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6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6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6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6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76" name="Google Shape;2676;p16"/>
          <p:cNvGrpSpPr/>
          <p:nvPr/>
        </p:nvGrpSpPr>
        <p:grpSpPr>
          <a:xfrm rot="626096" flipH="1">
            <a:off x="7819089" y="3633357"/>
            <a:ext cx="3258828" cy="2213961"/>
            <a:chOff x="3246438" y="1068388"/>
            <a:chExt cx="5711825" cy="4678363"/>
          </a:xfrm>
        </p:grpSpPr>
        <p:sp>
          <p:nvSpPr>
            <p:cNvPr id="2677" name="Google Shape;2677;p16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6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6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6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6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16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16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4" name="Google Shape;2684;p16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2685" name="Google Shape;2685;p16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6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6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6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6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6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6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6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6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6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6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6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6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6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6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6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6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6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6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6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6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6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6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6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6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6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6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6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6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6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6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6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6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6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6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6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6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6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6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6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6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6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6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6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6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6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6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6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6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6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6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6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6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6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6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6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6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6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6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6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6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6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6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6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6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6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6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6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6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6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6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6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6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6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6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6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6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6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16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16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16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66" name="Google Shape;2766;p16"/>
          <p:cNvGrpSpPr/>
          <p:nvPr/>
        </p:nvGrpSpPr>
        <p:grpSpPr>
          <a:xfrm>
            <a:off x="4082880" y="2245120"/>
            <a:ext cx="2719097" cy="3148986"/>
            <a:chOff x="4427538" y="954088"/>
            <a:chExt cx="3333750" cy="3729038"/>
          </a:xfrm>
        </p:grpSpPr>
        <p:sp>
          <p:nvSpPr>
            <p:cNvPr id="2767" name="Google Shape;2767;p16"/>
            <p:cNvSpPr/>
            <p:nvPr/>
          </p:nvSpPr>
          <p:spPr>
            <a:xfrm>
              <a:off x="5026026" y="1547813"/>
              <a:ext cx="2144713" cy="2363788"/>
            </a:xfrm>
            <a:custGeom>
              <a:avLst/>
              <a:gdLst/>
              <a:ahLst/>
              <a:cxnLst/>
              <a:rect l="l" t="t" r="r" b="b"/>
              <a:pathLst>
                <a:path w="570" h="629" extrusionOk="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16"/>
            <p:cNvSpPr/>
            <p:nvPr/>
          </p:nvSpPr>
          <p:spPr>
            <a:xfrm>
              <a:off x="5462588" y="2581276"/>
              <a:ext cx="1274763" cy="1308100"/>
            </a:xfrm>
            <a:custGeom>
              <a:avLst/>
              <a:gdLst/>
              <a:ahLst/>
              <a:cxnLst/>
              <a:rect l="l" t="t" r="r" b="b"/>
              <a:pathLst>
                <a:path w="339" h="348" extrusionOk="0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16"/>
            <p:cNvSpPr/>
            <p:nvPr/>
          </p:nvSpPr>
          <p:spPr>
            <a:xfrm>
              <a:off x="4999038" y="1325563"/>
              <a:ext cx="285750" cy="315913"/>
            </a:xfrm>
            <a:custGeom>
              <a:avLst/>
              <a:gdLst/>
              <a:ahLst/>
              <a:cxnLst/>
              <a:rect l="l" t="t" r="r" b="b"/>
              <a:pathLst>
                <a:path w="76" h="84" extrusionOk="0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16"/>
            <p:cNvSpPr/>
            <p:nvPr/>
          </p:nvSpPr>
          <p:spPr>
            <a:xfrm>
              <a:off x="5988051" y="987426"/>
              <a:ext cx="188913" cy="354013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16"/>
            <p:cNvSpPr/>
            <p:nvPr/>
          </p:nvSpPr>
          <p:spPr>
            <a:xfrm>
              <a:off x="6869113" y="1319213"/>
              <a:ext cx="320675" cy="352425"/>
            </a:xfrm>
            <a:custGeom>
              <a:avLst/>
              <a:gdLst/>
              <a:ahLst/>
              <a:cxnLst/>
              <a:rect l="l" t="t" r="r" b="b"/>
              <a:pathLst>
                <a:path w="85" h="94" extrusionOk="0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16"/>
            <p:cNvSpPr/>
            <p:nvPr/>
          </p:nvSpPr>
          <p:spPr>
            <a:xfrm>
              <a:off x="7351713" y="2228851"/>
              <a:ext cx="349250" cy="179388"/>
            </a:xfrm>
            <a:custGeom>
              <a:avLst/>
              <a:gdLst/>
              <a:ahLst/>
              <a:cxnLst/>
              <a:rect l="l" t="t" r="r" b="b"/>
              <a:pathLst>
                <a:path w="93" h="48" extrusionOk="0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16"/>
            <p:cNvSpPr/>
            <p:nvPr/>
          </p:nvSpPr>
          <p:spPr>
            <a:xfrm>
              <a:off x="7234238" y="3190876"/>
              <a:ext cx="368300" cy="247650"/>
            </a:xfrm>
            <a:custGeom>
              <a:avLst/>
              <a:gdLst/>
              <a:ahLst/>
              <a:cxnLst/>
              <a:rect l="l" t="t" r="r" b="b"/>
              <a:pathLst>
                <a:path w="98" h="66" extrusionOk="0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16"/>
            <p:cNvSpPr/>
            <p:nvPr/>
          </p:nvSpPr>
          <p:spPr>
            <a:xfrm>
              <a:off x="4600576" y="3221038"/>
              <a:ext cx="349250" cy="209550"/>
            </a:xfrm>
            <a:custGeom>
              <a:avLst/>
              <a:gdLst/>
              <a:ahLst/>
              <a:cxnLst/>
              <a:rect l="l" t="t" r="r" b="b"/>
              <a:pathLst>
                <a:path w="93" h="56" extrusionOk="0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16"/>
            <p:cNvSpPr/>
            <p:nvPr/>
          </p:nvSpPr>
          <p:spPr>
            <a:xfrm>
              <a:off x="4441826" y="2228851"/>
              <a:ext cx="381000" cy="195263"/>
            </a:xfrm>
            <a:custGeom>
              <a:avLst/>
              <a:gdLst/>
              <a:ahLst/>
              <a:cxnLst/>
              <a:rect l="l" t="t" r="r" b="b"/>
              <a:pathLst>
                <a:path w="101" h="52" extrusionOk="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16"/>
            <p:cNvSpPr/>
            <p:nvPr/>
          </p:nvSpPr>
          <p:spPr>
            <a:xfrm>
              <a:off x="5619751" y="3903663"/>
              <a:ext cx="971550" cy="142875"/>
            </a:xfrm>
            <a:custGeom>
              <a:avLst/>
              <a:gdLst/>
              <a:ahLst/>
              <a:cxnLst/>
              <a:rect l="l" t="t" r="r" b="b"/>
              <a:pathLst>
                <a:path w="258" h="38" extrusionOk="0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16"/>
            <p:cNvSpPr/>
            <p:nvPr/>
          </p:nvSpPr>
          <p:spPr>
            <a:xfrm>
              <a:off x="5605463" y="4081463"/>
              <a:ext cx="974725" cy="153988"/>
            </a:xfrm>
            <a:custGeom>
              <a:avLst/>
              <a:gdLst/>
              <a:ahLst/>
              <a:cxnLst/>
              <a:rect l="l" t="t" r="r" b="b"/>
              <a:pathLst>
                <a:path w="259" h="41" extrusionOk="0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16"/>
            <p:cNvSpPr/>
            <p:nvPr/>
          </p:nvSpPr>
          <p:spPr>
            <a:xfrm>
              <a:off x="5619751" y="4230688"/>
              <a:ext cx="925513" cy="403225"/>
            </a:xfrm>
            <a:custGeom>
              <a:avLst/>
              <a:gdLst/>
              <a:ahLst/>
              <a:cxnLst/>
              <a:rect l="l" t="t" r="r" b="b"/>
              <a:pathLst>
                <a:path w="246" h="107" extrusionOk="0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16"/>
            <p:cNvSpPr/>
            <p:nvPr/>
          </p:nvSpPr>
          <p:spPr>
            <a:xfrm>
              <a:off x="7475538" y="3452813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16"/>
            <p:cNvSpPr/>
            <p:nvPr/>
          </p:nvSpPr>
          <p:spPr>
            <a:xfrm>
              <a:off x="7489826" y="3460751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16"/>
            <p:cNvSpPr/>
            <p:nvPr/>
          </p:nvSpPr>
          <p:spPr>
            <a:xfrm>
              <a:off x="7486651" y="34607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16"/>
            <p:cNvSpPr/>
            <p:nvPr/>
          </p:nvSpPr>
          <p:spPr>
            <a:xfrm>
              <a:off x="7475538" y="34528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16"/>
            <p:cNvSpPr/>
            <p:nvPr/>
          </p:nvSpPr>
          <p:spPr>
            <a:xfrm>
              <a:off x="7212013" y="3141663"/>
              <a:ext cx="420688" cy="322263"/>
            </a:xfrm>
            <a:custGeom>
              <a:avLst/>
              <a:gdLst/>
              <a:ahLst/>
              <a:cxnLst/>
              <a:rect l="l" t="t" r="r" b="b"/>
              <a:pathLst>
                <a:path w="112" h="86" extrusionOk="0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16"/>
            <p:cNvSpPr/>
            <p:nvPr/>
          </p:nvSpPr>
          <p:spPr>
            <a:xfrm>
              <a:off x="4559301" y="3144838"/>
              <a:ext cx="417513" cy="315913"/>
            </a:xfrm>
            <a:custGeom>
              <a:avLst/>
              <a:gdLst/>
              <a:ahLst/>
              <a:cxnLst/>
              <a:rect l="l" t="t" r="r" b="b"/>
              <a:pathLst>
                <a:path w="111" h="84" extrusionOk="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16"/>
            <p:cNvSpPr/>
            <p:nvPr/>
          </p:nvSpPr>
          <p:spPr>
            <a:xfrm>
              <a:off x="7693026" y="240506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16"/>
            <p:cNvSpPr/>
            <p:nvPr/>
          </p:nvSpPr>
          <p:spPr>
            <a:xfrm>
              <a:off x="7697788" y="2397126"/>
              <a:ext cx="11113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16"/>
            <p:cNvSpPr/>
            <p:nvPr/>
          </p:nvSpPr>
          <p:spPr>
            <a:xfrm>
              <a:off x="7316788" y="2201863"/>
              <a:ext cx="444500" cy="258763"/>
            </a:xfrm>
            <a:custGeom>
              <a:avLst/>
              <a:gdLst/>
              <a:ahLst/>
              <a:cxnLst/>
              <a:rect l="l" t="t" r="r" b="b"/>
              <a:pathLst>
                <a:path w="118" h="69" extrusionOk="0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6"/>
            <p:cNvSpPr/>
            <p:nvPr/>
          </p:nvSpPr>
          <p:spPr>
            <a:xfrm>
              <a:off x="4427538" y="2193926"/>
              <a:ext cx="431800" cy="266700"/>
            </a:xfrm>
            <a:custGeom>
              <a:avLst/>
              <a:gdLst/>
              <a:ahLst/>
              <a:cxnLst/>
              <a:rect l="l" t="t" r="r" b="b"/>
              <a:pathLst>
                <a:path w="115" h="71" extrusionOk="0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16"/>
            <p:cNvSpPr/>
            <p:nvPr/>
          </p:nvSpPr>
          <p:spPr>
            <a:xfrm>
              <a:off x="6843713" y="1300163"/>
              <a:ext cx="363538" cy="390525"/>
            </a:xfrm>
            <a:custGeom>
              <a:avLst/>
              <a:gdLst/>
              <a:ahLst/>
              <a:cxnLst/>
              <a:rect l="l" t="t" r="r" b="b"/>
              <a:pathLst>
                <a:path w="97" h="104" extrusionOk="0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16"/>
            <p:cNvSpPr/>
            <p:nvPr/>
          </p:nvSpPr>
          <p:spPr>
            <a:xfrm>
              <a:off x="5175251" y="167163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16"/>
            <p:cNvSpPr/>
            <p:nvPr/>
          </p:nvSpPr>
          <p:spPr>
            <a:xfrm>
              <a:off x="5160963" y="16605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16"/>
            <p:cNvSpPr/>
            <p:nvPr/>
          </p:nvSpPr>
          <p:spPr>
            <a:xfrm>
              <a:off x="5180013" y="1674813"/>
              <a:ext cx="11113" cy="4763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16"/>
            <p:cNvSpPr/>
            <p:nvPr/>
          </p:nvSpPr>
          <p:spPr>
            <a:xfrm>
              <a:off x="5164138" y="1663701"/>
              <a:ext cx="7938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16"/>
            <p:cNvSpPr/>
            <p:nvPr/>
          </p:nvSpPr>
          <p:spPr>
            <a:xfrm>
              <a:off x="5172076" y="16684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16"/>
            <p:cNvSpPr/>
            <p:nvPr/>
          </p:nvSpPr>
          <p:spPr>
            <a:xfrm>
              <a:off x="4987926" y="1292226"/>
              <a:ext cx="360363" cy="398463"/>
            </a:xfrm>
            <a:custGeom>
              <a:avLst/>
              <a:gdLst/>
              <a:ahLst/>
              <a:cxnLst/>
              <a:rect l="l" t="t" r="r" b="b"/>
              <a:pathLst>
                <a:path w="96" h="106" extrusionOk="0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16"/>
            <p:cNvSpPr/>
            <p:nvPr/>
          </p:nvSpPr>
          <p:spPr>
            <a:xfrm>
              <a:off x="5984876" y="954088"/>
              <a:ext cx="222250" cy="431800"/>
            </a:xfrm>
            <a:custGeom>
              <a:avLst/>
              <a:gdLst/>
              <a:ahLst/>
              <a:cxnLst/>
              <a:rect l="l" t="t" r="r" b="b"/>
              <a:pathLst>
                <a:path w="59" h="115" extrusionOk="0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6"/>
            <p:cNvSpPr/>
            <p:nvPr/>
          </p:nvSpPr>
          <p:spPr>
            <a:xfrm>
              <a:off x="6292851" y="2822576"/>
              <a:ext cx="49213" cy="3333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16"/>
            <p:cNvSpPr/>
            <p:nvPr/>
          </p:nvSpPr>
          <p:spPr>
            <a:xfrm>
              <a:off x="6289676" y="2833688"/>
              <a:ext cx="3175" cy="22225"/>
            </a:xfrm>
            <a:custGeom>
              <a:avLst/>
              <a:gdLst/>
              <a:ahLst/>
              <a:cxnLst/>
              <a:rect l="l" t="t" r="r" b="b"/>
              <a:pathLst>
                <a:path w="2" h="14" extrusionOk="0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16"/>
            <p:cNvSpPr/>
            <p:nvPr/>
          </p:nvSpPr>
          <p:spPr>
            <a:xfrm>
              <a:off x="6286501" y="2674938"/>
              <a:ext cx="120650" cy="177800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16"/>
            <p:cNvSpPr/>
            <p:nvPr/>
          </p:nvSpPr>
          <p:spPr>
            <a:xfrm>
              <a:off x="5940426" y="2652713"/>
              <a:ext cx="112713" cy="173038"/>
            </a:xfrm>
            <a:custGeom>
              <a:avLst/>
              <a:gdLst/>
              <a:ahLst/>
              <a:cxnLst/>
              <a:rect l="l" t="t" r="r" b="b"/>
              <a:pathLst>
                <a:path w="30" h="46" extrusionOk="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16"/>
            <p:cNvSpPr/>
            <p:nvPr/>
          </p:nvSpPr>
          <p:spPr>
            <a:xfrm>
              <a:off x="5534026" y="2908301"/>
              <a:ext cx="160338" cy="146050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16"/>
            <p:cNvSpPr/>
            <p:nvPr/>
          </p:nvSpPr>
          <p:spPr>
            <a:xfrm>
              <a:off x="6613526" y="29575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16"/>
            <p:cNvSpPr/>
            <p:nvPr/>
          </p:nvSpPr>
          <p:spPr>
            <a:xfrm>
              <a:off x="6613526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16"/>
            <p:cNvSpPr/>
            <p:nvPr/>
          </p:nvSpPr>
          <p:spPr>
            <a:xfrm>
              <a:off x="6616701" y="29606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16"/>
            <p:cNvSpPr/>
            <p:nvPr/>
          </p:nvSpPr>
          <p:spPr>
            <a:xfrm>
              <a:off x="6503988" y="2938463"/>
              <a:ext cx="150813" cy="153988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16"/>
            <p:cNvSpPr/>
            <p:nvPr/>
          </p:nvSpPr>
          <p:spPr>
            <a:xfrm>
              <a:off x="6613526" y="29575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16"/>
            <p:cNvSpPr/>
            <p:nvPr/>
          </p:nvSpPr>
          <p:spPr>
            <a:xfrm>
              <a:off x="6613526" y="296068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16"/>
            <p:cNvSpPr/>
            <p:nvPr/>
          </p:nvSpPr>
          <p:spPr>
            <a:xfrm>
              <a:off x="4999038" y="1544638"/>
              <a:ext cx="2201863" cy="3138488"/>
            </a:xfrm>
            <a:custGeom>
              <a:avLst/>
              <a:gdLst/>
              <a:ahLst/>
              <a:cxnLst/>
              <a:rect l="l" t="t" r="r" b="b"/>
              <a:pathLst>
                <a:path w="585" h="835" extrusionOk="0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9" name="Google Shape;2809;p16"/>
          <p:cNvSpPr txBox="1"/>
          <p:nvPr/>
        </p:nvSpPr>
        <p:spPr>
          <a:xfrm>
            <a:off x="1249222" y="1914500"/>
            <a:ext cx="2718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分工合作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觀摩學習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10" name="Google Shape;2810;p16"/>
          <p:cNvSpPr txBox="1"/>
          <p:nvPr/>
        </p:nvSpPr>
        <p:spPr>
          <a:xfrm>
            <a:off x="599076" y="4275300"/>
            <a:ext cx="306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從無到有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硬著頭皮走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11" name="Google Shape;2811;p16"/>
          <p:cNvSpPr txBox="1"/>
          <p:nvPr/>
        </p:nvSpPr>
        <p:spPr>
          <a:xfrm>
            <a:off x="8312075" y="4081525"/>
            <a:ext cx="306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自己的視野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也提升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12" name="Google Shape;2812;p16"/>
          <p:cNvSpPr txBox="1"/>
          <p:nvPr/>
        </p:nvSpPr>
        <p:spPr>
          <a:xfrm>
            <a:off x="7677326" y="2172850"/>
            <a:ext cx="2625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注入創意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共同成長</a:t>
            </a:r>
            <a:endParaRPr sz="40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13" name="Google Shape;2813;p16"/>
          <p:cNvSpPr/>
          <p:nvPr/>
        </p:nvSpPr>
        <p:spPr>
          <a:xfrm>
            <a:off x="1374459" y="5627668"/>
            <a:ext cx="9374203" cy="833953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一旦開始進行了，困難就克服一半了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e5b600c3fb_3_0"/>
          <p:cNvSpPr txBox="1">
            <a:spLocks noGrp="1"/>
          </p:cNvSpPr>
          <p:nvPr>
            <p:ph type="body" idx="1"/>
          </p:nvPr>
        </p:nvSpPr>
        <p:spPr>
          <a:xfrm>
            <a:off x="2251700" y="2104825"/>
            <a:ext cx="7503000" cy="7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3500" b="1">
                <a:solidFill>
                  <a:srgbClr val="4A86E8"/>
                </a:solidFill>
                <a:latin typeface="DFKai-SB"/>
                <a:ea typeface="DFKai-SB"/>
                <a:cs typeface="DFKai-SB"/>
                <a:sym typeface="DFKai-SB"/>
              </a:rPr>
              <a:t>一個人走得慢    一群人走得遠</a:t>
            </a:r>
            <a:endParaRPr sz="3500" b="1">
              <a:solidFill>
                <a:srgbClr val="4A86E8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820" name="Google Shape;2820;ge5b600c3fb_3_0"/>
          <p:cNvPicPr preferRelativeResize="0"/>
          <p:nvPr/>
        </p:nvPicPr>
        <p:blipFill rotWithShape="1">
          <a:blip r:embed="rId3">
            <a:alphaModFix/>
          </a:blip>
          <a:srcRect t="36629" b="36559"/>
          <a:stretch/>
        </p:blipFill>
        <p:spPr>
          <a:xfrm>
            <a:off x="289425" y="3559875"/>
            <a:ext cx="11902575" cy="2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4"/>
          <p:cNvGrpSpPr/>
          <p:nvPr/>
        </p:nvGrpSpPr>
        <p:grpSpPr>
          <a:xfrm>
            <a:off x="1785417" y="2197259"/>
            <a:ext cx="9308905" cy="3994809"/>
            <a:chOff x="1857356" y="1500180"/>
            <a:chExt cx="5451477" cy="2692400"/>
          </a:xfrm>
        </p:grpSpPr>
        <p:sp>
          <p:nvSpPr>
            <p:cNvPr id="348" name="Google Shape;348;p4"/>
            <p:cNvSpPr/>
            <p:nvPr/>
          </p:nvSpPr>
          <p:spPr>
            <a:xfrm>
              <a:off x="6810385" y="1931009"/>
              <a:ext cx="43554" cy="16962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6810385" y="1931009"/>
              <a:ext cx="43554" cy="16962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041776" y="1579335"/>
              <a:ext cx="47184" cy="37316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699395" y="3000732"/>
              <a:ext cx="19357" cy="1696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3940677" y="1869947"/>
              <a:ext cx="152438" cy="79155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164495" y="2052003"/>
              <a:ext cx="117353" cy="174141"/>
            </a:xfrm>
            <a:custGeom>
              <a:avLst/>
              <a:gdLst/>
              <a:ahLst/>
              <a:cxnLst/>
              <a:rect l="l" t="t" r="r" b="b"/>
              <a:pathLst>
                <a:path w="80" h="126" extrusionOk="0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96745" y="2126635"/>
              <a:ext cx="76219" cy="68978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159656" y="2058788"/>
              <a:ext cx="19357" cy="1809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365325" y="2348269"/>
              <a:ext cx="19357" cy="29400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359277" y="2374277"/>
              <a:ext cx="27826" cy="42970"/>
            </a:xfrm>
            <a:custGeom>
              <a:avLst/>
              <a:gdLst/>
              <a:ahLst/>
              <a:cxnLst/>
              <a:rect l="l" t="t" r="r" b="b"/>
              <a:pathLst>
                <a:path w="19" h="31" extrusionOk="0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419768" y="2429686"/>
              <a:ext cx="45973" cy="24877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584304" y="2469263"/>
              <a:ext cx="52023" cy="7915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">
              <a:hlinkClick r:id="rId3"/>
            </p:cNvPr>
            <p:cNvSpPr/>
            <p:nvPr/>
          </p:nvSpPr>
          <p:spPr>
            <a:xfrm>
              <a:off x="3937047" y="1500180"/>
              <a:ext cx="2884225" cy="2116830"/>
            </a:xfrm>
            <a:custGeom>
              <a:avLst/>
              <a:gdLst/>
              <a:ahLst/>
              <a:cxnLst/>
              <a:rect l="l" t="t" r="r" b="b"/>
              <a:pathLst>
                <a:path w="1948" h="1528" extrusionOk="0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915797" y="3190704"/>
              <a:ext cx="123403" cy="239727"/>
            </a:xfrm>
            <a:custGeom>
              <a:avLst/>
              <a:gdLst/>
              <a:ahLst/>
              <a:cxnLst/>
              <a:rect l="l" t="t" r="r" b="b"/>
              <a:pathLst>
                <a:path w="83" h="173" extrusionOk="0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5477156" y="2858253"/>
              <a:ext cx="37504" cy="59932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5727590" y="2910269"/>
              <a:ext cx="199622" cy="193364"/>
            </a:xfrm>
            <a:custGeom>
              <a:avLst/>
              <a:gdLst/>
              <a:ahLst/>
              <a:cxnLst/>
              <a:rect l="l" t="t" r="r" b="b"/>
              <a:pathLst>
                <a:path w="135" h="139" extrusionOk="0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5919952" y="3092326"/>
              <a:ext cx="158487" cy="45231"/>
            </a:xfrm>
            <a:custGeom>
              <a:avLst/>
              <a:gdLst/>
              <a:ahLst/>
              <a:cxnLst/>
              <a:rect l="l" t="t" r="r" b="b"/>
              <a:pathLst>
                <a:path w="107" h="33" extrusionOk="0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6078440" y="3125119"/>
              <a:ext cx="15727" cy="6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6100216" y="3130773"/>
              <a:ext cx="13308" cy="9046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117154" y="3130773"/>
              <a:ext cx="19357" cy="678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124413" y="3127380"/>
              <a:ext cx="29035" cy="1017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155869" y="3143211"/>
              <a:ext cx="36295" cy="2148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164338" y="3128511"/>
              <a:ext cx="58072" cy="11308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6230878" y="3131903"/>
              <a:ext cx="54442" cy="26008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6131672" y="2981509"/>
              <a:ext cx="90737" cy="102901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5965925" y="2897831"/>
              <a:ext cx="159697" cy="165095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5905435" y="2701074"/>
              <a:ext cx="35085" cy="32793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067551" y="2623050"/>
              <a:ext cx="26616" cy="55408"/>
            </a:xfrm>
            <a:custGeom>
              <a:avLst/>
              <a:gdLst/>
              <a:ahLst/>
              <a:cxnLst/>
              <a:rect l="l" t="t" r="r" b="b"/>
              <a:pathLst>
                <a:path w="18" h="40" extrusionOk="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6177646" y="2495271"/>
              <a:ext cx="39924" cy="45231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6217570" y="2488486"/>
              <a:ext cx="37504" cy="30531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6190954" y="2376539"/>
              <a:ext cx="147599" cy="126648"/>
            </a:xfrm>
            <a:custGeom>
              <a:avLst/>
              <a:gdLst/>
              <a:ahLst/>
              <a:cxnLst/>
              <a:rect l="l" t="t" r="r" b="b"/>
              <a:pathLst>
                <a:path w="100" h="92" extrusionOk="0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6291369" y="2306430"/>
              <a:ext cx="82268" cy="70109"/>
            </a:xfrm>
            <a:custGeom>
              <a:avLst/>
              <a:gdLst/>
              <a:ahLst/>
              <a:cxnLst/>
              <a:rect l="l" t="t" r="r" b="b"/>
              <a:pathLst>
                <a:path w="55" h="50" extrusionOk="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6255074" y="2140205"/>
              <a:ext cx="77429" cy="157179"/>
            </a:xfrm>
            <a:custGeom>
              <a:avLst/>
              <a:gdLst/>
              <a:ahLst/>
              <a:cxnLst/>
              <a:rect l="l" t="t" r="r" b="b"/>
              <a:pathLst>
                <a:path w="53" h="113" extrusionOk="0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6083279" y="2723690"/>
              <a:ext cx="83478" cy="88201"/>
            </a:xfrm>
            <a:custGeom>
              <a:avLst/>
              <a:gdLst/>
              <a:ahLst/>
              <a:cxnLst/>
              <a:rect l="l" t="t" r="r" b="b"/>
              <a:pathLst>
                <a:path w="57" h="64" extrusionOk="0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6170386" y="2814153"/>
              <a:ext cx="25407" cy="33924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6151030" y="2853730"/>
              <a:ext cx="77429" cy="59932"/>
            </a:xfrm>
            <a:custGeom>
              <a:avLst/>
              <a:gdLst/>
              <a:ahLst/>
              <a:cxnLst/>
              <a:rect l="l" t="t" r="r" b="b"/>
              <a:pathLst>
                <a:path w="52" h="43" extrusionOk="0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6132882" y="2826591"/>
              <a:ext cx="26616" cy="23746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6149819" y="2840161"/>
              <a:ext cx="20567" cy="32793"/>
            </a:xfrm>
            <a:custGeom>
              <a:avLst/>
              <a:gdLst/>
              <a:ahLst/>
              <a:cxnLst/>
              <a:rect l="l" t="t" r="r" b="b"/>
              <a:pathLst>
                <a:path w="14" h="24" extrusionOk="0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6166757" y="2850338"/>
              <a:ext cx="26616" cy="9046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6103846" y="2801714"/>
              <a:ext cx="21777" cy="18093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6067551" y="2834507"/>
              <a:ext cx="36295" cy="40708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316776" y="3005255"/>
              <a:ext cx="381095" cy="162833"/>
            </a:xfrm>
            <a:custGeom>
              <a:avLst/>
              <a:gdLst/>
              <a:ahLst/>
              <a:cxnLst/>
              <a:rect l="l" t="t" r="r" b="b"/>
              <a:pathLst>
                <a:path w="257" h="118" extrusionOk="0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636170" y="3075364"/>
              <a:ext cx="56862" cy="19223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735375" y="3087803"/>
              <a:ext cx="37504" cy="2148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964032" y="3326398"/>
              <a:ext cx="66541" cy="36185"/>
            </a:xfrm>
            <a:custGeom>
              <a:avLst/>
              <a:gdLst/>
              <a:ahLst/>
              <a:cxnLst/>
              <a:rect l="l" t="t" r="r" b="b"/>
              <a:pathLst>
                <a:path w="45" h="26" extrusionOk="0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7158815" y="3273251"/>
              <a:ext cx="25407" cy="2035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7167283" y="3254028"/>
              <a:ext cx="18147" cy="1696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6973711" y="3232543"/>
              <a:ext cx="22987" cy="19223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6679724" y="3064056"/>
              <a:ext cx="15727" cy="1470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6111105" y="3170350"/>
              <a:ext cx="730735" cy="532600"/>
            </a:xfrm>
            <a:custGeom>
              <a:avLst/>
              <a:gdLst/>
              <a:ahLst/>
              <a:cxnLst/>
              <a:rect l="l" t="t" r="r" b="b"/>
              <a:pathLst>
                <a:path w="494" h="385" extrusionOk="0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6746263" y="3747051"/>
              <a:ext cx="78639" cy="76893"/>
            </a:xfrm>
            <a:custGeom>
              <a:avLst/>
              <a:gdLst/>
              <a:ahLst/>
              <a:cxnLst/>
              <a:rect l="l" t="t" r="r" b="b"/>
              <a:pathLst>
                <a:path w="53" h="55" extrusionOk="0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7169703" y="3742527"/>
              <a:ext cx="99206" cy="166225"/>
            </a:xfrm>
            <a:custGeom>
              <a:avLst/>
              <a:gdLst/>
              <a:ahLst/>
              <a:cxnLst/>
              <a:rect l="l" t="t" r="r" b="b"/>
              <a:pathLst>
                <a:path w="67" h="120" extrusionOk="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170913" y="3595525"/>
              <a:ext cx="137920" cy="171879"/>
            </a:xfrm>
            <a:custGeom>
              <a:avLst/>
              <a:gdLst/>
              <a:ahLst/>
              <a:cxnLst/>
              <a:rect l="l" t="t" r="r" b="b"/>
              <a:pathLst>
                <a:path w="93" h="124" extrusionOk="0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">
              <a:hlinkClick r:id="rId3"/>
            </p:cNvPr>
            <p:cNvSpPr/>
            <p:nvPr/>
          </p:nvSpPr>
          <p:spPr>
            <a:xfrm>
              <a:off x="1960191" y="1709375"/>
              <a:ext cx="1651412" cy="2402919"/>
            </a:xfrm>
            <a:custGeom>
              <a:avLst/>
              <a:gdLst/>
              <a:ahLst/>
              <a:cxnLst/>
              <a:rect l="l" t="t" r="r" b="b"/>
              <a:pathLst>
                <a:path w="1115" h="1734" extrusionOk="0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2746578" y="4084025"/>
              <a:ext cx="114934" cy="9159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2798601" y="4175618"/>
              <a:ext cx="26616" cy="11308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2762306" y="4177880"/>
              <a:ext cx="27826" cy="1470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689717" y="4096463"/>
              <a:ext cx="42343" cy="47493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2735690" y="4107771"/>
              <a:ext cx="26616" cy="29400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2905066" y="2653581"/>
              <a:ext cx="171795" cy="53147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2990963" y="2725951"/>
              <a:ext cx="30246" cy="10177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3055084" y="2724821"/>
              <a:ext cx="31455" cy="678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3073231" y="2704466"/>
              <a:ext cx="73799" cy="27139"/>
            </a:xfrm>
            <a:custGeom>
              <a:avLst/>
              <a:gdLst/>
              <a:ahLst/>
              <a:cxnLst/>
              <a:rect l="l" t="t" r="r" b="b"/>
              <a:pathLst>
                <a:path w="50" h="20" extrusionOk="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3163968" y="2725951"/>
              <a:ext cx="35085" cy="11308"/>
            </a:xfrm>
            <a:custGeom>
              <a:avLst/>
              <a:gdLst/>
              <a:ahLst/>
              <a:cxnLst/>
              <a:rect l="l" t="t" r="r" b="b"/>
              <a:pathLst>
                <a:path w="23" h="8" extrusionOk="0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3225669" y="2736128"/>
              <a:ext cx="6049" cy="6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238977" y="2742913"/>
              <a:ext cx="967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3245027" y="2768921"/>
              <a:ext cx="3630" cy="791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3236558" y="2799452"/>
              <a:ext cx="9678" cy="565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3240187" y="2791537"/>
              <a:ext cx="6049" cy="452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3225669" y="2816414"/>
              <a:ext cx="8469" cy="791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3261964" y="2798322"/>
              <a:ext cx="13308" cy="10177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3016370" y="2629835"/>
              <a:ext cx="8469" cy="9046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16370" y="2642273"/>
              <a:ext cx="8469" cy="339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241397" y="2517887"/>
              <a:ext cx="10888" cy="791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318826" y="2225013"/>
              <a:ext cx="41134" cy="14700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349072" y="2274768"/>
              <a:ext cx="18147" cy="2035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3385367" y="2188828"/>
              <a:ext cx="95576" cy="96117"/>
            </a:xfrm>
            <a:custGeom>
              <a:avLst/>
              <a:gdLst/>
              <a:ahLst/>
              <a:cxnLst/>
              <a:rect l="l" t="t" r="r" b="b"/>
              <a:pathLst>
                <a:path w="65" h="69" extrusionOk="0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3154289" y="1962671"/>
              <a:ext cx="18147" cy="2148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3109526" y="1952494"/>
              <a:ext cx="38715" cy="24877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3074442" y="1882385"/>
              <a:ext cx="93157" cy="72370"/>
            </a:xfrm>
            <a:custGeom>
              <a:avLst/>
              <a:gdLst/>
              <a:ahLst/>
              <a:cxnLst/>
              <a:rect l="l" t="t" r="r" b="b"/>
              <a:pathLst>
                <a:path w="63" h="52" extrusionOk="0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3190584" y="1940056"/>
              <a:ext cx="18147" cy="12439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3206312" y="1935532"/>
              <a:ext cx="14518" cy="1017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3255915" y="1821323"/>
              <a:ext cx="20567" cy="18093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3199053" y="1770438"/>
              <a:ext cx="26616" cy="12439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3355121" y="1977371"/>
              <a:ext cx="22987" cy="14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3105896" y="1639267"/>
              <a:ext cx="339961" cy="344890"/>
            </a:xfrm>
            <a:custGeom>
              <a:avLst/>
              <a:gdLst/>
              <a:ahLst/>
              <a:cxnLst/>
              <a:rect l="l" t="t" r="r" b="b"/>
              <a:pathLst>
                <a:path w="230" h="249" extrusionOk="0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3232929" y="1639267"/>
              <a:ext cx="61701" cy="42970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2947409" y="1768176"/>
              <a:ext cx="59281" cy="42970"/>
            </a:xfrm>
            <a:custGeom>
              <a:avLst/>
              <a:gdLst/>
              <a:ahLst/>
              <a:cxnLst/>
              <a:rect l="l" t="t" r="r" b="b"/>
              <a:pathLst>
                <a:path w="40" h="31" extrusionOk="0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2644953" y="1617782"/>
              <a:ext cx="152438" cy="118732"/>
            </a:xfrm>
            <a:custGeom>
              <a:avLst/>
              <a:gdLst/>
              <a:ahLst/>
              <a:cxnLst/>
              <a:rect l="l" t="t" r="r" b="b"/>
              <a:pathLst>
                <a:path w="103" h="85" extrusionOk="0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2722382" y="1658490"/>
              <a:ext cx="221398" cy="149264"/>
            </a:xfrm>
            <a:custGeom>
              <a:avLst/>
              <a:gdLst/>
              <a:ahLst/>
              <a:cxnLst/>
              <a:rect l="l" t="t" r="r" b="b"/>
              <a:pathLst>
                <a:path w="150" h="108" extrusionOk="0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2899016" y="1640397"/>
              <a:ext cx="43554" cy="36185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2493725" y="1779484"/>
              <a:ext cx="12099" cy="1017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3033307" y="1632482"/>
              <a:ext cx="87107" cy="74632"/>
            </a:xfrm>
            <a:custGeom>
              <a:avLst/>
              <a:gdLst/>
              <a:ahLst/>
              <a:cxnLst/>
              <a:rect l="l" t="t" r="r" b="b"/>
              <a:pathLst>
                <a:path w="59" h="54" extrusionOk="0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947409" y="1635874"/>
              <a:ext cx="82268" cy="92724"/>
            </a:xfrm>
            <a:custGeom>
              <a:avLst/>
              <a:gdLst/>
              <a:ahLst/>
              <a:cxnLst/>
              <a:rect l="l" t="t" r="r" b="b"/>
              <a:pathLst>
                <a:path w="56" h="67" extrusionOk="0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2947409" y="1583858"/>
              <a:ext cx="14518" cy="1356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5498933" y="1549935"/>
              <a:ext cx="25407" cy="11308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5495303" y="1522796"/>
              <a:ext cx="19357" cy="12439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4920636" y="1781746"/>
              <a:ext cx="21777" cy="22616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5052507" y="1750084"/>
              <a:ext cx="25407" cy="24877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5198896" y="1653967"/>
              <a:ext cx="21777" cy="22616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5250919" y="1663013"/>
              <a:ext cx="9678" cy="1017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5292053" y="1670929"/>
              <a:ext cx="16938" cy="10177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5306570" y="1657359"/>
              <a:ext cx="15727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5721541" y="1617782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6090538" y="1647182"/>
              <a:ext cx="49603" cy="24877"/>
            </a:xfrm>
            <a:custGeom>
              <a:avLst/>
              <a:gdLst/>
              <a:ahLst/>
              <a:cxnLst/>
              <a:rect l="l" t="t" r="r" b="b"/>
              <a:pathLst>
                <a:path w="34" h="18" extrusionOk="0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083279" y="1635874"/>
              <a:ext cx="14518" cy="1470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030047" y="1564635"/>
              <a:ext cx="112514" cy="56539"/>
            </a:xfrm>
            <a:custGeom>
              <a:avLst/>
              <a:gdLst/>
              <a:ahLst/>
              <a:cxnLst/>
              <a:rect l="l" t="t" r="r" b="b"/>
              <a:pathLst>
                <a:path w="76" h="41" extrusionOk="0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151030" y="1591774"/>
              <a:ext cx="64120" cy="29400"/>
            </a:xfrm>
            <a:custGeom>
              <a:avLst/>
              <a:gdLst/>
              <a:ahLst/>
              <a:cxnLst/>
              <a:rect l="l" t="t" r="r" b="b"/>
              <a:pathLst>
                <a:path w="43" h="21" extrusionOk="0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023997" y="1635874"/>
              <a:ext cx="16938" cy="147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6489780" y="1768176"/>
              <a:ext cx="16938" cy="1470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620441" y="1727468"/>
              <a:ext cx="44764" cy="12439"/>
            </a:xfrm>
            <a:custGeom>
              <a:avLst/>
              <a:gdLst/>
              <a:ahLst/>
              <a:cxnLst/>
              <a:rect l="l" t="t" r="r" b="b"/>
              <a:pathLst>
                <a:path w="30" h="9" extrusionOk="0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4959351" y="1653967"/>
              <a:ext cx="79849" cy="94986"/>
            </a:xfrm>
            <a:custGeom>
              <a:avLst/>
              <a:gdLst/>
              <a:ahLst/>
              <a:cxnLst/>
              <a:rect l="l" t="t" r="r" b="b"/>
              <a:pathLst>
                <a:path w="54" h="68" extrusionOk="0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4971449" y="1726337"/>
              <a:ext cx="10888" cy="113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4976288" y="1522796"/>
              <a:ext cx="194782" cy="135694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4568577" y="1737645"/>
              <a:ext cx="19357" cy="1356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4498407" y="1780615"/>
              <a:ext cx="18147" cy="19223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4717385" y="2465871"/>
              <a:ext cx="32665" cy="16962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2409037" y="2205790"/>
              <a:ext cx="64120" cy="42970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2380001" y="2099496"/>
              <a:ext cx="31455" cy="27139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2373952" y="2136812"/>
              <a:ext cx="20567" cy="35054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2357014" y="2061050"/>
              <a:ext cx="18147" cy="40708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2375161" y="2064442"/>
              <a:ext cx="16938" cy="2035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2383630" y="2079142"/>
              <a:ext cx="10888" cy="1583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2089643" y="2063311"/>
              <a:ext cx="39924" cy="33924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2127147" y="2058788"/>
              <a:ext cx="16938" cy="6785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928736" y="2124374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885182" y="2145858"/>
              <a:ext cx="14518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857356" y="2156036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942044" y="2011295"/>
              <a:ext cx="24196" cy="15831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078070" y="2157166"/>
              <a:ext cx="27826" cy="13569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404040" y="2107412"/>
              <a:ext cx="29035" cy="21485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511715" y="2070096"/>
              <a:ext cx="19357" cy="23746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4562527" y="2054265"/>
              <a:ext cx="20567" cy="12439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566157" y="2045219"/>
              <a:ext cx="1088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5119048" y="3337706"/>
              <a:ext cx="14518" cy="1356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6830951" y="3143211"/>
              <a:ext cx="26616" cy="11308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6876925" y="3162435"/>
              <a:ext cx="15727" cy="791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797077" y="3116072"/>
              <a:ext cx="36295" cy="1809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4446385" y="2463609"/>
              <a:ext cx="1088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3840261" y="2782491"/>
              <a:ext cx="10888" cy="6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4333870" y="2952108"/>
              <a:ext cx="12099" cy="6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4307254" y="2992817"/>
              <a:ext cx="7259" cy="56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5100901" y="3061795"/>
              <a:ext cx="12099" cy="791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4998065" y="2606088"/>
              <a:ext cx="4839" cy="6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4902488" y="3183919"/>
              <a:ext cx="19357" cy="9046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3241397" y="2840161"/>
              <a:ext cx="13308" cy="13569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6365169" y="2324523"/>
              <a:ext cx="15727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6382106" y="2306430"/>
              <a:ext cx="25407" cy="18093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6413561" y="2291730"/>
              <a:ext cx="13308" cy="12439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435338" y="2275899"/>
              <a:ext cx="9678" cy="9046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6469214" y="2212575"/>
              <a:ext cx="16938" cy="12439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6461955" y="2245368"/>
              <a:ext cx="4839" cy="339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6112315" y="2641142"/>
              <a:ext cx="3630" cy="226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458482" y="3693904"/>
              <a:ext cx="32665" cy="39577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4"/>
          <p:cNvGrpSpPr/>
          <p:nvPr/>
        </p:nvGrpSpPr>
        <p:grpSpPr>
          <a:xfrm rot="-416042">
            <a:off x="4251672" y="1056656"/>
            <a:ext cx="6965448" cy="503056"/>
            <a:chOff x="2453503" y="5381090"/>
            <a:chExt cx="6965448" cy="503056"/>
          </a:xfrm>
        </p:grpSpPr>
        <p:sp>
          <p:nvSpPr>
            <p:cNvPr id="503" name="Google Shape;503;p4"/>
            <p:cNvSpPr/>
            <p:nvPr/>
          </p:nvSpPr>
          <p:spPr>
            <a:xfrm>
              <a:off x="8625557" y="5381090"/>
              <a:ext cx="793394" cy="459363"/>
            </a:xfrm>
            <a:custGeom>
              <a:avLst/>
              <a:gdLst/>
              <a:ahLst/>
              <a:cxnLst/>
              <a:rect l="l" t="t" r="r" b="b"/>
              <a:pathLst>
                <a:path w="97" h="63" extrusionOk="0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/>
              <a:ahLst/>
              <a:cxnLst/>
              <a:rect l="l" t="t" r="r" b="b"/>
              <a:pathLst>
                <a:path w="4904398" h="401116" extrusionOk="0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/>
              <a:ahLst/>
              <a:cxnLst/>
              <a:rect l="l" t="t" r="r" b="b"/>
              <a:pathLst>
                <a:path w="1736283" h="421458" extrusionOk="0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4"/>
          <p:cNvGrpSpPr/>
          <p:nvPr/>
        </p:nvGrpSpPr>
        <p:grpSpPr>
          <a:xfrm>
            <a:off x="2271894" y="703480"/>
            <a:ext cx="7213525" cy="1552277"/>
            <a:chOff x="3659669" y="841907"/>
            <a:chExt cx="4540520" cy="1074092"/>
          </a:xfrm>
        </p:grpSpPr>
        <p:sp>
          <p:nvSpPr>
            <p:cNvPr id="507" name="Google Shape;507;p4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8" name="Google Shape;508;p4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509" name="Google Shape;509;p4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p4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社群運作動機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557" name="Google Shape;557;p4"/>
          <p:cNvSpPr txBox="1">
            <a:spLocks noGrp="1"/>
          </p:cNvSpPr>
          <p:nvPr>
            <p:ph type="title"/>
          </p:nvPr>
        </p:nvSpPr>
        <p:spPr>
          <a:xfrm rot="-319081">
            <a:off x="1521306" y="3270707"/>
            <a:ext cx="10312489" cy="125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DFKai-SB"/>
              <a:buNone/>
            </a:pP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Before ~ </a:t>
            </a:r>
            <a:b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教材單一性高、難度高 （文本＋填充）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ge5b600c3fb_0_65"/>
          <p:cNvGrpSpPr/>
          <p:nvPr/>
        </p:nvGrpSpPr>
        <p:grpSpPr>
          <a:xfrm>
            <a:off x="1785430" y="2197206"/>
            <a:ext cx="9308942" cy="3994714"/>
            <a:chOff x="1857356" y="1500180"/>
            <a:chExt cx="5451477" cy="2692400"/>
          </a:xfrm>
        </p:grpSpPr>
        <p:sp>
          <p:nvSpPr>
            <p:cNvPr id="563" name="Google Shape;563;ge5b600c3fb_0_65"/>
            <p:cNvSpPr/>
            <p:nvPr/>
          </p:nvSpPr>
          <p:spPr>
            <a:xfrm>
              <a:off x="6810385" y="1931009"/>
              <a:ext cx="43554" cy="16962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ge5b600c3fb_0_65"/>
            <p:cNvSpPr/>
            <p:nvPr/>
          </p:nvSpPr>
          <p:spPr>
            <a:xfrm>
              <a:off x="6810385" y="1931009"/>
              <a:ext cx="43554" cy="16962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ge5b600c3fb_0_65"/>
            <p:cNvSpPr/>
            <p:nvPr/>
          </p:nvSpPr>
          <p:spPr>
            <a:xfrm>
              <a:off x="3041776" y="1579335"/>
              <a:ext cx="47184" cy="37316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ge5b600c3fb_0_65"/>
            <p:cNvSpPr/>
            <p:nvPr/>
          </p:nvSpPr>
          <p:spPr>
            <a:xfrm>
              <a:off x="2699395" y="3000732"/>
              <a:ext cx="19357" cy="1696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ge5b600c3fb_0_65"/>
            <p:cNvSpPr/>
            <p:nvPr/>
          </p:nvSpPr>
          <p:spPr>
            <a:xfrm>
              <a:off x="3940677" y="1869947"/>
              <a:ext cx="152438" cy="79155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e5b600c3fb_0_65"/>
            <p:cNvSpPr/>
            <p:nvPr/>
          </p:nvSpPr>
          <p:spPr>
            <a:xfrm>
              <a:off x="4164495" y="2052003"/>
              <a:ext cx="117353" cy="174141"/>
            </a:xfrm>
            <a:custGeom>
              <a:avLst/>
              <a:gdLst/>
              <a:ahLst/>
              <a:cxnLst/>
              <a:rect l="l" t="t" r="r" b="b"/>
              <a:pathLst>
                <a:path w="80" h="126" extrusionOk="0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ge5b600c3fb_0_65"/>
            <p:cNvSpPr/>
            <p:nvPr/>
          </p:nvSpPr>
          <p:spPr>
            <a:xfrm>
              <a:off x="4096745" y="2126635"/>
              <a:ext cx="76219" cy="68978"/>
            </a:xfrm>
            <a:custGeom>
              <a:avLst/>
              <a:gdLst/>
              <a:ahLst/>
              <a:cxnLst/>
              <a:rect l="l" t="t" r="r" b="b"/>
              <a:pathLst>
                <a:path w="51" h="50" extrusionOk="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ge5b600c3fb_0_65"/>
            <p:cNvSpPr/>
            <p:nvPr/>
          </p:nvSpPr>
          <p:spPr>
            <a:xfrm>
              <a:off x="4159656" y="2058788"/>
              <a:ext cx="19357" cy="1809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ge5b600c3fb_0_65"/>
            <p:cNvSpPr/>
            <p:nvPr/>
          </p:nvSpPr>
          <p:spPr>
            <a:xfrm>
              <a:off x="4365325" y="2348269"/>
              <a:ext cx="19357" cy="29400"/>
            </a:xfrm>
            <a:custGeom>
              <a:avLst/>
              <a:gdLst/>
              <a:ahLst/>
              <a:cxnLst/>
              <a:rect l="l" t="t" r="r" b="b"/>
              <a:pathLst>
                <a:path w="13" h="21" extrusionOk="0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ge5b600c3fb_0_65"/>
            <p:cNvSpPr/>
            <p:nvPr/>
          </p:nvSpPr>
          <p:spPr>
            <a:xfrm>
              <a:off x="4359277" y="2374277"/>
              <a:ext cx="27826" cy="42970"/>
            </a:xfrm>
            <a:custGeom>
              <a:avLst/>
              <a:gdLst/>
              <a:ahLst/>
              <a:cxnLst/>
              <a:rect l="l" t="t" r="r" b="b"/>
              <a:pathLst>
                <a:path w="19" h="31" extrusionOk="0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ge5b600c3fb_0_65"/>
            <p:cNvSpPr/>
            <p:nvPr/>
          </p:nvSpPr>
          <p:spPr>
            <a:xfrm>
              <a:off x="4419768" y="2429686"/>
              <a:ext cx="45973" cy="24877"/>
            </a:xfrm>
            <a:custGeom>
              <a:avLst/>
              <a:gdLst/>
              <a:ahLst/>
              <a:cxnLst/>
              <a:rect l="l" t="t" r="r" b="b"/>
              <a:pathLst>
                <a:path w="31" h="18" extrusionOk="0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e5b600c3fb_0_65"/>
            <p:cNvSpPr/>
            <p:nvPr/>
          </p:nvSpPr>
          <p:spPr>
            <a:xfrm>
              <a:off x="4584304" y="2469263"/>
              <a:ext cx="52023" cy="7915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ge5b600c3fb_0_65">
              <a:hlinkClick r:id="rId3"/>
            </p:cNvPr>
            <p:cNvSpPr/>
            <p:nvPr/>
          </p:nvSpPr>
          <p:spPr>
            <a:xfrm>
              <a:off x="3937047" y="1500180"/>
              <a:ext cx="2884223" cy="2116830"/>
            </a:xfrm>
            <a:custGeom>
              <a:avLst/>
              <a:gdLst/>
              <a:ahLst/>
              <a:cxnLst/>
              <a:rect l="l" t="t" r="r" b="b"/>
              <a:pathLst>
                <a:path w="1948" h="1528" extrusionOk="0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ge5b600c3fb_0_65"/>
            <p:cNvSpPr/>
            <p:nvPr/>
          </p:nvSpPr>
          <p:spPr>
            <a:xfrm>
              <a:off x="4915797" y="3190704"/>
              <a:ext cx="123403" cy="239727"/>
            </a:xfrm>
            <a:custGeom>
              <a:avLst/>
              <a:gdLst/>
              <a:ahLst/>
              <a:cxnLst/>
              <a:rect l="l" t="t" r="r" b="b"/>
              <a:pathLst>
                <a:path w="83" h="173" extrusionOk="0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e5b600c3fb_0_65"/>
            <p:cNvSpPr/>
            <p:nvPr/>
          </p:nvSpPr>
          <p:spPr>
            <a:xfrm>
              <a:off x="5477156" y="2858253"/>
              <a:ext cx="37504" cy="59932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ge5b600c3fb_0_65"/>
            <p:cNvSpPr/>
            <p:nvPr/>
          </p:nvSpPr>
          <p:spPr>
            <a:xfrm>
              <a:off x="5727590" y="2910269"/>
              <a:ext cx="199622" cy="193364"/>
            </a:xfrm>
            <a:custGeom>
              <a:avLst/>
              <a:gdLst/>
              <a:ahLst/>
              <a:cxnLst/>
              <a:rect l="l" t="t" r="r" b="b"/>
              <a:pathLst>
                <a:path w="135" h="139" extrusionOk="0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e5b600c3fb_0_65"/>
            <p:cNvSpPr/>
            <p:nvPr/>
          </p:nvSpPr>
          <p:spPr>
            <a:xfrm>
              <a:off x="5919952" y="3092326"/>
              <a:ext cx="158487" cy="45231"/>
            </a:xfrm>
            <a:custGeom>
              <a:avLst/>
              <a:gdLst/>
              <a:ahLst/>
              <a:cxnLst/>
              <a:rect l="l" t="t" r="r" b="b"/>
              <a:pathLst>
                <a:path w="107" h="33" extrusionOk="0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ge5b600c3fb_0_65"/>
            <p:cNvSpPr/>
            <p:nvPr/>
          </p:nvSpPr>
          <p:spPr>
            <a:xfrm>
              <a:off x="6078440" y="3125119"/>
              <a:ext cx="15727" cy="6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ge5b600c3fb_0_65"/>
            <p:cNvSpPr/>
            <p:nvPr/>
          </p:nvSpPr>
          <p:spPr>
            <a:xfrm>
              <a:off x="6100216" y="3130773"/>
              <a:ext cx="13308" cy="9046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e5b600c3fb_0_65"/>
            <p:cNvSpPr/>
            <p:nvPr/>
          </p:nvSpPr>
          <p:spPr>
            <a:xfrm>
              <a:off x="6117154" y="3130773"/>
              <a:ext cx="19357" cy="678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ge5b600c3fb_0_65"/>
            <p:cNvSpPr/>
            <p:nvPr/>
          </p:nvSpPr>
          <p:spPr>
            <a:xfrm>
              <a:off x="6124413" y="3127380"/>
              <a:ext cx="29035" cy="10177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ge5b600c3fb_0_65"/>
            <p:cNvSpPr/>
            <p:nvPr/>
          </p:nvSpPr>
          <p:spPr>
            <a:xfrm>
              <a:off x="6155869" y="3143211"/>
              <a:ext cx="36295" cy="2148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ge5b600c3fb_0_65"/>
            <p:cNvSpPr/>
            <p:nvPr/>
          </p:nvSpPr>
          <p:spPr>
            <a:xfrm>
              <a:off x="6164338" y="3128511"/>
              <a:ext cx="58072" cy="11308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ge5b600c3fb_0_65"/>
            <p:cNvSpPr/>
            <p:nvPr/>
          </p:nvSpPr>
          <p:spPr>
            <a:xfrm>
              <a:off x="6230878" y="3131903"/>
              <a:ext cx="54442" cy="26008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ge5b600c3fb_0_65"/>
            <p:cNvSpPr/>
            <p:nvPr/>
          </p:nvSpPr>
          <p:spPr>
            <a:xfrm>
              <a:off x="6131672" y="2981509"/>
              <a:ext cx="90737" cy="102901"/>
            </a:xfrm>
            <a:custGeom>
              <a:avLst/>
              <a:gdLst/>
              <a:ahLst/>
              <a:cxnLst/>
              <a:rect l="l" t="t" r="r" b="b"/>
              <a:pathLst>
                <a:path w="61" h="74" extrusionOk="0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e5b600c3fb_0_65"/>
            <p:cNvSpPr/>
            <p:nvPr/>
          </p:nvSpPr>
          <p:spPr>
            <a:xfrm>
              <a:off x="5965925" y="2897831"/>
              <a:ext cx="159697" cy="165095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ge5b600c3fb_0_65"/>
            <p:cNvSpPr/>
            <p:nvPr/>
          </p:nvSpPr>
          <p:spPr>
            <a:xfrm>
              <a:off x="5905435" y="2701074"/>
              <a:ext cx="35085" cy="32793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ge5b600c3fb_0_65"/>
            <p:cNvSpPr/>
            <p:nvPr/>
          </p:nvSpPr>
          <p:spPr>
            <a:xfrm>
              <a:off x="6067551" y="2623050"/>
              <a:ext cx="26616" cy="55408"/>
            </a:xfrm>
            <a:custGeom>
              <a:avLst/>
              <a:gdLst/>
              <a:ahLst/>
              <a:cxnLst/>
              <a:rect l="l" t="t" r="r" b="b"/>
              <a:pathLst>
                <a:path w="18" h="40" extrusionOk="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e5b600c3fb_0_65"/>
            <p:cNvSpPr/>
            <p:nvPr/>
          </p:nvSpPr>
          <p:spPr>
            <a:xfrm>
              <a:off x="6177646" y="2495271"/>
              <a:ext cx="39924" cy="45231"/>
            </a:xfrm>
            <a:custGeom>
              <a:avLst/>
              <a:gdLst/>
              <a:ahLst/>
              <a:cxnLst/>
              <a:rect l="l" t="t" r="r" b="b"/>
              <a:pathLst>
                <a:path w="27" h="33" extrusionOk="0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ge5b600c3fb_0_65"/>
            <p:cNvSpPr/>
            <p:nvPr/>
          </p:nvSpPr>
          <p:spPr>
            <a:xfrm>
              <a:off x="6217570" y="2488486"/>
              <a:ext cx="37504" cy="30531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ge5b600c3fb_0_65"/>
            <p:cNvSpPr/>
            <p:nvPr/>
          </p:nvSpPr>
          <p:spPr>
            <a:xfrm>
              <a:off x="6190954" y="2376539"/>
              <a:ext cx="147599" cy="126648"/>
            </a:xfrm>
            <a:custGeom>
              <a:avLst/>
              <a:gdLst/>
              <a:ahLst/>
              <a:cxnLst/>
              <a:rect l="l" t="t" r="r" b="b"/>
              <a:pathLst>
                <a:path w="100" h="92" extrusionOk="0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ge5b600c3fb_0_65"/>
            <p:cNvSpPr/>
            <p:nvPr/>
          </p:nvSpPr>
          <p:spPr>
            <a:xfrm>
              <a:off x="6291369" y="2306430"/>
              <a:ext cx="82268" cy="70109"/>
            </a:xfrm>
            <a:custGeom>
              <a:avLst/>
              <a:gdLst/>
              <a:ahLst/>
              <a:cxnLst/>
              <a:rect l="l" t="t" r="r" b="b"/>
              <a:pathLst>
                <a:path w="55" h="50" extrusionOk="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e5b600c3fb_0_65"/>
            <p:cNvSpPr/>
            <p:nvPr/>
          </p:nvSpPr>
          <p:spPr>
            <a:xfrm>
              <a:off x="6255074" y="2140205"/>
              <a:ext cx="77429" cy="157179"/>
            </a:xfrm>
            <a:custGeom>
              <a:avLst/>
              <a:gdLst/>
              <a:ahLst/>
              <a:cxnLst/>
              <a:rect l="l" t="t" r="r" b="b"/>
              <a:pathLst>
                <a:path w="53" h="113" extrusionOk="0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ge5b600c3fb_0_65"/>
            <p:cNvSpPr/>
            <p:nvPr/>
          </p:nvSpPr>
          <p:spPr>
            <a:xfrm>
              <a:off x="6083279" y="2723690"/>
              <a:ext cx="83478" cy="88201"/>
            </a:xfrm>
            <a:custGeom>
              <a:avLst/>
              <a:gdLst/>
              <a:ahLst/>
              <a:cxnLst/>
              <a:rect l="l" t="t" r="r" b="b"/>
              <a:pathLst>
                <a:path w="57" h="64" extrusionOk="0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e5b600c3fb_0_65"/>
            <p:cNvSpPr/>
            <p:nvPr/>
          </p:nvSpPr>
          <p:spPr>
            <a:xfrm>
              <a:off x="6170386" y="2814153"/>
              <a:ext cx="25407" cy="33924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e5b600c3fb_0_65"/>
            <p:cNvSpPr/>
            <p:nvPr/>
          </p:nvSpPr>
          <p:spPr>
            <a:xfrm>
              <a:off x="6151030" y="2853730"/>
              <a:ext cx="77429" cy="59932"/>
            </a:xfrm>
            <a:custGeom>
              <a:avLst/>
              <a:gdLst/>
              <a:ahLst/>
              <a:cxnLst/>
              <a:rect l="l" t="t" r="r" b="b"/>
              <a:pathLst>
                <a:path w="52" h="43" extrusionOk="0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e5b600c3fb_0_65"/>
            <p:cNvSpPr/>
            <p:nvPr/>
          </p:nvSpPr>
          <p:spPr>
            <a:xfrm>
              <a:off x="6132882" y="2826591"/>
              <a:ext cx="26616" cy="23746"/>
            </a:xfrm>
            <a:custGeom>
              <a:avLst/>
              <a:gdLst/>
              <a:ahLst/>
              <a:cxnLst/>
              <a:rect l="l" t="t" r="r" b="b"/>
              <a:pathLst>
                <a:path w="18" h="17" extrusionOk="0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e5b600c3fb_0_65"/>
            <p:cNvSpPr/>
            <p:nvPr/>
          </p:nvSpPr>
          <p:spPr>
            <a:xfrm>
              <a:off x="6149819" y="2840161"/>
              <a:ext cx="20567" cy="32793"/>
            </a:xfrm>
            <a:custGeom>
              <a:avLst/>
              <a:gdLst/>
              <a:ahLst/>
              <a:cxnLst/>
              <a:rect l="l" t="t" r="r" b="b"/>
              <a:pathLst>
                <a:path w="14" h="24" extrusionOk="0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e5b600c3fb_0_65"/>
            <p:cNvSpPr/>
            <p:nvPr/>
          </p:nvSpPr>
          <p:spPr>
            <a:xfrm>
              <a:off x="6166757" y="2850338"/>
              <a:ext cx="26616" cy="9046"/>
            </a:xfrm>
            <a:custGeom>
              <a:avLst/>
              <a:gdLst/>
              <a:ahLst/>
              <a:cxnLst/>
              <a:rect l="l" t="t" r="r" b="b"/>
              <a:pathLst>
                <a:path w="18" h="7" extrusionOk="0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ge5b600c3fb_0_65"/>
            <p:cNvSpPr/>
            <p:nvPr/>
          </p:nvSpPr>
          <p:spPr>
            <a:xfrm>
              <a:off x="6103846" y="2801714"/>
              <a:ext cx="21777" cy="18093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e5b600c3fb_0_65"/>
            <p:cNvSpPr/>
            <p:nvPr/>
          </p:nvSpPr>
          <p:spPr>
            <a:xfrm>
              <a:off x="6067551" y="2834507"/>
              <a:ext cx="36295" cy="40708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e5b600c3fb_0_65"/>
            <p:cNvSpPr/>
            <p:nvPr/>
          </p:nvSpPr>
          <p:spPr>
            <a:xfrm>
              <a:off x="6316776" y="3005255"/>
              <a:ext cx="381095" cy="162833"/>
            </a:xfrm>
            <a:custGeom>
              <a:avLst/>
              <a:gdLst/>
              <a:ahLst/>
              <a:cxnLst/>
              <a:rect l="l" t="t" r="r" b="b"/>
              <a:pathLst>
                <a:path w="257" h="118" extrusionOk="0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ge5b600c3fb_0_65"/>
            <p:cNvSpPr/>
            <p:nvPr/>
          </p:nvSpPr>
          <p:spPr>
            <a:xfrm>
              <a:off x="6636170" y="3075364"/>
              <a:ext cx="56862" cy="19223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ge5b600c3fb_0_65"/>
            <p:cNvSpPr/>
            <p:nvPr/>
          </p:nvSpPr>
          <p:spPr>
            <a:xfrm>
              <a:off x="6735375" y="3087803"/>
              <a:ext cx="37504" cy="21485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e5b600c3fb_0_65"/>
            <p:cNvSpPr/>
            <p:nvPr/>
          </p:nvSpPr>
          <p:spPr>
            <a:xfrm>
              <a:off x="6964032" y="3326398"/>
              <a:ext cx="66541" cy="36185"/>
            </a:xfrm>
            <a:custGeom>
              <a:avLst/>
              <a:gdLst/>
              <a:ahLst/>
              <a:cxnLst/>
              <a:rect l="l" t="t" r="r" b="b"/>
              <a:pathLst>
                <a:path w="45" h="26" extrusionOk="0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ge5b600c3fb_0_65"/>
            <p:cNvSpPr/>
            <p:nvPr/>
          </p:nvSpPr>
          <p:spPr>
            <a:xfrm>
              <a:off x="7158815" y="3273251"/>
              <a:ext cx="25407" cy="2035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e5b600c3fb_0_65"/>
            <p:cNvSpPr/>
            <p:nvPr/>
          </p:nvSpPr>
          <p:spPr>
            <a:xfrm>
              <a:off x="7167283" y="3254028"/>
              <a:ext cx="18147" cy="1696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ge5b600c3fb_0_65"/>
            <p:cNvSpPr/>
            <p:nvPr/>
          </p:nvSpPr>
          <p:spPr>
            <a:xfrm>
              <a:off x="6973711" y="3232543"/>
              <a:ext cx="22987" cy="19223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ge5b600c3fb_0_65"/>
            <p:cNvSpPr/>
            <p:nvPr/>
          </p:nvSpPr>
          <p:spPr>
            <a:xfrm>
              <a:off x="6679724" y="3064056"/>
              <a:ext cx="15727" cy="1470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ge5b600c3fb_0_65"/>
            <p:cNvSpPr/>
            <p:nvPr/>
          </p:nvSpPr>
          <p:spPr>
            <a:xfrm>
              <a:off x="6111105" y="3170350"/>
              <a:ext cx="730735" cy="532600"/>
            </a:xfrm>
            <a:custGeom>
              <a:avLst/>
              <a:gdLst/>
              <a:ahLst/>
              <a:cxnLst/>
              <a:rect l="l" t="t" r="r" b="b"/>
              <a:pathLst>
                <a:path w="494" h="385" extrusionOk="0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e5b600c3fb_0_65"/>
            <p:cNvSpPr/>
            <p:nvPr/>
          </p:nvSpPr>
          <p:spPr>
            <a:xfrm>
              <a:off x="6746263" y="3747051"/>
              <a:ext cx="78639" cy="76893"/>
            </a:xfrm>
            <a:custGeom>
              <a:avLst/>
              <a:gdLst/>
              <a:ahLst/>
              <a:cxnLst/>
              <a:rect l="l" t="t" r="r" b="b"/>
              <a:pathLst>
                <a:path w="53" h="55" extrusionOk="0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ge5b600c3fb_0_65"/>
            <p:cNvSpPr/>
            <p:nvPr/>
          </p:nvSpPr>
          <p:spPr>
            <a:xfrm>
              <a:off x="7169703" y="3742527"/>
              <a:ext cx="99206" cy="166225"/>
            </a:xfrm>
            <a:custGeom>
              <a:avLst/>
              <a:gdLst/>
              <a:ahLst/>
              <a:cxnLst/>
              <a:rect l="l" t="t" r="r" b="b"/>
              <a:pathLst>
                <a:path w="67" h="120" extrusionOk="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ge5b600c3fb_0_65"/>
            <p:cNvSpPr/>
            <p:nvPr/>
          </p:nvSpPr>
          <p:spPr>
            <a:xfrm>
              <a:off x="7170913" y="3595525"/>
              <a:ext cx="137920" cy="171879"/>
            </a:xfrm>
            <a:custGeom>
              <a:avLst/>
              <a:gdLst/>
              <a:ahLst/>
              <a:cxnLst/>
              <a:rect l="l" t="t" r="r" b="b"/>
              <a:pathLst>
                <a:path w="93" h="124" extrusionOk="0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ge5b600c3fb_0_65">
              <a:hlinkClick r:id="rId3"/>
            </p:cNvPr>
            <p:cNvSpPr/>
            <p:nvPr/>
          </p:nvSpPr>
          <p:spPr>
            <a:xfrm>
              <a:off x="1960191" y="1709375"/>
              <a:ext cx="1651413" cy="2402921"/>
            </a:xfrm>
            <a:custGeom>
              <a:avLst/>
              <a:gdLst/>
              <a:ahLst/>
              <a:cxnLst/>
              <a:rect l="l" t="t" r="r" b="b"/>
              <a:pathLst>
                <a:path w="1115" h="1734" extrusionOk="0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ge5b600c3fb_0_65"/>
            <p:cNvSpPr/>
            <p:nvPr/>
          </p:nvSpPr>
          <p:spPr>
            <a:xfrm>
              <a:off x="2746578" y="4084025"/>
              <a:ext cx="114934" cy="91594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e5b600c3fb_0_65"/>
            <p:cNvSpPr/>
            <p:nvPr/>
          </p:nvSpPr>
          <p:spPr>
            <a:xfrm>
              <a:off x="2798601" y="4175618"/>
              <a:ext cx="26616" cy="11308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e5b600c3fb_0_65"/>
            <p:cNvSpPr/>
            <p:nvPr/>
          </p:nvSpPr>
          <p:spPr>
            <a:xfrm>
              <a:off x="2762306" y="4177880"/>
              <a:ext cx="27826" cy="1470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e5b600c3fb_0_65"/>
            <p:cNvSpPr/>
            <p:nvPr/>
          </p:nvSpPr>
          <p:spPr>
            <a:xfrm>
              <a:off x="2689717" y="4096463"/>
              <a:ext cx="42343" cy="47493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e5b600c3fb_0_65"/>
            <p:cNvSpPr/>
            <p:nvPr/>
          </p:nvSpPr>
          <p:spPr>
            <a:xfrm>
              <a:off x="2735690" y="4107771"/>
              <a:ext cx="26616" cy="29400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ge5b600c3fb_0_65"/>
            <p:cNvSpPr/>
            <p:nvPr/>
          </p:nvSpPr>
          <p:spPr>
            <a:xfrm>
              <a:off x="2905066" y="2653581"/>
              <a:ext cx="171795" cy="53147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ge5b600c3fb_0_65"/>
            <p:cNvSpPr/>
            <p:nvPr/>
          </p:nvSpPr>
          <p:spPr>
            <a:xfrm>
              <a:off x="2990963" y="2725951"/>
              <a:ext cx="30246" cy="10177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e5b600c3fb_0_65"/>
            <p:cNvSpPr/>
            <p:nvPr/>
          </p:nvSpPr>
          <p:spPr>
            <a:xfrm>
              <a:off x="3055084" y="2724821"/>
              <a:ext cx="31455" cy="678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ge5b600c3fb_0_65"/>
            <p:cNvSpPr/>
            <p:nvPr/>
          </p:nvSpPr>
          <p:spPr>
            <a:xfrm>
              <a:off x="3073231" y="2704466"/>
              <a:ext cx="73799" cy="27139"/>
            </a:xfrm>
            <a:custGeom>
              <a:avLst/>
              <a:gdLst/>
              <a:ahLst/>
              <a:cxnLst/>
              <a:rect l="l" t="t" r="r" b="b"/>
              <a:pathLst>
                <a:path w="50" h="20" extrusionOk="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ge5b600c3fb_0_65"/>
            <p:cNvSpPr/>
            <p:nvPr/>
          </p:nvSpPr>
          <p:spPr>
            <a:xfrm>
              <a:off x="3163968" y="2725951"/>
              <a:ext cx="35085" cy="11308"/>
            </a:xfrm>
            <a:custGeom>
              <a:avLst/>
              <a:gdLst/>
              <a:ahLst/>
              <a:cxnLst/>
              <a:rect l="l" t="t" r="r" b="b"/>
              <a:pathLst>
                <a:path w="23" h="8" extrusionOk="0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e5b600c3fb_0_65"/>
            <p:cNvSpPr/>
            <p:nvPr/>
          </p:nvSpPr>
          <p:spPr>
            <a:xfrm>
              <a:off x="3225669" y="2736128"/>
              <a:ext cx="6049" cy="6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ge5b600c3fb_0_65"/>
            <p:cNvSpPr/>
            <p:nvPr/>
          </p:nvSpPr>
          <p:spPr>
            <a:xfrm>
              <a:off x="3238977" y="2742913"/>
              <a:ext cx="967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ge5b600c3fb_0_65"/>
            <p:cNvSpPr/>
            <p:nvPr/>
          </p:nvSpPr>
          <p:spPr>
            <a:xfrm>
              <a:off x="3245027" y="2768921"/>
              <a:ext cx="3630" cy="791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ge5b600c3fb_0_65"/>
            <p:cNvSpPr/>
            <p:nvPr/>
          </p:nvSpPr>
          <p:spPr>
            <a:xfrm>
              <a:off x="3236558" y="2799452"/>
              <a:ext cx="9678" cy="565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e5b600c3fb_0_65"/>
            <p:cNvSpPr/>
            <p:nvPr/>
          </p:nvSpPr>
          <p:spPr>
            <a:xfrm>
              <a:off x="3240187" y="2791537"/>
              <a:ext cx="6049" cy="452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e5b600c3fb_0_65"/>
            <p:cNvSpPr/>
            <p:nvPr/>
          </p:nvSpPr>
          <p:spPr>
            <a:xfrm>
              <a:off x="3225669" y="2816414"/>
              <a:ext cx="8469" cy="791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e5b600c3fb_0_65"/>
            <p:cNvSpPr/>
            <p:nvPr/>
          </p:nvSpPr>
          <p:spPr>
            <a:xfrm>
              <a:off x="3261964" y="2798322"/>
              <a:ext cx="13308" cy="10177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e5b600c3fb_0_65"/>
            <p:cNvSpPr/>
            <p:nvPr/>
          </p:nvSpPr>
          <p:spPr>
            <a:xfrm>
              <a:off x="3016370" y="2629835"/>
              <a:ext cx="8469" cy="9046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e5b600c3fb_0_65"/>
            <p:cNvSpPr/>
            <p:nvPr/>
          </p:nvSpPr>
          <p:spPr>
            <a:xfrm>
              <a:off x="3016370" y="2642273"/>
              <a:ext cx="8469" cy="339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e5b600c3fb_0_65"/>
            <p:cNvSpPr/>
            <p:nvPr/>
          </p:nvSpPr>
          <p:spPr>
            <a:xfrm>
              <a:off x="3241397" y="2517887"/>
              <a:ext cx="10888" cy="791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e5b600c3fb_0_65"/>
            <p:cNvSpPr/>
            <p:nvPr/>
          </p:nvSpPr>
          <p:spPr>
            <a:xfrm>
              <a:off x="3318826" y="2225013"/>
              <a:ext cx="41134" cy="14700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e5b600c3fb_0_65"/>
            <p:cNvSpPr/>
            <p:nvPr/>
          </p:nvSpPr>
          <p:spPr>
            <a:xfrm>
              <a:off x="3349072" y="2274768"/>
              <a:ext cx="18147" cy="2035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e5b600c3fb_0_65"/>
            <p:cNvSpPr/>
            <p:nvPr/>
          </p:nvSpPr>
          <p:spPr>
            <a:xfrm>
              <a:off x="3385367" y="2188828"/>
              <a:ext cx="95576" cy="96117"/>
            </a:xfrm>
            <a:custGeom>
              <a:avLst/>
              <a:gdLst/>
              <a:ahLst/>
              <a:cxnLst/>
              <a:rect l="l" t="t" r="r" b="b"/>
              <a:pathLst>
                <a:path w="65" h="69" extrusionOk="0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e5b600c3fb_0_65"/>
            <p:cNvSpPr/>
            <p:nvPr/>
          </p:nvSpPr>
          <p:spPr>
            <a:xfrm>
              <a:off x="3154289" y="1962671"/>
              <a:ext cx="18147" cy="21485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e5b600c3fb_0_65"/>
            <p:cNvSpPr/>
            <p:nvPr/>
          </p:nvSpPr>
          <p:spPr>
            <a:xfrm>
              <a:off x="3109526" y="1952494"/>
              <a:ext cx="38715" cy="24877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e5b600c3fb_0_65"/>
            <p:cNvSpPr/>
            <p:nvPr/>
          </p:nvSpPr>
          <p:spPr>
            <a:xfrm>
              <a:off x="3074442" y="1882385"/>
              <a:ext cx="93157" cy="72370"/>
            </a:xfrm>
            <a:custGeom>
              <a:avLst/>
              <a:gdLst/>
              <a:ahLst/>
              <a:cxnLst/>
              <a:rect l="l" t="t" r="r" b="b"/>
              <a:pathLst>
                <a:path w="63" h="52" extrusionOk="0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e5b600c3fb_0_65"/>
            <p:cNvSpPr/>
            <p:nvPr/>
          </p:nvSpPr>
          <p:spPr>
            <a:xfrm>
              <a:off x="3190584" y="1940056"/>
              <a:ext cx="18147" cy="12439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e5b600c3fb_0_65"/>
            <p:cNvSpPr/>
            <p:nvPr/>
          </p:nvSpPr>
          <p:spPr>
            <a:xfrm>
              <a:off x="3206312" y="1935532"/>
              <a:ext cx="14518" cy="1017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ge5b600c3fb_0_65"/>
            <p:cNvSpPr/>
            <p:nvPr/>
          </p:nvSpPr>
          <p:spPr>
            <a:xfrm>
              <a:off x="3255915" y="1821323"/>
              <a:ext cx="20567" cy="18093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e5b600c3fb_0_65"/>
            <p:cNvSpPr/>
            <p:nvPr/>
          </p:nvSpPr>
          <p:spPr>
            <a:xfrm>
              <a:off x="3199053" y="1770438"/>
              <a:ext cx="26616" cy="12439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e5b600c3fb_0_65"/>
            <p:cNvSpPr/>
            <p:nvPr/>
          </p:nvSpPr>
          <p:spPr>
            <a:xfrm>
              <a:off x="3355121" y="1977371"/>
              <a:ext cx="22987" cy="14700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ge5b600c3fb_0_65"/>
            <p:cNvSpPr/>
            <p:nvPr/>
          </p:nvSpPr>
          <p:spPr>
            <a:xfrm>
              <a:off x="3105896" y="1639267"/>
              <a:ext cx="339961" cy="344890"/>
            </a:xfrm>
            <a:custGeom>
              <a:avLst/>
              <a:gdLst/>
              <a:ahLst/>
              <a:cxnLst/>
              <a:rect l="l" t="t" r="r" b="b"/>
              <a:pathLst>
                <a:path w="230" h="249" extrusionOk="0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ge5b600c3fb_0_65"/>
            <p:cNvSpPr/>
            <p:nvPr/>
          </p:nvSpPr>
          <p:spPr>
            <a:xfrm>
              <a:off x="3232929" y="1639267"/>
              <a:ext cx="61701" cy="42970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ge5b600c3fb_0_65"/>
            <p:cNvSpPr/>
            <p:nvPr/>
          </p:nvSpPr>
          <p:spPr>
            <a:xfrm>
              <a:off x="2947409" y="1768176"/>
              <a:ext cx="59281" cy="42970"/>
            </a:xfrm>
            <a:custGeom>
              <a:avLst/>
              <a:gdLst/>
              <a:ahLst/>
              <a:cxnLst/>
              <a:rect l="l" t="t" r="r" b="b"/>
              <a:pathLst>
                <a:path w="40" h="31" extrusionOk="0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ge5b600c3fb_0_65"/>
            <p:cNvSpPr/>
            <p:nvPr/>
          </p:nvSpPr>
          <p:spPr>
            <a:xfrm>
              <a:off x="2644953" y="1617782"/>
              <a:ext cx="152438" cy="118732"/>
            </a:xfrm>
            <a:custGeom>
              <a:avLst/>
              <a:gdLst/>
              <a:ahLst/>
              <a:cxnLst/>
              <a:rect l="l" t="t" r="r" b="b"/>
              <a:pathLst>
                <a:path w="103" h="85" extrusionOk="0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ge5b600c3fb_0_65"/>
            <p:cNvSpPr/>
            <p:nvPr/>
          </p:nvSpPr>
          <p:spPr>
            <a:xfrm>
              <a:off x="2722382" y="1658490"/>
              <a:ext cx="221398" cy="149264"/>
            </a:xfrm>
            <a:custGeom>
              <a:avLst/>
              <a:gdLst/>
              <a:ahLst/>
              <a:cxnLst/>
              <a:rect l="l" t="t" r="r" b="b"/>
              <a:pathLst>
                <a:path w="150" h="108" extrusionOk="0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ge5b600c3fb_0_65"/>
            <p:cNvSpPr/>
            <p:nvPr/>
          </p:nvSpPr>
          <p:spPr>
            <a:xfrm>
              <a:off x="2899016" y="1640397"/>
              <a:ext cx="43554" cy="36185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e5b600c3fb_0_65"/>
            <p:cNvSpPr/>
            <p:nvPr/>
          </p:nvSpPr>
          <p:spPr>
            <a:xfrm>
              <a:off x="2493725" y="1779484"/>
              <a:ext cx="12099" cy="1017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e5b600c3fb_0_65"/>
            <p:cNvSpPr/>
            <p:nvPr/>
          </p:nvSpPr>
          <p:spPr>
            <a:xfrm>
              <a:off x="3033307" y="1632482"/>
              <a:ext cx="87107" cy="74632"/>
            </a:xfrm>
            <a:custGeom>
              <a:avLst/>
              <a:gdLst/>
              <a:ahLst/>
              <a:cxnLst/>
              <a:rect l="l" t="t" r="r" b="b"/>
              <a:pathLst>
                <a:path w="59" h="54" extrusionOk="0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e5b600c3fb_0_65"/>
            <p:cNvSpPr/>
            <p:nvPr/>
          </p:nvSpPr>
          <p:spPr>
            <a:xfrm>
              <a:off x="2947409" y="1635874"/>
              <a:ext cx="82268" cy="92724"/>
            </a:xfrm>
            <a:custGeom>
              <a:avLst/>
              <a:gdLst/>
              <a:ahLst/>
              <a:cxnLst/>
              <a:rect l="l" t="t" r="r" b="b"/>
              <a:pathLst>
                <a:path w="56" h="67" extrusionOk="0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ge5b600c3fb_0_65"/>
            <p:cNvSpPr/>
            <p:nvPr/>
          </p:nvSpPr>
          <p:spPr>
            <a:xfrm>
              <a:off x="2947409" y="1583858"/>
              <a:ext cx="14518" cy="1356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ge5b600c3fb_0_65"/>
            <p:cNvSpPr/>
            <p:nvPr/>
          </p:nvSpPr>
          <p:spPr>
            <a:xfrm>
              <a:off x="5498933" y="1549935"/>
              <a:ext cx="25407" cy="11308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e5b600c3fb_0_65"/>
            <p:cNvSpPr/>
            <p:nvPr/>
          </p:nvSpPr>
          <p:spPr>
            <a:xfrm>
              <a:off x="5495303" y="1522796"/>
              <a:ext cx="19357" cy="12439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ge5b600c3fb_0_65"/>
            <p:cNvSpPr/>
            <p:nvPr/>
          </p:nvSpPr>
          <p:spPr>
            <a:xfrm>
              <a:off x="4920636" y="1781746"/>
              <a:ext cx="21777" cy="22616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ge5b600c3fb_0_65"/>
            <p:cNvSpPr/>
            <p:nvPr/>
          </p:nvSpPr>
          <p:spPr>
            <a:xfrm>
              <a:off x="5052507" y="1750084"/>
              <a:ext cx="25407" cy="24877"/>
            </a:xfrm>
            <a:custGeom>
              <a:avLst/>
              <a:gdLst/>
              <a:ahLst/>
              <a:cxnLst/>
              <a:rect l="l" t="t" r="r" b="b"/>
              <a:pathLst>
                <a:path w="17" h="18" extrusionOk="0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ge5b600c3fb_0_65"/>
            <p:cNvSpPr/>
            <p:nvPr/>
          </p:nvSpPr>
          <p:spPr>
            <a:xfrm>
              <a:off x="5198896" y="1653967"/>
              <a:ext cx="21777" cy="22616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ge5b600c3fb_0_65"/>
            <p:cNvSpPr/>
            <p:nvPr/>
          </p:nvSpPr>
          <p:spPr>
            <a:xfrm>
              <a:off x="5250919" y="1663013"/>
              <a:ext cx="9678" cy="1017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ge5b600c3fb_0_65"/>
            <p:cNvSpPr/>
            <p:nvPr/>
          </p:nvSpPr>
          <p:spPr>
            <a:xfrm>
              <a:off x="5292053" y="1670929"/>
              <a:ext cx="16938" cy="10177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ge5b600c3fb_0_65"/>
            <p:cNvSpPr/>
            <p:nvPr/>
          </p:nvSpPr>
          <p:spPr>
            <a:xfrm>
              <a:off x="5306570" y="1657359"/>
              <a:ext cx="15727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e5b600c3fb_0_65"/>
            <p:cNvSpPr/>
            <p:nvPr/>
          </p:nvSpPr>
          <p:spPr>
            <a:xfrm>
              <a:off x="5721541" y="1617782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ge5b600c3fb_0_65"/>
            <p:cNvSpPr/>
            <p:nvPr/>
          </p:nvSpPr>
          <p:spPr>
            <a:xfrm>
              <a:off x="6090538" y="1647182"/>
              <a:ext cx="49603" cy="24877"/>
            </a:xfrm>
            <a:custGeom>
              <a:avLst/>
              <a:gdLst/>
              <a:ahLst/>
              <a:cxnLst/>
              <a:rect l="l" t="t" r="r" b="b"/>
              <a:pathLst>
                <a:path w="34" h="18" extrusionOk="0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ge5b600c3fb_0_65"/>
            <p:cNvSpPr/>
            <p:nvPr/>
          </p:nvSpPr>
          <p:spPr>
            <a:xfrm>
              <a:off x="6083279" y="1635874"/>
              <a:ext cx="14518" cy="1470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ge5b600c3fb_0_65"/>
            <p:cNvSpPr/>
            <p:nvPr/>
          </p:nvSpPr>
          <p:spPr>
            <a:xfrm>
              <a:off x="6030047" y="1564635"/>
              <a:ext cx="112514" cy="56539"/>
            </a:xfrm>
            <a:custGeom>
              <a:avLst/>
              <a:gdLst/>
              <a:ahLst/>
              <a:cxnLst/>
              <a:rect l="l" t="t" r="r" b="b"/>
              <a:pathLst>
                <a:path w="76" h="41" extrusionOk="0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ge5b600c3fb_0_65"/>
            <p:cNvSpPr/>
            <p:nvPr/>
          </p:nvSpPr>
          <p:spPr>
            <a:xfrm>
              <a:off x="6151030" y="1591774"/>
              <a:ext cx="64120" cy="29400"/>
            </a:xfrm>
            <a:custGeom>
              <a:avLst/>
              <a:gdLst/>
              <a:ahLst/>
              <a:cxnLst/>
              <a:rect l="l" t="t" r="r" b="b"/>
              <a:pathLst>
                <a:path w="43" h="21" extrusionOk="0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ge5b600c3fb_0_65"/>
            <p:cNvSpPr/>
            <p:nvPr/>
          </p:nvSpPr>
          <p:spPr>
            <a:xfrm>
              <a:off x="6023997" y="1635874"/>
              <a:ext cx="16938" cy="147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ge5b600c3fb_0_65"/>
            <p:cNvSpPr/>
            <p:nvPr/>
          </p:nvSpPr>
          <p:spPr>
            <a:xfrm>
              <a:off x="6489780" y="1768176"/>
              <a:ext cx="16938" cy="1470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ge5b600c3fb_0_65"/>
            <p:cNvSpPr/>
            <p:nvPr/>
          </p:nvSpPr>
          <p:spPr>
            <a:xfrm>
              <a:off x="6620441" y="1727468"/>
              <a:ext cx="44764" cy="12439"/>
            </a:xfrm>
            <a:custGeom>
              <a:avLst/>
              <a:gdLst/>
              <a:ahLst/>
              <a:cxnLst/>
              <a:rect l="l" t="t" r="r" b="b"/>
              <a:pathLst>
                <a:path w="30" h="9" extrusionOk="0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ge5b600c3fb_0_65"/>
            <p:cNvSpPr/>
            <p:nvPr/>
          </p:nvSpPr>
          <p:spPr>
            <a:xfrm>
              <a:off x="4959351" y="1653967"/>
              <a:ext cx="79849" cy="94986"/>
            </a:xfrm>
            <a:custGeom>
              <a:avLst/>
              <a:gdLst/>
              <a:ahLst/>
              <a:cxnLst/>
              <a:rect l="l" t="t" r="r" b="b"/>
              <a:pathLst>
                <a:path w="54" h="68" extrusionOk="0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ge5b600c3fb_0_65"/>
            <p:cNvSpPr/>
            <p:nvPr/>
          </p:nvSpPr>
          <p:spPr>
            <a:xfrm>
              <a:off x="4971449" y="1726337"/>
              <a:ext cx="10888" cy="113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ge5b600c3fb_0_65"/>
            <p:cNvSpPr/>
            <p:nvPr/>
          </p:nvSpPr>
          <p:spPr>
            <a:xfrm>
              <a:off x="4976288" y="1522796"/>
              <a:ext cx="194782" cy="135694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ge5b600c3fb_0_65"/>
            <p:cNvSpPr/>
            <p:nvPr/>
          </p:nvSpPr>
          <p:spPr>
            <a:xfrm>
              <a:off x="4568577" y="1737645"/>
              <a:ext cx="19357" cy="13569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ge5b600c3fb_0_65"/>
            <p:cNvSpPr/>
            <p:nvPr/>
          </p:nvSpPr>
          <p:spPr>
            <a:xfrm>
              <a:off x="4498407" y="1780615"/>
              <a:ext cx="18147" cy="19223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ge5b600c3fb_0_65"/>
            <p:cNvSpPr/>
            <p:nvPr/>
          </p:nvSpPr>
          <p:spPr>
            <a:xfrm>
              <a:off x="4717385" y="2465871"/>
              <a:ext cx="32665" cy="16962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ge5b600c3fb_0_65"/>
            <p:cNvSpPr/>
            <p:nvPr/>
          </p:nvSpPr>
          <p:spPr>
            <a:xfrm>
              <a:off x="2409037" y="2205790"/>
              <a:ext cx="64120" cy="42970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ge5b600c3fb_0_65"/>
            <p:cNvSpPr/>
            <p:nvPr/>
          </p:nvSpPr>
          <p:spPr>
            <a:xfrm>
              <a:off x="2380001" y="2099496"/>
              <a:ext cx="31455" cy="27139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ge5b600c3fb_0_65"/>
            <p:cNvSpPr/>
            <p:nvPr/>
          </p:nvSpPr>
          <p:spPr>
            <a:xfrm>
              <a:off x="2373952" y="2136812"/>
              <a:ext cx="20567" cy="35054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ge5b600c3fb_0_65"/>
            <p:cNvSpPr/>
            <p:nvPr/>
          </p:nvSpPr>
          <p:spPr>
            <a:xfrm>
              <a:off x="2357014" y="2061050"/>
              <a:ext cx="18147" cy="40708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ge5b600c3fb_0_65"/>
            <p:cNvSpPr/>
            <p:nvPr/>
          </p:nvSpPr>
          <p:spPr>
            <a:xfrm>
              <a:off x="2375161" y="2064442"/>
              <a:ext cx="16938" cy="2035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ge5b600c3fb_0_65"/>
            <p:cNvSpPr/>
            <p:nvPr/>
          </p:nvSpPr>
          <p:spPr>
            <a:xfrm>
              <a:off x="2383630" y="2079142"/>
              <a:ext cx="10888" cy="1583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ge5b600c3fb_0_65"/>
            <p:cNvSpPr/>
            <p:nvPr/>
          </p:nvSpPr>
          <p:spPr>
            <a:xfrm>
              <a:off x="2089643" y="2063311"/>
              <a:ext cx="39924" cy="33924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e5b600c3fb_0_65"/>
            <p:cNvSpPr/>
            <p:nvPr/>
          </p:nvSpPr>
          <p:spPr>
            <a:xfrm>
              <a:off x="2127147" y="2058788"/>
              <a:ext cx="16938" cy="6785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ge5b600c3fb_0_65"/>
            <p:cNvSpPr/>
            <p:nvPr/>
          </p:nvSpPr>
          <p:spPr>
            <a:xfrm>
              <a:off x="1928736" y="2124374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ge5b600c3fb_0_65"/>
            <p:cNvSpPr/>
            <p:nvPr/>
          </p:nvSpPr>
          <p:spPr>
            <a:xfrm>
              <a:off x="1885182" y="2145858"/>
              <a:ext cx="14518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ge5b600c3fb_0_65"/>
            <p:cNvSpPr/>
            <p:nvPr/>
          </p:nvSpPr>
          <p:spPr>
            <a:xfrm>
              <a:off x="1857356" y="2156036"/>
              <a:ext cx="21777" cy="12439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ge5b600c3fb_0_65"/>
            <p:cNvSpPr/>
            <p:nvPr/>
          </p:nvSpPr>
          <p:spPr>
            <a:xfrm>
              <a:off x="1942044" y="2011295"/>
              <a:ext cx="24196" cy="15831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e5b600c3fb_0_65"/>
            <p:cNvSpPr/>
            <p:nvPr/>
          </p:nvSpPr>
          <p:spPr>
            <a:xfrm>
              <a:off x="3078070" y="2157166"/>
              <a:ext cx="27826" cy="13569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ge5b600c3fb_0_65"/>
            <p:cNvSpPr/>
            <p:nvPr/>
          </p:nvSpPr>
          <p:spPr>
            <a:xfrm>
              <a:off x="4404040" y="2107412"/>
              <a:ext cx="29035" cy="21485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ge5b600c3fb_0_65"/>
            <p:cNvSpPr/>
            <p:nvPr/>
          </p:nvSpPr>
          <p:spPr>
            <a:xfrm>
              <a:off x="4511715" y="2070096"/>
              <a:ext cx="19357" cy="23746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ge5b600c3fb_0_65"/>
            <p:cNvSpPr/>
            <p:nvPr/>
          </p:nvSpPr>
          <p:spPr>
            <a:xfrm>
              <a:off x="4562527" y="2054265"/>
              <a:ext cx="20567" cy="12439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ge5b600c3fb_0_65"/>
            <p:cNvSpPr/>
            <p:nvPr/>
          </p:nvSpPr>
          <p:spPr>
            <a:xfrm>
              <a:off x="4566157" y="2045219"/>
              <a:ext cx="1088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ge5b600c3fb_0_65"/>
            <p:cNvSpPr/>
            <p:nvPr/>
          </p:nvSpPr>
          <p:spPr>
            <a:xfrm>
              <a:off x="5119048" y="3337706"/>
              <a:ext cx="14518" cy="13569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ge5b600c3fb_0_65"/>
            <p:cNvSpPr/>
            <p:nvPr/>
          </p:nvSpPr>
          <p:spPr>
            <a:xfrm>
              <a:off x="6830951" y="3143211"/>
              <a:ext cx="26616" cy="11308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ge5b600c3fb_0_65"/>
            <p:cNvSpPr/>
            <p:nvPr/>
          </p:nvSpPr>
          <p:spPr>
            <a:xfrm>
              <a:off x="6876925" y="3162435"/>
              <a:ext cx="15727" cy="791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ge5b600c3fb_0_65"/>
            <p:cNvSpPr/>
            <p:nvPr/>
          </p:nvSpPr>
          <p:spPr>
            <a:xfrm>
              <a:off x="6797077" y="3116072"/>
              <a:ext cx="36295" cy="1809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ge5b600c3fb_0_65"/>
            <p:cNvSpPr/>
            <p:nvPr/>
          </p:nvSpPr>
          <p:spPr>
            <a:xfrm>
              <a:off x="4446385" y="2463609"/>
              <a:ext cx="10888" cy="565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ge5b600c3fb_0_65"/>
            <p:cNvSpPr/>
            <p:nvPr/>
          </p:nvSpPr>
          <p:spPr>
            <a:xfrm>
              <a:off x="3840261" y="2782491"/>
              <a:ext cx="10888" cy="6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ge5b600c3fb_0_65"/>
            <p:cNvSpPr/>
            <p:nvPr/>
          </p:nvSpPr>
          <p:spPr>
            <a:xfrm>
              <a:off x="4333870" y="2952108"/>
              <a:ext cx="12099" cy="6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ge5b600c3fb_0_65"/>
            <p:cNvSpPr/>
            <p:nvPr/>
          </p:nvSpPr>
          <p:spPr>
            <a:xfrm>
              <a:off x="4307254" y="2992817"/>
              <a:ext cx="7259" cy="56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ge5b600c3fb_0_65"/>
            <p:cNvSpPr/>
            <p:nvPr/>
          </p:nvSpPr>
          <p:spPr>
            <a:xfrm>
              <a:off x="5100901" y="3061795"/>
              <a:ext cx="12099" cy="791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ge5b600c3fb_0_65"/>
            <p:cNvSpPr/>
            <p:nvPr/>
          </p:nvSpPr>
          <p:spPr>
            <a:xfrm>
              <a:off x="4998065" y="2606088"/>
              <a:ext cx="4839" cy="6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ge5b600c3fb_0_65"/>
            <p:cNvSpPr/>
            <p:nvPr/>
          </p:nvSpPr>
          <p:spPr>
            <a:xfrm>
              <a:off x="4902488" y="3183919"/>
              <a:ext cx="19357" cy="9046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ge5b600c3fb_0_65"/>
            <p:cNvSpPr/>
            <p:nvPr/>
          </p:nvSpPr>
          <p:spPr>
            <a:xfrm>
              <a:off x="3241397" y="2840161"/>
              <a:ext cx="13308" cy="13569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ge5b600c3fb_0_65"/>
            <p:cNvSpPr/>
            <p:nvPr/>
          </p:nvSpPr>
          <p:spPr>
            <a:xfrm>
              <a:off x="6365169" y="2324523"/>
              <a:ext cx="15727" cy="12439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ge5b600c3fb_0_65"/>
            <p:cNvSpPr/>
            <p:nvPr/>
          </p:nvSpPr>
          <p:spPr>
            <a:xfrm>
              <a:off x="6382106" y="2306430"/>
              <a:ext cx="25407" cy="18093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e5b600c3fb_0_65"/>
            <p:cNvSpPr/>
            <p:nvPr/>
          </p:nvSpPr>
          <p:spPr>
            <a:xfrm>
              <a:off x="6413561" y="2291730"/>
              <a:ext cx="13308" cy="12439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ge5b600c3fb_0_65"/>
            <p:cNvSpPr/>
            <p:nvPr/>
          </p:nvSpPr>
          <p:spPr>
            <a:xfrm>
              <a:off x="6435338" y="2275899"/>
              <a:ext cx="9678" cy="9046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ge5b600c3fb_0_65"/>
            <p:cNvSpPr/>
            <p:nvPr/>
          </p:nvSpPr>
          <p:spPr>
            <a:xfrm>
              <a:off x="6469214" y="2212575"/>
              <a:ext cx="16938" cy="12439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ge5b600c3fb_0_65"/>
            <p:cNvSpPr/>
            <p:nvPr/>
          </p:nvSpPr>
          <p:spPr>
            <a:xfrm>
              <a:off x="6461955" y="2245368"/>
              <a:ext cx="4839" cy="3392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ge5b600c3fb_0_65"/>
            <p:cNvSpPr/>
            <p:nvPr/>
          </p:nvSpPr>
          <p:spPr>
            <a:xfrm>
              <a:off x="6112315" y="2641142"/>
              <a:ext cx="3630" cy="2262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ge5b600c3fb_0_65"/>
            <p:cNvSpPr/>
            <p:nvPr/>
          </p:nvSpPr>
          <p:spPr>
            <a:xfrm>
              <a:off x="4458482" y="3693904"/>
              <a:ext cx="32665" cy="39577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9DC3E6"/>
            </a:solidFill>
            <a:ln w="9525" cap="flat" cmpd="sng">
              <a:solidFill>
                <a:schemeClr val="lt1">
                  <a:alpha val="20000"/>
                </a:scheme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7" name="Google Shape;717;ge5b600c3fb_0_65"/>
          <p:cNvGrpSpPr/>
          <p:nvPr/>
        </p:nvGrpSpPr>
        <p:grpSpPr>
          <a:xfrm rot="-415946">
            <a:off x="4251550" y="1056891"/>
            <a:ext cx="6965524" cy="502752"/>
            <a:chOff x="2453503" y="5381090"/>
            <a:chExt cx="6965448" cy="502747"/>
          </a:xfrm>
        </p:grpSpPr>
        <p:sp>
          <p:nvSpPr>
            <p:cNvPr id="718" name="Google Shape;718;ge5b600c3fb_0_65"/>
            <p:cNvSpPr/>
            <p:nvPr/>
          </p:nvSpPr>
          <p:spPr>
            <a:xfrm>
              <a:off x="8625557" y="5381090"/>
              <a:ext cx="793394" cy="459363"/>
            </a:xfrm>
            <a:custGeom>
              <a:avLst/>
              <a:gdLst/>
              <a:ahLst/>
              <a:cxnLst/>
              <a:rect l="l" t="t" r="r" b="b"/>
              <a:pathLst>
                <a:path w="97" h="63" extrusionOk="0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ge5b600c3fb_0_65"/>
            <p:cNvSpPr/>
            <p:nvPr/>
          </p:nvSpPr>
          <p:spPr>
            <a:xfrm>
              <a:off x="3532280" y="5475339"/>
              <a:ext cx="5027008" cy="401116"/>
            </a:xfrm>
            <a:custGeom>
              <a:avLst/>
              <a:gdLst/>
              <a:ahLst/>
              <a:cxnLst/>
              <a:rect l="l" t="t" r="r" b="b"/>
              <a:pathLst>
                <a:path w="4904398" h="401116" extrusionOk="0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ge5b600c3fb_0_65"/>
            <p:cNvSpPr/>
            <p:nvPr/>
          </p:nvSpPr>
          <p:spPr>
            <a:xfrm>
              <a:off x="2453503" y="5467647"/>
              <a:ext cx="989681" cy="416190"/>
            </a:xfrm>
            <a:custGeom>
              <a:avLst/>
              <a:gdLst/>
              <a:ahLst/>
              <a:cxnLst/>
              <a:rect l="l" t="t" r="r" b="b"/>
              <a:pathLst>
                <a:path w="1736283" h="421458" extrusionOk="0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1" name="Google Shape;721;ge5b600c3fb_0_65"/>
          <p:cNvSpPr txBox="1">
            <a:spLocks noGrp="1"/>
          </p:cNvSpPr>
          <p:nvPr>
            <p:ph type="body" idx="1"/>
          </p:nvPr>
        </p:nvSpPr>
        <p:spPr>
          <a:xfrm>
            <a:off x="279000" y="2309400"/>
            <a:ext cx="11913000" cy="4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 b="1">
                <a:latin typeface="DFKai-SB"/>
                <a:ea typeface="DFKai-SB"/>
                <a:cs typeface="DFKai-SB"/>
                <a:sym typeface="DFKai-SB"/>
              </a:rPr>
              <a:t>Now~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 b="1">
                <a:latin typeface="DFKai-SB"/>
                <a:ea typeface="DFKai-SB"/>
                <a:cs typeface="DFKai-SB"/>
                <a:sym typeface="DFKai-SB"/>
              </a:rPr>
              <a:t>國際教育</a:t>
            </a:r>
            <a:r>
              <a:rPr lang="zh-TW" sz="3600" b="1">
                <a:latin typeface="DFKai-SB"/>
                <a:ea typeface="DFKai-SB"/>
                <a:cs typeface="DFKai-SB"/>
                <a:sym typeface="DFKai-SB"/>
              </a:rPr>
              <a:t>(提升學生之國際世界觀、尊重包容多元文化)</a:t>
            </a:r>
            <a:br>
              <a:rPr lang="zh-TW" sz="4000" b="1"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40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 b="1">
                <a:latin typeface="DFKai-SB"/>
                <a:ea typeface="DFKai-SB"/>
                <a:cs typeface="DFKai-SB"/>
                <a:sym typeface="DFKai-SB"/>
              </a:rPr>
              <a:t>素養導向教學</a:t>
            </a:r>
            <a:r>
              <a:rPr lang="zh-TW" sz="3600" b="1">
                <a:latin typeface="DFKai-SB"/>
                <a:ea typeface="DFKai-SB"/>
                <a:cs typeface="DFKai-SB"/>
                <a:sym typeface="DFKai-SB"/>
              </a:rPr>
              <a:t>(化身為導遊 不只是走馬看花)</a:t>
            </a:r>
            <a:br>
              <a:rPr lang="zh-TW" sz="3600" b="1">
                <a:latin typeface="DFKai-SB"/>
                <a:ea typeface="DFKai-SB"/>
                <a:cs typeface="DFKai-SB"/>
                <a:sym typeface="DFKai-SB"/>
              </a:rPr>
            </a:br>
            <a:br>
              <a:rPr lang="zh-TW" sz="3600" b="1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 b="1">
                <a:latin typeface="DFKai-SB"/>
                <a:ea typeface="DFKai-SB"/>
                <a:cs typeface="DFKai-SB"/>
                <a:sym typeface="DFKai-SB"/>
              </a:rPr>
              <a:t>跨領域的教材</a:t>
            </a:r>
            <a:endParaRPr/>
          </a:p>
        </p:txBody>
      </p:sp>
      <p:grpSp>
        <p:nvGrpSpPr>
          <p:cNvPr id="722" name="Google Shape;722;ge5b600c3fb_0_65"/>
          <p:cNvGrpSpPr/>
          <p:nvPr/>
        </p:nvGrpSpPr>
        <p:grpSpPr>
          <a:xfrm>
            <a:off x="2271894" y="703480"/>
            <a:ext cx="7213525" cy="1552277"/>
            <a:chOff x="3659669" y="841907"/>
            <a:chExt cx="4540520" cy="1074092"/>
          </a:xfrm>
        </p:grpSpPr>
        <p:sp>
          <p:nvSpPr>
            <p:cNvPr id="723" name="Google Shape;723;ge5b600c3fb_0_65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ge5b600c3fb_0_65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725" name="Google Shape;725;ge5b600c3fb_0_65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e5b600c3fb_0_65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e5b600c3fb_0_65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ge5b600c3fb_0_65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ge5b600c3fb_0_65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e5b600c3fb_0_65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e5b600c3fb_0_65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ge5b600c3fb_0_65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ge5b600c3fb_0_65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ge5b600c3fb_0_65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e5b600c3fb_0_65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e5b600c3fb_0_65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e5b600c3fb_0_65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ge5b600c3fb_0_65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ge5b600c3fb_0_65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e5b600c3fb_0_65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e5b600c3fb_0_65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e5b600c3fb_0_65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ge5b600c3fb_0_65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ge5b600c3fb_0_65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ge5b600c3fb_0_65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ge5b600c3fb_0_65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ge5b600c3fb_0_65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ge5b600c3fb_0_65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ge5b600c3fb_0_65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ge5b600c3fb_0_65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ge5b600c3fb_0_65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ge5b600c3fb_0_65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ge5b600c3fb_0_65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ge5b600c3fb_0_65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ge5b600c3fb_0_65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ge5b600c3fb_0_65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ge5b600c3fb_0_65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ge5b600c3fb_0_65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ge5b600c3fb_0_65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ge5b600c3fb_0_65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ge5b600c3fb_0_65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ge5b600c3fb_0_65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ge5b600c3fb_0_65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ge5b600c3fb_0_65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ge5b600c3fb_0_65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ge5b600c3fb_0_65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ge5b600c3fb_0_65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ge5b600c3fb_0_65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ge5b600c3fb_0_65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ge5b600c3fb_0_65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ge5b600c3fb_0_65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2" name="Google Shape;772;ge5b600c3fb_0_65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社群運作動機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5b600c3fb_2_0"/>
          <p:cNvSpPr/>
          <p:nvPr/>
        </p:nvSpPr>
        <p:spPr>
          <a:xfrm>
            <a:off x="2216570" y="2282614"/>
            <a:ext cx="7750629" cy="901881"/>
          </a:xfrm>
          <a:custGeom>
            <a:avLst/>
            <a:gdLst/>
            <a:ahLst/>
            <a:cxnLst/>
            <a:rect l="l" t="t" r="r" b="b"/>
            <a:pathLst>
              <a:path w="7750629" h="901881" extrusionOk="0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ge5b600c3fb_2_0"/>
          <p:cNvGrpSpPr/>
          <p:nvPr/>
        </p:nvGrpSpPr>
        <p:grpSpPr>
          <a:xfrm>
            <a:off x="282170" y="2269831"/>
            <a:ext cx="3033098" cy="3335089"/>
            <a:chOff x="505828" y="2424943"/>
            <a:chExt cx="3033098" cy="3335089"/>
          </a:xfrm>
        </p:grpSpPr>
        <p:sp>
          <p:nvSpPr>
            <p:cNvPr id="779" name="Google Shape;779;ge5b600c3fb_2_0"/>
            <p:cNvSpPr/>
            <p:nvPr/>
          </p:nvSpPr>
          <p:spPr>
            <a:xfrm rot="169628">
              <a:off x="582918" y="2493996"/>
              <a:ext cx="2878918" cy="3196984"/>
            </a:xfrm>
            <a:custGeom>
              <a:avLst/>
              <a:gdLst/>
              <a:ahLst/>
              <a:cxnLst/>
              <a:rect l="l" t="t" r="r" b="b"/>
              <a:pathLst>
                <a:path w="218" h="226" extrusionOk="0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ge5b600c3fb_2_0"/>
            <p:cNvSpPr txBox="1"/>
            <p:nvPr/>
          </p:nvSpPr>
          <p:spPr>
            <a:xfrm>
              <a:off x="1109308" y="3437837"/>
              <a:ext cx="22449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正式教師</a:t>
              </a:r>
              <a:endParaRPr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6名</a:t>
              </a:r>
              <a:endParaRPr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781" name="Google Shape;781;ge5b600c3fb_2_0"/>
          <p:cNvGrpSpPr/>
          <p:nvPr/>
        </p:nvGrpSpPr>
        <p:grpSpPr>
          <a:xfrm>
            <a:off x="2271894" y="703480"/>
            <a:ext cx="7213525" cy="1552277"/>
            <a:chOff x="3659669" y="841907"/>
            <a:chExt cx="4540520" cy="1074092"/>
          </a:xfrm>
        </p:grpSpPr>
        <p:sp>
          <p:nvSpPr>
            <p:cNvPr id="782" name="Google Shape;782;ge5b600c3fb_2_0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3" name="Google Shape;783;ge5b600c3fb_2_0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784" name="Google Shape;784;ge5b600c3fb_2_0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ge5b600c3fb_2_0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ge5b600c3fb_2_0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ge5b600c3fb_2_0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ge5b600c3fb_2_0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ge5b600c3fb_2_0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ge5b600c3fb_2_0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ge5b600c3fb_2_0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ge5b600c3fb_2_0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ge5b600c3fb_2_0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ge5b600c3fb_2_0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ge5b600c3fb_2_0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ge5b600c3fb_2_0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ge5b600c3fb_2_0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ge5b600c3fb_2_0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ge5b600c3fb_2_0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ge5b600c3fb_2_0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ge5b600c3fb_2_0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ge5b600c3fb_2_0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ge5b600c3fb_2_0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ge5b600c3fb_2_0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ge5b600c3fb_2_0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ge5b600c3fb_2_0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ge5b600c3fb_2_0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ge5b600c3fb_2_0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ge5b600c3fb_2_0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ge5b600c3fb_2_0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ge5b600c3fb_2_0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ge5b600c3fb_2_0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ge5b600c3fb_2_0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ge5b600c3fb_2_0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ge5b600c3fb_2_0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ge5b600c3fb_2_0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ge5b600c3fb_2_0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ge5b600c3fb_2_0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ge5b600c3fb_2_0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ge5b600c3fb_2_0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ge5b600c3fb_2_0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ge5b600c3fb_2_0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ge5b600c3fb_2_0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ge5b600c3fb_2_0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ge5b600c3fb_2_0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ge5b600c3fb_2_0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ge5b600c3fb_2_0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ge5b600c3fb_2_0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ge5b600c3fb_2_0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ge5b600c3fb_2_0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1" name="Google Shape;831;ge5b600c3fb_2_0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社群運作成員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832" name="Google Shape;832;ge5b600c3fb_2_0"/>
          <p:cNvGrpSpPr/>
          <p:nvPr/>
        </p:nvGrpSpPr>
        <p:grpSpPr>
          <a:xfrm>
            <a:off x="3780752" y="3069894"/>
            <a:ext cx="3033098" cy="3335089"/>
            <a:chOff x="505828" y="2424943"/>
            <a:chExt cx="3033098" cy="3335089"/>
          </a:xfrm>
        </p:grpSpPr>
        <p:sp>
          <p:nvSpPr>
            <p:cNvPr id="833" name="Google Shape;833;ge5b600c3fb_2_0"/>
            <p:cNvSpPr/>
            <p:nvPr/>
          </p:nvSpPr>
          <p:spPr>
            <a:xfrm rot="169628">
              <a:off x="582918" y="2493996"/>
              <a:ext cx="2878918" cy="3196984"/>
            </a:xfrm>
            <a:custGeom>
              <a:avLst/>
              <a:gdLst/>
              <a:ahLst/>
              <a:cxnLst/>
              <a:rect l="l" t="t" r="r" b="b"/>
              <a:pathLst>
                <a:path w="218" h="226" extrusionOk="0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ge5b600c3fb_2_0"/>
            <p:cNvSpPr txBox="1"/>
            <p:nvPr/>
          </p:nvSpPr>
          <p:spPr>
            <a:xfrm>
              <a:off x="1143627" y="3420024"/>
              <a:ext cx="20379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代理教師1名</a:t>
              </a:r>
              <a:endParaRPr sz="32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835" name="Google Shape;835;ge5b600c3fb_2_0"/>
          <p:cNvSpPr/>
          <p:nvPr/>
        </p:nvSpPr>
        <p:spPr>
          <a:xfrm rot="169628">
            <a:off x="7361329" y="2407937"/>
            <a:ext cx="2878918" cy="3196984"/>
          </a:xfrm>
          <a:custGeom>
            <a:avLst/>
            <a:gdLst/>
            <a:ahLst/>
            <a:cxnLst/>
            <a:rect l="l" t="t" r="r" b="b"/>
            <a:pathLst>
              <a:path w="218" h="226" extrusionOk="0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ge5b600c3fb_2_0"/>
          <p:cNvSpPr txBox="1"/>
          <p:nvPr/>
        </p:nvSpPr>
        <p:spPr>
          <a:xfrm>
            <a:off x="7887727" y="3555800"/>
            <a:ext cx="2244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代課教師</a:t>
            </a:r>
            <a:endParaRPr sz="3200" b="1"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1名</a:t>
            </a:r>
            <a:endParaRPr sz="3200" b="1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"/>
          <p:cNvSpPr/>
          <p:nvPr/>
        </p:nvSpPr>
        <p:spPr>
          <a:xfrm>
            <a:off x="2216575" y="2255750"/>
            <a:ext cx="8099407" cy="928937"/>
          </a:xfrm>
          <a:custGeom>
            <a:avLst/>
            <a:gdLst/>
            <a:ahLst/>
            <a:cxnLst/>
            <a:rect l="l" t="t" r="r" b="b"/>
            <a:pathLst>
              <a:path w="7750629" h="901881" extrusionOk="0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p3"/>
          <p:cNvGrpSpPr/>
          <p:nvPr/>
        </p:nvGrpSpPr>
        <p:grpSpPr>
          <a:xfrm>
            <a:off x="282170" y="2269831"/>
            <a:ext cx="3033098" cy="3335089"/>
            <a:chOff x="505828" y="2424943"/>
            <a:chExt cx="3033098" cy="3335089"/>
          </a:xfrm>
        </p:grpSpPr>
        <p:sp>
          <p:nvSpPr>
            <p:cNvPr id="843" name="Google Shape;843;p3"/>
            <p:cNvSpPr/>
            <p:nvPr/>
          </p:nvSpPr>
          <p:spPr>
            <a:xfrm rot="169628">
              <a:off x="582918" y="2493996"/>
              <a:ext cx="2878918" cy="3196984"/>
            </a:xfrm>
            <a:custGeom>
              <a:avLst/>
              <a:gdLst/>
              <a:ahLst/>
              <a:cxnLst/>
              <a:rect l="l" t="t" r="r" b="b"/>
              <a:pathLst>
                <a:path w="218" h="226" extrusionOk="0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"/>
            <p:cNvSpPr txBox="1"/>
            <p:nvPr/>
          </p:nvSpPr>
          <p:spPr>
            <a:xfrm>
              <a:off x="1109308" y="3437837"/>
              <a:ext cx="22449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檢討</a:t>
              </a:r>
              <a:r>
                <a:rPr lang="zh-TW" sz="3200" b="1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108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彈性課程</a:t>
              </a:r>
              <a:endParaRPr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實施情形</a:t>
              </a:r>
              <a:endParaRPr sz="3200" b="1">
                <a:solidFill>
                  <a:srgbClr val="9DC3E6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845" name="Google Shape;845;p3"/>
          <p:cNvGrpSpPr/>
          <p:nvPr/>
        </p:nvGrpSpPr>
        <p:grpSpPr>
          <a:xfrm>
            <a:off x="2272225" y="703360"/>
            <a:ext cx="7213835" cy="1552219"/>
            <a:chOff x="3659868" y="841828"/>
            <a:chExt cx="4540704" cy="1074057"/>
          </a:xfrm>
        </p:grpSpPr>
        <p:sp>
          <p:nvSpPr>
            <p:cNvPr id="846" name="Google Shape;846;p3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7" name="Google Shape;847;p3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848" name="Google Shape;848;p3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3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3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3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3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5" name="Google Shape;895;p3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社群運作脈絡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pSp>
        <p:nvGrpSpPr>
          <p:cNvPr id="896" name="Google Shape;896;p3"/>
          <p:cNvGrpSpPr/>
          <p:nvPr/>
        </p:nvGrpSpPr>
        <p:grpSpPr>
          <a:xfrm>
            <a:off x="3780752" y="3069894"/>
            <a:ext cx="3033098" cy="3335089"/>
            <a:chOff x="505828" y="2424943"/>
            <a:chExt cx="3033098" cy="3335089"/>
          </a:xfrm>
        </p:grpSpPr>
        <p:sp>
          <p:nvSpPr>
            <p:cNvPr id="897" name="Google Shape;897;p3"/>
            <p:cNvSpPr/>
            <p:nvPr/>
          </p:nvSpPr>
          <p:spPr>
            <a:xfrm rot="169628">
              <a:off x="582918" y="2493996"/>
              <a:ext cx="2878918" cy="3196984"/>
            </a:xfrm>
            <a:custGeom>
              <a:avLst/>
              <a:gdLst/>
              <a:ahLst/>
              <a:cxnLst/>
              <a:rect l="l" t="t" r="r" b="b"/>
              <a:pathLst>
                <a:path w="218" h="226" extrusionOk="0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"/>
            <p:cNvSpPr txBox="1"/>
            <p:nvPr/>
          </p:nvSpPr>
          <p:spPr>
            <a:xfrm>
              <a:off x="1143627" y="3420024"/>
              <a:ext cx="20379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修訂</a:t>
              </a:r>
              <a:endParaRPr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 b="1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彈性課程</a:t>
              </a:r>
              <a:endParaRPr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899" name="Google Shape;899;p3"/>
          <p:cNvSpPr/>
          <p:nvPr/>
        </p:nvSpPr>
        <p:spPr>
          <a:xfrm rot="169628">
            <a:off x="7361329" y="2407937"/>
            <a:ext cx="2878918" cy="3196984"/>
          </a:xfrm>
          <a:custGeom>
            <a:avLst/>
            <a:gdLst/>
            <a:ahLst/>
            <a:cxnLst/>
            <a:rect l="l" t="t" r="r" b="b"/>
            <a:pathLst>
              <a:path w="218" h="226" extrusionOk="0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3"/>
          <p:cNvSpPr txBox="1"/>
          <p:nvPr/>
        </p:nvSpPr>
        <p:spPr>
          <a:xfrm>
            <a:off x="7887727" y="3555800"/>
            <a:ext cx="224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設計</a:t>
            </a: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探索世界</a:t>
            </a:r>
            <a:endParaRPr sz="32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課程</a:t>
            </a:r>
            <a:endParaRPr sz="3200" b="1">
              <a:solidFill>
                <a:srgbClr val="9DC3E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e5b600c3fb_0_2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ge5b600c3fb_0_2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8" name="Google Shape;908;ge5b600c3fb_0_281"/>
          <p:cNvPicPr preferRelativeResize="0"/>
          <p:nvPr/>
        </p:nvPicPr>
        <p:blipFill rotWithShape="1">
          <a:blip r:embed="rId3">
            <a:alphaModFix/>
          </a:blip>
          <a:srcRect r="20267"/>
          <a:stretch/>
        </p:blipFill>
        <p:spPr>
          <a:xfrm>
            <a:off x="2430800" y="0"/>
            <a:ext cx="5844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ge5b600c3fb_0_281"/>
          <p:cNvSpPr txBox="1"/>
          <p:nvPr/>
        </p:nvSpPr>
        <p:spPr>
          <a:xfrm>
            <a:off x="7458300" y="3979775"/>
            <a:ext cx="33756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臺灣節慶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臺灣文化特色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0" name="Google Shape;910;ge5b600c3fb_0_281"/>
          <p:cNvSpPr txBox="1"/>
          <p:nvPr/>
        </p:nvSpPr>
        <p:spPr>
          <a:xfrm>
            <a:off x="6505200" y="5316625"/>
            <a:ext cx="33756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臺南小吃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臺南文化特色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1" name="Google Shape;911;ge5b600c3fb_0_281"/>
          <p:cNvSpPr txBox="1"/>
          <p:nvPr/>
        </p:nvSpPr>
        <p:spPr>
          <a:xfrm>
            <a:off x="0" y="3263575"/>
            <a:ext cx="33756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亞洲各國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文化特色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2" name="Google Shape;912;ge5b600c3fb_0_281"/>
          <p:cNvSpPr txBox="1"/>
          <p:nvPr/>
        </p:nvSpPr>
        <p:spPr>
          <a:xfrm>
            <a:off x="7590775" y="2373650"/>
            <a:ext cx="33756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36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世界各國</a:t>
            </a:r>
            <a:endParaRPr sz="36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地理環境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3" name="Google Shape;913;ge5b600c3fb_0_281"/>
          <p:cNvSpPr txBox="1"/>
          <p:nvPr/>
        </p:nvSpPr>
        <p:spPr>
          <a:xfrm>
            <a:off x="0" y="1825625"/>
            <a:ext cx="33756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36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世界各國</a:t>
            </a:r>
            <a:endParaRPr sz="36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  人文背景</a:t>
            </a:r>
            <a:endParaRPr sz="3600" b="1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4" name="Google Shape;914;ge5b600c3fb_0_281"/>
          <p:cNvSpPr txBox="1"/>
          <p:nvPr/>
        </p:nvSpPr>
        <p:spPr>
          <a:xfrm>
            <a:off x="3563625" y="365125"/>
            <a:ext cx="67647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i="1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學生化身小小導遊深度導覽</a:t>
            </a:r>
            <a:endParaRPr sz="3600" b="1" i="1" u="sng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5"/>
          <p:cNvGrpSpPr/>
          <p:nvPr/>
        </p:nvGrpSpPr>
        <p:grpSpPr>
          <a:xfrm>
            <a:off x="2498429" y="73411"/>
            <a:ext cx="7213835" cy="1552219"/>
            <a:chOff x="3659868" y="841828"/>
            <a:chExt cx="4540704" cy="1074057"/>
          </a:xfrm>
        </p:grpSpPr>
        <p:sp>
          <p:nvSpPr>
            <p:cNvPr id="920" name="Google Shape;920;p5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1" name="Google Shape;921;p5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922" name="Google Shape;922;p5"/>
              <p:cNvSpPr/>
              <p:nvPr/>
            </p:nvSpPr>
            <p:spPr>
              <a:xfrm>
                <a:off x="4429125" y="2685143"/>
                <a:ext cx="4118758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5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5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5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5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5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5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5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5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5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5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5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5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5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5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5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5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5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5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5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5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5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5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5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5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5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9" name="Google Shape;969;p5"/>
            <p:cNvSpPr txBox="1"/>
            <p:nvPr/>
          </p:nvSpPr>
          <p:spPr>
            <a:xfrm>
              <a:off x="4425388" y="1193957"/>
              <a:ext cx="2863122" cy="596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教師共備歷程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sp>
        <p:nvSpPr>
          <p:cNvPr id="970" name="Google Shape;970;p5"/>
          <p:cNvSpPr/>
          <p:nvPr/>
        </p:nvSpPr>
        <p:spPr>
          <a:xfrm>
            <a:off x="2619502" y="1704738"/>
            <a:ext cx="6286475" cy="4857569"/>
          </a:xfrm>
          <a:prstGeom prst="ellipse">
            <a:avLst/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 b="1">
                <a:solidFill>
                  <a:srgbClr val="2E75B5"/>
                </a:solidFill>
                <a:latin typeface="DFKai-SB"/>
                <a:ea typeface="DFKai-SB"/>
                <a:cs typeface="DFKai-SB"/>
                <a:sym typeface="DFKai-SB"/>
              </a:rPr>
              <a:t>世界</a:t>
            </a:r>
            <a:endParaRPr/>
          </a:p>
        </p:txBody>
      </p:sp>
      <p:sp>
        <p:nvSpPr>
          <p:cNvPr id="971" name="Google Shape;971;p5"/>
          <p:cNvSpPr/>
          <p:nvPr/>
        </p:nvSpPr>
        <p:spPr>
          <a:xfrm>
            <a:off x="3245354" y="1971136"/>
            <a:ext cx="5074800" cy="4356300"/>
          </a:xfrm>
          <a:prstGeom prst="ellipse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 b="1">
                <a:solidFill>
                  <a:srgbClr val="2E75B5"/>
                </a:solidFill>
                <a:latin typeface="DFKai-SB"/>
                <a:ea typeface="DFKai-SB"/>
                <a:cs typeface="DFKai-SB"/>
                <a:sym typeface="DFKai-SB"/>
              </a:rPr>
              <a:t>國家特色</a:t>
            </a:r>
            <a:endParaRPr/>
          </a:p>
        </p:txBody>
      </p:sp>
      <p:sp>
        <p:nvSpPr>
          <p:cNvPr id="972" name="Google Shape;972;p5"/>
          <p:cNvSpPr/>
          <p:nvPr/>
        </p:nvSpPr>
        <p:spPr>
          <a:xfrm>
            <a:off x="3783782" y="2359191"/>
            <a:ext cx="4179900" cy="3457800"/>
          </a:xfrm>
          <a:prstGeom prst="ellipse">
            <a:avLst/>
          </a:prstGeom>
          <a:solidFill>
            <a:srgbClr val="2E75B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4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彈性教材</a:t>
            </a:r>
            <a:endParaRPr sz="200"/>
          </a:p>
        </p:txBody>
      </p:sp>
      <p:sp>
        <p:nvSpPr>
          <p:cNvPr id="973" name="Google Shape;973;p5"/>
          <p:cNvSpPr/>
          <p:nvPr/>
        </p:nvSpPr>
        <p:spPr>
          <a:xfrm rot="-3199770">
            <a:off x="1410587" y="4166955"/>
            <a:ext cx="394090" cy="760864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5"/>
          <p:cNvSpPr txBox="1"/>
          <p:nvPr/>
        </p:nvSpPr>
        <p:spPr>
          <a:xfrm>
            <a:off x="1111871" y="5301182"/>
            <a:ext cx="1801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找資料</a:t>
            </a:r>
            <a:endParaRPr/>
          </a:p>
        </p:txBody>
      </p:sp>
      <p:sp>
        <p:nvSpPr>
          <p:cNvPr id="975" name="Google Shape;975;p5"/>
          <p:cNvSpPr txBox="1"/>
          <p:nvPr/>
        </p:nvSpPr>
        <p:spPr>
          <a:xfrm>
            <a:off x="683216" y="3147261"/>
            <a:ext cx="1801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討論</a:t>
            </a:r>
            <a:endParaRPr/>
          </a:p>
        </p:txBody>
      </p:sp>
      <p:sp>
        <p:nvSpPr>
          <p:cNvPr id="976" name="Google Shape;976;p5"/>
          <p:cNvSpPr txBox="1"/>
          <p:nvPr/>
        </p:nvSpPr>
        <p:spPr>
          <a:xfrm>
            <a:off x="9238078" y="2795740"/>
            <a:ext cx="1801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建議</a:t>
            </a:r>
            <a:endParaRPr/>
          </a:p>
        </p:txBody>
      </p:sp>
      <p:sp>
        <p:nvSpPr>
          <p:cNvPr id="977" name="Google Shape;977;p5"/>
          <p:cNvSpPr/>
          <p:nvPr/>
        </p:nvSpPr>
        <p:spPr>
          <a:xfrm rot="1206747">
            <a:off x="1646991" y="2257015"/>
            <a:ext cx="239314" cy="899080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5"/>
          <p:cNvSpPr txBox="1"/>
          <p:nvPr/>
        </p:nvSpPr>
        <p:spPr>
          <a:xfrm>
            <a:off x="8938766" y="5204316"/>
            <a:ext cx="1801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修正</a:t>
            </a:r>
            <a:endParaRPr/>
          </a:p>
        </p:txBody>
      </p:sp>
      <p:sp>
        <p:nvSpPr>
          <p:cNvPr id="979" name="Google Shape;979;p5"/>
          <p:cNvSpPr txBox="1"/>
          <p:nvPr/>
        </p:nvSpPr>
        <p:spPr>
          <a:xfrm>
            <a:off x="2250618" y="1639673"/>
            <a:ext cx="18010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分享</a:t>
            </a:r>
            <a:endParaRPr/>
          </a:p>
        </p:txBody>
      </p:sp>
      <p:sp>
        <p:nvSpPr>
          <p:cNvPr id="980" name="Google Shape;980;p5"/>
          <p:cNvSpPr/>
          <p:nvPr/>
        </p:nvSpPr>
        <p:spPr>
          <a:xfrm rot="6373408">
            <a:off x="9007109" y="1860261"/>
            <a:ext cx="535503" cy="859199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5"/>
          <p:cNvSpPr/>
          <p:nvPr/>
        </p:nvSpPr>
        <p:spPr>
          <a:xfrm rot="10029118">
            <a:off x="9580714" y="3945696"/>
            <a:ext cx="535503" cy="859199"/>
          </a:xfrm>
          <a:custGeom>
            <a:avLst/>
            <a:gdLst/>
            <a:ahLst/>
            <a:cxnLst/>
            <a:rect l="l" t="t" r="r" b="b"/>
            <a:pathLst>
              <a:path w="225441" h="638175" extrusionOk="0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ge5b600c3fb_2_574"/>
          <p:cNvGrpSpPr/>
          <p:nvPr/>
        </p:nvGrpSpPr>
        <p:grpSpPr>
          <a:xfrm>
            <a:off x="2595859" y="6"/>
            <a:ext cx="7213525" cy="1552277"/>
            <a:chOff x="3659669" y="841907"/>
            <a:chExt cx="4540520" cy="1074092"/>
          </a:xfrm>
        </p:grpSpPr>
        <p:sp>
          <p:nvSpPr>
            <p:cNvPr id="988" name="Google Shape;988;ge5b600c3fb_2_574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/>
              <a:ahLst/>
              <a:cxnLst/>
              <a:rect l="l" t="t" r="r" b="b"/>
              <a:pathLst>
                <a:path w="3025775" h="809625" extrusionOk="0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ge5b600c3fb_2_574"/>
            <p:cNvGrpSpPr/>
            <p:nvPr/>
          </p:nvGrpSpPr>
          <p:grpSpPr>
            <a:xfrm>
              <a:off x="3659669" y="841907"/>
              <a:ext cx="4540520" cy="1074092"/>
              <a:chOff x="4429125" y="2685143"/>
              <a:chExt cx="4118759" cy="1182009"/>
            </a:xfrm>
          </p:grpSpPr>
          <p:sp>
            <p:nvSpPr>
              <p:cNvPr id="990" name="Google Shape;990;ge5b600c3fb_2_574"/>
              <p:cNvSpPr/>
              <p:nvPr/>
            </p:nvSpPr>
            <p:spPr>
              <a:xfrm>
                <a:off x="4429125" y="2685143"/>
                <a:ext cx="4118759" cy="118200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39" extrusionOk="0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ge5b600c3fb_2_574"/>
              <p:cNvSpPr/>
              <p:nvPr/>
            </p:nvSpPr>
            <p:spPr>
              <a:xfrm>
                <a:off x="4583754" y="3442044"/>
                <a:ext cx="84343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ge5b600c3fb_2_574"/>
              <p:cNvSpPr/>
              <p:nvPr/>
            </p:nvSpPr>
            <p:spPr>
              <a:xfrm>
                <a:off x="4712611" y="3439451"/>
                <a:ext cx="117143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7" h="10" extrusionOk="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ge5b600c3fb_2_574"/>
              <p:cNvSpPr/>
              <p:nvPr/>
            </p:nvSpPr>
            <p:spPr>
              <a:xfrm>
                <a:off x="4888327" y="3439451"/>
                <a:ext cx="960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ge5b600c3fb_2_574"/>
              <p:cNvSpPr/>
              <p:nvPr/>
            </p:nvSpPr>
            <p:spPr>
              <a:xfrm>
                <a:off x="5169471" y="3734953"/>
                <a:ext cx="124173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9" h="14" extrusionOk="0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ge5b600c3fb_2_574"/>
              <p:cNvSpPr/>
              <p:nvPr/>
            </p:nvSpPr>
            <p:spPr>
              <a:xfrm>
                <a:off x="5373299" y="3721993"/>
                <a:ext cx="119487" cy="49251"/>
              </a:xfrm>
              <a:custGeom>
                <a:avLst/>
                <a:gdLst/>
                <a:ahLst/>
                <a:cxnLst/>
                <a:rect l="l" t="t" r="r" b="b"/>
                <a:pathLst>
                  <a:path w="38" h="14" extrusionOk="0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ge5b600c3fb_2_574"/>
              <p:cNvSpPr/>
              <p:nvPr/>
            </p:nvSpPr>
            <p:spPr>
              <a:xfrm>
                <a:off x="5567758" y="372458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ge5b600c3fb_2_574"/>
              <p:cNvSpPr/>
              <p:nvPr/>
            </p:nvSpPr>
            <p:spPr>
              <a:xfrm>
                <a:off x="5720043" y="3729769"/>
                <a:ext cx="107772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" extrusionOk="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ge5b600c3fb_2_574"/>
              <p:cNvSpPr/>
              <p:nvPr/>
            </p:nvSpPr>
            <p:spPr>
              <a:xfrm>
                <a:off x="5893415" y="3719400"/>
                <a:ext cx="1101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5" h="13" extrusionOk="0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ge5b600c3fb_2_574"/>
              <p:cNvSpPr/>
              <p:nvPr/>
            </p:nvSpPr>
            <p:spPr>
              <a:xfrm>
                <a:off x="6073817" y="3721993"/>
                <a:ext cx="121829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5" extrusionOk="0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ge5b600c3fb_2_574"/>
              <p:cNvSpPr/>
              <p:nvPr/>
            </p:nvSpPr>
            <p:spPr>
              <a:xfrm>
                <a:off x="6261246" y="3711625"/>
                <a:ext cx="1265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ge5b600c3fb_2_574"/>
              <p:cNvSpPr/>
              <p:nvPr/>
            </p:nvSpPr>
            <p:spPr>
              <a:xfrm>
                <a:off x="6448675" y="3706440"/>
                <a:ext cx="126515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3" extrusionOk="0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ge5b600c3fb_2_574"/>
              <p:cNvSpPr/>
              <p:nvPr/>
            </p:nvSpPr>
            <p:spPr>
              <a:xfrm>
                <a:off x="6643132" y="3711625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1" extrusionOk="0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ge5b600c3fb_2_574"/>
              <p:cNvSpPr/>
              <p:nvPr/>
            </p:nvSpPr>
            <p:spPr>
              <a:xfrm>
                <a:off x="6828219" y="3711625"/>
                <a:ext cx="93715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0" h="13" extrusionOk="0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ge5b600c3fb_2_574"/>
              <p:cNvSpPr/>
              <p:nvPr/>
            </p:nvSpPr>
            <p:spPr>
              <a:xfrm>
                <a:off x="6978163" y="3696072"/>
                <a:ext cx="114801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ge5b600c3fb_2_574"/>
              <p:cNvSpPr/>
              <p:nvPr/>
            </p:nvSpPr>
            <p:spPr>
              <a:xfrm>
                <a:off x="7167934" y="3696072"/>
                <a:ext cx="105430" cy="4665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ge5b600c3fb_2_574"/>
              <p:cNvSpPr/>
              <p:nvPr/>
            </p:nvSpPr>
            <p:spPr>
              <a:xfrm>
                <a:off x="7341306" y="3696072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ge5b600c3fb_2_574"/>
              <p:cNvSpPr/>
              <p:nvPr/>
            </p:nvSpPr>
            <p:spPr>
              <a:xfrm>
                <a:off x="7519364" y="3683110"/>
                <a:ext cx="11948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ge5b600c3fb_2_574"/>
              <p:cNvSpPr/>
              <p:nvPr/>
            </p:nvSpPr>
            <p:spPr>
              <a:xfrm>
                <a:off x="7891880" y="3382424"/>
                <a:ext cx="103086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3" h="9" extrusionOk="0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ge5b600c3fb_2_574"/>
              <p:cNvSpPr/>
              <p:nvPr/>
            </p:nvSpPr>
            <p:spPr>
              <a:xfrm>
                <a:off x="8055881" y="3353911"/>
                <a:ext cx="100744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2" h="11" extrusionOk="0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ge5b600c3fb_2_574"/>
              <p:cNvSpPr/>
              <p:nvPr/>
            </p:nvSpPr>
            <p:spPr>
              <a:xfrm>
                <a:off x="8210510" y="3330581"/>
                <a:ext cx="13120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2" h="11" extrusionOk="0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ge5b600c3fb_2_574"/>
              <p:cNvSpPr/>
              <p:nvPr/>
            </p:nvSpPr>
            <p:spPr>
              <a:xfrm>
                <a:off x="4621240" y="2827709"/>
                <a:ext cx="89029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ge5b600c3fb_2_574"/>
              <p:cNvSpPr/>
              <p:nvPr/>
            </p:nvSpPr>
            <p:spPr>
              <a:xfrm>
                <a:off x="4775869" y="2835486"/>
                <a:ext cx="103086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0" extrusionOk="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ge5b600c3fb_2_574"/>
              <p:cNvSpPr/>
              <p:nvPr/>
            </p:nvSpPr>
            <p:spPr>
              <a:xfrm>
                <a:off x="4937526" y="2835486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ge5b600c3fb_2_574"/>
              <p:cNvSpPr/>
              <p:nvPr/>
            </p:nvSpPr>
            <p:spPr>
              <a:xfrm>
                <a:off x="5101527" y="2825118"/>
                <a:ext cx="100744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ge5b600c3fb_2_574"/>
              <p:cNvSpPr/>
              <p:nvPr/>
            </p:nvSpPr>
            <p:spPr>
              <a:xfrm>
                <a:off x="5237413" y="2817341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ge5b600c3fb_2_574"/>
              <p:cNvSpPr/>
              <p:nvPr/>
            </p:nvSpPr>
            <p:spPr>
              <a:xfrm>
                <a:off x="5403757" y="2819934"/>
                <a:ext cx="89029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ge5b600c3fb_2_574"/>
              <p:cNvSpPr/>
              <p:nvPr/>
            </p:nvSpPr>
            <p:spPr>
              <a:xfrm>
                <a:off x="7559194" y="2825118"/>
                <a:ext cx="91372" cy="25921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ge5b600c3fb_2_574"/>
              <p:cNvSpPr/>
              <p:nvPr/>
            </p:nvSpPr>
            <p:spPr>
              <a:xfrm>
                <a:off x="7711479" y="2819934"/>
                <a:ext cx="110115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5" h="10" extrusionOk="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ge5b600c3fb_2_574"/>
              <p:cNvSpPr/>
              <p:nvPr/>
            </p:nvSpPr>
            <p:spPr>
              <a:xfrm>
                <a:off x="7875480" y="2814749"/>
                <a:ext cx="100744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2" h="9" extrusionOk="0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ge5b600c3fb_2_574"/>
              <p:cNvSpPr/>
              <p:nvPr/>
            </p:nvSpPr>
            <p:spPr>
              <a:xfrm>
                <a:off x="8046510" y="2796604"/>
                <a:ext cx="105430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ge5b600c3fb_2_574"/>
              <p:cNvSpPr/>
              <p:nvPr/>
            </p:nvSpPr>
            <p:spPr>
              <a:xfrm>
                <a:off x="8210510" y="2778460"/>
                <a:ext cx="1101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5" h="11" extrusionOk="0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ge5b600c3fb_2_574"/>
              <p:cNvSpPr/>
              <p:nvPr/>
            </p:nvSpPr>
            <p:spPr>
              <a:xfrm>
                <a:off x="8365139" y="2768091"/>
                <a:ext cx="86687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28" h="9" extrusionOk="0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ge5b600c3fb_2_574"/>
              <p:cNvSpPr/>
              <p:nvPr/>
            </p:nvSpPr>
            <p:spPr>
              <a:xfrm>
                <a:off x="5209299" y="3055816"/>
                <a:ext cx="93715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0" h="10" extrusionOk="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ge5b600c3fb_2_574"/>
              <p:cNvSpPr/>
              <p:nvPr/>
            </p:nvSpPr>
            <p:spPr>
              <a:xfrm>
                <a:off x="5375643" y="3040263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ge5b600c3fb_2_574"/>
              <p:cNvSpPr/>
              <p:nvPr/>
            </p:nvSpPr>
            <p:spPr>
              <a:xfrm>
                <a:off x="5579471" y="3027304"/>
                <a:ext cx="117143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" extrusionOk="0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ge5b600c3fb_2_574"/>
              <p:cNvSpPr/>
              <p:nvPr/>
            </p:nvSpPr>
            <p:spPr>
              <a:xfrm>
                <a:off x="5757529" y="3027304"/>
                <a:ext cx="107772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4" h="11" extrusionOk="0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ge5b600c3fb_2_574"/>
              <p:cNvSpPr/>
              <p:nvPr/>
            </p:nvSpPr>
            <p:spPr>
              <a:xfrm>
                <a:off x="5937930" y="3011751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ge5b600c3fb_2_574"/>
              <p:cNvSpPr/>
              <p:nvPr/>
            </p:nvSpPr>
            <p:spPr>
              <a:xfrm>
                <a:off x="6120674" y="3006567"/>
                <a:ext cx="937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0" h="11" extrusionOk="0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ge5b600c3fb_2_574"/>
              <p:cNvSpPr/>
              <p:nvPr/>
            </p:nvSpPr>
            <p:spPr>
              <a:xfrm>
                <a:off x="6277645" y="2991014"/>
                <a:ext cx="126515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40" h="11" extrusionOk="0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ge5b600c3fb_2_574"/>
              <p:cNvSpPr/>
              <p:nvPr/>
            </p:nvSpPr>
            <p:spPr>
              <a:xfrm>
                <a:off x="6474446" y="2998789"/>
                <a:ext cx="112458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6" h="11" extrusionOk="0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ge5b600c3fb_2_574"/>
              <p:cNvSpPr/>
              <p:nvPr/>
            </p:nvSpPr>
            <p:spPr>
              <a:xfrm>
                <a:off x="6673590" y="3009158"/>
                <a:ext cx="110115" cy="41474"/>
              </a:xfrm>
              <a:custGeom>
                <a:avLst/>
                <a:gdLst/>
                <a:ahLst/>
                <a:cxnLst/>
                <a:rect l="l" t="t" r="r" b="b"/>
                <a:pathLst>
                  <a:path w="35" h="12" extrusionOk="0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ge5b600c3fb_2_574"/>
              <p:cNvSpPr/>
              <p:nvPr/>
            </p:nvSpPr>
            <p:spPr>
              <a:xfrm>
                <a:off x="6846962" y="3001382"/>
                <a:ext cx="107772" cy="31106"/>
              </a:xfrm>
              <a:custGeom>
                <a:avLst/>
                <a:gdLst/>
                <a:ahLst/>
                <a:cxnLst/>
                <a:rect l="l" t="t" r="r" b="b"/>
                <a:pathLst>
                  <a:path w="34" h="9" extrusionOk="0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ge5b600c3fb_2_574"/>
              <p:cNvSpPr/>
              <p:nvPr/>
            </p:nvSpPr>
            <p:spPr>
              <a:xfrm>
                <a:off x="7010963" y="2998789"/>
                <a:ext cx="121829" cy="38883"/>
              </a:xfrm>
              <a:custGeom>
                <a:avLst/>
                <a:gdLst/>
                <a:ahLst/>
                <a:cxnLst/>
                <a:rect l="l" t="t" r="r" b="b"/>
                <a:pathLst>
                  <a:path w="39" h="11" extrusionOk="0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ge5b600c3fb_2_574"/>
              <p:cNvSpPr/>
              <p:nvPr/>
            </p:nvSpPr>
            <p:spPr>
              <a:xfrm>
                <a:off x="7181991" y="3001382"/>
                <a:ext cx="100744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ge5b600c3fb_2_574"/>
              <p:cNvSpPr/>
              <p:nvPr/>
            </p:nvSpPr>
            <p:spPr>
              <a:xfrm>
                <a:off x="7355363" y="3006567"/>
                <a:ext cx="100744" cy="3369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0" extrusionOk="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ge5b600c3fb_2_574"/>
              <p:cNvSpPr/>
              <p:nvPr/>
            </p:nvSpPr>
            <p:spPr>
              <a:xfrm>
                <a:off x="7521708" y="2996198"/>
                <a:ext cx="112458" cy="44067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7" name="Google Shape;1037;ge5b600c3fb_2_574"/>
            <p:cNvSpPr txBox="1"/>
            <p:nvPr/>
          </p:nvSpPr>
          <p:spPr>
            <a:xfrm>
              <a:off x="4425388" y="1193957"/>
              <a:ext cx="28632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000" b="1" i="1" u="sng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教師共備歷程</a:t>
              </a:r>
              <a:endParaRPr sz="5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</p:grpSp>
      <p:graphicFrame>
        <p:nvGraphicFramePr>
          <p:cNvPr id="1038" name="Google Shape;1038;ge5b600c3fb_2_574"/>
          <p:cNvGraphicFramePr/>
          <p:nvPr/>
        </p:nvGraphicFramePr>
        <p:xfrm>
          <a:off x="593200" y="1653025"/>
          <a:ext cx="11139825" cy="5126723"/>
        </p:xfrm>
        <a:graphic>
          <a:graphicData uri="http://schemas.openxmlformats.org/drawingml/2006/table">
            <a:tbl>
              <a:tblPr>
                <a:noFill/>
                <a:tableStyleId>{487A084B-C933-488D-A1E3-0BD741838231}</a:tableStyleId>
              </a:tblPr>
              <a:tblGrid>
                <a:gridCol w="56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次</a:t>
                      </a:r>
                      <a:endParaRPr sz="2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日期</a:t>
                      </a:r>
                      <a:endParaRPr sz="2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8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實施內容</a:t>
                      </a:r>
                      <a:endParaRPr sz="28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109.9.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108學年度校訂課程實施檢討、110學年度校訂課程主題定案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109.10.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設計上學期第1~10週校訂課程主題及教材、教學流程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109.10.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設計上學期第11~20週校訂課程主題及教材、教學流程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109.12.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共同備課、公開授課及議課 (以校訂課程~探索世界為主題)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110.03.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設計下學期第1~10週校訂課程主題及教材、教學流程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6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110.03.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設計下學期第11~20週校訂課程主題及教材、教學流程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110.04.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以素養導向課程與評量設計校訂課程(探索世界)暨閱讀策略探討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8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110.04.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zh-TW" sz="220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校訂課程(探索世界)教材教學流程修正及評量方式探討</a:t>
                      </a:r>
                      <a:endParaRPr sz="220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7775" marR="17775" marT="91425" marB="914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958</Words>
  <Application>Microsoft Office PowerPoint</Application>
  <PresentationFormat>寬螢幕</PresentationFormat>
  <Paragraphs>146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DFKai-SB</vt:lpstr>
      <vt:lpstr>Arial</vt:lpstr>
      <vt:lpstr>Calibri</vt:lpstr>
      <vt:lpstr>Office 主题</vt:lpstr>
      <vt:lpstr>PowerPoint 簡報</vt:lpstr>
      <vt:lpstr>PowerPoint 簡報</vt:lpstr>
      <vt:lpstr>Before ~  教材單一性高、難度高 （文本＋填充）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認識世界各國文化特色， 化身為小小導遊</vt:lpstr>
      <vt:lpstr>PowerPoint 簡報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ASJH</dc:creator>
  <cp:lastModifiedBy>ASJH</cp:lastModifiedBy>
  <cp:revision>2</cp:revision>
  <dcterms:created xsi:type="dcterms:W3CDTF">2016-03-09T07:25:59Z</dcterms:created>
  <dcterms:modified xsi:type="dcterms:W3CDTF">2021-07-19T12:59:22Z</dcterms:modified>
</cp:coreProperties>
</file>