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ZXqP57Az8iv9zUszNmQNZOBh7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" name="Google Shape;38;p30"/>
          <p:cNvSpPr txBox="1"/>
          <p:nvPr/>
        </p:nvSpPr>
        <p:spPr>
          <a:xfrm>
            <a:off x="1907705" y="6205690"/>
            <a:ext cx="1800200" cy="11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lang="zh-TW" sz="100" b="0" i="0" u="sng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PPT模板</a:t>
            </a:r>
            <a:r>
              <a:rPr lang="zh-TW" sz="1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http://www.1ppt.com/moban/ </a:t>
            </a:r>
            <a:endParaRPr sz="1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A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>
            <a:off x="0" y="0"/>
            <a:ext cx="2317072" cy="1997476"/>
          </a:xfrm>
          <a:prstGeom prst="rect">
            <a:avLst/>
          </a:prstGeom>
          <a:solidFill>
            <a:srgbClr val="3173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" name="Google Shape;11;p26"/>
          <p:cNvSpPr/>
          <p:nvPr/>
        </p:nvSpPr>
        <p:spPr>
          <a:xfrm>
            <a:off x="9874928" y="4860524"/>
            <a:ext cx="2317072" cy="1997476"/>
          </a:xfrm>
          <a:prstGeom prst="rect">
            <a:avLst/>
          </a:prstGeom>
          <a:solidFill>
            <a:srgbClr val="3173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" name="Google Shape;12;p26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"/>
          <p:cNvGrpSpPr/>
          <p:nvPr/>
        </p:nvGrpSpPr>
        <p:grpSpPr>
          <a:xfrm>
            <a:off x="3712870" y="1412101"/>
            <a:ext cx="4552241" cy="1608525"/>
            <a:chOff x="1928458" y="-68802"/>
            <a:chExt cx="9899032" cy="3497802"/>
          </a:xfrm>
        </p:grpSpPr>
        <p:pic>
          <p:nvPicPr>
            <p:cNvPr id="103" name="Google Shape;103;p1"/>
            <p:cNvPicPr preferRelativeResize="0"/>
            <p:nvPr/>
          </p:nvPicPr>
          <p:blipFill rotWithShape="1">
            <a:blip r:embed="rId3">
              <a:alphaModFix/>
            </a:blip>
            <a:srcRect b="52071"/>
            <a:stretch/>
          </p:blipFill>
          <p:spPr>
            <a:xfrm>
              <a:off x="1928458" y="142043"/>
              <a:ext cx="4340131" cy="3286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"/>
            <p:cNvPicPr preferRelativeResize="0"/>
            <p:nvPr/>
          </p:nvPicPr>
          <p:blipFill rotWithShape="1">
            <a:blip r:embed="rId3">
              <a:alphaModFix/>
            </a:blip>
            <a:srcRect t="50000"/>
            <a:stretch/>
          </p:blipFill>
          <p:spPr>
            <a:xfrm>
              <a:off x="7487359" y="-68802"/>
              <a:ext cx="4340131" cy="342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1"/>
          <p:cNvSpPr txBox="1"/>
          <p:nvPr/>
        </p:nvSpPr>
        <p:spPr>
          <a:xfrm>
            <a:off x="3934287" y="3292264"/>
            <a:ext cx="4323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11</a:t>
            </a:r>
            <a:r>
              <a:rPr lang="en-US" alt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學年</a:t>
            </a:r>
            <a:r>
              <a:rPr lang="zh-TW" sz="1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度第一學期一年級</a:t>
            </a:r>
            <a:endParaRPr sz="1800" b="1" dirty="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校定課程成果分享</a:t>
            </a:r>
            <a:endParaRPr sz="3600" dirty="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/>
          <p:nvPr/>
        </p:nvSpPr>
        <p:spPr>
          <a:xfrm>
            <a:off x="3173712" y="2223876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鯨魚拼圖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23" name="Google Shape;223;p10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0"/>
          <p:cNvSpPr txBox="1"/>
          <p:nvPr/>
        </p:nvSpPr>
        <p:spPr>
          <a:xfrm>
            <a:off x="4829082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合作拼圖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26" name="Google Shape;22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2202" y="1669069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9311" y="3930991"/>
            <a:ext cx="2815590" cy="211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3173712" y="2223876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鯨魚拼圖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1"/>
          <p:cNvSpPr txBox="1"/>
          <p:nvPr/>
        </p:nvSpPr>
        <p:spPr>
          <a:xfrm>
            <a:off x="4829082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合作拼圖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38" name="Google Shape;23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1796" y="3885480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0377" y="1669069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7804" y="3501363"/>
            <a:ext cx="2815590" cy="211074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1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 txBox="1"/>
          <p:nvPr/>
        </p:nvSpPr>
        <p:spPr>
          <a:xfrm>
            <a:off x="3173712" y="2223876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鯨魚拼圖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50" name="Google Shape;250;p12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2"/>
          <p:cNvSpPr txBox="1"/>
          <p:nvPr/>
        </p:nvSpPr>
        <p:spPr>
          <a:xfrm>
            <a:off x="4829082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合作拼圖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2" name="Google Shape;252;p12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53" name="Google Shape;25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3860" y="3214547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443" y="3521586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79421" y="883186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32550" y="3214547"/>
            <a:ext cx="2110740" cy="281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63" name="Google Shape;263;p13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3"/>
          <p:cNvSpPr txBox="1"/>
          <p:nvPr/>
        </p:nvSpPr>
        <p:spPr>
          <a:xfrm>
            <a:off x="3173712" y="2223876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抹香鯨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大富翁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3"/>
          <p:cNvSpPr txBox="1"/>
          <p:nvPr/>
        </p:nvSpPr>
        <p:spPr>
          <a:xfrm>
            <a:off x="4829082" y="3885480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關卡設計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67" name="Google Shape;26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3860" y="1573850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32550" y="3139132"/>
            <a:ext cx="2110740" cy="281559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3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4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5664296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4"/>
          <p:cNvSpPr txBox="1"/>
          <p:nvPr/>
        </p:nvSpPr>
        <p:spPr>
          <a:xfrm>
            <a:off x="5225151" y="3880300"/>
            <a:ext cx="202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廉政誠信宣導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繪本《臺灣鯨讚》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77" name="Google Shape;277;p14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5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5664296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5"/>
          <p:cNvSpPr txBox="1"/>
          <p:nvPr/>
        </p:nvSpPr>
        <p:spPr>
          <a:xfrm>
            <a:off x="5225150" y="3880300"/>
            <a:ext cx="209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廉政誠信宣導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繪本《臺灣鯨讚》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5" name="Google Shape;285;p15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7107" y="1769571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1603" y="2978892"/>
            <a:ext cx="2815590" cy="211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16"/>
          <p:cNvGrpSpPr/>
          <p:nvPr/>
        </p:nvGrpSpPr>
        <p:grpSpPr>
          <a:xfrm>
            <a:off x="3712870" y="1412101"/>
            <a:ext cx="4552241" cy="1608525"/>
            <a:chOff x="1928458" y="-68802"/>
            <a:chExt cx="9899032" cy="3497802"/>
          </a:xfrm>
        </p:grpSpPr>
        <p:pic>
          <p:nvPicPr>
            <p:cNvPr id="294" name="Google Shape;294;p16"/>
            <p:cNvPicPr preferRelativeResize="0"/>
            <p:nvPr/>
          </p:nvPicPr>
          <p:blipFill rotWithShape="1">
            <a:blip r:embed="rId3">
              <a:alphaModFix/>
            </a:blip>
            <a:srcRect b="52071"/>
            <a:stretch/>
          </p:blipFill>
          <p:spPr>
            <a:xfrm>
              <a:off x="1928458" y="142043"/>
              <a:ext cx="4340131" cy="3286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16"/>
            <p:cNvPicPr preferRelativeResize="0"/>
            <p:nvPr/>
          </p:nvPicPr>
          <p:blipFill rotWithShape="1">
            <a:blip r:embed="rId3">
              <a:alphaModFix/>
            </a:blip>
            <a:srcRect t="50000"/>
            <a:stretch/>
          </p:blipFill>
          <p:spPr>
            <a:xfrm>
              <a:off x="7487359" y="-68802"/>
              <a:ext cx="4340131" cy="342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p16"/>
          <p:cNvSpPr txBox="1"/>
          <p:nvPr/>
        </p:nvSpPr>
        <p:spPr>
          <a:xfrm>
            <a:off x="3934287" y="3292264"/>
            <a:ext cx="432342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Part 0 2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生命有品</a:t>
            </a:r>
            <a:endParaRPr sz="36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7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5664296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7"/>
          <p:cNvSpPr txBox="1"/>
          <p:nvPr/>
        </p:nvSpPr>
        <p:spPr>
          <a:xfrm>
            <a:off x="5225143" y="3880311"/>
            <a:ext cx="17914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書本+影片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4" name="Google Shape;304;p17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1" name="Google Shape;311;p18"/>
          <p:cNvSpPr txBox="1"/>
          <p:nvPr/>
        </p:nvSpPr>
        <p:spPr>
          <a:xfrm>
            <a:off x="2599298" y="3429000"/>
            <a:ext cx="175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人倫篇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12" name="Google Shape;312;p18"/>
          <p:cNvPicPr preferRelativeResize="0"/>
          <p:nvPr/>
        </p:nvPicPr>
        <p:blipFill rotWithShape="1">
          <a:blip r:embed="rId3">
            <a:alphaModFix/>
          </a:blip>
          <a:srcRect t="50000" r="56226"/>
          <a:stretch/>
        </p:blipFill>
        <p:spPr>
          <a:xfrm>
            <a:off x="2877975" y="1818713"/>
            <a:ext cx="789850" cy="142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8"/>
          <p:cNvPicPr preferRelativeResize="0"/>
          <p:nvPr/>
        </p:nvPicPr>
        <p:blipFill rotWithShape="1">
          <a:blip r:embed="rId3">
            <a:alphaModFix/>
          </a:blip>
          <a:srcRect t="50000" r="56226"/>
          <a:stretch/>
        </p:blipFill>
        <p:spPr>
          <a:xfrm>
            <a:off x="5797817" y="1818713"/>
            <a:ext cx="789850" cy="142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8"/>
          <p:cNvPicPr preferRelativeResize="0"/>
          <p:nvPr/>
        </p:nvPicPr>
        <p:blipFill rotWithShape="1">
          <a:blip r:embed="rId3">
            <a:alphaModFix/>
          </a:blip>
          <a:srcRect t="50000" r="56226"/>
          <a:stretch/>
        </p:blipFill>
        <p:spPr>
          <a:xfrm>
            <a:off x="8729889" y="1818713"/>
            <a:ext cx="789850" cy="142562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6" name="Google Shape;316;p18"/>
          <p:cNvSpPr txBox="1"/>
          <p:nvPr/>
        </p:nvSpPr>
        <p:spPr>
          <a:xfrm>
            <a:off x="5525278" y="3429000"/>
            <a:ext cx="165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動物篇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7" name="Google Shape;317;p18"/>
          <p:cNvSpPr txBox="1"/>
          <p:nvPr/>
        </p:nvSpPr>
        <p:spPr>
          <a:xfrm>
            <a:off x="8489423" y="3443575"/>
            <a:ext cx="165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植物篇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24" name="Google Shape;324;p19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9"/>
          <p:cNvSpPr txBox="1"/>
          <p:nvPr/>
        </p:nvSpPr>
        <p:spPr>
          <a:xfrm>
            <a:off x="3173712" y="2223876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人倫篇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26" name="Google Shape;326;p19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9"/>
          <p:cNvSpPr txBox="1"/>
          <p:nvPr/>
        </p:nvSpPr>
        <p:spPr>
          <a:xfrm>
            <a:off x="4829081" y="3885480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動作模擬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8" name="Google Shape;328;p19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29" name="Google Shape;32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9115" y="2301268"/>
            <a:ext cx="2815590" cy="211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2015970" y="1907218"/>
            <a:ext cx="931416" cy="3043561"/>
          </a:xfrm>
          <a:prstGeom prst="rect">
            <a:avLst/>
          </a:prstGeom>
          <a:solidFill>
            <a:srgbClr val="2DB1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 rot="5400000">
            <a:off x="1935900" y="3000483"/>
            <a:ext cx="116815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目錄</a:t>
            </a:r>
            <a:endParaRPr sz="36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r="61316" b="52071"/>
          <a:stretch/>
        </p:blipFill>
        <p:spPr>
          <a:xfrm>
            <a:off x="4732061" y="1113919"/>
            <a:ext cx="502802" cy="9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4">
            <a:alphaModFix/>
          </a:blip>
          <a:srcRect l="69396" t="50000"/>
          <a:stretch/>
        </p:blipFill>
        <p:spPr>
          <a:xfrm>
            <a:off x="4784574" y="2279830"/>
            <a:ext cx="397776" cy="102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5">
            <a:alphaModFix/>
          </a:blip>
          <a:srcRect l="67893" b="52071"/>
          <a:stretch/>
        </p:blipFill>
        <p:spPr>
          <a:xfrm>
            <a:off x="4765035" y="4600575"/>
            <a:ext cx="417315" cy="9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6">
            <a:alphaModFix/>
          </a:blip>
          <a:srcRect t="50000" r="56226"/>
          <a:stretch/>
        </p:blipFill>
        <p:spPr>
          <a:xfrm>
            <a:off x="4732061" y="3328157"/>
            <a:ext cx="568941" cy="102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/>
        </p:nvSpPr>
        <p:spPr>
          <a:xfrm>
            <a:off x="5401696" y="1728945"/>
            <a:ext cx="13266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5434015" y="4066252"/>
            <a:ext cx="13266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5692889" y="2482798"/>
            <a:ext cx="13266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一甲：歐雨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一乙：佳翎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5788139" y="4769588"/>
            <a:ext cx="13266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一甲：歐雨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一乙：碧娥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36" name="Google Shape;336;p20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0"/>
          <p:cNvSpPr txBox="1"/>
          <p:nvPr/>
        </p:nvSpPr>
        <p:spPr>
          <a:xfrm>
            <a:off x="3173712" y="2223876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動物篇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38" name="Google Shape;338;p20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 txBox="1"/>
          <p:nvPr/>
        </p:nvSpPr>
        <p:spPr>
          <a:xfrm>
            <a:off x="4829081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PEARLS閱讀理解四層次提問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41" name="Google Shape;34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6185" y="816081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8710" y="3356638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4821" y="3251221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6784" y="3226329"/>
            <a:ext cx="2110740" cy="281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51" name="Google Shape;351;p21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1"/>
          <p:cNvSpPr txBox="1"/>
          <p:nvPr/>
        </p:nvSpPr>
        <p:spPr>
          <a:xfrm>
            <a:off x="3173712" y="2223876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植物篇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53" name="Google Shape;353;p21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1"/>
          <p:cNvSpPr txBox="1"/>
          <p:nvPr/>
        </p:nvSpPr>
        <p:spPr>
          <a:xfrm>
            <a:off x="4829081" y="3885480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綠色學校葉片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55" name="Google Shape;355;p21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56" name="Google Shape;35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1549" y="1665350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32550" y="3073145"/>
            <a:ext cx="2110740" cy="281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64" name="Google Shape;364;p22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2"/>
          <p:cNvSpPr txBox="1"/>
          <p:nvPr/>
        </p:nvSpPr>
        <p:spPr>
          <a:xfrm>
            <a:off x="3173712" y="2223876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植物篇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66" name="Google Shape;366;p22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2"/>
          <p:cNvSpPr txBox="1"/>
          <p:nvPr/>
        </p:nvSpPr>
        <p:spPr>
          <a:xfrm>
            <a:off x="4829081" y="3885480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綠色學校葉片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8" name="Google Shape;368;p22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69" name="Google Shape;36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6442" y="3885480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4238" y="1669069"/>
            <a:ext cx="2815590" cy="211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77" name="Google Shape;377;p23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3"/>
          <p:cNvSpPr txBox="1"/>
          <p:nvPr/>
        </p:nvSpPr>
        <p:spPr>
          <a:xfrm>
            <a:off x="3173712" y="2223876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植物篇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79" name="Google Shape;379;p23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3"/>
          <p:cNvSpPr txBox="1"/>
          <p:nvPr/>
        </p:nvSpPr>
        <p:spPr>
          <a:xfrm>
            <a:off x="4829081" y="3885480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綠色學校葉片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82" name="Google Shape;38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5552" y="3859618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80265" y="1553907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230" y="3664647"/>
            <a:ext cx="2815590" cy="211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4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91" name="Google Shape;391;p24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4"/>
          <p:cNvSpPr txBox="1"/>
          <p:nvPr/>
        </p:nvSpPr>
        <p:spPr>
          <a:xfrm>
            <a:off x="3173712" y="2223876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《悠遊字在》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植物篇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93" name="Google Shape;393;p24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4"/>
          <p:cNvSpPr txBox="1"/>
          <p:nvPr/>
        </p:nvSpPr>
        <p:spPr>
          <a:xfrm>
            <a:off x="4829081" y="3885480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綠色學校葉片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5" name="Google Shape;395;p24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★生命有品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96" name="Google Shape;39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9551" y="3962872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9020" y="1669069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1052575" y="3356638"/>
            <a:ext cx="2110740" cy="281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25"/>
          <p:cNvGrpSpPr/>
          <p:nvPr/>
        </p:nvGrpSpPr>
        <p:grpSpPr>
          <a:xfrm>
            <a:off x="3712870" y="1412101"/>
            <a:ext cx="4552241" cy="1608525"/>
            <a:chOff x="1928458" y="-68802"/>
            <a:chExt cx="9899032" cy="3497802"/>
          </a:xfrm>
        </p:grpSpPr>
        <p:pic>
          <p:nvPicPr>
            <p:cNvPr id="405" name="Google Shape;405;p25"/>
            <p:cNvPicPr preferRelativeResize="0"/>
            <p:nvPr/>
          </p:nvPicPr>
          <p:blipFill rotWithShape="1">
            <a:blip r:embed="rId3">
              <a:alphaModFix/>
            </a:blip>
            <a:srcRect b="52071"/>
            <a:stretch/>
          </p:blipFill>
          <p:spPr>
            <a:xfrm>
              <a:off x="1928458" y="142043"/>
              <a:ext cx="4340131" cy="3286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25"/>
            <p:cNvPicPr preferRelativeResize="0"/>
            <p:nvPr/>
          </p:nvPicPr>
          <p:blipFill rotWithShape="1">
            <a:blip r:embed="rId3">
              <a:alphaModFix/>
            </a:blip>
            <a:srcRect t="50000"/>
            <a:stretch/>
          </p:blipFill>
          <p:spPr>
            <a:xfrm>
              <a:off x="7487359" y="-68802"/>
              <a:ext cx="4340131" cy="342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7" name="Google Shape;407;p25"/>
          <p:cNvSpPr txBox="1"/>
          <p:nvPr/>
        </p:nvSpPr>
        <p:spPr>
          <a:xfrm>
            <a:off x="3934287" y="3292264"/>
            <a:ext cx="4323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謝謝大家</a:t>
            </a:r>
            <a:endParaRPr sz="3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27" name="Google Shape;127;p3"/>
          <p:cNvGrpSpPr/>
          <p:nvPr/>
        </p:nvGrpSpPr>
        <p:grpSpPr>
          <a:xfrm>
            <a:off x="3712870" y="1412101"/>
            <a:ext cx="4552241" cy="1608525"/>
            <a:chOff x="1928458" y="-68802"/>
            <a:chExt cx="9899032" cy="3497802"/>
          </a:xfrm>
        </p:grpSpPr>
        <p:pic>
          <p:nvPicPr>
            <p:cNvPr id="128" name="Google Shape;128;p3"/>
            <p:cNvPicPr preferRelativeResize="0"/>
            <p:nvPr/>
          </p:nvPicPr>
          <p:blipFill rotWithShape="1">
            <a:blip r:embed="rId3">
              <a:alphaModFix/>
            </a:blip>
            <a:srcRect b="52071"/>
            <a:stretch/>
          </p:blipFill>
          <p:spPr>
            <a:xfrm>
              <a:off x="1928458" y="142043"/>
              <a:ext cx="4340131" cy="3286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3"/>
            <p:cNvPicPr preferRelativeResize="0"/>
            <p:nvPr/>
          </p:nvPicPr>
          <p:blipFill rotWithShape="1">
            <a:blip r:embed="rId3">
              <a:alphaModFix/>
            </a:blip>
            <a:srcRect t="50000"/>
            <a:stretch/>
          </p:blipFill>
          <p:spPr>
            <a:xfrm>
              <a:off x="7487359" y="-68802"/>
              <a:ext cx="4340131" cy="342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3"/>
          <p:cNvSpPr txBox="1"/>
          <p:nvPr/>
        </p:nvSpPr>
        <p:spPr>
          <a:xfrm>
            <a:off x="3934287" y="3292264"/>
            <a:ext cx="432342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Part 0 1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鹽鄉美地</a:t>
            </a:r>
            <a:endParaRPr sz="36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7350711" y="816746"/>
            <a:ext cx="29207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https://www.ypppt.com/</a:t>
            </a:r>
            <a:endParaRPr sz="180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>
            <a:off x="474955" y="534879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2599300" y="3429000"/>
            <a:ext cx="169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繪本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《喀達喀達》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 t="50000" r="56226"/>
          <a:stretch/>
        </p:blipFill>
        <p:spPr>
          <a:xfrm>
            <a:off x="2877975" y="1818713"/>
            <a:ext cx="789850" cy="1425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5519148" y="3428999"/>
            <a:ext cx="12229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鯨魚拼圖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t="50000" r="56226"/>
          <a:stretch/>
        </p:blipFill>
        <p:spPr>
          <a:xfrm>
            <a:off x="5797817" y="1818713"/>
            <a:ext cx="789850" cy="1425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8451220" y="3428999"/>
            <a:ext cx="12229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抹香鯨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大富翁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 t="50000" r="56226"/>
          <a:stretch/>
        </p:blipFill>
        <p:spPr>
          <a:xfrm>
            <a:off x="8729889" y="1818713"/>
            <a:ext cx="789850" cy="1425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3173712" y="2223876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繪本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《喀達喀達》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4829082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PEARLS閱讀理解四層次提問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6177" y="1774740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9496" y="3962872"/>
            <a:ext cx="2815590" cy="211074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3173712" y="2223876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鯨魚拼圖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4829082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個人拼圖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446" y="2981645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4858" y="1720061"/>
            <a:ext cx="2815590" cy="211074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7"/>
          <p:cNvSpPr txBox="1"/>
          <p:nvPr/>
        </p:nvSpPr>
        <p:spPr>
          <a:xfrm>
            <a:off x="3173712" y="2223876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鯨魚拼圖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/>
          <p:nvPr/>
        </p:nvSpPr>
        <p:spPr>
          <a:xfrm>
            <a:off x="4829082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個人拼圖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82" name="Google Shape;18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766728" y="3647518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8923980" y="1316644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778490" y="1316644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1031335" y="3353891"/>
            <a:ext cx="2110740" cy="281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 txBox="1"/>
          <p:nvPr/>
        </p:nvSpPr>
        <p:spPr>
          <a:xfrm>
            <a:off x="3173712" y="2223876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鯨魚拼圖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94" name="Google Shape;194;p8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"/>
          <p:cNvSpPr txBox="1"/>
          <p:nvPr/>
        </p:nvSpPr>
        <p:spPr>
          <a:xfrm>
            <a:off x="4829082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合作拼圖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31846" y="641030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5939" y="3356637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85202" y="3356637"/>
            <a:ext cx="211074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1062972" y="3395903"/>
            <a:ext cx="2110740" cy="281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/>
          <p:nvPr/>
        </p:nvSpPr>
        <p:spPr>
          <a:xfrm>
            <a:off x="474955" y="462517"/>
            <a:ext cx="11242090" cy="5788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2004080" y="1320041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 txBox="1"/>
          <p:nvPr/>
        </p:nvSpPr>
        <p:spPr>
          <a:xfrm>
            <a:off x="3173712" y="2223876"/>
            <a:ext cx="200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鯨魚拼圖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3">
            <a:alphaModFix/>
          </a:blip>
          <a:srcRect l="67893" b="52071"/>
          <a:stretch/>
        </p:blipFill>
        <p:spPr>
          <a:xfrm>
            <a:off x="3659450" y="2981645"/>
            <a:ext cx="863408" cy="20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 txBox="1"/>
          <p:nvPr/>
        </p:nvSpPr>
        <p:spPr>
          <a:xfrm>
            <a:off x="4829082" y="3885480"/>
            <a:ext cx="2004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合作拼圖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4939313" y="1194066"/>
            <a:ext cx="2313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★鹽鄉美地</a:t>
            </a:r>
            <a:endParaRPr sz="18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12" name="Google Shape;2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6955" y="3999943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9943" y="1669069"/>
            <a:ext cx="281559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96084" y="1679607"/>
            <a:ext cx="2815590" cy="211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寬螢幕</PresentationFormat>
  <Paragraphs>115</Paragraphs>
  <Slides>25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Microsoft Yahei</vt:lpstr>
      <vt:lpstr>Arial</vt:lpstr>
      <vt:lpstr>Calibri</vt:lpstr>
      <vt:lpstr>第一PPT，www.1ppt.com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优品PPT</dc:creator>
  <cp:lastModifiedBy>Roki</cp:lastModifiedBy>
  <cp:revision>1</cp:revision>
  <dcterms:created xsi:type="dcterms:W3CDTF">2019-11-08T07:50:50Z</dcterms:created>
  <dcterms:modified xsi:type="dcterms:W3CDTF">2024-03-15T00:27:28Z</dcterms:modified>
</cp:coreProperties>
</file>