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39"/>
  </p:notesMasterIdLst>
  <p:sldIdLst>
    <p:sldId id="256" r:id="rId2"/>
    <p:sldId id="257" r:id="rId3"/>
    <p:sldId id="314" r:id="rId4"/>
    <p:sldId id="317" r:id="rId5"/>
    <p:sldId id="331" r:id="rId6"/>
    <p:sldId id="318" r:id="rId7"/>
    <p:sldId id="332" r:id="rId8"/>
    <p:sldId id="319" r:id="rId9"/>
    <p:sldId id="336" r:id="rId10"/>
    <p:sldId id="334" r:id="rId11"/>
    <p:sldId id="337" r:id="rId12"/>
    <p:sldId id="327" r:id="rId13"/>
    <p:sldId id="328" r:id="rId14"/>
    <p:sldId id="315" r:id="rId15"/>
    <p:sldId id="325" r:id="rId16"/>
    <p:sldId id="329" r:id="rId17"/>
    <p:sldId id="316" r:id="rId18"/>
    <p:sldId id="339" r:id="rId19"/>
    <p:sldId id="322" r:id="rId20"/>
    <p:sldId id="340" r:id="rId21"/>
    <p:sldId id="341" r:id="rId22"/>
    <p:sldId id="342" r:id="rId23"/>
    <p:sldId id="323" r:id="rId24"/>
    <p:sldId id="343" r:id="rId25"/>
    <p:sldId id="345" r:id="rId26"/>
    <p:sldId id="346" r:id="rId27"/>
    <p:sldId id="349" r:id="rId28"/>
    <p:sldId id="344" r:id="rId29"/>
    <p:sldId id="351" r:id="rId30"/>
    <p:sldId id="350" r:id="rId31"/>
    <p:sldId id="347" r:id="rId32"/>
    <p:sldId id="352" r:id="rId33"/>
    <p:sldId id="353" r:id="rId34"/>
    <p:sldId id="348" r:id="rId35"/>
    <p:sldId id="354" r:id="rId36"/>
    <p:sldId id="355" r:id="rId37"/>
    <p:sldId id="330" r:id="rId38"/>
  </p:sldIdLst>
  <p:sldSz cx="9144000" cy="5143500" type="screen16x9"/>
  <p:notesSz cx="6858000" cy="9144000"/>
  <p:embeddedFontLst>
    <p:embeddedFont>
      <p:font typeface="Lato" panose="020F0502020204030203" pitchFamily="34" charset="0"/>
      <p:regular r:id="rId40"/>
      <p:bold r:id="rId41"/>
      <p:italic r:id="rId42"/>
      <p:boldItalic r:id="rId43"/>
    </p:embeddedFont>
    <p:embeddedFont>
      <p:font typeface="Overpass Black" panose="02020500000000000000" charset="0"/>
      <p:bold r:id="rId44"/>
      <p:boldItalic r:id="rId45"/>
    </p:embeddedFont>
    <p:embeddedFont>
      <p:font typeface="Patrick Hand" panose="02020500000000000000" charset="0"/>
      <p:regular r:id="rId46"/>
    </p:embeddedFont>
    <p:embeddedFont>
      <p:font typeface="微軟正黑體" panose="020B0604030504040204" pitchFamily="34" charset="-120"/>
      <p:regular r:id="rId47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5E44D5-BDF6-4366-81BD-9CC00B735706}">
  <a:tblStyle styleId="{735E44D5-BDF6-4366-81BD-9CC00B73570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45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gfa12fc4df4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1" name="Google Shape;1991;gfa12fc4df4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7274a1822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7274a1822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5760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7274a1822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7274a1822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990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gfae14c432d_1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8" name="Google Shape;2028;gfae14c432d_1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7274a1822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7274a1822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2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57469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7274a1822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7274a1822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4408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7274a1822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7274a1822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7445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gfa12fc4df4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1" name="Google Shape;1991;gfa12fc4df4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255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gfae14c432d_1_6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8" name="Google Shape;2028;gfae14c432d_1_6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4920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7274a1822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7274a1822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515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42225" y="1110300"/>
            <a:ext cx="6059700" cy="22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Patrick Hand"/>
              <a:buNone/>
              <a:defRPr sz="5500"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01775" y="3615475"/>
            <a:ext cx="4940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ato"/>
              <a:buNone/>
              <a:defRPr sz="1750"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215181" y="4072666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854292" y="-1379044"/>
            <a:ext cx="3360980" cy="2945298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32977" y="4328818"/>
            <a:ext cx="1911392" cy="1348143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457174" y="3301051"/>
            <a:ext cx="1165054" cy="1982836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152379" y="3165234"/>
            <a:ext cx="2596682" cy="2699919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2700000">
            <a:off x="7103366" y="3178148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7043790" y="-186484"/>
            <a:ext cx="171397" cy="899824"/>
          </a:xfrm>
          <a:custGeom>
            <a:avLst/>
            <a:gdLst/>
            <a:ahLst/>
            <a:cxnLst/>
            <a:rect l="l" t="t" r="r" b="b"/>
            <a:pathLst>
              <a:path w="3445" h="18086" fill="none" extrusionOk="0">
                <a:moveTo>
                  <a:pt x="1" y="0"/>
                </a:moveTo>
                <a:cubicBezTo>
                  <a:pt x="1618" y="5929"/>
                  <a:pt x="2785" y="11977"/>
                  <a:pt x="3444" y="18086"/>
                </a:cubicBezTo>
                <a:lnTo>
                  <a:pt x="3235" y="16858"/>
                </a:ln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189811" y="-401013"/>
            <a:ext cx="230951" cy="1077142"/>
          </a:xfrm>
          <a:custGeom>
            <a:avLst/>
            <a:gdLst/>
            <a:ahLst/>
            <a:cxnLst/>
            <a:rect l="l" t="t" r="r" b="b"/>
            <a:pathLst>
              <a:path w="4642" h="21650" fill="none" extrusionOk="0">
                <a:moveTo>
                  <a:pt x="0" y="0"/>
                </a:moveTo>
                <a:cubicBezTo>
                  <a:pt x="1887" y="7007"/>
                  <a:pt x="3563" y="13445"/>
                  <a:pt x="4641" y="21649"/>
                </a:cubicBezTo>
                <a:cubicBezTo>
                  <a:pt x="4492" y="20571"/>
                  <a:pt x="4342" y="19463"/>
                  <a:pt x="4162" y="18385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349216" y="-532109"/>
            <a:ext cx="309908" cy="1251425"/>
          </a:xfrm>
          <a:custGeom>
            <a:avLst/>
            <a:gdLst/>
            <a:ahLst/>
            <a:cxnLst/>
            <a:rect l="l" t="t" r="r" b="b"/>
            <a:pathLst>
              <a:path w="6229" h="25153" fill="none" extrusionOk="0">
                <a:moveTo>
                  <a:pt x="0" y="0"/>
                </a:moveTo>
                <a:cubicBezTo>
                  <a:pt x="2964" y="8145"/>
                  <a:pt x="5061" y="16559"/>
                  <a:pt x="6228" y="25153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10800000">
            <a:off x="4267175" y="4855777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10800000">
            <a:off x="4134624" y="4586472"/>
            <a:ext cx="1027523" cy="478651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900039">
            <a:off x="4367686" y="-225053"/>
            <a:ext cx="695632" cy="563543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86C459">
              <a:alpha val="67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900039">
            <a:off x="4088788" y="109878"/>
            <a:ext cx="1027535" cy="478653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4;p2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25" name="Google Shape;25;p2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2"/>
          <p:cNvSpPr/>
          <p:nvPr/>
        </p:nvSpPr>
        <p:spPr>
          <a:xfrm>
            <a:off x="-42649" y="-377099"/>
            <a:ext cx="2187020" cy="1513620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C55CA3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-457169" y="1552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6C459">
              <a:alpha val="67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-246277" y="93279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549388" y="1727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41" name="Google Shape;41;p2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"/>
          <p:cNvSpPr txBox="1">
            <a:spLocks noGrp="1"/>
          </p:cNvSpPr>
          <p:nvPr>
            <p:ph type="title"/>
          </p:nvPr>
        </p:nvSpPr>
        <p:spPr>
          <a:xfrm>
            <a:off x="1296450" y="2477550"/>
            <a:ext cx="32547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1660550" y="885338"/>
            <a:ext cx="2561400" cy="14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0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1643026" y="3254113"/>
            <a:ext cx="25614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"/>
          <p:cNvSpPr/>
          <p:nvPr/>
        </p:nvSpPr>
        <p:spPr>
          <a:xfrm>
            <a:off x="-42649" y="-377099"/>
            <a:ext cx="2187020" cy="1513620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/>
          <p:nvPr/>
        </p:nvSpPr>
        <p:spPr>
          <a:xfrm>
            <a:off x="-606294" y="25547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3"/>
          <p:cNvSpPr/>
          <p:nvPr/>
        </p:nvSpPr>
        <p:spPr>
          <a:xfrm rot="-3263542">
            <a:off x="50946" y="108391"/>
            <a:ext cx="1710294" cy="1004156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3"/>
          <p:cNvSpPr/>
          <p:nvPr/>
        </p:nvSpPr>
        <p:spPr>
          <a:xfrm rot="6300039">
            <a:off x="8660060" y="2428650"/>
            <a:ext cx="695632" cy="563543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3"/>
          <p:cNvSpPr/>
          <p:nvPr/>
        </p:nvSpPr>
        <p:spPr>
          <a:xfrm rot="6300039">
            <a:off x="8210823" y="2471087"/>
            <a:ext cx="1027535" cy="478653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"/>
          <p:cNvSpPr/>
          <p:nvPr/>
        </p:nvSpPr>
        <p:spPr>
          <a:xfrm rot="5232888">
            <a:off x="-208162" y="3200062"/>
            <a:ext cx="1397414" cy="1071792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"/>
          <p:cNvSpPr/>
          <p:nvPr/>
        </p:nvSpPr>
        <p:spPr>
          <a:xfrm rot="5232861">
            <a:off x="-147126" y="3797433"/>
            <a:ext cx="1857882" cy="193174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 rot="2532831">
            <a:off x="1827638" y="4308778"/>
            <a:ext cx="3280414" cy="2063263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 rot="9697970">
            <a:off x="6242362" y="3934434"/>
            <a:ext cx="4033117" cy="2540903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86C459">
              <a:alpha val="60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/>
          <p:nvPr/>
        </p:nvSpPr>
        <p:spPr>
          <a:xfrm>
            <a:off x="7768603" y="3857650"/>
            <a:ext cx="786390" cy="602250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6578429" y="-1092931"/>
            <a:ext cx="3360980" cy="2945298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7941388" y="15525"/>
            <a:ext cx="1303220" cy="945249"/>
            <a:chOff x="940275" y="-12375"/>
            <a:chExt cx="1303220" cy="945249"/>
          </a:xfrm>
        </p:grpSpPr>
        <p:sp>
          <p:nvSpPr>
            <p:cNvPr id="76" name="Google Shape;76;p3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963848" y="88954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50" y="1"/>
                  </a:moveTo>
                  <a:cubicBezTo>
                    <a:pt x="1" y="1"/>
                    <a:pt x="1" y="1109"/>
                    <a:pt x="750" y="1109"/>
                  </a:cubicBezTo>
                  <a:cubicBezTo>
                    <a:pt x="1498" y="1109"/>
                    <a:pt x="1498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3"/>
          <p:cNvSpPr/>
          <p:nvPr/>
        </p:nvSpPr>
        <p:spPr>
          <a:xfrm>
            <a:off x="7239438" y="544510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/>
          <p:nvPr/>
        </p:nvSpPr>
        <p:spPr>
          <a:xfrm>
            <a:off x="7617831" y="13302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712350" y="340160"/>
            <a:ext cx="771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subTitle" idx="1"/>
          </p:nvPr>
        </p:nvSpPr>
        <p:spPr>
          <a:xfrm>
            <a:off x="709875" y="1058993"/>
            <a:ext cx="7719300" cy="337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1" name="Google Shape;101;p4"/>
          <p:cNvSpPr/>
          <p:nvPr/>
        </p:nvSpPr>
        <p:spPr>
          <a:xfrm rot="-615925">
            <a:off x="-1718435" y="2604924"/>
            <a:ext cx="2661144" cy="3655112"/>
          </a:xfrm>
          <a:custGeom>
            <a:avLst/>
            <a:gdLst/>
            <a:ahLst/>
            <a:cxnLst/>
            <a:rect l="l" t="t" r="r" b="b"/>
            <a:pathLst>
              <a:path w="55337" h="76006" extrusionOk="0">
                <a:moveTo>
                  <a:pt x="41583" y="0"/>
                </a:moveTo>
                <a:cubicBezTo>
                  <a:pt x="34388" y="0"/>
                  <a:pt x="26512" y="1985"/>
                  <a:pt x="21350" y="5186"/>
                </a:cubicBezTo>
                <a:cubicBezTo>
                  <a:pt x="13625" y="9947"/>
                  <a:pt x="7906" y="17613"/>
                  <a:pt x="4343" y="25967"/>
                </a:cubicBezTo>
                <a:cubicBezTo>
                  <a:pt x="2636" y="29949"/>
                  <a:pt x="1348" y="34141"/>
                  <a:pt x="989" y="38453"/>
                </a:cubicBezTo>
                <a:cubicBezTo>
                  <a:pt x="1" y="49382"/>
                  <a:pt x="4941" y="60342"/>
                  <a:pt x="12787" y="68037"/>
                </a:cubicBezTo>
                <a:cubicBezTo>
                  <a:pt x="15302" y="70492"/>
                  <a:pt x="18147" y="72678"/>
                  <a:pt x="21410" y="74056"/>
                </a:cubicBezTo>
                <a:cubicBezTo>
                  <a:pt x="24524" y="75403"/>
                  <a:pt x="27938" y="75912"/>
                  <a:pt x="31322" y="76002"/>
                </a:cubicBezTo>
                <a:cubicBezTo>
                  <a:pt x="31484" y="76004"/>
                  <a:pt x="31646" y="76005"/>
                  <a:pt x="31808" y="76005"/>
                </a:cubicBezTo>
                <a:cubicBezTo>
                  <a:pt x="36233" y="76005"/>
                  <a:pt x="40718" y="75209"/>
                  <a:pt x="44646" y="73187"/>
                </a:cubicBezTo>
                <a:cubicBezTo>
                  <a:pt x="48719" y="71121"/>
                  <a:pt x="52192" y="67648"/>
                  <a:pt x="53779" y="63336"/>
                </a:cubicBezTo>
                <a:cubicBezTo>
                  <a:pt x="55336" y="59024"/>
                  <a:pt x="54857" y="53874"/>
                  <a:pt x="52102" y="50251"/>
                </a:cubicBezTo>
                <a:cubicBezTo>
                  <a:pt x="49348" y="46628"/>
                  <a:pt x="44706" y="44681"/>
                  <a:pt x="42341" y="40789"/>
                </a:cubicBezTo>
                <a:cubicBezTo>
                  <a:pt x="40544" y="37854"/>
                  <a:pt x="40335" y="34231"/>
                  <a:pt x="40514" y="30788"/>
                </a:cubicBezTo>
                <a:cubicBezTo>
                  <a:pt x="41083" y="20158"/>
                  <a:pt x="44886" y="9977"/>
                  <a:pt x="51384" y="1563"/>
                </a:cubicBezTo>
                <a:cubicBezTo>
                  <a:pt x="48562" y="490"/>
                  <a:pt x="45156" y="0"/>
                  <a:pt x="41583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"/>
          <p:cNvSpPr/>
          <p:nvPr/>
        </p:nvSpPr>
        <p:spPr>
          <a:xfrm>
            <a:off x="7023657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"/>
          <p:cNvSpPr/>
          <p:nvPr/>
        </p:nvSpPr>
        <p:spPr>
          <a:xfrm>
            <a:off x="6902516" y="-616964"/>
            <a:ext cx="1847522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"/>
          <p:cNvSpPr/>
          <p:nvPr/>
        </p:nvSpPr>
        <p:spPr>
          <a:xfrm>
            <a:off x="8316354" y="4008125"/>
            <a:ext cx="1126124" cy="191595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"/>
          <p:cNvSpPr/>
          <p:nvPr/>
        </p:nvSpPr>
        <p:spPr>
          <a:xfrm>
            <a:off x="-887606" y="-315688"/>
            <a:ext cx="2509961" cy="2609796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"/>
          <p:cNvSpPr/>
          <p:nvPr/>
        </p:nvSpPr>
        <p:spPr>
          <a:xfrm>
            <a:off x="8186687" y="-350147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124465" y="4689295"/>
            <a:ext cx="2410607" cy="1936440"/>
          </a:xfrm>
          <a:custGeom>
            <a:avLst/>
            <a:gdLst/>
            <a:ahLst/>
            <a:cxnLst/>
            <a:rect l="l" t="t" r="r" b="b"/>
            <a:pathLst>
              <a:path w="50127" h="40267" extrusionOk="0">
                <a:moveTo>
                  <a:pt x="27894" y="1"/>
                </a:moveTo>
                <a:cubicBezTo>
                  <a:pt x="24366" y="1"/>
                  <a:pt x="20828" y="421"/>
                  <a:pt x="17398" y="1150"/>
                </a:cubicBezTo>
                <a:cubicBezTo>
                  <a:pt x="14763" y="1719"/>
                  <a:pt x="12098" y="2467"/>
                  <a:pt x="9762" y="3905"/>
                </a:cubicBezTo>
                <a:cubicBezTo>
                  <a:pt x="6558" y="5911"/>
                  <a:pt x="4253" y="9145"/>
                  <a:pt x="2696" y="12588"/>
                </a:cubicBezTo>
                <a:cubicBezTo>
                  <a:pt x="869" y="16511"/>
                  <a:pt x="1" y="20823"/>
                  <a:pt x="181" y="25134"/>
                </a:cubicBezTo>
                <a:cubicBezTo>
                  <a:pt x="420" y="29656"/>
                  <a:pt x="2037" y="34267"/>
                  <a:pt x="5391" y="37261"/>
                </a:cubicBezTo>
                <a:cubicBezTo>
                  <a:pt x="7495" y="39159"/>
                  <a:pt x="10365" y="40267"/>
                  <a:pt x="13173" y="40267"/>
                </a:cubicBezTo>
                <a:cubicBezTo>
                  <a:pt x="14841" y="40267"/>
                  <a:pt x="16487" y="39876"/>
                  <a:pt x="17937" y="39028"/>
                </a:cubicBezTo>
                <a:cubicBezTo>
                  <a:pt x="21231" y="37112"/>
                  <a:pt x="22938" y="33339"/>
                  <a:pt x="25153" y="30225"/>
                </a:cubicBezTo>
                <a:cubicBezTo>
                  <a:pt x="25872" y="29207"/>
                  <a:pt x="26710" y="28189"/>
                  <a:pt x="27818" y="27680"/>
                </a:cubicBezTo>
                <a:cubicBezTo>
                  <a:pt x="28557" y="27335"/>
                  <a:pt x="29346" y="27228"/>
                  <a:pt x="30155" y="27228"/>
                </a:cubicBezTo>
                <a:cubicBezTo>
                  <a:pt x="31313" y="27228"/>
                  <a:pt x="32511" y="27447"/>
                  <a:pt x="33657" y="27500"/>
                </a:cubicBezTo>
                <a:cubicBezTo>
                  <a:pt x="33788" y="27504"/>
                  <a:pt x="33918" y="27507"/>
                  <a:pt x="34048" y="27507"/>
                </a:cubicBezTo>
                <a:cubicBezTo>
                  <a:pt x="39109" y="27507"/>
                  <a:pt x="43783" y="24124"/>
                  <a:pt x="46293" y="19745"/>
                </a:cubicBezTo>
                <a:cubicBezTo>
                  <a:pt x="48060" y="16660"/>
                  <a:pt x="50126" y="12319"/>
                  <a:pt x="49078" y="8845"/>
                </a:cubicBezTo>
                <a:cubicBezTo>
                  <a:pt x="46982" y="1928"/>
                  <a:pt x="41922" y="2348"/>
                  <a:pt x="38059" y="1300"/>
                </a:cubicBezTo>
                <a:cubicBezTo>
                  <a:pt x="34751" y="399"/>
                  <a:pt x="31327" y="1"/>
                  <a:pt x="27894" y="1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"/>
          <p:cNvSpPr/>
          <p:nvPr/>
        </p:nvSpPr>
        <p:spPr>
          <a:xfrm>
            <a:off x="8551296" y="3690422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" name="Google Shape;109;p4"/>
          <p:cNvGrpSpPr/>
          <p:nvPr/>
        </p:nvGrpSpPr>
        <p:grpSpPr>
          <a:xfrm>
            <a:off x="-590000" y="298675"/>
            <a:ext cx="1303220" cy="740533"/>
            <a:chOff x="940275" y="-12375"/>
            <a:chExt cx="1303220" cy="740533"/>
          </a:xfrm>
        </p:grpSpPr>
        <p:sp>
          <p:nvSpPr>
            <p:cNvPr id="110" name="Google Shape;110;p4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4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130" name="Google Shape;130;p4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141;p4"/>
          <p:cNvSpPr/>
          <p:nvPr/>
        </p:nvSpPr>
        <p:spPr>
          <a:xfrm>
            <a:off x="124463" y="232397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4"/>
          <p:cNvSpPr/>
          <p:nvPr/>
        </p:nvSpPr>
        <p:spPr>
          <a:xfrm flipH="1">
            <a:off x="-213220" y="-91316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"/>
          <p:cNvSpPr/>
          <p:nvPr/>
        </p:nvSpPr>
        <p:spPr>
          <a:xfrm>
            <a:off x="525581" y="4566378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6"/>
          <p:cNvSpPr txBox="1">
            <a:spLocks noGrp="1"/>
          </p:cNvSpPr>
          <p:nvPr>
            <p:ph type="ctrTitle"/>
          </p:nvPr>
        </p:nvSpPr>
        <p:spPr>
          <a:xfrm>
            <a:off x="714850" y="336786"/>
            <a:ext cx="77142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6" name="Google Shape;216;p6"/>
          <p:cNvSpPr/>
          <p:nvPr/>
        </p:nvSpPr>
        <p:spPr>
          <a:xfrm rot="1187011">
            <a:off x="-2427444" y="3581692"/>
            <a:ext cx="3558154" cy="31177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6"/>
          <p:cNvSpPr/>
          <p:nvPr/>
        </p:nvSpPr>
        <p:spPr>
          <a:xfrm>
            <a:off x="7021495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6"/>
          <p:cNvSpPr/>
          <p:nvPr/>
        </p:nvSpPr>
        <p:spPr>
          <a:xfrm rot="2005939">
            <a:off x="6062082" y="-2036826"/>
            <a:ext cx="5476243" cy="345008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6"/>
          <p:cNvSpPr/>
          <p:nvPr/>
        </p:nvSpPr>
        <p:spPr>
          <a:xfrm>
            <a:off x="8536108" y="1640050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6"/>
          <p:cNvSpPr/>
          <p:nvPr/>
        </p:nvSpPr>
        <p:spPr>
          <a:xfrm rot="2371699">
            <a:off x="8464410" y="3438679"/>
            <a:ext cx="1126129" cy="191596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6"/>
          <p:cNvSpPr/>
          <p:nvPr/>
        </p:nvSpPr>
        <p:spPr>
          <a:xfrm rot="1488306">
            <a:off x="-1114256" y="-836579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"/>
          <p:cNvSpPr/>
          <p:nvPr/>
        </p:nvSpPr>
        <p:spPr>
          <a:xfrm>
            <a:off x="627675" y="-744647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6"/>
          <p:cNvSpPr/>
          <p:nvPr/>
        </p:nvSpPr>
        <p:spPr>
          <a:xfrm rot="3454444">
            <a:off x="5520966" y="3862745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6"/>
          <p:cNvSpPr/>
          <p:nvPr/>
        </p:nvSpPr>
        <p:spPr>
          <a:xfrm flipH="1">
            <a:off x="-997070" y="3469984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" name="Google Shape;225;p6"/>
          <p:cNvGrpSpPr/>
          <p:nvPr/>
        </p:nvGrpSpPr>
        <p:grpSpPr>
          <a:xfrm>
            <a:off x="8717466" y="4086975"/>
            <a:ext cx="541486" cy="361801"/>
            <a:chOff x="7366666" y="4340825"/>
            <a:chExt cx="541486" cy="361801"/>
          </a:xfrm>
        </p:grpSpPr>
        <p:sp>
          <p:nvSpPr>
            <p:cNvPr id="226" name="Google Shape;226;p6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6"/>
          <p:cNvSpPr/>
          <p:nvPr/>
        </p:nvSpPr>
        <p:spPr>
          <a:xfrm>
            <a:off x="-28612" y="90664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8" name="Google Shape;238;p6"/>
          <p:cNvGrpSpPr/>
          <p:nvPr/>
        </p:nvGrpSpPr>
        <p:grpSpPr>
          <a:xfrm>
            <a:off x="61613" y="98025"/>
            <a:ext cx="1303220" cy="740533"/>
            <a:chOff x="940275" y="-12375"/>
            <a:chExt cx="1303220" cy="740533"/>
          </a:xfrm>
        </p:grpSpPr>
        <p:sp>
          <p:nvSpPr>
            <p:cNvPr id="239" name="Google Shape;239;p6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6"/>
          <p:cNvGrpSpPr/>
          <p:nvPr/>
        </p:nvGrpSpPr>
        <p:grpSpPr>
          <a:xfrm rot="8100000">
            <a:off x="8335791" y="-2725"/>
            <a:ext cx="615328" cy="1251413"/>
            <a:chOff x="274890" y="317841"/>
            <a:chExt cx="615334" cy="1251425"/>
          </a:xfrm>
        </p:grpSpPr>
        <p:sp>
          <p:nvSpPr>
            <p:cNvPr id="259" name="Google Shape;259;p6"/>
            <p:cNvSpPr/>
            <p:nvPr/>
          </p:nvSpPr>
          <p:spPr>
            <a:xfrm>
              <a:off x="274890" y="66346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420911" y="44893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580316" y="31784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BODY_1_1_1"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p38"/>
          <p:cNvSpPr/>
          <p:nvPr/>
        </p:nvSpPr>
        <p:spPr>
          <a:xfrm rot="1488306">
            <a:off x="-319793" y="-560379"/>
            <a:ext cx="2509920" cy="2609753"/>
          </a:xfrm>
          <a:custGeom>
            <a:avLst/>
            <a:gdLst/>
            <a:ahLst/>
            <a:cxnLst/>
            <a:rect l="l" t="t" r="r" b="b"/>
            <a:pathLst>
              <a:path w="52193" h="54269" extrusionOk="0">
                <a:moveTo>
                  <a:pt x="41858" y="0"/>
                </a:moveTo>
                <a:cubicBezTo>
                  <a:pt x="40811" y="0"/>
                  <a:pt x="39760" y="76"/>
                  <a:pt x="38748" y="189"/>
                </a:cubicBezTo>
                <a:cubicBezTo>
                  <a:pt x="30393" y="1117"/>
                  <a:pt x="22099" y="3782"/>
                  <a:pt x="15272" y="8723"/>
                </a:cubicBezTo>
                <a:cubicBezTo>
                  <a:pt x="8445" y="13634"/>
                  <a:pt x="3175" y="20970"/>
                  <a:pt x="1558" y="29234"/>
                </a:cubicBezTo>
                <a:cubicBezTo>
                  <a:pt x="1" y="37139"/>
                  <a:pt x="2097" y="47619"/>
                  <a:pt x="8744" y="52889"/>
                </a:cubicBezTo>
                <a:cubicBezTo>
                  <a:pt x="9979" y="53858"/>
                  <a:pt x="11412" y="54268"/>
                  <a:pt x="12942" y="54268"/>
                </a:cubicBezTo>
                <a:cubicBezTo>
                  <a:pt x="18978" y="54268"/>
                  <a:pt x="26533" y="47878"/>
                  <a:pt x="29495" y="44176"/>
                </a:cubicBezTo>
                <a:cubicBezTo>
                  <a:pt x="30723" y="42649"/>
                  <a:pt x="31801" y="40882"/>
                  <a:pt x="31861" y="38936"/>
                </a:cubicBezTo>
                <a:cubicBezTo>
                  <a:pt x="31980" y="34923"/>
                  <a:pt x="27699" y="31330"/>
                  <a:pt x="28896" y="27467"/>
                </a:cubicBezTo>
                <a:cubicBezTo>
                  <a:pt x="29525" y="25401"/>
                  <a:pt x="31591" y="24114"/>
                  <a:pt x="33567" y="23185"/>
                </a:cubicBezTo>
                <a:cubicBezTo>
                  <a:pt x="36652" y="21748"/>
                  <a:pt x="39915" y="20730"/>
                  <a:pt x="42970" y="19203"/>
                </a:cubicBezTo>
                <a:cubicBezTo>
                  <a:pt x="46024" y="17676"/>
                  <a:pt x="48898" y="15550"/>
                  <a:pt x="50515" y="12556"/>
                </a:cubicBezTo>
                <a:cubicBezTo>
                  <a:pt x="52162" y="9561"/>
                  <a:pt x="52192" y="5549"/>
                  <a:pt x="49976" y="2944"/>
                </a:cubicBezTo>
                <a:cubicBezTo>
                  <a:pt x="48029" y="660"/>
                  <a:pt x="44960" y="0"/>
                  <a:pt x="41858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3" name="Google Shape;1853;p38"/>
          <p:cNvSpPr/>
          <p:nvPr/>
        </p:nvSpPr>
        <p:spPr>
          <a:xfrm rot="1187011">
            <a:off x="-2297544" y="2481142"/>
            <a:ext cx="3558154" cy="3117757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1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4" name="Google Shape;1854;p38"/>
          <p:cNvSpPr/>
          <p:nvPr/>
        </p:nvSpPr>
        <p:spPr>
          <a:xfrm>
            <a:off x="7023657" y="4336576"/>
            <a:ext cx="2112353" cy="1462032"/>
          </a:xfrm>
          <a:custGeom>
            <a:avLst/>
            <a:gdLst/>
            <a:ahLst/>
            <a:cxnLst/>
            <a:rect l="l" t="t" r="r" b="b"/>
            <a:pathLst>
              <a:path w="43925" h="30402" extrusionOk="0">
                <a:moveTo>
                  <a:pt x="42108" y="28525"/>
                </a:moveTo>
                <a:lnTo>
                  <a:pt x="42108" y="28525"/>
                </a:lnTo>
                <a:cubicBezTo>
                  <a:pt x="42106" y="28531"/>
                  <a:pt x="42103" y="28537"/>
                  <a:pt x="42101" y="28543"/>
                </a:cubicBezTo>
                <a:lnTo>
                  <a:pt x="42131" y="28543"/>
                </a:lnTo>
                <a:cubicBezTo>
                  <a:pt x="42123" y="28537"/>
                  <a:pt x="42116" y="28531"/>
                  <a:pt x="42108" y="28525"/>
                </a:cubicBezTo>
                <a:close/>
                <a:moveTo>
                  <a:pt x="19729" y="0"/>
                </a:moveTo>
                <a:cubicBezTo>
                  <a:pt x="14083" y="0"/>
                  <a:pt x="8564" y="2679"/>
                  <a:pt x="4582" y="6744"/>
                </a:cubicBezTo>
                <a:cubicBezTo>
                  <a:pt x="3145" y="8151"/>
                  <a:pt x="2007" y="9798"/>
                  <a:pt x="1168" y="11595"/>
                </a:cubicBezTo>
                <a:cubicBezTo>
                  <a:pt x="450" y="13391"/>
                  <a:pt x="90" y="15308"/>
                  <a:pt x="90" y="17224"/>
                </a:cubicBezTo>
                <a:cubicBezTo>
                  <a:pt x="1" y="19829"/>
                  <a:pt x="540" y="22404"/>
                  <a:pt x="1677" y="24740"/>
                </a:cubicBezTo>
                <a:cubicBezTo>
                  <a:pt x="2815" y="27105"/>
                  <a:pt x="4792" y="28932"/>
                  <a:pt x="7247" y="29890"/>
                </a:cubicBezTo>
                <a:cubicBezTo>
                  <a:pt x="8162" y="30229"/>
                  <a:pt x="9145" y="30402"/>
                  <a:pt x="10125" y="30402"/>
                </a:cubicBezTo>
                <a:cubicBezTo>
                  <a:pt x="11741" y="30402"/>
                  <a:pt x="13345" y="29931"/>
                  <a:pt x="14613" y="28962"/>
                </a:cubicBezTo>
                <a:cubicBezTo>
                  <a:pt x="16679" y="27405"/>
                  <a:pt x="17757" y="24770"/>
                  <a:pt x="19973" y="23422"/>
                </a:cubicBezTo>
                <a:cubicBezTo>
                  <a:pt x="21341" y="22602"/>
                  <a:pt x="22978" y="22380"/>
                  <a:pt x="24609" y="22380"/>
                </a:cubicBezTo>
                <a:cubicBezTo>
                  <a:pt x="24941" y="22380"/>
                  <a:pt x="25273" y="22389"/>
                  <a:pt x="25602" y="22404"/>
                </a:cubicBezTo>
                <a:cubicBezTo>
                  <a:pt x="31611" y="22733"/>
                  <a:pt x="37351" y="24853"/>
                  <a:pt x="42108" y="28525"/>
                </a:cubicBezTo>
                <a:lnTo>
                  <a:pt x="42108" y="28525"/>
                </a:lnTo>
                <a:cubicBezTo>
                  <a:pt x="43925" y="23732"/>
                  <a:pt x="42756" y="15931"/>
                  <a:pt x="40065" y="11595"/>
                </a:cubicBezTo>
                <a:cubicBezTo>
                  <a:pt x="37370" y="7223"/>
                  <a:pt x="33058" y="3989"/>
                  <a:pt x="28327" y="1983"/>
                </a:cubicBezTo>
                <a:cubicBezTo>
                  <a:pt x="26081" y="965"/>
                  <a:pt x="23716" y="336"/>
                  <a:pt x="21260" y="67"/>
                </a:cubicBezTo>
                <a:cubicBezTo>
                  <a:pt x="20750" y="22"/>
                  <a:pt x="20239" y="0"/>
                  <a:pt x="19729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5" name="Google Shape;1855;p38"/>
          <p:cNvSpPr/>
          <p:nvPr/>
        </p:nvSpPr>
        <p:spPr>
          <a:xfrm rot="2005939">
            <a:off x="5699694" y="-1601701"/>
            <a:ext cx="5476243" cy="3450087"/>
          </a:xfrm>
          <a:custGeom>
            <a:avLst/>
            <a:gdLst/>
            <a:ahLst/>
            <a:cxnLst/>
            <a:rect l="l" t="t" r="r" b="b"/>
            <a:pathLst>
              <a:path w="113876" h="71743" extrusionOk="0">
                <a:moveTo>
                  <a:pt x="71377" y="0"/>
                </a:moveTo>
                <a:cubicBezTo>
                  <a:pt x="64626" y="0"/>
                  <a:pt x="57798" y="1201"/>
                  <a:pt x="51683" y="2882"/>
                </a:cubicBezTo>
                <a:cubicBezTo>
                  <a:pt x="36951" y="6955"/>
                  <a:pt x="23626" y="14949"/>
                  <a:pt x="13146" y="26058"/>
                </a:cubicBezTo>
                <a:cubicBezTo>
                  <a:pt x="8115" y="31478"/>
                  <a:pt x="3714" y="37736"/>
                  <a:pt x="1857" y="44893"/>
                </a:cubicBezTo>
                <a:cubicBezTo>
                  <a:pt x="1" y="52079"/>
                  <a:pt x="1049" y="60254"/>
                  <a:pt x="5840" y="65883"/>
                </a:cubicBezTo>
                <a:cubicBezTo>
                  <a:pt x="8980" y="69549"/>
                  <a:pt x="13859" y="71742"/>
                  <a:pt x="18610" y="71742"/>
                </a:cubicBezTo>
                <a:cubicBezTo>
                  <a:pt x="21153" y="71742"/>
                  <a:pt x="23660" y="71113"/>
                  <a:pt x="25842" y="69746"/>
                </a:cubicBezTo>
                <a:cubicBezTo>
                  <a:pt x="31591" y="66152"/>
                  <a:pt x="33897" y="58786"/>
                  <a:pt x="39197" y="54594"/>
                </a:cubicBezTo>
                <a:cubicBezTo>
                  <a:pt x="42609" y="51926"/>
                  <a:pt x="46950" y="50844"/>
                  <a:pt x="51331" y="50844"/>
                </a:cubicBezTo>
                <a:cubicBezTo>
                  <a:pt x="53294" y="50844"/>
                  <a:pt x="55264" y="51061"/>
                  <a:pt x="57163" y="51450"/>
                </a:cubicBezTo>
                <a:cubicBezTo>
                  <a:pt x="63331" y="52708"/>
                  <a:pt x="69020" y="55552"/>
                  <a:pt x="74859" y="57858"/>
                </a:cubicBezTo>
                <a:cubicBezTo>
                  <a:pt x="79674" y="59759"/>
                  <a:pt x="84775" y="61315"/>
                  <a:pt x="89908" y="61315"/>
                </a:cubicBezTo>
                <a:cubicBezTo>
                  <a:pt x="90999" y="61315"/>
                  <a:pt x="92093" y="61244"/>
                  <a:pt x="93185" y="61092"/>
                </a:cubicBezTo>
                <a:cubicBezTo>
                  <a:pt x="103875" y="59595"/>
                  <a:pt x="111869" y="49384"/>
                  <a:pt x="112828" y="38904"/>
                </a:cubicBezTo>
                <a:cubicBezTo>
                  <a:pt x="113876" y="27046"/>
                  <a:pt x="105821" y="16357"/>
                  <a:pt x="97077" y="8901"/>
                </a:cubicBezTo>
                <a:cubicBezTo>
                  <a:pt x="96389" y="8302"/>
                  <a:pt x="95700" y="7733"/>
                  <a:pt x="94981" y="7194"/>
                </a:cubicBezTo>
                <a:cubicBezTo>
                  <a:pt x="88298" y="1914"/>
                  <a:pt x="79899" y="0"/>
                  <a:pt x="71377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6" name="Google Shape;1856;p38"/>
          <p:cNvSpPr/>
          <p:nvPr/>
        </p:nvSpPr>
        <p:spPr>
          <a:xfrm>
            <a:off x="3672945" y="-376750"/>
            <a:ext cx="2562289" cy="1302277"/>
          </a:xfrm>
          <a:custGeom>
            <a:avLst/>
            <a:gdLst/>
            <a:ahLst/>
            <a:cxnLst/>
            <a:rect l="l" t="t" r="r" b="b"/>
            <a:pathLst>
              <a:path w="38418" h="27080" extrusionOk="0">
                <a:moveTo>
                  <a:pt x="14459" y="1"/>
                </a:moveTo>
                <a:cubicBezTo>
                  <a:pt x="14200" y="1"/>
                  <a:pt x="13942" y="5"/>
                  <a:pt x="13684" y="13"/>
                </a:cubicBezTo>
                <a:cubicBezTo>
                  <a:pt x="10630" y="103"/>
                  <a:pt x="7486" y="792"/>
                  <a:pt x="5031" y="2618"/>
                </a:cubicBezTo>
                <a:cubicBezTo>
                  <a:pt x="1797" y="5074"/>
                  <a:pt x="270" y="9236"/>
                  <a:pt x="90" y="13278"/>
                </a:cubicBezTo>
                <a:cubicBezTo>
                  <a:pt x="0" y="15584"/>
                  <a:pt x="300" y="17979"/>
                  <a:pt x="1557" y="19925"/>
                </a:cubicBezTo>
                <a:cubicBezTo>
                  <a:pt x="2650" y="21591"/>
                  <a:pt x="4558" y="22827"/>
                  <a:pt x="6513" y="22827"/>
                </a:cubicBezTo>
                <a:cubicBezTo>
                  <a:pt x="6807" y="22827"/>
                  <a:pt x="7102" y="22799"/>
                  <a:pt x="7396" y="22740"/>
                </a:cubicBezTo>
                <a:cubicBezTo>
                  <a:pt x="11400" y="21991"/>
                  <a:pt x="13603" y="16365"/>
                  <a:pt x="17497" y="16365"/>
                </a:cubicBezTo>
                <a:cubicBezTo>
                  <a:pt x="17650" y="16365"/>
                  <a:pt x="17807" y="16374"/>
                  <a:pt x="17966" y="16392"/>
                </a:cubicBezTo>
                <a:cubicBezTo>
                  <a:pt x="20571" y="16691"/>
                  <a:pt x="22098" y="19386"/>
                  <a:pt x="23566" y="21572"/>
                </a:cubicBezTo>
                <a:cubicBezTo>
                  <a:pt x="25220" y="23976"/>
                  <a:pt x="29130" y="27079"/>
                  <a:pt x="32320" y="27079"/>
                </a:cubicBezTo>
                <a:cubicBezTo>
                  <a:pt x="33978" y="27079"/>
                  <a:pt x="35441" y="26240"/>
                  <a:pt x="36292" y="24028"/>
                </a:cubicBezTo>
                <a:cubicBezTo>
                  <a:pt x="38417" y="18548"/>
                  <a:pt x="35243" y="11152"/>
                  <a:pt x="31531" y="7140"/>
                </a:cubicBezTo>
                <a:cubicBezTo>
                  <a:pt x="27214" y="2478"/>
                  <a:pt x="20824" y="1"/>
                  <a:pt x="14459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7" name="Google Shape;1857;p38"/>
          <p:cNvSpPr/>
          <p:nvPr/>
        </p:nvSpPr>
        <p:spPr>
          <a:xfrm rot="2371699">
            <a:off x="8239297" y="3244429"/>
            <a:ext cx="1126129" cy="1915964"/>
          </a:xfrm>
          <a:custGeom>
            <a:avLst/>
            <a:gdLst/>
            <a:ahLst/>
            <a:cxnLst/>
            <a:rect l="l" t="t" r="r" b="b"/>
            <a:pathLst>
              <a:path w="23417" h="39841" extrusionOk="0">
                <a:moveTo>
                  <a:pt x="9364" y="0"/>
                </a:moveTo>
                <a:cubicBezTo>
                  <a:pt x="8197" y="0"/>
                  <a:pt x="7016" y="189"/>
                  <a:pt x="5900" y="507"/>
                </a:cubicBezTo>
                <a:cubicBezTo>
                  <a:pt x="4462" y="927"/>
                  <a:pt x="3025" y="1585"/>
                  <a:pt x="2007" y="2693"/>
                </a:cubicBezTo>
                <a:cubicBezTo>
                  <a:pt x="300" y="4520"/>
                  <a:pt x="1" y="7305"/>
                  <a:pt x="360" y="9790"/>
                </a:cubicBezTo>
                <a:cubicBezTo>
                  <a:pt x="719" y="12275"/>
                  <a:pt x="1648" y="14611"/>
                  <a:pt x="2127" y="17096"/>
                </a:cubicBezTo>
                <a:cubicBezTo>
                  <a:pt x="3324" y="23414"/>
                  <a:pt x="1438" y="30391"/>
                  <a:pt x="4492" y="36080"/>
                </a:cubicBezTo>
                <a:cubicBezTo>
                  <a:pt x="5889" y="38696"/>
                  <a:pt x="7535" y="39841"/>
                  <a:pt x="9445" y="39841"/>
                </a:cubicBezTo>
                <a:cubicBezTo>
                  <a:pt x="10770" y="39841"/>
                  <a:pt x="12222" y="39289"/>
                  <a:pt x="13805" y="38296"/>
                </a:cubicBezTo>
                <a:cubicBezTo>
                  <a:pt x="17458" y="35990"/>
                  <a:pt x="20392" y="32427"/>
                  <a:pt x="21560" y="28235"/>
                </a:cubicBezTo>
                <a:cubicBezTo>
                  <a:pt x="23416" y="21707"/>
                  <a:pt x="20991" y="14820"/>
                  <a:pt x="18566" y="8442"/>
                </a:cubicBezTo>
                <a:cubicBezTo>
                  <a:pt x="17577" y="5777"/>
                  <a:pt x="16440" y="2963"/>
                  <a:pt x="14074" y="1346"/>
                </a:cubicBezTo>
                <a:cubicBezTo>
                  <a:pt x="12695" y="391"/>
                  <a:pt x="11045" y="0"/>
                  <a:pt x="9364" y="0"/>
                </a:cubicBezTo>
                <a:close/>
              </a:path>
            </a:pathLst>
          </a:custGeom>
          <a:solidFill>
            <a:srgbClr val="64C9CC">
              <a:alpha val="525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8" name="Google Shape;1858;p38"/>
          <p:cNvSpPr/>
          <p:nvPr/>
        </p:nvSpPr>
        <p:spPr>
          <a:xfrm>
            <a:off x="1422137" y="-468447"/>
            <a:ext cx="1352195" cy="1035474"/>
          </a:xfrm>
          <a:custGeom>
            <a:avLst/>
            <a:gdLst/>
            <a:ahLst/>
            <a:cxnLst/>
            <a:rect l="l" t="t" r="r" b="b"/>
            <a:pathLst>
              <a:path w="28118" h="21532" extrusionOk="0">
                <a:moveTo>
                  <a:pt x="13969" y="0"/>
                </a:moveTo>
                <a:cubicBezTo>
                  <a:pt x="11999" y="0"/>
                  <a:pt x="10018" y="203"/>
                  <a:pt x="8086" y="406"/>
                </a:cubicBezTo>
                <a:cubicBezTo>
                  <a:pt x="6529" y="585"/>
                  <a:pt x="4882" y="795"/>
                  <a:pt x="3654" y="1753"/>
                </a:cubicBezTo>
                <a:cubicBezTo>
                  <a:pt x="2426" y="2711"/>
                  <a:pt x="1768" y="4358"/>
                  <a:pt x="1288" y="5915"/>
                </a:cubicBezTo>
                <a:cubicBezTo>
                  <a:pt x="540" y="8311"/>
                  <a:pt x="1" y="10856"/>
                  <a:pt x="270" y="13371"/>
                </a:cubicBezTo>
                <a:cubicBezTo>
                  <a:pt x="510" y="15886"/>
                  <a:pt x="1678" y="18401"/>
                  <a:pt x="3774" y="19809"/>
                </a:cubicBezTo>
                <a:cubicBezTo>
                  <a:pt x="5271" y="20827"/>
                  <a:pt x="7097" y="21186"/>
                  <a:pt x="8864" y="21366"/>
                </a:cubicBezTo>
                <a:cubicBezTo>
                  <a:pt x="9942" y="21476"/>
                  <a:pt x="11020" y="21531"/>
                  <a:pt x="12096" y="21531"/>
                </a:cubicBezTo>
                <a:cubicBezTo>
                  <a:pt x="13650" y="21531"/>
                  <a:pt x="15200" y="21416"/>
                  <a:pt x="16739" y="21186"/>
                </a:cubicBezTo>
                <a:cubicBezTo>
                  <a:pt x="22938" y="20258"/>
                  <a:pt x="25752" y="16365"/>
                  <a:pt x="27010" y="10466"/>
                </a:cubicBezTo>
                <a:cubicBezTo>
                  <a:pt x="28118" y="5436"/>
                  <a:pt x="23866" y="1963"/>
                  <a:pt x="19344" y="675"/>
                </a:cubicBezTo>
                <a:cubicBezTo>
                  <a:pt x="17592" y="172"/>
                  <a:pt x="15785" y="0"/>
                  <a:pt x="13969" y="0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9" name="Google Shape;1859;p38"/>
          <p:cNvSpPr/>
          <p:nvPr/>
        </p:nvSpPr>
        <p:spPr>
          <a:xfrm rot="8100000">
            <a:off x="-1633362" y="144612"/>
            <a:ext cx="3280500" cy="2063316"/>
          </a:xfrm>
          <a:custGeom>
            <a:avLst/>
            <a:gdLst/>
            <a:ahLst/>
            <a:cxnLst/>
            <a:rect l="l" t="t" r="r" b="b"/>
            <a:pathLst>
              <a:path w="65937" h="41472" fill="none" extrusionOk="0">
                <a:moveTo>
                  <a:pt x="1618" y="41471"/>
                </a:moveTo>
                <a:cubicBezTo>
                  <a:pt x="1" y="35633"/>
                  <a:pt x="659" y="29434"/>
                  <a:pt x="3444" y="24074"/>
                </a:cubicBezTo>
                <a:cubicBezTo>
                  <a:pt x="4642" y="21829"/>
                  <a:pt x="6289" y="19643"/>
                  <a:pt x="8654" y="18655"/>
                </a:cubicBezTo>
                <a:cubicBezTo>
                  <a:pt x="12906" y="16828"/>
                  <a:pt x="17697" y="19313"/>
                  <a:pt x="22309" y="19763"/>
                </a:cubicBezTo>
                <a:cubicBezTo>
                  <a:pt x="23566" y="19912"/>
                  <a:pt x="24914" y="19852"/>
                  <a:pt x="26081" y="19313"/>
                </a:cubicBezTo>
                <a:cubicBezTo>
                  <a:pt x="27429" y="18655"/>
                  <a:pt x="28357" y="17427"/>
                  <a:pt x="29196" y="16169"/>
                </a:cubicBezTo>
                <a:cubicBezTo>
                  <a:pt x="31681" y="12546"/>
                  <a:pt x="33807" y="8624"/>
                  <a:pt x="36891" y="5480"/>
                </a:cubicBezTo>
                <a:cubicBezTo>
                  <a:pt x="39975" y="2336"/>
                  <a:pt x="44287" y="0"/>
                  <a:pt x="48659" y="629"/>
                </a:cubicBezTo>
                <a:cubicBezTo>
                  <a:pt x="53150" y="1288"/>
                  <a:pt x="56654" y="4881"/>
                  <a:pt x="59079" y="8714"/>
                </a:cubicBezTo>
                <a:cubicBezTo>
                  <a:pt x="64020" y="16559"/>
                  <a:pt x="65936" y="25961"/>
                  <a:pt x="64469" y="35124"/>
                </a:cubicBezTo>
                <a:cubicBezTo>
                  <a:pt x="64469" y="35453"/>
                  <a:pt x="64319" y="35782"/>
                  <a:pt x="64080" y="36022"/>
                </a:cubicBezTo>
                <a:cubicBezTo>
                  <a:pt x="63810" y="36231"/>
                  <a:pt x="63301" y="36112"/>
                  <a:pt x="63301" y="35782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38"/>
          <p:cNvSpPr/>
          <p:nvPr/>
        </p:nvSpPr>
        <p:spPr>
          <a:xfrm>
            <a:off x="1729623" y="4481547"/>
            <a:ext cx="1710292" cy="1004155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1" name="Google Shape;1861;p38"/>
          <p:cNvGrpSpPr/>
          <p:nvPr/>
        </p:nvGrpSpPr>
        <p:grpSpPr>
          <a:xfrm>
            <a:off x="-259844" y="4593798"/>
            <a:ext cx="996568" cy="858428"/>
            <a:chOff x="6533131" y="3371573"/>
            <a:chExt cx="996568" cy="858428"/>
          </a:xfrm>
        </p:grpSpPr>
        <p:sp>
          <p:nvSpPr>
            <p:cNvPr id="1862" name="Google Shape;1862;p38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8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8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8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8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8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38"/>
            <p:cNvSpPr/>
            <p:nvPr/>
          </p:nvSpPr>
          <p:spPr>
            <a:xfrm>
              <a:off x="7028701" y="382920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38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38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38"/>
            <p:cNvSpPr/>
            <p:nvPr/>
          </p:nvSpPr>
          <p:spPr>
            <a:xfrm>
              <a:off x="7051716" y="3854935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38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38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38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38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8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8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38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9" name="Google Shape;1879;p38"/>
          <p:cNvSpPr/>
          <p:nvPr/>
        </p:nvSpPr>
        <p:spPr>
          <a:xfrm rot="3454444">
            <a:off x="5159978" y="3664120"/>
            <a:ext cx="2596660" cy="2699896"/>
          </a:xfrm>
          <a:custGeom>
            <a:avLst/>
            <a:gdLst/>
            <a:ahLst/>
            <a:cxnLst/>
            <a:rect l="l" t="t" r="r" b="b"/>
            <a:pathLst>
              <a:path w="52192" h="54267" extrusionOk="0">
                <a:moveTo>
                  <a:pt x="39238" y="1"/>
                </a:moveTo>
                <a:cubicBezTo>
                  <a:pt x="33196" y="1"/>
                  <a:pt x="25628" y="6372"/>
                  <a:pt x="22667" y="10096"/>
                </a:cubicBezTo>
                <a:cubicBezTo>
                  <a:pt x="21470" y="11623"/>
                  <a:pt x="20362" y="13390"/>
                  <a:pt x="20302" y="15336"/>
                </a:cubicBezTo>
                <a:cubicBezTo>
                  <a:pt x="20212" y="19379"/>
                  <a:pt x="24464" y="22942"/>
                  <a:pt x="23296" y="26805"/>
                </a:cubicBezTo>
                <a:cubicBezTo>
                  <a:pt x="22667" y="28871"/>
                  <a:pt x="20601" y="30158"/>
                  <a:pt x="18625" y="31087"/>
                </a:cubicBezTo>
                <a:cubicBezTo>
                  <a:pt x="15541" y="32524"/>
                  <a:pt x="12277" y="33542"/>
                  <a:pt x="9223" y="35069"/>
                </a:cubicBezTo>
                <a:cubicBezTo>
                  <a:pt x="6198" y="36596"/>
                  <a:pt x="3294" y="38722"/>
                  <a:pt x="1677" y="41716"/>
                </a:cubicBezTo>
                <a:cubicBezTo>
                  <a:pt x="60" y="44711"/>
                  <a:pt x="0" y="48723"/>
                  <a:pt x="2216" y="51298"/>
                </a:cubicBezTo>
                <a:cubicBezTo>
                  <a:pt x="4176" y="53596"/>
                  <a:pt x="7271" y="54267"/>
                  <a:pt x="10393" y="54267"/>
                </a:cubicBezTo>
                <a:cubicBezTo>
                  <a:pt x="11421" y="54267"/>
                  <a:pt x="12451" y="54194"/>
                  <a:pt x="13445" y="54083"/>
                </a:cubicBezTo>
                <a:cubicBezTo>
                  <a:pt x="21799" y="53155"/>
                  <a:pt x="30093" y="50490"/>
                  <a:pt x="36920" y="45549"/>
                </a:cubicBezTo>
                <a:cubicBezTo>
                  <a:pt x="43777" y="40609"/>
                  <a:pt x="49047" y="33302"/>
                  <a:pt x="50634" y="25038"/>
                </a:cubicBezTo>
                <a:cubicBezTo>
                  <a:pt x="52191" y="17133"/>
                  <a:pt x="50095" y="6653"/>
                  <a:pt x="43448" y="1383"/>
                </a:cubicBezTo>
                <a:cubicBezTo>
                  <a:pt x="42210" y="412"/>
                  <a:pt x="40773" y="1"/>
                  <a:pt x="39238" y="1"/>
                </a:cubicBezTo>
                <a:close/>
              </a:path>
            </a:pathLst>
          </a:custGeom>
          <a:solidFill>
            <a:srgbClr val="86C459">
              <a:alpha val="586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0" name="Google Shape;1880;p38"/>
          <p:cNvSpPr/>
          <p:nvPr/>
        </p:nvSpPr>
        <p:spPr>
          <a:xfrm rot="10800000">
            <a:off x="7447850" y="676127"/>
            <a:ext cx="695624" cy="563540"/>
          </a:xfrm>
          <a:custGeom>
            <a:avLst/>
            <a:gdLst/>
            <a:ahLst/>
            <a:cxnLst/>
            <a:rect l="l" t="t" r="r" b="b"/>
            <a:pathLst>
              <a:path w="9792" h="7933" extrusionOk="0">
                <a:moveTo>
                  <a:pt x="3800" y="1"/>
                </a:moveTo>
                <a:cubicBezTo>
                  <a:pt x="3165" y="1"/>
                  <a:pt x="2531" y="136"/>
                  <a:pt x="1947" y="405"/>
                </a:cubicBezTo>
                <a:cubicBezTo>
                  <a:pt x="659" y="1094"/>
                  <a:pt x="120" y="2681"/>
                  <a:pt x="90" y="4148"/>
                </a:cubicBezTo>
                <a:cubicBezTo>
                  <a:pt x="1" y="4927"/>
                  <a:pt x="180" y="5675"/>
                  <a:pt x="569" y="6334"/>
                </a:cubicBezTo>
                <a:cubicBezTo>
                  <a:pt x="1019" y="6873"/>
                  <a:pt x="1617" y="7292"/>
                  <a:pt x="2276" y="7472"/>
                </a:cubicBezTo>
                <a:cubicBezTo>
                  <a:pt x="3079" y="7759"/>
                  <a:pt x="3942" y="7932"/>
                  <a:pt x="4789" y="7932"/>
                </a:cubicBezTo>
                <a:cubicBezTo>
                  <a:pt x="5618" y="7932"/>
                  <a:pt x="6432" y="7767"/>
                  <a:pt x="7157" y="7382"/>
                </a:cubicBezTo>
                <a:cubicBezTo>
                  <a:pt x="9672" y="6034"/>
                  <a:pt x="9792" y="2471"/>
                  <a:pt x="7426" y="944"/>
                </a:cubicBezTo>
                <a:cubicBezTo>
                  <a:pt x="6498" y="405"/>
                  <a:pt x="5480" y="106"/>
                  <a:pt x="4432" y="46"/>
                </a:cubicBezTo>
                <a:cubicBezTo>
                  <a:pt x="4223" y="16"/>
                  <a:pt x="4011" y="1"/>
                  <a:pt x="3800" y="1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1" name="Google Shape;1881;p38"/>
          <p:cNvSpPr/>
          <p:nvPr/>
        </p:nvSpPr>
        <p:spPr>
          <a:xfrm rot="10800000">
            <a:off x="7315299" y="406822"/>
            <a:ext cx="1027523" cy="478651"/>
          </a:xfrm>
          <a:custGeom>
            <a:avLst/>
            <a:gdLst/>
            <a:ahLst/>
            <a:cxnLst/>
            <a:rect l="l" t="t" r="r" b="b"/>
            <a:pathLst>
              <a:path w="14464" h="6738" fill="none" extrusionOk="0">
                <a:moveTo>
                  <a:pt x="1" y="4133"/>
                </a:moveTo>
                <a:cubicBezTo>
                  <a:pt x="1199" y="5510"/>
                  <a:pt x="3834" y="6049"/>
                  <a:pt x="5540" y="6378"/>
                </a:cubicBezTo>
                <a:cubicBezTo>
                  <a:pt x="7427" y="6738"/>
                  <a:pt x="9583" y="6708"/>
                  <a:pt x="11319" y="5720"/>
                </a:cubicBezTo>
                <a:cubicBezTo>
                  <a:pt x="13475" y="4522"/>
                  <a:pt x="13954" y="2246"/>
                  <a:pt x="14463" y="0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2" name="Google Shape;1882;p38"/>
          <p:cNvSpPr/>
          <p:nvPr/>
        </p:nvSpPr>
        <p:spPr>
          <a:xfrm>
            <a:off x="8052931" y="1239666"/>
            <a:ext cx="1397448" cy="1071818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83" name="Google Shape;1883;p38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1884" name="Google Shape;1884;p38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8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8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8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8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5" name="Google Shape;1895;p38"/>
          <p:cNvSpPr/>
          <p:nvPr/>
        </p:nvSpPr>
        <p:spPr>
          <a:xfrm>
            <a:off x="549388" y="172797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rgbClr val="64C9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6" name="Google Shape;1896;p38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1897" name="Google Shape;1897;p38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TWO_COLUMNS_1_4_1_2"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39"/>
          <p:cNvSpPr/>
          <p:nvPr/>
        </p:nvSpPr>
        <p:spPr>
          <a:xfrm>
            <a:off x="-839872" y="-500083"/>
            <a:ext cx="1987671" cy="1375576"/>
          </a:xfrm>
          <a:custGeom>
            <a:avLst/>
            <a:gdLst/>
            <a:ahLst/>
            <a:cxnLst/>
            <a:rect l="l" t="t" r="r" b="b"/>
            <a:pathLst>
              <a:path w="43958" h="30423" extrusionOk="0">
                <a:moveTo>
                  <a:pt x="33869" y="1"/>
                </a:moveTo>
                <a:cubicBezTo>
                  <a:pt x="32229" y="1"/>
                  <a:pt x="30595" y="483"/>
                  <a:pt x="29315" y="1461"/>
                </a:cubicBezTo>
                <a:cubicBezTo>
                  <a:pt x="27279" y="3018"/>
                  <a:pt x="26171" y="5623"/>
                  <a:pt x="23985" y="6971"/>
                </a:cubicBezTo>
                <a:cubicBezTo>
                  <a:pt x="22638" y="7788"/>
                  <a:pt x="21060" y="8027"/>
                  <a:pt x="19482" y="8027"/>
                </a:cubicBezTo>
                <a:cubicBezTo>
                  <a:pt x="19095" y="8027"/>
                  <a:pt x="18709" y="8012"/>
                  <a:pt x="18326" y="7989"/>
                </a:cubicBezTo>
                <a:cubicBezTo>
                  <a:pt x="12337" y="7689"/>
                  <a:pt x="6588" y="5533"/>
                  <a:pt x="1827" y="1850"/>
                </a:cubicBezTo>
                <a:lnTo>
                  <a:pt x="1827" y="1850"/>
                </a:lnTo>
                <a:cubicBezTo>
                  <a:pt x="1" y="6671"/>
                  <a:pt x="1168" y="14456"/>
                  <a:pt x="3863" y="18828"/>
                </a:cubicBezTo>
                <a:cubicBezTo>
                  <a:pt x="6558" y="23200"/>
                  <a:pt x="10900" y="26404"/>
                  <a:pt x="15601" y="28440"/>
                </a:cubicBezTo>
                <a:cubicBezTo>
                  <a:pt x="17847" y="29458"/>
                  <a:pt x="20242" y="30087"/>
                  <a:pt x="22668" y="30356"/>
                </a:cubicBezTo>
                <a:cubicBezTo>
                  <a:pt x="23174" y="30401"/>
                  <a:pt x="23681" y="30422"/>
                  <a:pt x="24187" y="30422"/>
                </a:cubicBezTo>
                <a:cubicBezTo>
                  <a:pt x="29841" y="30422"/>
                  <a:pt x="35388" y="27717"/>
                  <a:pt x="39346" y="23649"/>
                </a:cubicBezTo>
                <a:cubicBezTo>
                  <a:pt x="40784" y="22272"/>
                  <a:pt x="41921" y="20625"/>
                  <a:pt x="42760" y="18798"/>
                </a:cubicBezTo>
                <a:cubicBezTo>
                  <a:pt x="43479" y="17002"/>
                  <a:pt x="43838" y="15115"/>
                  <a:pt x="43838" y="13169"/>
                </a:cubicBezTo>
                <a:cubicBezTo>
                  <a:pt x="43958" y="10594"/>
                  <a:pt x="43419" y="7989"/>
                  <a:pt x="42281" y="5653"/>
                </a:cubicBezTo>
                <a:cubicBezTo>
                  <a:pt x="41113" y="3318"/>
                  <a:pt x="39137" y="1461"/>
                  <a:pt x="36711" y="503"/>
                </a:cubicBezTo>
                <a:cubicBezTo>
                  <a:pt x="35810" y="169"/>
                  <a:pt x="34839" y="1"/>
                  <a:pt x="33869" y="1"/>
                </a:cubicBezTo>
                <a:close/>
              </a:path>
            </a:pathLst>
          </a:custGeom>
          <a:solidFill>
            <a:srgbClr val="8167B0">
              <a:alpha val="56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39"/>
          <p:cNvSpPr/>
          <p:nvPr/>
        </p:nvSpPr>
        <p:spPr>
          <a:xfrm>
            <a:off x="-1177517" y="212747"/>
            <a:ext cx="2382300" cy="1680149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39"/>
          <p:cNvSpPr/>
          <p:nvPr/>
        </p:nvSpPr>
        <p:spPr>
          <a:xfrm rot="-2982950">
            <a:off x="6932125" y="-817976"/>
            <a:ext cx="1058888" cy="1802008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39"/>
          <p:cNvSpPr/>
          <p:nvPr/>
        </p:nvSpPr>
        <p:spPr>
          <a:xfrm rot="-1819231">
            <a:off x="7470846" y="3485429"/>
            <a:ext cx="2503517" cy="3435373"/>
          </a:xfrm>
          <a:custGeom>
            <a:avLst/>
            <a:gdLst/>
            <a:ahLst/>
            <a:cxnLst/>
            <a:rect l="l" t="t" r="r" b="b"/>
            <a:pathLst>
              <a:path w="55366" h="75980" extrusionOk="0">
                <a:moveTo>
                  <a:pt x="23342" y="0"/>
                </a:moveTo>
                <a:cubicBezTo>
                  <a:pt x="18988" y="0"/>
                  <a:pt x="14584" y="802"/>
                  <a:pt x="10720" y="2762"/>
                </a:cubicBezTo>
                <a:cubicBezTo>
                  <a:pt x="6648" y="4858"/>
                  <a:pt x="3174" y="8302"/>
                  <a:pt x="1587" y="12643"/>
                </a:cubicBezTo>
                <a:cubicBezTo>
                  <a:pt x="0" y="16955"/>
                  <a:pt x="509" y="22105"/>
                  <a:pt x="3264" y="25729"/>
                </a:cubicBezTo>
                <a:cubicBezTo>
                  <a:pt x="6019" y="29352"/>
                  <a:pt x="10660" y="31298"/>
                  <a:pt x="13026" y="35191"/>
                </a:cubicBezTo>
                <a:cubicBezTo>
                  <a:pt x="14822" y="38125"/>
                  <a:pt x="15032" y="41748"/>
                  <a:pt x="14852" y="45192"/>
                </a:cubicBezTo>
                <a:cubicBezTo>
                  <a:pt x="14283" y="55821"/>
                  <a:pt x="10480" y="66002"/>
                  <a:pt x="3983" y="74416"/>
                </a:cubicBezTo>
                <a:lnTo>
                  <a:pt x="3953" y="74416"/>
                </a:lnTo>
                <a:cubicBezTo>
                  <a:pt x="6778" y="75491"/>
                  <a:pt x="10188" y="75980"/>
                  <a:pt x="13767" y="75980"/>
                </a:cubicBezTo>
                <a:cubicBezTo>
                  <a:pt x="20961" y="75980"/>
                  <a:pt x="28837" y="74002"/>
                  <a:pt x="34016" y="70823"/>
                </a:cubicBezTo>
                <a:cubicBezTo>
                  <a:pt x="41741" y="66032"/>
                  <a:pt x="47431" y="58397"/>
                  <a:pt x="51024" y="50012"/>
                </a:cubicBezTo>
                <a:cubicBezTo>
                  <a:pt x="52731" y="46030"/>
                  <a:pt x="54018" y="41838"/>
                  <a:pt x="54377" y="37526"/>
                </a:cubicBezTo>
                <a:cubicBezTo>
                  <a:pt x="55366" y="26597"/>
                  <a:pt x="50395" y="15638"/>
                  <a:pt x="42580" y="7942"/>
                </a:cubicBezTo>
                <a:cubicBezTo>
                  <a:pt x="40065" y="5487"/>
                  <a:pt x="37220" y="3301"/>
                  <a:pt x="33956" y="1924"/>
                </a:cubicBezTo>
                <a:cubicBezTo>
                  <a:pt x="30842" y="606"/>
                  <a:pt x="27428" y="67"/>
                  <a:pt x="24045" y="7"/>
                </a:cubicBezTo>
                <a:cubicBezTo>
                  <a:pt x="23811" y="3"/>
                  <a:pt x="23576" y="0"/>
                  <a:pt x="23342" y="0"/>
                </a:cubicBezTo>
                <a:close/>
              </a:path>
            </a:pathLst>
          </a:custGeom>
          <a:solidFill>
            <a:srgbClr val="86C459">
              <a:alpha val="502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1" name="Google Shape;1921;p39"/>
          <p:cNvGrpSpPr/>
          <p:nvPr/>
        </p:nvGrpSpPr>
        <p:grpSpPr>
          <a:xfrm>
            <a:off x="7815469" y="3925509"/>
            <a:ext cx="996568" cy="1094004"/>
            <a:chOff x="6533131" y="3135997"/>
            <a:chExt cx="996568" cy="1094004"/>
          </a:xfrm>
        </p:grpSpPr>
        <p:sp>
          <p:nvSpPr>
            <p:cNvPr id="1922" name="Google Shape;1922;p39"/>
            <p:cNvSpPr/>
            <p:nvPr/>
          </p:nvSpPr>
          <p:spPr>
            <a:xfrm>
              <a:off x="6558859" y="3371573"/>
              <a:ext cx="40696" cy="31198"/>
            </a:xfrm>
            <a:custGeom>
              <a:avLst/>
              <a:gdLst/>
              <a:ahLst/>
              <a:cxnLst/>
              <a:rect l="l" t="t" r="r" b="b"/>
              <a:pathLst>
                <a:path w="900" h="690" extrusionOk="0">
                  <a:moveTo>
                    <a:pt x="450" y="0"/>
                  </a:moveTo>
                  <a:cubicBezTo>
                    <a:pt x="1" y="0"/>
                    <a:pt x="1" y="689"/>
                    <a:pt x="450" y="689"/>
                  </a:cubicBezTo>
                  <a:cubicBezTo>
                    <a:pt x="899" y="689"/>
                    <a:pt x="899" y="0"/>
                    <a:pt x="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39"/>
            <p:cNvSpPr/>
            <p:nvPr/>
          </p:nvSpPr>
          <p:spPr>
            <a:xfrm>
              <a:off x="6533131" y="3616962"/>
              <a:ext cx="55572" cy="56564"/>
            </a:xfrm>
            <a:custGeom>
              <a:avLst/>
              <a:gdLst/>
              <a:ahLst/>
              <a:cxnLst/>
              <a:rect l="l" t="t" r="r" b="b"/>
              <a:pathLst>
                <a:path w="1229" h="1251" extrusionOk="0">
                  <a:moveTo>
                    <a:pt x="660" y="1"/>
                  </a:moveTo>
                  <a:cubicBezTo>
                    <a:pt x="607" y="1"/>
                    <a:pt x="555" y="8"/>
                    <a:pt x="510" y="23"/>
                  </a:cubicBezTo>
                  <a:lnTo>
                    <a:pt x="360" y="83"/>
                  </a:lnTo>
                  <a:cubicBezTo>
                    <a:pt x="300" y="143"/>
                    <a:pt x="211" y="203"/>
                    <a:pt x="181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1" y="1131"/>
                    <a:pt x="270" y="1191"/>
                  </a:cubicBezTo>
                  <a:lnTo>
                    <a:pt x="420" y="1251"/>
                  </a:lnTo>
                  <a:lnTo>
                    <a:pt x="720" y="1251"/>
                  </a:ln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9" y="712"/>
                    <a:pt x="1199" y="652"/>
                  </a:cubicBezTo>
                  <a:cubicBezTo>
                    <a:pt x="1229" y="562"/>
                    <a:pt x="1229" y="502"/>
                    <a:pt x="1199" y="412"/>
                  </a:cubicBezTo>
                  <a:cubicBezTo>
                    <a:pt x="1169" y="353"/>
                    <a:pt x="1139" y="293"/>
                    <a:pt x="1109" y="233"/>
                  </a:cubicBezTo>
                  <a:cubicBezTo>
                    <a:pt x="1049" y="173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39"/>
            <p:cNvSpPr/>
            <p:nvPr/>
          </p:nvSpPr>
          <p:spPr>
            <a:xfrm>
              <a:off x="6981315" y="3811618"/>
              <a:ext cx="67736" cy="51455"/>
            </a:xfrm>
            <a:custGeom>
              <a:avLst/>
              <a:gdLst/>
              <a:ahLst/>
              <a:cxnLst/>
              <a:rect l="l" t="t" r="r" b="b"/>
              <a:pathLst>
                <a:path w="1498" h="1138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39"/>
            <p:cNvSpPr/>
            <p:nvPr/>
          </p:nvSpPr>
          <p:spPr>
            <a:xfrm>
              <a:off x="6919007" y="3902321"/>
              <a:ext cx="36626" cy="31153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30"/>
                    <a:pt x="1" y="629"/>
                    <a:pt x="420" y="689"/>
                  </a:cubicBezTo>
                  <a:cubicBezTo>
                    <a:pt x="809" y="629"/>
                    <a:pt x="809" y="3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39"/>
            <p:cNvSpPr/>
            <p:nvPr/>
          </p:nvSpPr>
          <p:spPr>
            <a:xfrm>
              <a:off x="7004330" y="3943242"/>
              <a:ext cx="56884" cy="55253"/>
            </a:xfrm>
            <a:custGeom>
              <a:avLst/>
              <a:gdLst/>
              <a:ahLst/>
              <a:cxnLst/>
              <a:rect l="l" t="t" r="r" b="b"/>
              <a:pathLst>
                <a:path w="1258" h="1222" extrusionOk="0">
                  <a:moveTo>
                    <a:pt x="524" y="1"/>
                  </a:moveTo>
                  <a:cubicBezTo>
                    <a:pt x="487" y="1"/>
                    <a:pt x="449" y="8"/>
                    <a:pt x="419" y="23"/>
                  </a:cubicBezTo>
                  <a:cubicBezTo>
                    <a:pt x="330" y="53"/>
                    <a:pt x="270" y="83"/>
                    <a:pt x="210" y="113"/>
                  </a:cubicBezTo>
                  <a:cubicBezTo>
                    <a:pt x="150" y="173"/>
                    <a:pt x="120" y="203"/>
                    <a:pt x="90" y="293"/>
                  </a:cubicBezTo>
                  <a:lnTo>
                    <a:pt x="30" y="413"/>
                  </a:lnTo>
                  <a:cubicBezTo>
                    <a:pt x="0" y="503"/>
                    <a:pt x="0" y="622"/>
                    <a:pt x="30" y="712"/>
                  </a:cubicBezTo>
                  <a:lnTo>
                    <a:pt x="90" y="862"/>
                  </a:lnTo>
                  <a:cubicBezTo>
                    <a:pt x="120" y="922"/>
                    <a:pt x="180" y="1012"/>
                    <a:pt x="270" y="1042"/>
                  </a:cubicBezTo>
                  <a:lnTo>
                    <a:pt x="419" y="1131"/>
                  </a:lnTo>
                  <a:cubicBezTo>
                    <a:pt x="479" y="1191"/>
                    <a:pt x="539" y="1191"/>
                    <a:pt x="599" y="1221"/>
                  </a:cubicBezTo>
                  <a:lnTo>
                    <a:pt x="839" y="1221"/>
                  </a:lnTo>
                  <a:cubicBezTo>
                    <a:pt x="899" y="1191"/>
                    <a:pt x="988" y="1161"/>
                    <a:pt x="1018" y="1101"/>
                  </a:cubicBezTo>
                  <a:cubicBezTo>
                    <a:pt x="1078" y="1071"/>
                    <a:pt x="1138" y="1012"/>
                    <a:pt x="1168" y="952"/>
                  </a:cubicBezTo>
                  <a:lnTo>
                    <a:pt x="1228" y="832"/>
                  </a:lnTo>
                  <a:cubicBezTo>
                    <a:pt x="1258" y="712"/>
                    <a:pt x="1258" y="622"/>
                    <a:pt x="1228" y="532"/>
                  </a:cubicBezTo>
                  <a:lnTo>
                    <a:pt x="1168" y="383"/>
                  </a:lnTo>
                  <a:cubicBezTo>
                    <a:pt x="1108" y="293"/>
                    <a:pt x="1048" y="233"/>
                    <a:pt x="958" y="173"/>
                  </a:cubicBezTo>
                  <a:lnTo>
                    <a:pt x="839" y="83"/>
                  </a:lnTo>
                  <a:cubicBezTo>
                    <a:pt x="779" y="53"/>
                    <a:pt x="719" y="23"/>
                    <a:pt x="629" y="23"/>
                  </a:cubicBezTo>
                  <a:cubicBezTo>
                    <a:pt x="599" y="8"/>
                    <a:pt x="562" y="1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39"/>
            <p:cNvSpPr/>
            <p:nvPr/>
          </p:nvSpPr>
          <p:spPr>
            <a:xfrm>
              <a:off x="7318447" y="33878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97" y="113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39"/>
            <p:cNvSpPr/>
            <p:nvPr/>
          </p:nvSpPr>
          <p:spPr>
            <a:xfrm>
              <a:off x="7080151" y="389215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9"/>
            <p:cNvSpPr/>
            <p:nvPr/>
          </p:nvSpPr>
          <p:spPr>
            <a:xfrm>
              <a:off x="7030058" y="3581422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9"/>
            <p:cNvSpPr/>
            <p:nvPr/>
          </p:nvSpPr>
          <p:spPr>
            <a:xfrm>
              <a:off x="7218248" y="3520516"/>
              <a:ext cx="36581" cy="29797"/>
            </a:xfrm>
            <a:custGeom>
              <a:avLst/>
              <a:gdLst/>
              <a:ahLst/>
              <a:cxnLst/>
              <a:rect l="l" t="t" r="r" b="b"/>
              <a:pathLst>
                <a:path w="809" h="659" extrusionOk="0">
                  <a:moveTo>
                    <a:pt x="419" y="0"/>
                  </a:moveTo>
                  <a:cubicBezTo>
                    <a:pt x="0" y="30"/>
                    <a:pt x="0" y="629"/>
                    <a:pt x="419" y="659"/>
                  </a:cubicBezTo>
                  <a:cubicBezTo>
                    <a:pt x="809" y="629"/>
                    <a:pt x="809" y="3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9"/>
            <p:cNvSpPr/>
            <p:nvPr/>
          </p:nvSpPr>
          <p:spPr>
            <a:xfrm>
              <a:off x="7248016" y="3777710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9"/>
            <p:cNvSpPr/>
            <p:nvPr/>
          </p:nvSpPr>
          <p:spPr>
            <a:xfrm>
              <a:off x="6920363" y="4136541"/>
              <a:ext cx="36626" cy="29842"/>
            </a:xfrm>
            <a:custGeom>
              <a:avLst/>
              <a:gdLst/>
              <a:ahLst/>
              <a:cxnLst/>
              <a:rect l="l" t="t" r="r" b="b"/>
              <a:pathLst>
                <a:path w="810" h="660" extrusionOk="0">
                  <a:moveTo>
                    <a:pt x="390" y="0"/>
                  </a:moveTo>
                  <a:cubicBezTo>
                    <a:pt x="1" y="30"/>
                    <a:pt x="1" y="629"/>
                    <a:pt x="390" y="659"/>
                  </a:cubicBezTo>
                  <a:cubicBezTo>
                    <a:pt x="809" y="629"/>
                    <a:pt x="809" y="3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9"/>
            <p:cNvSpPr/>
            <p:nvPr/>
          </p:nvSpPr>
          <p:spPr>
            <a:xfrm>
              <a:off x="7461964" y="3580065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9"/>
            <p:cNvSpPr/>
            <p:nvPr/>
          </p:nvSpPr>
          <p:spPr>
            <a:xfrm>
              <a:off x="6789055" y="3135997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9"/>
            <p:cNvSpPr/>
            <p:nvPr/>
          </p:nvSpPr>
          <p:spPr>
            <a:xfrm>
              <a:off x="6709158" y="3982173"/>
              <a:ext cx="67736" cy="50143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9"/>
            <p:cNvSpPr/>
            <p:nvPr/>
          </p:nvSpPr>
          <p:spPr>
            <a:xfrm>
              <a:off x="6793125" y="3879306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9"/>
            <p:cNvSpPr/>
            <p:nvPr/>
          </p:nvSpPr>
          <p:spPr>
            <a:xfrm>
              <a:off x="6726747" y="3899608"/>
              <a:ext cx="67736" cy="51500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1" y="0"/>
                    <a:pt x="1" y="1138"/>
                    <a:pt x="749" y="1138"/>
                  </a:cubicBezTo>
                  <a:cubicBezTo>
                    <a:pt x="1498" y="113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9"/>
            <p:cNvSpPr/>
            <p:nvPr/>
          </p:nvSpPr>
          <p:spPr>
            <a:xfrm>
              <a:off x="6893279" y="3959520"/>
              <a:ext cx="55572" cy="56202"/>
            </a:xfrm>
            <a:custGeom>
              <a:avLst/>
              <a:gdLst/>
              <a:ahLst/>
              <a:cxnLst/>
              <a:rect l="l" t="t" r="r" b="b"/>
              <a:pathLst>
                <a:path w="1229" h="1243" extrusionOk="0">
                  <a:moveTo>
                    <a:pt x="660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90" y="83"/>
                  </a:lnTo>
                  <a:cubicBezTo>
                    <a:pt x="300" y="113"/>
                    <a:pt x="210" y="202"/>
                    <a:pt x="181" y="292"/>
                  </a:cubicBezTo>
                  <a:lnTo>
                    <a:pt x="91" y="412"/>
                  </a:lnTo>
                  <a:cubicBezTo>
                    <a:pt x="31" y="472"/>
                    <a:pt x="31" y="532"/>
                    <a:pt x="1" y="622"/>
                  </a:cubicBezTo>
                  <a:cubicBezTo>
                    <a:pt x="1" y="682"/>
                    <a:pt x="1" y="771"/>
                    <a:pt x="1" y="831"/>
                  </a:cubicBezTo>
                  <a:cubicBezTo>
                    <a:pt x="31" y="921"/>
                    <a:pt x="61" y="981"/>
                    <a:pt x="121" y="1041"/>
                  </a:cubicBezTo>
                  <a:cubicBezTo>
                    <a:pt x="151" y="1101"/>
                    <a:pt x="210" y="1131"/>
                    <a:pt x="270" y="1161"/>
                  </a:cubicBezTo>
                  <a:lnTo>
                    <a:pt x="420" y="1220"/>
                  </a:lnTo>
                  <a:cubicBezTo>
                    <a:pt x="465" y="1235"/>
                    <a:pt x="510" y="1243"/>
                    <a:pt x="559" y="1243"/>
                  </a:cubicBezTo>
                  <a:cubicBezTo>
                    <a:pt x="607" y="1243"/>
                    <a:pt x="660" y="1235"/>
                    <a:pt x="719" y="1220"/>
                  </a:cubicBezTo>
                  <a:lnTo>
                    <a:pt x="839" y="1161"/>
                  </a:lnTo>
                  <a:cubicBezTo>
                    <a:pt x="929" y="1131"/>
                    <a:pt x="989" y="1041"/>
                    <a:pt x="1049" y="981"/>
                  </a:cubicBezTo>
                  <a:lnTo>
                    <a:pt x="1139" y="831"/>
                  </a:lnTo>
                  <a:cubicBezTo>
                    <a:pt x="1169" y="771"/>
                    <a:pt x="1199" y="711"/>
                    <a:pt x="1199" y="622"/>
                  </a:cubicBezTo>
                  <a:cubicBezTo>
                    <a:pt x="1229" y="562"/>
                    <a:pt x="1229" y="472"/>
                    <a:pt x="1199" y="412"/>
                  </a:cubicBezTo>
                  <a:cubicBezTo>
                    <a:pt x="1169" y="352"/>
                    <a:pt x="1139" y="262"/>
                    <a:pt x="1109" y="232"/>
                  </a:cubicBezTo>
                  <a:cubicBezTo>
                    <a:pt x="1049" y="172"/>
                    <a:pt x="1019" y="113"/>
                    <a:pt x="929" y="83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9"/>
            <p:cNvSpPr/>
            <p:nvPr/>
          </p:nvSpPr>
          <p:spPr>
            <a:xfrm>
              <a:off x="7229055" y="4147348"/>
              <a:ext cx="105673" cy="82653"/>
            </a:xfrm>
            <a:custGeom>
              <a:avLst/>
              <a:gdLst/>
              <a:ahLst/>
              <a:cxnLst/>
              <a:rect l="l" t="t" r="r" b="b"/>
              <a:pathLst>
                <a:path w="2337" h="1828" extrusionOk="0">
                  <a:moveTo>
                    <a:pt x="1169" y="1"/>
                  </a:moveTo>
                  <a:cubicBezTo>
                    <a:pt x="1" y="1"/>
                    <a:pt x="1" y="1827"/>
                    <a:pt x="1169" y="1827"/>
                  </a:cubicBezTo>
                  <a:cubicBezTo>
                    <a:pt x="2336" y="182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0" name="Google Shape;1940;p39"/>
          <p:cNvSpPr/>
          <p:nvPr/>
        </p:nvSpPr>
        <p:spPr>
          <a:xfrm rot="4110832">
            <a:off x="-962816" y="3371564"/>
            <a:ext cx="2382272" cy="1680114"/>
          </a:xfrm>
          <a:custGeom>
            <a:avLst/>
            <a:gdLst/>
            <a:ahLst/>
            <a:cxnLst/>
            <a:rect l="l" t="t" r="r" b="b"/>
            <a:pathLst>
              <a:path w="38418" h="27097" extrusionOk="0">
                <a:moveTo>
                  <a:pt x="6102" y="0"/>
                </a:moveTo>
                <a:cubicBezTo>
                  <a:pt x="4435" y="0"/>
                  <a:pt x="2959" y="845"/>
                  <a:pt x="2096" y="3073"/>
                </a:cubicBezTo>
                <a:cubicBezTo>
                  <a:pt x="0" y="8523"/>
                  <a:pt x="3174" y="15919"/>
                  <a:pt x="6887" y="19931"/>
                </a:cubicBezTo>
                <a:cubicBezTo>
                  <a:pt x="11227" y="24618"/>
                  <a:pt x="17664" y="27097"/>
                  <a:pt x="24036" y="27097"/>
                </a:cubicBezTo>
                <a:cubicBezTo>
                  <a:pt x="24259" y="27097"/>
                  <a:pt x="24481" y="27094"/>
                  <a:pt x="24704" y="27088"/>
                </a:cubicBezTo>
                <a:cubicBezTo>
                  <a:pt x="27788" y="26998"/>
                  <a:pt x="30932" y="26309"/>
                  <a:pt x="33387" y="24453"/>
                </a:cubicBezTo>
                <a:cubicBezTo>
                  <a:pt x="36591" y="21997"/>
                  <a:pt x="38148" y="17835"/>
                  <a:pt x="38328" y="13793"/>
                </a:cubicBezTo>
                <a:cubicBezTo>
                  <a:pt x="38418" y="11487"/>
                  <a:pt x="38088" y="9092"/>
                  <a:pt x="36831" y="7175"/>
                </a:cubicBezTo>
                <a:cubicBezTo>
                  <a:pt x="35758" y="5474"/>
                  <a:pt x="33837" y="4253"/>
                  <a:pt x="31851" y="4253"/>
                </a:cubicBezTo>
                <a:cubicBezTo>
                  <a:pt x="31565" y="4253"/>
                  <a:pt x="31278" y="4278"/>
                  <a:pt x="30992" y="4331"/>
                </a:cubicBezTo>
                <a:cubicBezTo>
                  <a:pt x="27008" y="5110"/>
                  <a:pt x="24805" y="10733"/>
                  <a:pt x="20896" y="10733"/>
                </a:cubicBezTo>
                <a:cubicBezTo>
                  <a:pt x="20750" y="10733"/>
                  <a:pt x="20602" y="10725"/>
                  <a:pt x="20452" y="10709"/>
                </a:cubicBezTo>
                <a:cubicBezTo>
                  <a:pt x="17817" y="10409"/>
                  <a:pt x="16320" y="7714"/>
                  <a:pt x="14822" y="5499"/>
                </a:cubicBezTo>
                <a:cubicBezTo>
                  <a:pt x="13190" y="3099"/>
                  <a:pt x="9295" y="0"/>
                  <a:pt x="6102" y="0"/>
                </a:cubicBezTo>
                <a:close/>
              </a:path>
            </a:pathLst>
          </a:custGeom>
          <a:solidFill>
            <a:srgbClr val="C55CA3">
              <a:alpha val="519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1" name="Google Shape;1941;p39"/>
          <p:cNvSpPr/>
          <p:nvPr/>
        </p:nvSpPr>
        <p:spPr>
          <a:xfrm rot="-3687331">
            <a:off x="456437" y="4087454"/>
            <a:ext cx="1058894" cy="1802024"/>
          </a:xfrm>
          <a:custGeom>
            <a:avLst/>
            <a:gdLst/>
            <a:ahLst/>
            <a:cxnLst/>
            <a:rect l="l" t="t" r="r" b="b"/>
            <a:pathLst>
              <a:path w="23417" h="39854" extrusionOk="0">
                <a:moveTo>
                  <a:pt x="13966" y="0"/>
                </a:moveTo>
                <a:cubicBezTo>
                  <a:pt x="12642" y="0"/>
                  <a:pt x="11192" y="554"/>
                  <a:pt x="9612" y="1558"/>
                </a:cubicBezTo>
                <a:cubicBezTo>
                  <a:pt x="5959" y="3834"/>
                  <a:pt x="3025" y="7397"/>
                  <a:pt x="1857" y="11589"/>
                </a:cubicBezTo>
                <a:cubicBezTo>
                  <a:pt x="0" y="18146"/>
                  <a:pt x="2426" y="25033"/>
                  <a:pt x="4851" y="31381"/>
                </a:cubicBezTo>
                <a:cubicBezTo>
                  <a:pt x="5839" y="34046"/>
                  <a:pt x="6977" y="36891"/>
                  <a:pt x="9343" y="38508"/>
                </a:cubicBezTo>
                <a:cubicBezTo>
                  <a:pt x="10721" y="39462"/>
                  <a:pt x="12372" y="39853"/>
                  <a:pt x="14053" y="39853"/>
                </a:cubicBezTo>
                <a:cubicBezTo>
                  <a:pt x="15219" y="39853"/>
                  <a:pt x="16401" y="39665"/>
                  <a:pt x="17517" y="39346"/>
                </a:cubicBezTo>
                <a:cubicBezTo>
                  <a:pt x="18954" y="38927"/>
                  <a:pt x="20392" y="38268"/>
                  <a:pt x="21410" y="37160"/>
                </a:cubicBezTo>
                <a:cubicBezTo>
                  <a:pt x="23117" y="35304"/>
                  <a:pt x="23416" y="32549"/>
                  <a:pt x="23057" y="30064"/>
                </a:cubicBezTo>
                <a:cubicBezTo>
                  <a:pt x="22697" y="27579"/>
                  <a:pt x="21769" y="25213"/>
                  <a:pt x="21290" y="22758"/>
                </a:cubicBezTo>
                <a:cubicBezTo>
                  <a:pt x="20092" y="16440"/>
                  <a:pt x="21979" y="9463"/>
                  <a:pt x="18925" y="3774"/>
                </a:cubicBezTo>
                <a:cubicBezTo>
                  <a:pt x="17527" y="1155"/>
                  <a:pt x="15878" y="0"/>
                  <a:pt x="13966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39"/>
          <p:cNvSpPr/>
          <p:nvPr/>
        </p:nvSpPr>
        <p:spPr>
          <a:xfrm>
            <a:off x="953576" y="-378165"/>
            <a:ext cx="1270069" cy="974067"/>
          </a:xfrm>
          <a:custGeom>
            <a:avLst/>
            <a:gdLst/>
            <a:ahLst/>
            <a:cxnLst/>
            <a:rect l="l" t="t" r="r" b="b"/>
            <a:pathLst>
              <a:path w="28088" h="21543" extrusionOk="0">
                <a:moveTo>
                  <a:pt x="15992" y="1"/>
                </a:moveTo>
                <a:cubicBezTo>
                  <a:pt x="14438" y="1"/>
                  <a:pt x="12888" y="116"/>
                  <a:pt x="11349" y="346"/>
                </a:cubicBezTo>
                <a:cubicBezTo>
                  <a:pt x="5151" y="1274"/>
                  <a:pt x="2336" y="5167"/>
                  <a:pt x="1078" y="11066"/>
                </a:cubicBezTo>
                <a:cubicBezTo>
                  <a:pt x="1" y="16096"/>
                  <a:pt x="4252" y="19570"/>
                  <a:pt x="8774" y="20857"/>
                </a:cubicBezTo>
                <a:cubicBezTo>
                  <a:pt x="10545" y="21365"/>
                  <a:pt x="12373" y="21543"/>
                  <a:pt x="14209" y="21543"/>
                </a:cubicBezTo>
                <a:cubicBezTo>
                  <a:pt x="16160" y="21543"/>
                  <a:pt x="18120" y="21343"/>
                  <a:pt x="20033" y="21127"/>
                </a:cubicBezTo>
                <a:cubicBezTo>
                  <a:pt x="21560" y="20977"/>
                  <a:pt x="23207" y="20767"/>
                  <a:pt x="24434" y="19809"/>
                </a:cubicBezTo>
                <a:cubicBezTo>
                  <a:pt x="25662" y="18851"/>
                  <a:pt x="26321" y="17174"/>
                  <a:pt x="26800" y="15647"/>
                </a:cubicBezTo>
                <a:cubicBezTo>
                  <a:pt x="27548" y="13222"/>
                  <a:pt x="28087" y="10706"/>
                  <a:pt x="27848" y="8191"/>
                </a:cubicBezTo>
                <a:cubicBezTo>
                  <a:pt x="27578" y="5676"/>
                  <a:pt x="26441" y="3131"/>
                  <a:pt x="24315" y="1723"/>
                </a:cubicBezTo>
                <a:cubicBezTo>
                  <a:pt x="22817" y="735"/>
                  <a:pt x="21021" y="376"/>
                  <a:pt x="19224" y="166"/>
                </a:cubicBezTo>
                <a:cubicBezTo>
                  <a:pt x="18146" y="56"/>
                  <a:pt x="17068" y="1"/>
                  <a:pt x="15992" y="1"/>
                </a:cubicBezTo>
                <a:close/>
              </a:path>
            </a:pathLst>
          </a:custGeom>
          <a:solidFill>
            <a:srgbClr val="64C9CC">
              <a:alpha val="55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3" name="Google Shape;1943;p39"/>
          <p:cNvSpPr/>
          <p:nvPr/>
        </p:nvSpPr>
        <p:spPr>
          <a:xfrm>
            <a:off x="3560883" y="4382412"/>
            <a:ext cx="3512224" cy="2211918"/>
          </a:xfrm>
          <a:custGeom>
            <a:avLst/>
            <a:gdLst/>
            <a:ahLst/>
            <a:cxnLst/>
            <a:rect l="l" t="t" r="r" b="b"/>
            <a:pathLst>
              <a:path w="77674" h="48920" extrusionOk="0">
                <a:moveTo>
                  <a:pt x="64971" y="0"/>
                </a:moveTo>
                <a:cubicBezTo>
                  <a:pt x="63238" y="0"/>
                  <a:pt x="61528" y="430"/>
                  <a:pt x="60037" y="1369"/>
                </a:cubicBezTo>
                <a:cubicBezTo>
                  <a:pt x="56144" y="3824"/>
                  <a:pt x="54587" y="8854"/>
                  <a:pt x="50934" y="11699"/>
                </a:cubicBezTo>
                <a:cubicBezTo>
                  <a:pt x="48616" y="13499"/>
                  <a:pt x="45655" y="14242"/>
                  <a:pt x="42663" y="14242"/>
                </a:cubicBezTo>
                <a:cubicBezTo>
                  <a:pt x="41326" y="14242"/>
                  <a:pt x="39982" y="14093"/>
                  <a:pt x="38687" y="13825"/>
                </a:cubicBezTo>
                <a:cubicBezTo>
                  <a:pt x="34495" y="12987"/>
                  <a:pt x="30603" y="11040"/>
                  <a:pt x="26620" y="9483"/>
                </a:cubicBezTo>
                <a:cubicBezTo>
                  <a:pt x="23340" y="8176"/>
                  <a:pt x="19857" y="7113"/>
                  <a:pt x="16372" y="7113"/>
                </a:cubicBezTo>
                <a:cubicBezTo>
                  <a:pt x="15625" y="7113"/>
                  <a:pt x="14879" y="7162"/>
                  <a:pt x="14134" y="7268"/>
                </a:cubicBezTo>
                <a:cubicBezTo>
                  <a:pt x="6827" y="8286"/>
                  <a:pt x="1408" y="15262"/>
                  <a:pt x="749" y="22419"/>
                </a:cubicBezTo>
                <a:cubicBezTo>
                  <a:pt x="0" y="30503"/>
                  <a:pt x="5510" y="37750"/>
                  <a:pt x="11469" y="42870"/>
                </a:cubicBezTo>
                <a:cubicBezTo>
                  <a:pt x="11948" y="43259"/>
                  <a:pt x="12427" y="43649"/>
                  <a:pt x="12906" y="44008"/>
                </a:cubicBezTo>
                <a:cubicBezTo>
                  <a:pt x="17462" y="47613"/>
                  <a:pt x="23181" y="48920"/>
                  <a:pt x="28984" y="48920"/>
                </a:cubicBezTo>
                <a:cubicBezTo>
                  <a:pt x="33593" y="48920"/>
                  <a:pt x="38255" y="48095"/>
                  <a:pt x="42430" y="46942"/>
                </a:cubicBezTo>
                <a:cubicBezTo>
                  <a:pt x="52461" y="44188"/>
                  <a:pt x="61564" y="38708"/>
                  <a:pt x="68691" y="31132"/>
                </a:cubicBezTo>
                <a:cubicBezTo>
                  <a:pt x="72164" y="27449"/>
                  <a:pt x="75158" y="23197"/>
                  <a:pt x="76416" y="18287"/>
                </a:cubicBezTo>
                <a:cubicBezTo>
                  <a:pt x="77674" y="13406"/>
                  <a:pt x="76985" y="7806"/>
                  <a:pt x="73691" y="4004"/>
                </a:cubicBezTo>
                <a:cubicBezTo>
                  <a:pt x="71544" y="1506"/>
                  <a:pt x="68215" y="0"/>
                  <a:pt x="64971" y="0"/>
                </a:cubicBezTo>
                <a:close/>
              </a:path>
            </a:pathLst>
          </a:custGeom>
          <a:solidFill>
            <a:srgbClr val="64C9CC">
              <a:alpha val="63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4" name="Google Shape;1944;p39"/>
          <p:cNvSpPr/>
          <p:nvPr/>
        </p:nvSpPr>
        <p:spPr>
          <a:xfrm rot="2700115">
            <a:off x="6943544" y="-179018"/>
            <a:ext cx="3558111" cy="3117734"/>
          </a:xfrm>
          <a:custGeom>
            <a:avLst/>
            <a:gdLst/>
            <a:ahLst/>
            <a:cxnLst/>
            <a:rect l="l" t="t" r="r" b="b"/>
            <a:pathLst>
              <a:path w="67554" h="59199" extrusionOk="0">
                <a:moveTo>
                  <a:pt x="31780" y="0"/>
                </a:moveTo>
                <a:cubicBezTo>
                  <a:pt x="23668" y="0"/>
                  <a:pt x="15542" y="2152"/>
                  <a:pt x="8595" y="6360"/>
                </a:cubicBezTo>
                <a:lnTo>
                  <a:pt x="3774" y="9744"/>
                </a:lnTo>
                <a:cubicBezTo>
                  <a:pt x="2306" y="10942"/>
                  <a:pt x="1648" y="12888"/>
                  <a:pt x="1258" y="14744"/>
                </a:cubicBezTo>
                <a:cubicBezTo>
                  <a:pt x="1" y="20763"/>
                  <a:pt x="749" y="27021"/>
                  <a:pt x="3444" y="32561"/>
                </a:cubicBezTo>
                <a:cubicBezTo>
                  <a:pt x="4552" y="34776"/>
                  <a:pt x="6079" y="36962"/>
                  <a:pt x="8355" y="37891"/>
                </a:cubicBezTo>
                <a:cubicBezTo>
                  <a:pt x="9173" y="38214"/>
                  <a:pt x="10033" y="38353"/>
                  <a:pt x="10903" y="38353"/>
                </a:cubicBezTo>
                <a:cubicBezTo>
                  <a:pt x="12612" y="38353"/>
                  <a:pt x="14363" y="37816"/>
                  <a:pt x="15931" y="37082"/>
                </a:cubicBezTo>
                <a:cubicBezTo>
                  <a:pt x="18296" y="35944"/>
                  <a:pt x="20482" y="34417"/>
                  <a:pt x="22937" y="33579"/>
                </a:cubicBezTo>
                <a:cubicBezTo>
                  <a:pt x="24482" y="33041"/>
                  <a:pt x="26040" y="32789"/>
                  <a:pt x="27562" y="32789"/>
                </a:cubicBezTo>
                <a:cubicBezTo>
                  <a:pt x="34774" y="32789"/>
                  <a:pt x="41176" y="38446"/>
                  <a:pt x="41472" y="46185"/>
                </a:cubicBezTo>
                <a:cubicBezTo>
                  <a:pt x="41562" y="48341"/>
                  <a:pt x="41143" y="50497"/>
                  <a:pt x="41263" y="52682"/>
                </a:cubicBezTo>
                <a:cubicBezTo>
                  <a:pt x="41353" y="54838"/>
                  <a:pt x="42161" y="57144"/>
                  <a:pt x="44018" y="58252"/>
                </a:cubicBezTo>
                <a:cubicBezTo>
                  <a:pt x="44976" y="58761"/>
                  <a:pt x="46024" y="59030"/>
                  <a:pt x="47102" y="59090"/>
                </a:cubicBezTo>
                <a:cubicBezTo>
                  <a:pt x="47693" y="59162"/>
                  <a:pt x="48288" y="59198"/>
                  <a:pt x="48883" y="59198"/>
                </a:cubicBezTo>
                <a:cubicBezTo>
                  <a:pt x="50757" y="59198"/>
                  <a:pt x="52628" y="58844"/>
                  <a:pt x="54378" y="58162"/>
                </a:cubicBezTo>
                <a:cubicBezTo>
                  <a:pt x="56774" y="57174"/>
                  <a:pt x="58810" y="55497"/>
                  <a:pt x="60487" y="53551"/>
                </a:cubicBezTo>
                <a:cubicBezTo>
                  <a:pt x="64409" y="49059"/>
                  <a:pt x="66595" y="43161"/>
                  <a:pt x="67074" y="37202"/>
                </a:cubicBezTo>
                <a:cubicBezTo>
                  <a:pt x="67553" y="31273"/>
                  <a:pt x="66415" y="25225"/>
                  <a:pt x="64229" y="19685"/>
                </a:cubicBezTo>
                <a:cubicBezTo>
                  <a:pt x="62553" y="15403"/>
                  <a:pt x="60217" y="11301"/>
                  <a:pt x="56774" y="8217"/>
                </a:cubicBezTo>
                <a:cubicBezTo>
                  <a:pt x="54198" y="5881"/>
                  <a:pt x="51024" y="4204"/>
                  <a:pt x="47761" y="2947"/>
                </a:cubicBezTo>
                <a:cubicBezTo>
                  <a:pt x="42681" y="973"/>
                  <a:pt x="37234" y="0"/>
                  <a:pt x="31780" y="0"/>
                </a:cubicBezTo>
                <a:close/>
              </a:path>
            </a:pathLst>
          </a:custGeom>
          <a:solidFill>
            <a:srgbClr val="8167B0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5" name="Google Shape;1945;p39"/>
          <p:cNvGrpSpPr/>
          <p:nvPr/>
        </p:nvGrpSpPr>
        <p:grpSpPr>
          <a:xfrm>
            <a:off x="7978165" y="357266"/>
            <a:ext cx="615334" cy="1251425"/>
            <a:chOff x="274890" y="317841"/>
            <a:chExt cx="615334" cy="1251425"/>
          </a:xfrm>
        </p:grpSpPr>
        <p:sp>
          <p:nvSpPr>
            <p:cNvPr id="1946" name="Google Shape;1946;p39"/>
            <p:cNvSpPr/>
            <p:nvPr/>
          </p:nvSpPr>
          <p:spPr>
            <a:xfrm>
              <a:off x="274890" y="663466"/>
              <a:ext cx="171397" cy="899824"/>
            </a:xfrm>
            <a:custGeom>
              <a:avLst/>
              <a:gdLst/>
              <a:ahLst/>
              <a:cxnLst/>
              <a:rect l="l" t="t" r="r" b="b"/>
              <a:pathLst>
                <a:path w="3445" h="18086" fill="none" extrusionOk="0">
                  <a:moveTo>
                    <a:pt x="1" y="0"/>
                  </a:moveTo>
                  <a:cubicBezTo>
                    <a:pt x="1618" y="5929"/>
                    <a:pt x="2785" y="11977"/>
                    <a:pt x="3444" y="18086"/>
                  </a:cubicBezTo>
                  <a:lnTo>
                    <a:pt x="3235" y="16858"/>
                  </a:ln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9"/>
            <p:cNvSpPr/>
            <p:nvPr/>
          </p:nvSpPr>
          <p:spPr>
            <a:xfrm>
              <a:off x="420911" y="448937"/>
              <a:ext cx="230951" cy="1077142"/>
            </a:xfrm>
            <a:custGeom>
              <a:avLst/>
              <a:gdLst/>
              <a:ahLst/>
              <a:cxnLst/>
              <a:rect l="l" t="t" r="r" b="b"/>
              <a:pathLst>
                <a:path w="4642" h="21650" fill="none" extrusionOk="0">
                  <a:moveTo>
                    <a:pt x="0" y="0"/>
                  </a:moveTo>
                  <a:cubicBezTo>
                    <a:pt x="1887" y="7007"/>
                    <a:pt x="3563" y="13445"/>
                    <a:pt x="4641" y="21649"/>
                  </a:cubicBezTo>
                  <a:cubicBezTo>
                    <a:pt x="4492" y="20571"/>
                    <a:pt x="4342" y="19463"/>
                    <a:pt x="4162" y="18385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9"/>
            <p:cNvSpPr/>
            <p:nvPr/>
          </p:nvSpPr>
          <p:spPr>
            <a:xfrm>
              <a:off x="580316" y="317841"/>
              <a:ext cx="309908" cy="1251425"/>
            </a:xfrm>
            <a:custGeom>
              <a:avLst/>
              <a:gdLst/>
              <a:ahLst/>
              <a:cxnLst/>
              <a:rect l="l" t="t" r="r" b="b"/>
              <a:pathLst>
                <a:path w="6229" h="25153" fill="none" extrusionOk="0">
                  <a:moveTo>
                    <a:pt x="0" y="0"/>
                  </a:moveTo>
                  <a:cubicBezTo>
                    <a:pt x="2964" y="8145"/>
                    <a:pt x="5061" y="16559"/>
                    <a:pt x="6228" y="25153"/>
                  </a:cubicBezTo>
                </a:path>
              </a:pathLst>
            </a:custGeom>
            <a:noFill/>
            <a:ln w="38100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9" name="Google Shape;1949;p39"/>
          <p:cNvSpPr/>
          <p:nvPr/>
        </p:nvSpPr>
        <p:spPr>
          <a:xfrm rot="5241231">
            <a:off x="-548871" y="1627967"/>
            <a:ext cx="1554335" cy="912586"/>
          </a:xfrm>
          <a:custGeom>
            <a:avLst/>
            <a:gdLst/>
            <a:ahLst/>
            <a:cxnLst/>
            <a:rect l="l" t="t" r="r" b="b"/>
            <a:pathLst>
              <a:path w="34376" h="20183" fill="none" extrusionOk="0">
                <a:moveTo>
                  <a:pt x="1618" y="20183"/>
                </a:moveTo>
                <a:cubicBezTo>
                  <a:pt x="420" y="16500"/>
                  <a:pt x="1" y="12577"/>
                  <a:pt x="450" y="8714"/>
                </a:cubicBezTo>
                <a:cubicBezTo>
                  <a:pt x="540" y="7876"/>
                  <a:pt x="689" y="6978"/>
                  <a:pt x="1198" y="6319"/>
                </a:cubicBezTo>
                <a:cubicBezTo>
                  <a:pt x="2246" y="4882"/>
                  <a:pt x="4432" y="4942"/>
                  <a:pt x="6109" y="5600"/>
                </a:cubicBezTo>
                <a:cubicBezTo>
                  <a:pt x="10301" y="7247"/>
                  <a:pt x="13206" y="11619"/>
                  <a:pt x="17667" y="12457"/>
                </a:cubicBezTo>
                <a:cubicBezTo>
                  <a:pt x="18206" y="12577"/>
                  <a:pt x="18955" y="12517"/>
                  <a:pt x="19164" y="12008"/>
                </a:cubicBezTo>
                <a:cubicBezTo>
                  <a:pt x="19254" y="11739"/>
                  <a:pt x="19254" y="11439"/>
                  <a:pt x="19164" y="11170"/>
                </a:cubicBezTo>
                <a:cubicBezTo>
                  <a:pt x="18625" y="8834"/>
                  <a:pt x="18087" y="6499"/>
                  <a:pt x="17548" y="4163"/>
                </a:cubicBezTo>
                <a:cubicBezTo>
                  <a:pt x="17248" y="2876"/>
                  <a:pt x="17098" y="1229"/>
                  <a:pt x="18176" y="510"/>
                </a:cubicBezTo>
                <a:cubicBezTo>
                  <a:pt x="18925" y="1"/>
                  <a:pt x="19943" y="211"/>
                  <a:pt x="20722" y="570"/>
                </a:cubicBezTo>
                <a:cubicBezTo>
                  <a:pt x="22967" y="1648"/>
                  <a:pt x="24345" y="3953"/>
                  <a:pt x="26471" y="5211"/>
                </a:cubicBezTo>
                <a:cubicBezTo>
                  <a:pt x="28836" y="6559"/>
                  <a:pt x="31831" y="6409"/>
                  <a:pt x="34376" y="5391"/>
                </a:cubicBezTo>
              </a:path>
            </a:pathLst>
          </a:custGeom>
          <a:noFill/>
          <a:ln w="28450" cap="flat" cmpd="sng">
            <a:solidFill>
              <a:schemeClr val="dk2"/>
            </a:solidFill>
            <a:prstDash val="solid"/>
            <a:miter lim="2994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0" name="Google Shape;1950;p39"/>
          <p:cNvGrpSpPr/>
          <p:nvPr/>
        </p:nvGrpSpPr>
        <p:grpSpPr>
          <a:xfrm>
            <a:off x="7366666" y="4340825"/>
            <a:ext cx="541486" cy="361801"/>
            <a:chOff x="7366666" y="4340825"/>
            <a:chExt cx="541486" cy="361801"/>
          </a:xfrm>
        </p:grpSpPr>
        <p:sp>
          <p:nvSpPr>
            <p:cNvPr id="1951" name="Google Shape;1951;p39"/>
            <p:cNvSpPr/>
            <p:nvPr/>
          </p:nvSpPr>
          <p:spPr>
            <a:xfrm>
              <a:off x="7614482" y="4659126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9"/>
            <p:cNvSpPr/>
            <p:nvPr/>
          </p:nvSpPr>
          <p:spPr>
            <a:xfrm>
              <a:off x="7694380" y="4596878"/>
              <a:ext cx="32910" cy="27026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9"/>
            <p:cNvSpPr/>
            <p:nvPr/>
          </p:nvSpPr>
          <p:spPr>
            <a:xfrm>
              <a:off x="7602754" y="4540788"/>
              <a:ext cx="50561" cy="47619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9"/>
            <p:cNvSpPr/>
            <p:nvPr/>
          </p:nvSpPr>
          <p:spPr>
            <a:xfrm>
              <a:off x="7573375" y="4643829"/>
              <a:ext cx="58798" cy="44677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9"/>
            <p:cNvSpPr/>
            <p:nvPr/>
          </p:nvSpPr>
          <p:spPr>
            <a:xfrm>
              <a:off x="7552234" y="4621510"/>
              <a:ext cx="58798" cy="43501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9"/>
            <p:cNvSpPr/>
            <p:nvPr/>
          </p:nvSpPr>
          <p:spPr>
            <a:xfrm>
              <a:off x="7692027" y="4394836"/>
              <a:ext cx="35263" cy="27065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9"/>
            <p:cNvSpPr/>
            <p:nvPr/>
          </p:nvSpPr>
          <p:spPr>
            <a:xfrm>
              <a:off x="7850570" y="4512311"/>
              <a:ext cx="57582" cy="43501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9"/>
            <p:cNvSpPr/>
            <p:nvPr/>
          </p:nvSpPr>
          <p:spPr>
            <a:xfrm>
              <a:off x="7777770" y="4600369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9"/>
            <p:cNvSpPr/>
            <p:nvPr/>
          </p:nvSpPr>
          <p:spPr>
            <a:xfrm>
              <a:off x="7835311" y="4582757"/>
              <a:ext cx="58759" cy="43501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9"/>
            <p:cNvSpPr/>
            <p:nvPr/>
          </p:nvSpPr>
          <p:spPr>
            <a:xfrm>
              <a:off x="7701402" y="4525530"/>
              <a:ext cx="47031" cy="49070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9"/>
            <p:cNvSpPr/>
            <p:nvPr/>
          </p:nvSpPr>
          <p:spPr>
            <a:xfrm>
              <a:off x="7366666" y="4340825"/>
              <a:ext cx="91669" cy="70527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2" name="Google Shape;1962;p39"/>
          <p:cNvSpPr/>
          <p:nvPr/>
        </p:nvSpPr>
        <p:spPr>
          <a:xfrm>
            <a:off x="6608588" y="4155022"/>
            <a:ext cx="695739" cy="733402"/>
          </a:xfrm>
          <a:custGeom>
            <a:avLst/>
            <a:gdLst/>
            <a:ahLst/>
            <a:cxnLst/>
            <a:rect l="l" t="t" r="r" b="b"/>
            <a:pathLst>
              <a:path w="13984" h="14741" extrusionOk="0">
                <a:moveTo>
                  <a:pt x="4552" y="1"/>
                </a:moveTo>
                <a:cubicBezTo>
                  <a:pt x="4582" y="61"/>
                  <a:pt x="2036" y="1618"/>
                  <a:pt x="1917" y="1917"/>
                </a:cubicBezTo>
                <a:cubicBezTo>
                  <a:pt x="1498" y="2786"/>
                  <a:pt x="2336" y="3953"/>
                  <a:pt x="2725" y="4792"/>
                </a:cubicBezTo>
                <a:cubicBezTo>
                  <a:pt x="2875" y="5091"/>
                  <a:pt x="2935" y="5391"/>
                  <a:pt x="2935" y="5720"/>
                </a:cubicBezTo>
                <a:cubicBezTo>
                  <a:pt x="2875" y="6259"/>
                  <a:pt x="2396" y="6618"/>
                  <a:pt x="1977" y="6948"/>
                </a:cubicBezTo>
                <a:cubicBezTo>
                  <a:pt x="1348" y="7457"/>
                  <a:pt x="779" y="8056"/>
                  <a:pt x="300" y="8714"/>
                </a:cubicBezTo>
                <a:cubicBezTo>
                  <a:pt x="120" y="8924"/>
                  <a:pt x="30" y="9163"/>
                  <a:pt x="0" y="9403"/>
                </a:cubicBezTo>
                <a:cubicBezTo>
                  <a:pt x="30" y="9613"/>
                  <a:pt x="120" y="9792"/>
                  <a:pt x="240" y="9972"/>
                </a:cubicBezTo>
                <a:lnTo>
                  <a:pt x="1198" y="11499"/>
                </a:lnTo>
                <a:cubicBezTo>
                  <a:pt x="1348" y="11798"/>
                  <a:pt x="1587" y="12038"/>
                  <a:pt x="1887" y="12188"/>
                </a:cubicBezTo>
                <a:cubicBezTo>
                  <a:pt x="1987" y="12225"/>
                  <a:pt x="2089" y="12242"/>
                  <a:pt x="2191" y="12242"/>
                </a:cubicBezTo>
                <a:cubicBezTo>
                  <a:pt x="2575" y="12242"/>
                  <a:pt x="2963" y="12005"/>
                  <a:pt x="3294" y="11769"/>
                </a:cubicBezTo>
                <a:lnTo>
                  <a:pt x="5480" y="10271"/>
                </a:lnTo>
                <a:cubicBezTo>
                  <a:pt x="5630" y="10182"/>
                  <a:pt x="5779" y="10092"/>
                  <a:pt x="5929" y="10062"/>
                </a:cubicBezTo>
                <a:cubicBezTo>
                  <a:pt x="5971" y="10054"/>
                  <a:pt x="6012" y="10050"/>
                  <a:pt x="6052" y="10050"/>
                </a:cubicBezTo>
                <a:cubicBezTo>
                  <a:pt x="6470" y="10050"/>
                  <a:pt x="6791" y="10455"/>
                  <a:pt x="7037" y="10810"/>
                </a:cubicBezTo>
                <a:lnTo>
                  <a:pt x="9403" y="14314"/>
                </a:lnTo>
                <a:cubicBezTo>
                  <a:pt x="9492" y="14493"/>
                  <a:pt x="9642" y="14643"/>
                  <a:pt x="9822" y="14733"/>
                </a:cubicBezTo>
                <a:cubicBezTo>
                  <a:pt x="9855" y="14738"/>
                  <a:pt x="9888" y="14741"/>
                  <a:pt x="9921" y="14741"/>
                </a:cubicBezTo>
                <a:cubicBezTo>
                  <a:pt x="10067" y="14741"/>
                  <a:pt x="10214" y="14692"/>
                  <a:pt x="10361" y="14643"/>
                </a:cubicBezTo>
                <a:cubicBezTo>
                  <a:pt x="11199" y="14284"/>
                  <a:pt x="12157" y="13835"/>
                  <a:pt x="12397" y="12936"/>
                </a:cubicBezTo>
                <a:cubicBezTo>
                  <a:pt x="12547" y="12337"/>
                  <a:pt x="12307" y="11679"/>
                  <a:pt x="12068" y="11110"/>
                </a:cubicBezTo>
                <a:cubicBezTo>
                  <a:pt x="11558" y="9972"/>
                  <a:pt x="10990" y="8864"/>
                  <a:pt x="10361" y="7816"/>
                </a:cubicBezTo>
                <a:cubicBezTo>
                  <a:pt x="11588" y="7457"/>
                  <a:pt x="12696" y="6768"/>
                  <a:pt x="13625" y="5840"/>
                </a:cubicBezTo>
                <a:cubicBezTo>
                  <a:pt x="13804" y="5690"/>
                  <a:pt x="13954" y="5480"/>
                  <a:pt x="13984" y="5241"/>
                </a:cubicBezTo>
                <a:cubicBezTo>
                  <a:pt x="13984" y="4971"/>
                  <a:pt x="13894" y="4702"/>
                  <a:pt x="13714" y="4492"/>
                </a:cubicBezTo>
                <a:lnTo>
                  <a:pt x="11768" y="1678"/>
                </a:lnTo>
                <a:cubicBezTo>
                  <a:pt x="11678" y="1558"/>
                  <a:pt x="11588" y="1468"/>
                  <a:pt x="11469" y="1408"/>
                </a:cubicBezTo>
                <a:cubicBezTo>
                  <a:pt x="11425" y="1389"/>
                  <a:pt x="11380" y="1381"/>
                  <a:pt x="11334" y="1381"/>
                </a:cubicBezTo>
                <a:cubicBezTo>
                  <a:pt x="11161" y="1381"/>
                  <a:pt x="10982" y="1499"/>
                  <a:pt x="10840" y="1618"/>
                </a:cubicBezTo>
                <a:lnTo>
                  <a:pt x="8235" y="3594"/>
                </a:lnTo>
                <a:cubicBezTo>
                  <a:pt x="8044" y="3761"/>
                  <a:pt x="7795" y="3928"/>
                  <a:pt x="7551" y="3928"/>
                </a:cubicBezTo>
                <a:cubicBezTo>
                  <a:pt x="7489" y="3928"/>
                  <a:pt x="7427" y="3918"/>
                  <a:pt x="7366" y="3893"/>
                </a:cubicBezTo>
                <a:cubicBezTo>
                  <a:pt x="7187" y="3804"/>
                  <a:pt x="7037" y="3684"/>
                  <a:pt x="6947" y="3504"/>
                </a:cubicBezTo>
                <a:lnTo>
                  <a:pt x="455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3" name="Google Shape;1963;p39"/>
          <p:cNvGrpSpPr/>
          <p:nvPr/>
        </p:nvGrpSpPr>
        <p:grpSpPr>
          <a:xfrm>
            <a:off x="940275" y="-12375"/>
            <a:ext cx="1303220" cy="740533"/>
            <a:chOff x="940275" y="-12375"/>
            <a:chExt cx="1303220" cy="740533"/>
          </a:xfrm>
        </p:grpSpPr>
        <p:sp>
          <p:nvSpPr>
            <p:cNvPr id="1964" name="Google Shape;1964;p39"/>
            <p:cNvSpPr/>
            <p:nvPr/>
          </p:nvSpPr>
          <p:spPr>
            <a:xfrm>
              <a:off x="2188488" y="701202"/>
              <a:ext cx="31606" cy="26957"/>
            </a:xfrm>
            <a:custGeom>
              <a:avLst/>
              <a:gdLst/>
              <a:ahLst/>
              <a:cxnLst/>
              <a:rect l="l" t="t" r="r" b="b"/>
              <a:pathLst>
                <a:path w="809" h="690" extrusionOk="0">
                  <a:moveTo>
                    <a:pt x="389" y="1"/>
                  </a:moveTo>
                  <a:cubicBezTo>
                    <a:pt x="0" y="61"/>
                    <a:pt x="0" y="660"/>
                    <a:pt x="389" y="690"/>
                  </a:cubicBezTo>
                  <a:cubicBezTo>
                    <a:pt x="809" y="660"/>
                    <a:pt x="809" y="61"/>
                    <a:pt x="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9"/>
            <p:cNvSpPr/>
            <p:nvPr/>
          </p:nvSpPr>
          <p:spPr>
            <a:xfrm>
              <a:off x="2195481" y="467536"/>
              <a:ext cx="48014" cy="48600"/>
            </a:xfrm>
            <a:custGeom>
              <a:avLst/>
              <a:gdLst/>
              <a:ahLst/>
              <a:cxnLst/>
              <a:rect l="l" t="t" r="r" b="b"/>
              <a:pathLst>
                <a:path w="1229" h="1244" extrusionOk="0">
                  <a:moveTo>
                    <a:pt x="671" y="1"/>
                  </a:moveTo>
                  <a:cubicBezTo>
                    <a:pt x="622" y="1"/>
                    <a:pt x="570" y="8"/>
                    <a:pt x="510" y="23"/>
                  </a:cubicBezTo>
                  <a:lnTo>
                    <a:pt x="390" y="83"/>
                  </a:lnTo>
                  <a:cubicBezTo>
                    <a:pt x="300" y="143"/>
                    <a:pt x="240" y="203"/>
                    <a:pt x="180" y="293"/>
                  </a:cubicBezTo>
                  <a:lnTo>
                    <a:pt x="91" y="412"/>
                  </a:lnTo>
                  <a:cubicBezTo>
                    <a:pt x="61" y="472"/>
                    <a:pt x="31" y="532"/>
                    <a:pt x="31" y="622"/>
                  </a:cubicBezTo>
                  <a:cubicBezTo>
                    <a:pt x="1" y="682"/>
                    <a:pt x="1" y="772"/>
                    <a:pt x="31" y="832"/>
                  </a:cubicBezTo>
                  <a:cubicBezTo>
                    <a:pt x="31" y="922"/>
                    <a:pt x="91" y="981"/>
                    <a:pt x="121" y="1041"/>
                  </a:cubicBezTo>
                  <a:cubicBezTo>
                    <a:pt x="150" y="1101"/>
                    <a:pt x="210" y="1131"/>
                    <a:pt x="270" y="1191"/>
                  </a:cubicBezTo>
                  <a:lnTo>
                    <a:pt x="420" y="1221"/>
                  </a:lnTo>
                  <a:cubicBezTo>
                    <a:pt x="465" y="1236"/>
                    <a:pt x="517" y="1243"/>
                    <a:pt x="570" y="1243"/>
                  </a:cubicBezTo>
                  <a:cubicBezTo>
                    <a:pt x="622" y="1243"/>
                    <a:pt x="674" y="1236"/>
                    <a:pt x="719" y="1221"/>
                  </a:cubicBezTo>
                  <a:lnTo>
                    <a:pt x="839" y="1191"/>
                  </a:lnTo>
                  <a:cubicBezTo>
                    <a:pt x="929" y="1131"/>
                    <a:pt x="989" y="1071"/>
                    <a:pt x="1049" y="981"/>
                  </a:cubicBezTo>
                  <a:lnTo>
                    <a:pt x="1139" y="862"/>
                  </a:lnTo>
                  <a:cubicBezTo>
                    <a:pt x="1169" y="802"/>
                    <a:pt x="1198" y="712"/>
                    <a:pt x="1198" y="652"/>
                  </a:cubicBezTo>
                  <a:cubicBezTo>
                    <a:pt x="1228" y="562"/>
                    <a:pt x="1228" y="502"/>
                    <a:pt x="1198" y="412"/>
                  </a:cubicBezTo>
                  <a:cubicBezTo>
                    <a:pt x="1198" y="353"/>
                    <a:pt x="1169" y="293"/>
                    <a:pt x="1109" y="233"/>
                  </a:cubicBezTo>
                  <a:cubicBezTo>
                    <a:pt x="1079" y="173"/>
                    <a:pt x="1019" y="113"/>
                    <a:pt x="959" y="83"/>
                  </a:cubicBezTo>
                  <a:lnTo>
                    <a:pt x="809" y="23"/>
                  </a:lnTo>
                  <a:cubicBezTo>
                    <a:pt x="764" y="8"/>
                    <a:pt x="719" y="1"/>
                    <a:pt x="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39"/>
            <p:cNvSpPr/>
            <p:nvPr/>
          </p:nvSpPr>
          <p:spPr>
            <a:xfrm>
              <a:off x="1798905" y="304662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98" y="1108"/>
                    <a:pt x="149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39"/>
            <p:cNvSpPr/>
            <p:nvPr/>
          </p:nvSpPr>
          <p:spPr>
            <a:xfrm>
              <a:off x="1878486" y="242661"/>
              <a:ext cx="32778" cy="26918"/>
            </a:xfrm>
            <a:custGeom>
              <a:avLst/>
              <a:gdLst/>
              <a:ahLst/>
              <a:cxnLst/>
              <a:rect l="l" t="t" r="r" b="b"/>
              <a:pathLst>
                <a:path w="839" h="689" extrusionOk="0">
                  <a:moveTo>
                    <a:pt x="419" y="0"/>
                  </a:moveTo>
                  <a:cubicBezTo>
                    <a:pt x="0" y="60"/>
                    <a:pt x="0" y="659"/>
                    <a:pt x="419" y="689"/>
                  </a:cubicBezTo>
                  <a:cubicBezTo>
                    <a:pt x="838" y="659"/>
                    <a:pt x="838" y="6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39"/>
            <p:cNvSpPr/>
            <p:nvPr/>
          </p:nvSpPr>
          <p:spPr>
            <a:xfrm>
              <a:off x="1787223" y="186794"/>
              <a:ext cx="50358" cy="47428"/>
            </a:xfrm>
            <a:custGeom>
              <a:avLst/>
              <a:gdLst/>
              <a:ahLst/>
              <a:cxnLst/>
              <a:rect l="l" t="t" r="r" b="b"/>
              <a:pathLst>
                <a:path w="1289" h="1214" extrusionOk="0">
                  <a:moveTo>
                    <a:pt x="543" y="0"/>
                  </a:moveTo>
                  <a:cubicBezTo>
                    <a:pt x="510" y="0"/>
                    <a:pt x="480" y="8"/>
                    <a:pt x="450" y="23"/>
                  </a:cubicBezTo>
                  <a:cubicBezTo>
                    <a:pt x="360" y="23"/>
                    <a:pt x="300" y="83"/>
                    <a:pt x="240" y="113"/>
                  </a:cubicBezTo>
                  <a:cubicBezTo>
                    <a:pt x="180" y="173"/>
                    <a:pt x="120" y="202"/>
                    <a:pt x="90" y="262"/>
                  </a:cubicBezTo>
                  <a:lnTo>
                    <a:pt x="30" y="412"/>
                  </a:lnTo>
                  <a:cubicBezTo>
                    <a:pt x="0" y="502"/>
                    <a:pt x="0" y="622"/>
                    <a:pt x="30" y="712"/>
                  </a:cubicBezTo>
                  <a:lnTo>
                    <a:pt x="90" y="831"/>
                  </a:lnTo>
                  <a:cubicBezTo>
                    <a:pt x="150" y="921"/>
                    <a:pt x="210" y="1011"/>
                    <a:pt x="300" y="1041"/>
                  </a:cubicBezTo>
                  <a:lnTo>
                    <a:pt x="420" y="1131"/>
                  </a:lnTo>
                  <a:cubicBezTo>
                    <a:pt x="480" y="1161"/>
                    <a:pt x="569" y="1191"/>
                    <a:pt x="629" y="1191"/>
                  </a:cubicBezTo>
                  <a:cubicBezTo>
                    <a:pt x="674" y="1206"/>
                    <a:pt x="712" y="1213"/>
                    <a:pt x="749" y="1213"/>
                  </a:cubicBezTo>
                  <a:cubicBezTo>
                    <a:pt x="786" y="1213"/>
                    <a:pt x="824" y="1206"/>
                    <a:pt x="869" y="1191"/>
                  </a:cubicBezTo>
                  <a:cubicBezTo>
                    <a:pt x="929" y="1191"/>
                    <a:pt x="989" y="1161"/>
                    <a:pt x="1048" y="1101"/>
                  </a:cubicBezTo>
                  <a:cubicBezTo>
                    <a:pt x="1108" y="1071"/>
                    <a:pt x="1168" y="1011"/>
                    <a:pt x="1198" y="951"/>
                  </a:cubicBezTo>
                  <a:lnTo>
                    <a:pt x="1258" y="801"/>
                  </a:lnTo>
                  <a:cubicBezTo>
                    <a:pt x="1288" y="712"/>
                    <a:pt x="1288" y="622"/>
                    <a:pt x="1258" y="502"/>
                  </a:cubicBezTo>
                  <a:lnTo>
                    <a:pt x="1198" y="382"/>
                  </a:lnTo>
                  <a:cubicBezTo>
                    <a:pt x="1138" y="292"/>
                    <a:pt x="1078" y="232"/>
                    <a:pt x="989" y="173"/>
                  </a:cubicBezTo>
                  <a:lnTo>
                    <a:pt x="869" y="83"/>
                  </a:lnTo>
                  <a:cubicBezTo>
                    <a:pt x="809" y="53"/>
                    <a:pt x="719" y="23"/>
                    <a:pt x="659" y="23"/>
                  </a:cubicBezTo>
                  <a:cubicBezTo>
                    <a:pt x="614" y="8"/>
                    <a:pt x="577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39"/>
            <p:cNvSpPr/>
            <p:nvPr/>
          </p:nvSpPr>
          <p:spPr>
            <a:xfrm>
              <a:off x="1506483" y="669635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97" y="1138"/>
                    <a:pt x="149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9"/>
            <p:cNvSpPr/>
            <p:nvPr/>
          </p:nvSpPr>
          <p:spPr>
            <a:xfrm>
              <a:off x="1757962" y="289425"/>
              <a:ext cx="58562" cy="44498"/>
            </a:xfrm>
            <a:custGeom>
              <a:avLst/>
              <a:gdLst/>
              <a:ahLst/>
              <a:cxnLst/>
              <a:rect l="l" t="t" r="r" b="b"/>
              <a:pathLst>
                <a:path w="1499" h="1139" extrusionOk="0">
                  <a:moveTo>
                    <a:pt x="749" y="1"/>
                  </a:moveTo>
                  <a:cubicBezTo>
                    <a:pt x="1" y="1"/>
                    <a:pt x="1" y="1139"/>
                    <a:pt x="749" y="1139"/>
                  </a:cubicBezTo>
                  <a:cubicBezTo>
                    <a:pt x="1498" y="113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9"/>
            <p:cNvSpPr/>
            <p:nvPr/>
          </p:nvSpPr>
          <p:spPr>
            <a:xfrm>
              <a:off x="1755657" y="503518"/>
              <a:ext cx="58523" cy="44498"/>
            </a:xfrm>
            <a:custGeom>
              <a:avLst/>
              <a:gdLst/>
              <a:ahLst/>
              <a:cxnLst/>
              <a:rect l="l" t="t" r="r" b="b"/>
              <a:pathLst>
                <a:path w="1498" h="1139" extrusionOk="0">
                  <a:moveTo>
                    <a:pt x="749" y="1"/>
                  </a:moveTo>
                  <a:cubicBezTo>
                    <a:pt x="0" y="1"/>
                    <a:pt x="0" y="1138"/>
                    <a:pt x="749" y="1138"/>
                  </a:cubicBezTo>
                  <a:cubicBezTo>
                    <a:pt x="1497" y="1138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9"/>
            <p:cNvSpPr/>
            <p:nvPr/>
          </p:nvSpPr>
          <p:spPr>
            <a:xfrm>
              <a:off x="1619936" y="573723"/>
              <a:ext cx="31645" cy="26918"/>
            </a:xfrm>
            <a:custGeom>
              <a:avLst/>
              <a:gdLst/>
              <a:ahLst/>
              <a:cxnLst/>
              <a:rect l="l" t="t" r="r" b="b"/>
              <a:pathLst>
                <a:path w="810" h="689" extrusionOk="0">
                  <a:moveTo>
                    <a:pt x="420" y="0"/>
                  </a:moveTo>
                  <a:cubicBezTo>
                    <a:pt x="1" y="60"/>
                    <a:pt x="1" y="629"/>
                    <a:pt x="420" y="689"/>
                  </a:cubicBezTo>
                  <a:cubicBezTo>
                    <a:pt x="809" y="629"/>
                    <a:pt x="809" y="60"/>
                    <a:pt x="4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9"/>
            <p:cNvSpPr/>
            <p:nvPr/>
          </p:nvSpPr>
          <p:spPr>
            <a:xfrm>
              <a:off x="1736904" y="267196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9"/>
                    <a:pt x="749" y="1109"/>
                  </a:cubicBezTo>
                  <a:cubicBezTo>
                    <a:pt x="1498" y="1109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9"/>
            <p:cNvSpPr/>
            <p:nvPr/>
          </p:nvSpPr>
          <p:spPr>
            <a:xfrm>
              <a:off x="1876142" y="41422"/>
              <a:ext cx="35122" cy="26957"/>
            </a:xfrm>
            <a:custGeom>
              <a:avLst/>
              <a:gdLst/>
              <a:ahLst/>
              <a:cxnLst/>
              <a:rect l="l" t="t" r="r" b="b"/>
              <a:pathLst>
                <a:path w="899" h="690" extrusionOk="0">
                  <a:moveTo>
                    <a:pt x="449" y="1"/>
                  </a:moveTo>
                  <a:cubicBezTo>
                    <a:pt x="0" y="1"/>
                    <a:pt x="0" y="690"/>
                    <a:pt x="449" y="690"/>
                  </a:cubicBezTo>
                  <a:cubicBezTo>
                    <a:pt x="898" y="690"/>
                    <a:pt x="898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9"/>
            <p:cNvSpPr/>
            <p:nvPr/>
          </p:nvSpPr>
          <p:spPr>
            <a:xfrm>
              <a:off x="1383654" y="504690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0"/>
                  </a:moveTo>
                  <a:cubicBezTo>
                    <a:pt x="0" y="0"/>
                    <a:pt x="0" y="1138"/>
                    <a:pt x="749" y="1138"/>
                  </a:cubicBezTo>
                  <a:cubicBezTo>
                    <a:pt x="1467" y="1138"/>
                    <a:pt x="1467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9"/>
            <p:cNvSpPr/>
            <p:nvPr/>
          </p:nvSpPr>
          <p:spPr>
            <a:xfrm>
              <a:off x="2034053" y="158430"/>
              <a:ext cx="57351" cy="43326"/>
            </a:xfrm>
            <a:custGeom>
              <a:avLst/>
              <a:gdLst/>
              <a:ahLst/>
              <a:cxnLst/>
              <a:rect l="l" t="t" r="r" b="b"/>
              <a:pathLst>
                <a:path w="1468" h="1109" extrusionOk="0">
                  <a:moveTo>
                    <a:pt x="749" y="0"/>
                  </a:moveTo>
                  <a:cubicBezTo>
                    <a:pt x="1" y="0"/>
                    <a:pt x="1" y="1108"/>
                    <a:pt x="749" y="1108"/>
                  </a:cubicBezTo>
                  <a:cubicBezTo>
                    <a:pt x="1468" y="1108"/>
                    <a:pt x="1468" y="0"/>
                    <a:pt x="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9"/>
            <p:cNvSpPr/>
            <p:nvPr/>
          </p:nvSpPr>
          <p:spPr>
            <a:xfrm>
              <a:off x="1961544" y="246138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9"/>
            <p:cNvSpPr/>
            <p:nvPr/>
          </p:nvSpPr>
          <p:spPr>
            <a:xfrm>
              <a:off x="2018856" y="228596"/>
              <a:ext cx="58523" cy="43326"/>
            </a:xfrm>
            <a:custGeom>
              <a:avLst/>
              <a:gdLst/>
              <a:ahLst/>
              <a:cxnLst/>
              <a:rect l="l" t="t" r="r" b="b"/>
              <a:pathLst>
                <a:path w="1498" h="1109" extrusionOk="0">
                  <a:moveTo>
                    <a:pt x="749" y="1"/>
                  </a:moveTo>
                  <a:cubicBezTo>
                    <a:pt x="0" y="1"/>
                    <a:pt x="0" y="1109"/>
                    <a:pt x="749" y="1109"/>
                  </a:cubicBezTo>
                  <a:cubicBezTo>
                    <a:pt x="1497" y="1109"/>
                    <a:pt x="1497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9"/>
            <p:cNvSpPr/>
            <p:nvPr/>
          </p:nvSpPr>
          <p:spPr>
            <a:xfrm>
              <a:off x="1885479" y="171596"/>
              <a:ext cx="46842" cy="48873"/>
            </a:xfrm>
            <a:custGeom>
              <a:avLst/>
              <a:gdLst/>
              <a:ahLst/>
              <a:cxnLst/>
              <a:rect l="l" t="t" r="r" b="b"/>
              <a:pathLst>
                <a:path w="1199" h="1251" extrusionOk="0">
                  <a:moveTo>
                    <a:pt x="659" y="0"/>
                  </a:moveTo>
                  <a:cubicBezTo>
                    <a:pt x="607" y="0"/>
                    <a:pt x="555" y="8"/>
                    <a:pt x="510" y="23"/>
                  </a:cubicBezTo>
                  <a:lnTo>
                    <a:pt x="360" y="82"/>
                  </a:lnTo>
                  <a:cubicBezTo>
                    <a:pt x="300" y="142"/>
                    <a:pt x="210" y="202"/>
                    <a:pt x="180" y="292"/>
                  </a:cubicBezTo>
                  <a:lnTo>
                    <a:pt x="91" y="412"/>
                  </a:lnTo>
                  <a:cubicBezTo>
                    <a:pt x="31" y="472"/>
                    <a:pt x="1" y="532"/>
                    <a:pt x="1" y="621"/>
                  </a:cubicBezTo>
                  <a:cubicBezTo>
                    <a:pt x="1" y="681"/>
                    <a:pt x="1" y="771"/>
                    <a:pt x="1" y="831"/>
                  </a:cubicBezTo>
                  <a:cubicBezTo>
                    <a:pt x="31" y="921"/>
                    <a:pt x="61" y="981"/>
                    <a:pt x="120" y="1041"/>
                  </a:cubicBezTo>
                  <a:cubicBezTo>
                    <a:pt x="150" y="1101"/>
                    <a:pt x="210" y="1130"/>
                    <a:pt x="270" y="1190"/>
                  </a:cubicBezTo>
                  <a:lnTo>
                    <a:pt x="390" y="1250"/>
                  </a:lnTo>
                  <a:lnTo>
                    <a:pt x="689" y="1250"/>
                  </a:lnTo>
                  <a:lnTo>
                    <a:pt x="839" y="1190"/>
                  </a:lnTo>
                  <a:cubicBezTo>
                    <a:pt x="929" y="1130"/>
                    <a:pt x="989" y="1071"/>
                    <a:pt x="1049" y="981"/>
                  </a:cubicBezTo>
                  <a:lnTo>
                    <a:pt x="1139" y="861"/>
                  </a:lnTo>
                  <a:cubicBezTo>
                    <a:pt x="1169" y="801"/>
                    <a:pt x="1198" y="711"/>
                    <a:pt x="1198" y="651"/>
                  </a:cubicBezTo>
                  <a:cubicBezTo>
                    <a:pt x="1198" y="562"/>
                    <a:pt x="1198" y="502"/>
                    <a:pt x="1198" y="412"/>
                  </a:cubicBezTo>
                  <a:cubicBezTo>
                    <a:pt x="1169" y="352"/>
                    <a:pt x="1139" y="292"/>
                    <a:pt x="1109" y="232"/>
                  </a:cubicBezTo>
                  <a:cubicBezTo>
                    <a:pt x="1049" y="172"/>
                    <a:pt x="989" y="112"/>
                    <a:pt x="929" y="82"/>
                  </a:cubicBezTo>
                  <a:lnTo>
                    <a:pt x="809" y="23"/>
                  </a:lnTo>
                  <a:cubicBezTo>
                    <a:pt x="764" y="8"/>
                    <a:pt x="712" y="0"/>
                    <a:pt x="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9"/>
            <p:cNvSpPr/>
            <p:nvPr/>
          </p:nvSpPr>
          <p:spPr>
            <a:xfrm>
              <a:off x="1159015" y="213399"/>
              <a:ext cx="58562" cy="43326"/>
            </a:xfrm>
            <a:custGeom>
              <a:avLst/>
              <a:gdLst/>
              <a:ahLst/>
              <a:cxnLst/>
              <a:rect l="l" t="t" r="r" b="b"/>
              <a:pathLst>
                <a:path w="1499" h="1109" extrusionOk="0">
                  <a:moveTo>
                    <a:pt x="749" y="1"/>
                  </a:moveTo>
                  <a:cubicBezTo>
                    <a:pt x="1" y="1"/>
                    <a:pt x="1" y="1108"/>
                    <a:pt x="749" y="1108"/>
                  </a:cubicBezTo>
                  <a:cubicBezTo>
                    <a:pt x="1498" y="1108"/>
                    <a:pt x="149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9"/>
            <p:cNvSpPr/>
            <p:nvPr/>
          </p:nvSpPr>
          <p:spPr>
            <a:xfrm>
              <a:off x="940275" y="267196"/>
              <a:ext cx="57351" cy="44498"/>
            </a:xfrm>
            <a:custGeom>
              <a:avLst/>
              <a:gdLst/>
              <a:ahLst/>
              <a:cxnLst/>
              <a:rect l="l" t="t" r="r" b="b"/>
              <a:pathLst>
                <a:path w="1468" h="1139" extrusionOk="0">
                  <a:moveTo>
                    <a:pt x="749" y="1"/>
                  </a:moveTo>
                  <a:cubicBezTo>
                    <a:pt x="0" y="1"/>
                    <a:pt x="0" y="1139"/>
                    <a:pt x="749" y="1139"/>
                  </a:cubicBezTo>
                  <a:cubicBezTo>
                    <a:pt x="1468" y="1139"/>
                    <a:pt x="1468" y="1"/>
                    <a:pt x="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9"/>
            <p:cNvSpPr/>
            <p:nvPr/>
          </p:nvSpPr>
          <p:spPr>
            <a:xfrm>
              <a:off x="1552075" y="-12375"/>
              <a:ext cx="91301" cy="70243"/>
            </a:xfrm>
            <a:custGeom>
              <a:avLst/>
              <a:gdLst/>
              <a:ahLst/>
              <a:cxnLst/>
              <a:rect l="l" t="t" r="r" b="b"/>
              <a:pathLst>
                <a:path w="2337" h="1798" extrusionOk="0">
                  <a:moveTo>
                    <a:pt x="1169" y="1"/>
                  </a:moveTo>
                  <a:cubicBezTo>
                    <a:pt x="1" y="1"/>
                    <a:pt x="1" y="1797"/>
                    <a:pt x="1169" y="1797"/>
                  </a:cubicBezTo>
                  <a:cubicBezTo>
                    <a:pt x="2336" y="1797"/>
                    <a:pt x="2336" y="1"/>
                    <a:pt x="1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38762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8" r:id="rId5"/>
    <p:sldLayoutId id="2147483684" r:id="rId6"/>
    <p:sldLayoutId id="214748368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6.wdp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9.wdp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43"/>
          <p:cNvSpPr txBox="1">
            <a:spLocks noGrp="1"/>
          </p:cNvSpPr>
          <p:nvPr>
            <p:ph type="ctrTitle"/>
          </p:nvPr>
        </p:nvSpPr>
        <p:spPr>
          <a:xfrm>
            <a:off x="1542225" y="1110300"/>
            <a:ext cx="6059700" cy="22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北門國小</a:t>
            </a:r>
            <a:r>
              <a:rPr lang="en-US" altLang="zh-TW" sz="5400"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540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b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四年級彈性課程</a:t>
            </a:r>
            <a:b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鹽鄉美地</a:t>
            </a:r>
            <a:endParaRPr sz="5400" dirty="0">
              <a:solidFill>
                <a:srgbClr val="FFF2D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94" name="Google Shape;1994;p43"/>
          <p:cNvSpPr txBox="1">
            <a:spLocks noGrp="1"/>
          </p:cNvSpPr>
          <p:nvPr>
            <p:ph type="subTitle" idx="1"/>
          </p:nvPr>
        </p:nvSpPr>
        <p:spPr>
          <a:xfrm>
            <a:off x="2107293" y="3880150"/>
            <a:ext cx="4940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授課老師：王郁婷、林昱伶</a:t>
            </a:r>
          </a:p>
        </p:txBody>
      </p:sp>
      <p:sp>
        <p:nvSpPr>
          <p:cNvPr id="2022" name="Google Shape;2022;p43"/>
          <p:cNvSpPr/>
          <p:nvPr/>
        </p:nvSpPr>
        <p:spPr>
          <a:xfrm rot="6668179">
            <a:off x="8079943" y="567025"/>
            <a:ext cx="309906" cy="859122"/>
          </a:xfrm>
          <a:custGeom>
            <a:avLst/>
            <a:gdLst/>
            <a:ahLst/>
            <a:cxnLst/>
            <a:rect l="l" t="t" r="r" b="b"/>
            <a:pathLst>
              <a:path w="6229" h="25153" fill="none" extrusionOk="0">
                <a:moveTo>
                  <a:pt x="0" y="0"/>
                </a:moveTo>
                <a:cubicBezTo>
                  <a:pt x="2964" y="8145"/>
                  <a:pt x="5061" y="16559"/>
                  <a:pt x="6228" y="25153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3" name="Google Shape;2023;p43"/>
          <p:cNvSpPr/>
          <p:nvPr/>
        </p:nvSpPr>
        <p:spPr>
          <a:xfrm>
            <a:off x="1963848" y="889549"/>
            <a:ext cx="58562" cy="43326"/>
          </a:xfrm>
          <a:custGeom>
            <a:avLst/>
            <a:gdLst/>
            <a:ahLst/>
            <a:cxnLst/>
            <a:rect l="l" t="t" r="r" b="b"/>
            <a:pathLst>
              <a:path w="1499" h="1109" extrusionOk="0">
                <a:moveTo>
                  <a:pt x="750" y="1"/>
                </a:moveTo>
                <a:cubicBezTo>
                  <a:pt x="1" y="1"/>
                  <a:pt x="1" y="1109"/>
                  <a:pt x="750" y="1109"/>
                </a:cubicBezTo>
                <a:cubicBezTo>
                  <a:pt x="1498" y="1109"/>
                  <a:pt x="1498" y="1"/>
                  <a:pt x="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4" name="Google Shape;2024;p43"/>
          <p:cNvSpPr/>
          <p:nvPr/>
        </p:nvSpPr>
        <p:spPr>
          <a:xfrm>
            <a:off x="2445827" y="669635"/>
            <a:ext cx="58523" cy="44498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0"/>
                </a:moveTo>
                <a:cubicBezTo>
                  <a:pt x="1" y="0"/>
                  <a:pt x="1" y="1138"/>
                  <a:pt x="749" y="1138"/>
                </a:cubicBezTo>
                <a:cubicBezTo>
                  <a:pt x="1498" y="1138"/>
                  <a:pt x="1498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5" name="Google Shape;2025;p43"/>
          <p:cNvSpPr/>
          <p:nvPr/>
        </p:nvSpPr>
        <p:spPr>
          <a:xfrm rot="5677900">
            <a:off x="4379514" y="1716557"/>
            <a:ext cx="309908" cy="3510122"/>
          </a:xfrm>
          <a:custGeom>
            <a:avLst/>
            <a:gdLst/>
            <a:ahLst/>
            <a:cxnLst/>
            <a:rect l="l" t="t" r="r" b="b"/>
            <a:pathLst>
              <a:path w="6229" h="25153" fill="none" extrusionOk="0">
                <a:moveTo>
                  <a:pt x="0" y="0"/>
                </a:moveTo>
                <a:cubicBezTo>
                  <a:pt x="2964" y="8145"/>
                  <a:pt x="5061" y="16559"/>
                  <a:pt x="6228" y="25153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25" y="0"/>
            <a:ext cx="7814732" cy="551180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0250AB0-5E6B-4AAB-A523-E372DA3E31C8}"/>
              </a:ext>
            </a:extLst>
          </p:cNvPr>
          <p:cNvSpPr txBox="1"/>
          <p:nvPr/>
        </p:nvSpPr>
        <p:spPr>
          <a:xfrm>
            <a:off x="345518" y="1282986"/>
            <a:ext cx="738664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/>
              <a:t>學生作品</a:t>
            </a:r>
          </a:p>
        </p:txBody>
      </p:sp>
    </p:spTree>
    <p:extLst>
      <p:ext uri="{BB962C8B-B14F-4D97-AF65-F5344CB8AC3E}">
        <p14:creationId xmlns:p14="http://schemas.microsoft.com/office/powerpoint/2010/main" val="644068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46276" y="310553"/>
            <a:ext cx="7714200" cy="946200"/>
          </a:xfrm>
        </p:spPr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分組戲劇演練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25" y="1154394"/>
            <a:ext cx="4265852" cy="313384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9" y="1154394"/>
            <a:ext cx="4265852" cy="313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72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5" y="1255653"/>
            <a:ext cx="4117670" cy="282528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33" y="1255653"/>
            <a:ext cx="4224867" cy="2825280"/>
          </a:xfrm>
          <a:prstGeom prst="rect">
            <a:avLst/>
          </a:prstGeom>
        </p:spPr>
      </p:pic>
      <p:sp>
        <p:nvSpPr>
          <p:cNvPr id="7" name="標題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9EB41C43-BFBD-4CEF-8904-DAA639DDDDC9}"/>
              </a:ext>
            </a:extLst>
          </p:cNvPr>
          <p:cNvSpPr txBox="1">
            <a:spLocks/>
          </p:cNvSpPr>
          <p:nvPr/>
        </p:nvSpPr>
        <p:spPr>
          <a:xfrm>
            <a:off x="646276" y="310553"/>
            <a:ext cx="77142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zh-TW" altLang="en-US" b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分組戲劇演練</a:t>
            </a:r>
            <a:endParaRPr lang="zh-TW" altLang="en-US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4862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714900" y="111102"/>
            <a:ext cx="7714200" cy="946200"/>
          </a:xfrm>
        </p:spPr>
        <p:txBody>
          <a:bodyPr/>
          <a:lstStyle/>
          <a:p>
            <a:r>
              <a:rPr lang="zh-TW" altLang="en-US" sz="4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戲劇演出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83B0FDE-A71D-4F53-9327-7A1D9AD735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770"/>
          <a:stretch/>
        </p:blipFill>
        <p:spPr>
          <a:xfrm>
            <a:off x="4980313" y="2431524"/>
            <a:ext cx="2807602" cy="261290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A9EBD4A-B7AE-4BB4-AAC2-6FF4EEE595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60" r="9522"/>
          <a:stretch/>
        </p:blipFill>
        <p:spPr>
          <a:xfrm>
            <a:off x="1282887" y="941593"/>
            <a:ext cx="3524961" cy="203426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8A43362-351F-4B65-ACA9-0AD48C1DF7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82" r="10728"/>
          <a:stretch/>
        </p:blipFill>
        <p:spPr>
          <a:xfrm>
            <a:off x="1282887" y="2975854"/>
            <a:ext cx="3524962" cy="206857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13887C3-B329-4764-A639-F79A90171D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74" r="26593"/>
          <a:stretch/>
        </p:blipFill>
        <p:spPr>
          <a:xfrm>
            <a:off x="4980313" y="941593"/>
            <a:ext cx="2807602" cy="203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36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43"/>
          <p:cNvSpPr txBox="1">
            <a:spLocks noGrp="1"/>
          </p:cNvSpPr>
          <p:nvPr>
            <p:ph type="title" idx="2"/>
          </p:nvPr>
        </p:nvSpPr>
        <p:spPr>
          <a:xfrm>
            <a:off x="2646000" y="1012100"/>
            <a:ext cx="3852000" cy="17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187" name="Google Shape;2187;p43"/>
          <p:cNvSpPr txBox="1">
            <a:spLocks noGrp="1"/>
          </p:cNvSpPr>
          <p:nvPr>
            <p:ph type="ctrTitle"/>
          </p:nvPr>
        </p:nvSpPr>
        <p:spPr>
          <a:xfrm>
            <a:off x="1687406" y="3023551"/>
            <a:ext cx="6090781" cy="7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8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一起來闖關</a:t>
            </a:r>
            <a:endParaRPr sz="8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8727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參觀鹽博物館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" r="6786"/>
          <a:stretch/>
        </p:blipFill>
        <p:spPr>
          <a:xfrm>
            <a:off x="714850" y="1282987"/>
            <a:ext cx="3865617" cy="334891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7" r="18533" b="7489"/>
          <a:stretch/>
        </p:blipFill>
        <p:spPr>
          <a:xfrm>
            <a:off x="4682067" y="1243302"/>
            <a:ext cx="3828430" cy="338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42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使用行動載具進行尋寶任務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86" y="1348599"/>
            <a:ext cx="4471947" cy="327843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1282986"/>
            <a:ext cx="3090332" cy="334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72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43"/>
          <p:cNvSpPr txBox="1">
            <a:spLocks noGrp="1"/>
          </p:cNvSpPr>
          <p:nvPr>
            <p:ph type="title" idx="2"/>
          </p:nvPr>
        </p:nvSpPr>
        <p:spPr>
          <a:xfrm>
            <a:off x="2646000" y="1012100"/>
            <a:ext cx="3852000" cy="17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187" name="Google Shape;2187;p43"/>
          <p:cNvSpPr txBox="1">
            <a:spLocks noGrp="1"/>
          </p:cNvSpPr>
          <p:nvPr>
            <p:ph type="ctrTitle"/>
          </p:nvPr>
        </p:nvSpPr>
        <p:spPr>
          <a:xfrm>
            <a:off x="1851948" y="2856903"/>
            <a:ext cx="5926238" cy="7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8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快樂小當家</a:t>
            </a:r>
            <a:endParaRPr sz="8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735011" y="4031802"/>
            <a:ext cx="4160113" cy="52322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/>
              <a:t>即將進行</a:t>
            </a:r>
            <a:r>
              <a:rPr lang="en-US" altLang="zh-TW" sz="2800" dirty="0"/>
              <a:t>Coming Soon…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12818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7F44E7B-7777-4FBF-87E4-A5A9AB319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458" y="227545"/>
            <a:ext cx="7714200" cy="946200"/>
          </a:xfrm>
        </p:spPr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材料準備</a:t>
            </a:r>
          </a:p>
        </p:txBody>
      </p:sp>
      <p:pic>
        <p:nvPicPr>
          <p:cNvPr id="1026" name="Picture 2" descr="【食譜】冰箱常備菜—台式泡菜醃蘿蔔(醋酸甜蘿蔔作法)，酸甜鮮脆白蘿蔔超好下飯，冬天必吃蘿蔔料理。(白蘿蔔、紅蘿蔔料理、DIY輕食料理、手作家庭料理、蘿蔔料理做法) @熊寶小榆の旅遊日記">
            <a:extLst>
              <a:ext uri="{FF2B5EF4-FFF2-40B4-BE49-F238E27FC236}">
                <a16:creationId xmlns:a16="http://schemas.microsoft.com/office/drawing/2014/main" id="{8CD3422F-5BA4-4333-AD74-2AFAC335A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895" y="1033885"/>
            <a:ext cx="4835326" cy="363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7278CEEC-19D8-420F-A139-54D170563758}"/>
              </a:ext>
            </a:extLst>
          </p:cNvPr>
          <p:cNvSpPr txBox="1">
            <a:spLocks/>
          </p:cNvSpPr>
          <p:nvPr/>
        </p:nvSpPr>
        <p:spPr>
          <a:xfrm>
            <a:off x="1076514" y="368844"/>
            <a:ext cx="574864" cy="4405811"/>
          </a:xfrm>
          <a:prstGeom prst="rect">
            <a:avLst/>
          </a:prstGeom>
          <a:noFill/>
          <a:ln>
            <a:noFill/>
          </a:ln>
        </p:spPr>
        <p:txBody>
          <a:bodyPr spcFirstLastPara="1" vert="eaVert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5400" b="1" i="0" u="none" strike="noStrike" cap="none">
                <a:solidFill>
                  <a:schemeClr val="accent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zh-TW" altLang="en-US" sz="44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泡醃製流程介紹</a:t>
            </a:r>
          </a:p>
        </p:txBody>
      </p:sp>
    </p:spTree>
    <p:extLst>
      <p:ext uri="{BB962C8B-B14F-4D97-AF65-F5344CB8AC3E}">
        <p14:creationId xmlns:p14="http://schemas.microsoft.com/office/powerpoint/2010/main" val="720455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【食譜】冰箱常備菜—台式泡菜醃蘿蔔(醋酸甜蘿蔔作法)，酸甜鮮脆白蘿蔔超好下飯，冬天必吃蘿蔔料理。(白蘿蔔、紅蘿蔔料理、DIY輕食料理、手作家庭料理、蘿蔔料理做法) @熊寶小榆の旅遊日記">
            <a:extLst>
              <a:ext uri="{FF2B5EF4-FFF2-40B4-BE49-F238E27FC236}">
                <a16:creationId xmlns:a16="http://schemas.microsoft.com/office/drawing/2014/main" id="{8E72A024-1339-46F0-9B1C-CAB3A2CFF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0" y="1562669"/>
            <a:ext cx="2921973" cy="250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【食譜】冰箱常備菜—台式泡菜醃蘿蔔(醋酸甜蘿蔔作法)，酸甜鮮脆白蘿蔔超好下飯，冬天必吃蘿蔔料理。(白蘿蔔、紅蘿蔔料理、DIY輕食料理、手作家庭料理、蘿蔔料理做法) @熊寶小榆の旅遊日記">
            <a:extLst>
              <a:ext uri="{FF2B5EF4-FFF2-40B4-BE49-F238E27FC236}">
                <a16:creationId xmlns:a16="http://schemas.microsoft.com/office/drawing/2014/main" id="{A8484368-79B5-42A9-BC6E-64A08FE1E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555" y="1562669"/>
            <a:ext cx="3199048" cy="25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【食譜】冰箱常備菜—台式泡菜醃蘿蔔(醋酸甜蘿蔔作法)，酸甜鮮脆白蘿蔔超好下飯，冬天必吃蘿蔔料理。(白蘿蔔、紅蘿蔔料理、DIY輕食料理、手作家庭料理、蘿蔔料理做法) @熊寶小榆の旅遊日記">
            <a:extLst>
              <a:ext uri="{FF2B5EF4-FFF2-40B4-BE49-F238E27FC236}">
                <a16:creationId xmlns:a16="http://schemas.microsoft.com/office/drawing/2014/main" id="{84E661AF-1F1D-4AD0-8134-13A41173E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951" y="1562669"/>
            <a:ext cx="3326663" cy="250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F5E353FF-4D6D-4E38-8E7B-B2F984EB66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標題 4">
            <a:extLst>
              <a:ext uri="{FF2B5EF4-FFF2-40B4-BE49-F238E27FC236}">
                <a16:creationId xmlns:a16="http://schemas.microsoft.com/office/drawing/2014/main" id="{AE0E5E7E-B60F-4358-BD49-55D0CF3E4FC2}"/>
              </a:ext>
            </a:extLst>
          </p:cNvPr>
          <p:cNvSpPr txBox="1">
            <a:spLocks/>
          </p:cNvSpPr>
          <p:nvPr/>
        </p:nvSpPr>
        <p:spPr>
          <a:xfrm>
            <a:off x="585414" y="476628"/>
            <a:ext cx="77142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zh-TW" altLang="en-US" b="0">
                <a:latin typeface="微軟正黑體" panose="020B0604030504040204" pitchFamily="34" charset="-120"/>
                <a:ea typeface="微軟正黑體" panose="020B0604030504040204" pitchFamily="34" charset="-120"/>
              </a:rPr>
              <a:t>材料準備</a:t>
            </a:r>
            <a:endParaRPr lang="zh-TW" altLang="en-US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48533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Google Shape;2030;p44"/>
          <p:cNvSpPr txBox="1">
            <a:spLocks noGrp="1"/>
          </p:cNvSpPr>
          <p:nvPr>
            <p:ph type="title"/>
          </p:nvPr>
        </p:nvSpPr>
        <p:spPr>
          <a:xfrm>
            <a:off x="712350" y="340160"/>
            <a:ext cx="771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課程內容</a:t>
            </a:r>
            <a:endParaRPr sz="4800" dirty="0"/>
          </a:p>
        </p:txBody>
      </p:sp>
      <p:sp>
        <p:nvSpPr>
          <p:cNvPr id="2031" name="Google Shape;2031;p44"/>
          <p:cNvSpPr txBox="1">
            <a:spLocks noGrp="1"/>
          </p:cNvSpPr>
          <p:nvPr>
            <p:ph type="subTitle" idx="1"/>
          </p:nvPr>
        </p:nvSpPr>
        <p:spPr>
          <a:xfrm>
            <a:off x="1012544" y="1443811"/>
            <a:ext cx="7719300" cy="26099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298450" indent="-171450">
              <a:buFont typeface="Arial" panose="020B0604020202020204" pitchFamily="34" charset="0"/>
              <a:buChar char="•"/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單元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北門雪 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98450" indent="-171450">
              <a:buFont typeface="Arial" panose="020B0604020202020204" pitchFamily="34" charset="0"/>
              <a:buChar char="•"/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單元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一起來闖關 	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98450" indent="-171450">
              <a:buFont typeface="Arial" panose="020B0604020202020204" pitchFamily="34" charset="0"/>
              <a:buChar char="•"/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單元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快樂小當家	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4BE9F5-F402-4461-BD2C-8CEFF18604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900" y="596094"/>
            <a:ext cx="7714200" cy="946200"/>
          </a:xfrm>
        </p:spPr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浸泡鹽水等待一會兒</a:t>
            </a:r>
          </a:p>
        </p:txBody>
      </p:sp>
      <p:pic>
        <p:nvPicPr>
          <p:cNvPr id="3074" name="Picture 2" descr="【食譜】冰箱常備菜—台式泡菜醃蘿蔔(醋酸甜蘿蔔作法)，酸甜鮮脆白蘿蔔超好下飯，冬天必吃蘿蔔料理。(白蘿蔔、紅蘿蔔料理、DIY輕食料理、手作家庭料理、蘿蔔料理做法) @熊寶小榆の旅遊日記">
            <a:extLst>
              <a:ext uri="{FF2B5EF4-FFF2-40B4-BE49-F238E27FC236}">
                <a16:creationId xmlns:a16="http://schemas.microsoft.com/office/drawing/2014/main" id="{043C26E1-5D08-440E-B21C-51DD9A1A9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834" y="1651380"/>
            <a:ext cx="3376888" cy="253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【食譜】冰箱常備菜—台式泡菜醃蘿蔔(醋酸甜蘿蔔作法)，酸甜鮮脆白蘿蔔超好下飯，冬天必吃蘿蔔料理。(白蘿蔔、紅蘿蔔料理、DIY輕食料理、手作家庭料理、蘿蔔料理做法) @熊寶小榆の旅遊日記">
            <a:extLst>
              <a:ext uri="{FF2B5EF4-FFF2-40B4-BE49-F238E27FC236}">
                <a16:creationId xmlns:a16="http://schemas.microsoft.com/office/drawing/2014/main" id="{C459C0EC-AD47-468C-82F7-C03761F6B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869" y="1651380"/>
            <a:ext cx="3376888" cy="253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452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【食譜】冰箱常備菜—台式泡菜醃蘿蔔(醋酸甜蘿蔔作法)，酸甜鮮脆白蘿蔔超好下飯，冬天必吃蘿蔔料理。(白蘿蔔、紅蘿蔔料理、DIY輕食料理、手作家庭料理、蘿蔔料理做法) @熊寶小榆の旅遊日記">
            <a:extLst>
              <a:ext uri="{FF2B5EF4-FFF2-40B4-BE49-F238E27FC236}">
                <a16:creationId xmlns:a16="http://schemas.microsoft.com/office/drawing/2014/main" id="{00FC418E-823E-422C-91F0-E9CDEE77E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334" y="1014328"/>
            <a:ext cx="5048321" cy="379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7831D0F1-69C9-4A27-B6D3-E78E1FBB9589}"/>
              </a:ext>
            </a:extLst>
          </p:cNvPr>
          <p:cNvSpPr txBox="1">
            <a:spLocks/>
          </p:cNvSpPr>
          <p:nvPr/>
        </p:nvSpPr>
        <p:spPr>
          <a:xfrm>
            <a:off x="606394" y="336786"/>
            <a:ext cx="77142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接著擰乾水份，備好調味湯汁</a:t>
            </a:r>
          </a:p>
        </p:txBody>
      </p:sp>
    </p:spTree>
    <p:extLst>
      <p:ext uri="{BB962C8B-B14F-4D97-AF65-F5344CB8AC3E}">
        <p14:creationId xmlns:p14="http://schemas.microsoft.com/office/powerpoint/2010/main" val="830464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【食譜】冰箱常備菜—台式泡菜醃蘿蔔(醋酸甜蘿蔔作法)，酸甜鮮脆白蘿蔔超好下飯，冬天必吃蘿蔔料理。(白蘿蔔、紅蘿蔔料理、DIY輕食料理、手作家庭料理、蘿蔔料理做法) @熊寶小榆の旅遊日記">
            <a:extLst>
              <a:ext uri="{FF2B5EF4-FFF2-40B4-BE49-F238E27FC236}">
                <a16:creationId xmlns:a16="http://schemas.microsoft.com/office/drawing/2014/main" id="{E6C48815-43AD-4C6A-A3DC-CD6E80C6E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18" y="1455432"/>
            <a:ext cx="4112674" cy="308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【食譜】冰箱常備菜—台式泡菜醃蘿蔔(醋酸甜蘿蔔作法)，酸甜鮮脆白蘿蔔超好下飯，冬天必吃蘿蔔料理。(白蘿蔔、紅蘿蔔料理、DIY輕食料理、手作家庭料理、蘿蔔料理做法) @熊寶小榆の旅遊日記">
            <a:extLst>
              <a:ext uri="{FF2B5EF4-FFF2-40B4-BE49-F238E27FC236}">
                <a16:creationId xmlns:a16="http://schemas.microsoft.com/office/drawing/2014/main" id="{74E8C9F5-930A-4EF9-8B4D-4EE60EDED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50" y="1455431"/>
            <a:ext cx="4112675" cy="308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3FC4026A-1AF6-4E02-AE53-D942D4090739}"/>
              </a:ext>
            </a:extLst>
          </p:cNvPr>
          <p:cNvSpPr txBox="1">
            <a:spLocks/>
          </p:cNvSpPr>
          <p:nvPr/>
        </p:nvSpPr>
        <p:spPr>
          <a:xfrm>
            <a:off x="392314" y="598556"/>
            <a:ext cx="8263015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倒入調味湯汁，靜置放入冰箱泡菜完成</a:t>
            </a:r>
          </a:p>
        </p:txBody>
      </p:sp>
    </p:spTree>
    <p:extLst>
      <p:ext uri="{BB962C8B-B14F-4D97-AF65-F5344CB8AC3E}">
        <p14:creationId xmlns:p14="http://schemas.microsoft.com/office/powerpoint/2010/main" val="678155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678162"/>
            <a:ext cx="9258206" cy="931182"/>
          </a:xfrm>
        </p:spPr>
        <p:txBody>
          <a:bodyPr/>
          <a:lstStyle/>
          <a:p>
            <a:r>
              <a:rPr lang="zh-TW" altLang="en-US" sz="4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小黃瓜、蘿蔔泡菜成品預計樣貌</a:t>
            </a:r>
            <a:br>
              <a:rPr lang="zh-TW" altLang="en-US" sz="4000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4000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50" name="Picture 2" descr="http://i2.kknews.cc/8oQ7xO7wWQVbTYVAXFLovjE4kesYtq8nACGU0A/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08" y="1609344"/>
            <a:ext cx="3977415" cy="303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小黄瓜凉拌的做法_小黄瓜凉拌怎么做_小黄瓜凉拌的家常做法【心食谱】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967" y="1609344"/>
            <a:ext cx="4052709" cy="303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426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43"/>
          <p:cNvSpPr txBox="1">
            <a:spLocks noGrp="1"/>
          </p:cNvSpPr>
          <p:nvPr>
            <p:ph type="ctrTitle"/>
          </p:nvPr>
        </p:nvSpPr>
        <p:spPr>
          <a:xfrm>
            <a:off x="1542225" y="1110300"/>
            <a:ext cx="6059700" cy="227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北門國小</a:t>
            </a:r>
            <a: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</a:t>
            </a:r>
            <a:b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四年級彈性課程</a:t>
            </a:r>
            <a:br>
              <a:rPr lang="en-US" altLang="zh-TW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5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英緣際會</a:t>
            </a:r>
            <a:endParaRPr sz="5400" dirty="0">
              <a:solidFill>
                <a:srgbClr val="FFF2D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94" name="Google Shape;1994;p43"/>
          <p:cNvSpPr txBox="1">
            <a:spLocks noGrp="1"/>
          </p:cNvSpPr>
          <p:nvPr>
            <p:ph type="subTitle" idx="1"/>
          </p:nvPr>
        </p:nvSpPr>
        <p:spPr>
          <a:xfrm>
            <a:off x="2107293" y="3880150"/>
            <a:ext cx="49404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授課老師：王郁婷</a:t>
            </a:r>
          </a:p>
        </p:txBody>
      </p:sp>
      <p:sp>
        <p:nvSpPr>
          <p:cNvPr id="2022" name="Google Shape;2022;p43"/>
          <p:cNvSpPr/>
          <p:nvPr/>
        </p:nvSpPr>
        <p:spPr>
          <a:xfrm rot="6668179">
            <a:off x="8079943" y="567025"/>
            <a:ext cx="309906" cy="859122"/>
          </a:xfrm>
          <a:custGeom>
            <a:avLst/>
            <a:gdLst/>
            <a:ahLst/>
            <a:cxnLst/>
            <a:rect l="l" t="t" r="r" b="b"/>
            <a:pathLst>
              <a:path w="6229" h="25153" fill="none" extrusionOk="0">
                <a:moveTo>
                  <a:pt x="0" y="0"/>
                </a:moveTo>
                <a:cubicBezTo>
                  <a:pt x="2964" y="8145"/>
                  <a:pt x="5061" y="16559"/>
                  <a:pt x="6228" y="25153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3" name="Google Shape;2023;p43"/>
          <p:cNvSpPr/>
          <p:nvPr/>
        </p:nvSpPr>
        <p:spPr>
          <a:xfrm>
            <a:off x="1963848" y="889549"/>
            <a:ext cx="58562" cy="43326"/>
          </a:xfrm>
          <a:custGeom>
            <a:avLst/>
            <a:gdLst/>
            <a:ahLst/>
            <a:cxnLst/>
            <a:rect l="l" t="t" r="r" b="b"/>
            <a:pathLst>
              <a:path w="1499" h="1109" extrusionOk="0">
                <a:moveTo>
                  <a:pt x="750" y="1"/>
                </a:moveTo>
                <a:cubicBezTo>
                  <a:pt x="1" y="1"/>
                  <a:pt x="1" y="1109"/>
                  <a:pt x="750" y="1109"/>
                </a:cubicBezTo>
                <a:cubicBezTo>
                  <a:pt x="1498" y="1109"/>
                  <a:pt x="1498" y="1"/>
                  <a:pt x="75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4" name="Google Shape;2024;p43"/>
          <p:cNvSpPr/>
          <p:nvPr/>
        </p:nvSpPr>
        <p:spPr>
          <a:xfrm>
            <a:off x="2445827" y="669635"/>
            <a:ext cx="58523" cy="44498"/>
          </a:xfrm>
          <a:custGeom>
            <a:avLst/>
            <a:gdLst/>
            <a:ahLst/>
            <a:cxnLst/>
            <a:rect l="l" t="t" r="r" b="b"/>
            <a:pathLst>
              <a:path w="1498" h="1139" extrusionOk="0">
                <a:moveTo>
                  <a:pt x="749" y="0"/>
                </a:moveTo>
                <a:cubicBezTo>
                  <a:pt x="1" y="0"/>
                  <a:pt x="1" y="1138"/>
                  <a:pt x="749" y="1138"/>
                </a:cubicBezTo>
                <a:cubicBezTo>
                  <a:pt x="1498" y="1138"/>
                  <a:pt x="1498" y="0"/>
                  <a:pt x="7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5" name="Google Shape;2025;p43"/>
          <p:cNvSpPr/>
          <p:nvPr/>
        </p:nvSpPr>
        <p:spPr>
          <a:xfrm rot="5677900">
            <a:off x="4379514" y="1716557"/>
            <a:ext cx="309908" cy="3510122"/>
          </a:xfrm>
          <a:custGeom>
            <a:avLst/>
            <a:gdLst/>
            <a:ahLst/>
            <a:cxnLst/>
            <a:rect l="l" t="t" r="r" b="b"/>
            <a:pathLst>
              <a:path w="6229" h="25153" fill="none" extrusionOk="0">
                <a:moveTo>
                  <a:pt x="0" y="0"/>
                </a:moveTo>
                <a:cubicBezTo>
                  <a:pt x="2964" y="8145"/>
                  <a:pt x="5061" y="16559"/>
                  <a:pt x="6228" y="25153"/>
                </a:cubicBezTo>
              </a:path>
            </a:pathLst>
          </a:custGeom>
          <a:noFill/>
          <a:ln w="38100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9542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0" name="Google Shape;2030;p44"/>
          <p:cNvSpPr txBox="1">
            <a:spLocks noGrp="1"/>
          </p:cNvSpPr>
          <p:nvPr>
            <p:ph type="title"/>
          </p:nvPr>
        </p:nvSpPr>
        <p:spPr>
          <a:xfrm>
            <a:off x="712350" y="340160"/>
            <a:ext cx="7719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課程內容</a:t>
            </a:r>
            <a:endParaRPr sz="4800" dirty="0"/>
          </a:p>
        </p:txBody>
      </p:sp>
      <p:sp>
        <p:nvSpPr>
          <p:cNvPr id="2031" name="Google Shape;2031;p44"/>
          <p:cNvSpPr txBox="1">
            <a:spLocks noGrp="1"/>
          </p:cNvSpPr>
          <p:nvPr>
            <p:ph type="subTitle" idx="1"/>
          </p:nvPr>
        </p:nvSpPr>
        <p:spPr>
          <a:xfrm>
            <a:off x="1012544" y="1443811"/>
            <a:ext cx="7719300" cy="26099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298450" indent="-171450">
              <a:buFont typeface="Arial" panose="020B0604020202020204" pitchFamily="34" charset="0"/>
              <a:buChar char="•"/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單元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飢餓遊戲 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98450" indent="-171450">
              <a:buFont typeface="Arial" panose="020B0604020202020204" pitchFamily="34" charset="0"/>
              <a:buChar char="•"/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單元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飲食男女	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98450" indent="-171450">
              <a:buFont typeface="Arial" panose="020B0604020202020204" pitchFamily="34" charset="0"/>
              <a:buChar char="•"/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單元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Food List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27340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43"/>
          <p:cNvSpPr txBox="1">
            <a:spLocks noGrp="1"/>
          </p:cNvSpPr>
          <p:nvPr>
            <p:ph type="title" idx="2"/>
          </p:nvPr>
        </p:nvSpPr>
        <p:spPr>
          <a:xfrm>
            <a:off x="2646000" y="1012100"/>
            <a:ext cx="3852000" cy="17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187" name="Google Shape;2187;p43"/>
          <p:cNvSpPr txBox="1">
            <a:spLocks noGrp="1"/>
          </p:cNvSpPr>
          <p:nvPr>
            <p:ph type="ctrTitle"/>
          </p:nvPr>
        </p:nvSpPr>
        <p:spPr>
          <a:xfrm>
            <a:off x="2057188" y="3092999"/>
            <a:ext cx="5029624" cy="7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8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飢餓遊戲</a:t>
            </a:r>
            <a:endParaRPr sz="8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6346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1E9D4710-5D00-472A-B50D-C13B68938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104" y="567787"/>
            <a:ext cx="7719300" cy="572700"/>
          </a:xfrm>
        </p:spPr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介紹繪本</a:t>
            </a:r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The Hungry Caterpillar</a:t>
            </a:r>
            <a:endParaRPr lang="zh-TW" altLang="en-US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7901631D-8DB7-43AD-8E31-08BE6371E9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412F852-FB78-4036-A8B6-C601C15C6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329" y="1794681"/>
            <a:ext cx="4060615" cy="264411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860CEC4-4961-4947-B936-D629BF5884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1715" y="1784175"/>
            <a:ext cx="4559108" cy="265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392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1E9D4710-5D00-472A-B50D-C13B68938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50" y="474771"/>
            <a:ext cx="7719300" cy="572700"/>
          </a:xfrm>
        </p:spPr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故事問答、一起朗誦繪本</a:t>
            </a:r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7901631D-8DB7-43AD-8E31-08BE6371E9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401D94D-CBDC-4CCF-A1E2-12D82654E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209" y="1496809"/>
            <a:ext cx="4375967" cy="264411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AF4DD07-479D-432B-8F54-202746629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327" y="1496810"/>
            <a:ext cx="3837709" cy="26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16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F2D62FD7-60C3-4426-86DB-B2D0D338FA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55E1B83-A13D-4B05-8142-13030B0A1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9936" y="1416444"/>
            <a:ext cx="4314450" cy="314615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FDF56E2-911D-48D0-A3A1-8F774811A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701" y="1416445"/>
            <a:ext cx="4142906" cy="3146159"/>
          </a:xfrm>
          <a:prstGeom prst="rect">
            <a:avLst/>
          </a:prstGeom>
        </p:spPr>
      </p:pic>
      <p:sp>
        <p:nvSpPr>
          <p:cNvPr id="8" name="標題 4">
            <a:extLst>
              <a:ext uri="{FF2B5EF4-FFF2-40B4-BE49-F238E27FC236}">
                <a16:creationId xmlns:a16="http://schemas.microsoft.com/office/drawing/2014/main" id="{AE6AC915-96C7-41CF-BFB7-1CD15D7F84F4}"/>
              </a:ext>
            </a:extLst>
          </p:cNvPr>
          <p:cNvSpPr txBox="1">
            <a:spLocks/>
          </p:cNvSpPr>
          <p:nvPr/>
        </p:nvSpPr>
        <p:spPr>
          <a:xfrm>
            <a:off x="580286" y="146796"/>
            <a:ext cx="771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完成繪本任務單</a:t>
            </a:r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Part 1</a:t>
            </a: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Healthy / Unhealthy food</a:t>
            </a: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分類</a:t>
            </a:r>
          </a:p>
        </p:txBody>
      </p:sp>
    </p:spTree>
    <p:extLst>
      <p:ext uri="{BB962C8B-B14F-4D97-AF65-F5344CB8AC3E}">
        <p14:creationId xmlns:p14="http://schemas.microsoft.com/office/powerpoint/2010/main" val="4273904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43"/>
          <p:cNvSpPr txBox="1">
            <a:spLocks noGrp="1"/>
          </p:cNvSpPr>
          <p:nvPr>
            <p:ph type="title" idx="2"/>
          </p:nvPr>
        </p:nvSpPr>
        <p:spPr>
          <a:xfrm>
            <a:off x="2646000" y="1012100"/>
            <a:ext cx="3852000" cy="17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187" name="Google Shape;2187;p43"/>
          <p:cNvSpPr txBox="1">
            <a:spLocks noGrp="1"/>
          </p:cNvSpPr>
          <p:nvPr>
            <p:ph type="ctrTitle"/>
          </p:nvPr>
        </p:nvSpPr>
        <p:spPr>
          <a:xfrm>
            <a:off x="2729128" y="3092999"/>
            <a:ext cx="3852000" cy="7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8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北門雪</a:t>
            </a:r>
            <a:endParaRPr sz="8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50722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5CD8C0D8-41BA-45CD-8B50-5856C8804B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E733DA3-4D74-491A-9E7B-07F50E1A1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86" y="1510810"/>
            <a:ext cx="3965491" cy="3101447"/>
          </a:xfrm>
          <a:prstGeom prst="rect">
            <a:avLst/>
          </a:prstGeom>
        </p:spPr>
      </p:pic>
      <p:sp>
        <p:nvSpPr>
          <p:cNvPr id="7" name="標題 4">
            <a:extLst>
              <a:ext uri="{FF2B5EF4-FFF2-40B4-BE49-F238E27FC236}">
                <a16:creationId xmlns:a16="http://schemas.microsoft.com/office/drawing/2014/main" id="{66329647-083B-49EE-B02A-EDC2113A9B1B}"/>
              </a:ext>
            </a:extLst>
          </p:cNvPr>
          <p:cNvSpPr txBox="1">
            <a:spLocks/>
          </p:cNvSpPr>
          <p:nvPr/>
        </p:nvSpPr>
        <p:spPr>
          <a:xfrm>
            <a:off x="580286" y="146796"/>
            <a:ext cx="771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完成繪本任務單</a:t>
            </a:r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Part 2</a:t>
            </a: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、檢討發表 </a:t>
            </a:r>
            <a:endParaRPr lang="en-US" altLang="zh-TW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What can the caterpillar eat?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DDB12C3-DFC1-4B72-876E-82B94422E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964" y="1510810"/>
            <a:ext cx="3694800" cy="310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04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43"/>
          <p:cNvSpPr txBox="1">
            <a:spLocks noGrp="1"/>
          </p:cNvSpPr>
          <p:nvPr>
            <p:ph type="title" idx="2"/>
          </p:nvPr>
        </p:nvSpPr>
        <p:spPr>
          <a:xfrm>
            <a:off x="2646000" y="1012100"/>
            <a:ext cx="3852000" cy="17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en-US" altLang="zh-TW" dirty="0"/>
              <a:t>2</a:t>
            </a:r>
            <a:endParaRPr dirty="0"/>
          </a:p>
        </p:txBody>
      </p:sp>
      <p:sp>
        <p:nvSpPr>
          <p:cNvPr id="2187" name="Google Shape;2187;p43"/>
          <p:cNvSpPr txBox="1">
            <a:spLocks noGrp="1"/>
          </p:cNvSpPr>
          <p:nvPr>
            <p:ph type="ctrTitle"/>
          </p:nvPr>
        </p:nvSpPr>
        <p:spPr>
          <a:xfrm>
            <a:off x="2057188" y="3092999"/>
            <a:ext cx="5029624" cy="7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8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飲食男女</a:t>
            </a:r>
            <a:endParaRPr sz="8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91626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35814032-ADA8-4943-9E0E-040A674ACA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2F4DB6E-FC28-4C33-AD62-586F42BE5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403" y="964898"/>
            <a:ext cx="3069204" cy="409411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45712F9-FE6B-496C-9786-855F127C02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316"/>
          <a:stretch/>
        </p:blipFill>
        <p:spPr>
          <a:xfrm>
            <a:off x="4430006" y="964898"/>
            <a:ext cx="3869580" cy="186576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6C46C6E-3227-4442-AF68-4007028313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50" b="6395"/>
          <a:stretch/>
        </p:blipFill>
        <p:spPr>
          <a:xfrm>
            <a:off x="4430006" y="2964325"/>
            <a:ext cx="3869580" cy="2032379"/>
          </a:xfrm>
          <a:prstGeom prst="rect">
            <a:avLst/>
          </a:prstGeom>
        </p:spPr>
      </p:pic>
      <p:sp>
        <p:nvSpPr>
          <p:cNvPr id="12" name="標題 4">
            <a:extLst>
              <a:ext uri="{FF2B5EF4-FFF2-40B4-BE49-F238E27FC236}">
                <a16:creationId xmlns:a16="http://schemas.microsoft.com/office/drawing/2014/main" id="{8B00990D-D99C-4FD9-B1B3-53C8D4646A5A}"/>
              </a:ext>
            </a:extLst>
          </p:cNvPr>
          <p:cNvSpPr txBox="1">
            <a:spLocks/>
          </p:cNvSpPr>
          <p:nvPr/>
        </p:nvSpPr>
        <p:spPr>
          <a:xfrm>
            <a:off x="580286" y="146796"/>
            <a:ext cx="771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句型任務單說明、學生實作</a:t>
            </a:r>
            <a:endParaRPr lang="en-US" altLang="zh-TW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180851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2AC1B96-67A1-4AAA-8E05-4872EBC11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96" y="1637970"/>
            <a:ext cx="2979473" cy="273317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4515AB5-2886-4252-82C1-A46B6A689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759" y="1637970"/>
            <a:ext cx="2979473" cy="273317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F1E13FC-12D3-4712-9FC1-85E480A4D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232" y="1637971"/>
            <a:ext cx="2979473" cy="2733177"/>
          </a:xfrm>
          <a:prstGeom prst="rect">
            <a:avLst/>
          </a:prstGeom>
        </p:spPr>
      </p:pic>
      <p:sp>
        <p:nvSpPr>
          <p:cNvPr id="9" name="標題 4">
            <a:extLst>
              <a:ext uri="{FF2B5EF4-FFF2-40B4-BE49-F238E27FC236}">
                <a16:creationId xmlns:a16="http://schemas.microsoft.com/office/drawing/2014/main" id="{A23F0DD7-69B2-4F24-9362-C502E8D85F81}"/>
              </a:ext>
            </a:extLst>
          </p:cNvPr>
          <p:cNvSpPr txBox="1">
            <a:spLocks/>
          </p:cNvSpPr>
          <p:nvPr/>
        </p:nvSpPr>
        <p:spPr>
          <a:xfrm>
            <a:off x="643897" y="250163"/>
            <a:ext cx="7719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完成後學生示範問答方式、</a:t>
            </a:r>
            <a:endParaRPr lang="en-US" altLang="zh-TW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實際應用句型互問</a:t>
            </a:r>
            <a:endParaRPr lang="en-US" altLang="zh-TW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82838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p43"/>
          <p:cNvSpPr txBox="1">
            <a:spLocks noGrp="1"/>
          </p:cNvSpPr>
          <p:nvPr>
            <p:ph type="title" idx="2"/>
          </p:nvPr>
        </p:nvSpPr>
        <p:spPr>
          <a:xfrm>
            <a:off x="2646000" y="1012100"/>
            <a:ext cx="3852000" cy="17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en-US" altLang="zh-TW" dirty="0"/>
              <a:t>3</a:t>
            </a:r>
            <a:endParaRPr dirty="0"/>
          </a:p>
        </p:txBody>
      </p:sp>
      <p:sp>
        <p:nvSpPr>
          <p:cNvPr id="2187" name="Google Shape;2187;p43"/>
          <p:cNvSpPr txBox="1">
            <a:spLocks noGrp="1"/>
          </p:cNvSpPr>
          <p:nvPr>
            <p:ph type="ctrTitle"/>
          </p:nvPr>
        </p:nvSpPr>
        <p:spPr>
          <a:xfrm>
            <a:off x="2057188" y="3092999"/>
            <a:ext cx="5237540" cy="7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8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Food List</a:t>
            </a:r>
            <a:endParaRPr sz="8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DFE077D-A0E7-4CB1-B60B-2ACBE5AA390A}"/>
              </a:ext>
            </a:extLst>
          </p:cNvPr>
          <p:cNvSpPr txBox="1"/>
          <p:nvPr/>
        </p:nvSpPr>
        <p:spPr>
          <a:xfrm>
            <a:off x="2735011" y="4031802"/>
            <a:ext cx="4160113" cy="52322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lang="zh-TW" altLang="en-US" sz="2800" dirty="0"/>
              <a:t>即將進行</a:t>
            </a:r>
            <a:r>
              <a:rPr lang="en-US" altLang="zh-TW" sz="2800" dirty="0"/>
              <a:t>Coming Soon…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90077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B1AB6CA9-3B0B-4E55-9BDD-E1B9D438D9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結合領域課程所學句型，</a:t>
            </a:r>
            <a:b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讓學生列同樂會</a:t>
            </a:r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Food list</a:t>
            </a:r>
            <a:endParaRPr lang="zh-TW" altLang="en-US" b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Picture 2" descr="What Is Junk Food List | Know It Info">
            <a:extLst>
              <a:ext uri="{FF2B5EF4-FFF2-40B4-BE49-F238E27FC236}">
                <a16:creationId xmlns:a16="http://schemas.microsoft.com/office/drawing/2014/main" id="{2AD3D538-480C-4402-90D8-1E1A65158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25" y="1655398"/>
            <a:ext cx="3315998" cy="33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reating a Grocery List">
            <a:extLst>
              <a:ext uri="{FF2B5EF4-FFF2-40B4-BE49-F238E27FC236}">
                <a16:creationId xmlns:a16="http://schemas.microsoft.com/office/drawing/2014/main" id="{B0475CD8-4A15-4DBB-ADEA-361ABC2E1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741" y="1655397"/>
            <a:ext cx="4334076" cy="325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625A1E9-4338-498E-A773-FA0ADE31DDC1}"/>
              </a:ext>
            </a:extLst>
          </p:cNvPr>
          <p:cNvSpPr/>
          <p:nvPr/>
        </p:nvSpPr>
        <p:spPr>
          <a:xfrm>
            <a:off x="2870421" y="1598212"/>
            <a:ext cx="1224502" cy="4214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83287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B1AB6CA9-3B0B-4E55-9BDD-E1B9D438D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092" y="662790"/>
            <a:ext cx="8079293" cy="946200"/>
          </a:xfrm>
        </p:spPr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透過同樂會情境，讓學生實際演練問答</a:t>
            </a:r>
          </a:p>
        </p:txBody>
      </p:sp>
      <p:pic>
        <p:nvPicPr>
          <p:cNvPr id="2050" name="Picture 2" descr="Premium Vector | Group of children talking | Kids talking, Art drawings for  kids, Drawing for kids">
            <a:extLst>
              <a:ext uri="{FF2B5EF4-FFF2-40B4-BE49-F238E27FC236}">
                <a16:creationId xmlns:a16="http://schemas.microsoft.com/office/drawing/2014/main" id="{7B5D3F19-2B1F-4A28-A05F-A49BA7C6D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257" y="1455089"/>
            <a:ext cx="3688411" cy="368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2183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Google Shape;3141;p69"/>
          <p:cNvSpPr txBox="1">
            <a:spLocks/>
          </p:cNvSpPr>
          <p:nvPr/>
        </p:nvSpPr>
        <p:spPr>
          <a:xfrm>
            <a:off x="486066" y="1497242"/>
            <a:ext cx="7704000" cy="1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trick Hand"/>
              <a:buNone/>
              <a:defRPr sz="36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trick Hand"/>
              <a:buNone/>
              <a:defRPr sz="1800" b="1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r>
              <a:rPr lang="en-US" altLang="zh-TW" sz="8000" dirty="0"/>
              <a:t>THANKS</a:t>
            </a:r>
            <a:endParaRPr lang="en-US" sz="8000" dirty="0"/>
          </a:p>
        </p:txBody>
      </p:sp>
      <p:sp>
        <p:nvSpPr>
          <p:cNvPr id="4" name="Google Shape;3141;p69"/>
          <p:cNvSpPr txBox="1">
            <a:spLocks/>
          </p:cNvSpPr>
          <p:nvPr/>
        </p:nvSpPr>
        <p:spPr>
          <a:xfrm>
            <a:off x="570733" y="2297175"/>
            <a:ext cx="7704000" cy="13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verpass Black"/>
              <a:buNone/>
              <a:defRPr sz="60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verpass Black"/>
              <a:buNone/>
              <a:defRPr sz="5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verpass Black"/>
              <a:buNone/>
              <a:defRPr sz="5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verpass Black"/>
              <a:buNone/>
              <a:defRPr sz="5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verpass Black"/>
              <a:buNone/>
              <a:defRPr sz="5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verpass Black"/>
              <a:buNone/>
              <a:defRPr sz="5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verpass Black"/>
              <a:buNone/>
              <a:defRPr sz="5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verpass Black"/>
              <a:buNone/>
              <a:defRPr sz="5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Overpass Black"/>
              <a:buNone/>
              <a:defRPr sz="52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感謝收看</a:t>
            </a:r>
            <a:endParaRPr 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Google Shape;3142;p69"/>
          <p:cNvSpPr txBox="1">
            <a:spLocks/>
          </p:cNvSpPr>
          <p:nvPr/>
        </p:nvSpPr>
        <p:spPr>
          <a:xfrm>
            <a:off x="2490221" y="3528789"/>
            <a:ext cx="5124450" cy="1133475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900" dirty="0"/>
              <a:t>參考來源：</a:t>
            </a:r>
          </a:p>
          <a:p>
            <a:r>
              <a:rPr lang="en-US" sz="900" dirty="0"/>
              <a:t>https://www.google.com/search?q=conversation+cartoon&amp;tbm=isch&amp;ved=2ahUKEwis-d_23571AhVUed4KHeYFAh4Q2-cCegQIABAA&amp;oq=conversation+cartoon&amp;gs_lcp=CgNpbWcQAzIFCAAQgAQyBggAEAcQHjIGCAAQBxAeMgYIABAHEB4yBggAEAcQHjIGCAAQBxAeMgYIABAHEB4yBggAEAcQHjIGCAAQBxAeMgYIABAHEB46BwgjEO8DECc6BAgAEBM6CAgAEAcQHhATOgQIABAeOgYIABAFEB46BggAEAgQHlCtB1ioQGCjQmgHcAB4AIABOIgB8AaSAQIxOJgBAKABAaoBC2d3cy13aXotaW1nwAEB&amp;sclient=img&amp;ei=U7rXYeyDDNTy-Qbmi4jwAQ&amp;bih=937&amp;biw=1920#imgrc=bCfkPGCCOrTTLM</a:t>
            </a:r>
          </a:p>
          <a:p>
            <a:endParaRPr lang="en-US" sz="900" dirty="0"/>
          </a:p>
          <a:p>
            <a:endParaRPr lang="en-US" sz="900" dirty="0"/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589901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588" y="291681"/>
            <a:ext cx="8114823" cy="946200"/>
          </a:xfrm>
        </p:spPr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複習「鹽製成順序」及「瓦盤土盤鹽別的差別」，再一同聆聽</a:t>
            </a:r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北門雪</a:t>
            </a:r>
            <a:r>
              <a:rPr lang="en-US" altLang="zh-TW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繪本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" t="20029"/>
          <a:stretch/>
        </p:blipFill>
        <p:spPr>
          <a:xfrm>
            <a:off x="4471985" y="1576185"/>
            <a:ext cx="4357688" cy="298860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2" t="30487"/>
          <a:stretch/>
        </p:blipFill>
        <p:spPr>
          <a:xfrm>
            <a:off x="314327" y="1581222"/>
            <a:ext cx="3974047" cy="298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36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繪本內容問答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900"/>
          <a:stretch/>
        </p:blipFill>
        <p:spPr>
          <a:xfrm>
            <a:off x="4636249" y="1282986"/>
            <a:ext cx="4201115" cy="307470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87" r="10604" b="9157"/>
          <a:stretch/>
        </p:blipFill>
        <p:spPr>
          <a:xfrm>
            <a:off x="269357" y="1282986"/>
            <a:ext cx="4269591" cy="307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99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ctrTitle"/>
          </p:nvPr>
        </p:nvSpPr>
        <p:spPr>
          <a:xfrm>
            <a:off x="667703" y="81887"/>
            <a:ext cx="7714200" cy="946200"/>
          </a:xfrm>
        </p:spPr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劇本改寫說明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5"/>
          <a:stretch/>
        </p:blipFill>
        <p:spPr>
          <a:xfrm>
            <a:off x="4524803" y="824828"/>
            <a:ext cx="3279877" cy="417594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551" y="824828"/>
            <a:ext cx="3130548" cy="417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33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學生實作各自編寫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668" y="1282986"/>
            <a:ext cx="4126564" cy="316201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8" y="1282985"/>
            <a:ext cx="4448396" cy="316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9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4917" y="252119"/>
            <a:ext cx="7714200" cy="946200"/>
          </a:xfrm>
        </p:spPr>
        <p:txBody>
          <a:bodyPr/>
          <a:lstStyle/>
          <a:p>
            <a:r>
              <a:rPr lang="zh-TW" altLang="en-US" b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劇本欣賞、投票選出最佳劇本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802" y="1061094"/>
            <a:ext cx="5445665" cy="408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56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86" y="-59718"/>
            <a:ext cx="7020414" cy="5262935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2F32A89-B039-4DA5-BF25-6CAB2FE557EC}"/>
              </a:ext>
            </a:extLst>
          </p:cNvPr>
          <p:cNvSpPr txBox="1"/>
          <p:nvPr/>
        </p:nvSpPr>
        <p:spPr>
          <a:xfrm>
            <a:off x="572762" y="1207923"/>
            <a:ext cx="738664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/>
              <a:t>學生作品</a:t>
            </a:r>
          </a:p>
        </p:txBody>
      </p:sp>
    </p:spTree>
    <p:extLst>
      <p:ext uri="{BB962C8B-B14F-4D97-AF65-F5344CB8AC3E}">
        <p14:creationId xmlns:p14="http://schemas.microsoft.com/office/powerpoint/2010/main" val="2661469087"/>
      </p:ext>
    </p:extLst>
  </p:cSld>
  <p:clrMapOvr>
    <a:masterClrMapping/>
  </p:clrMapOvr>
</p:sld>
</file>

<file path=ppt/theme/theme1.xml><?xml version="1.0" encoding="utf-8"?>
<a:theme xmlns:a="http://schemas.openxmlformats.org/drawingml/2006/main" name="Language Arts for Elementary - 1st Grade: Consonants and Short Vowels by Slidesgo">
  <a:themeElements>
    <a:clrScheme name="Simple Light">
      <a:dk1>
        <a:srgbClr val="212121"/>
      </a:dk1>
      <a:lt1>
        <a:srgbClr val="86C459"/>
      </a:lt1>
      <a:dk2>
        <a:srgbClr val="F7D934"/>
      </a:dk2>
      <a:lt2>
        <a:srgbClr val="FFFFFF"/>
      </a:lt2>
      <a:accent1>
        <a:srgbClr val="C55CA3"/>
      </a:accent1>
      <a:accent2>
        <a:srgbClr val="64C9CC"/>
      </a:accent2>
      <a:accent3>
        <a:srgbClr val="FF89D5"/>
      </a:accent3>
      <a:accent4>
        <a:srgbClr val="8167B0"/>
      </a:accent4>
      <a:accent5>
        <a:srgbClr val="C5A8EA"/>
      </a:accent5>
      <a:accent6>
        <a:srgbClr val="FFFFFF"/>
      </a:accent6>
      <a:hlink>
        <a:srgbClr val="2121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367</Words>
  <Application>Microsoft Office PowerPoint</Application>
  <PresentationFormat>如螢幕大小 (16:9)</PresentationFormat>
  <Paragraphs>61</Paragraphs>
  <Slides>37</Slides>
  <Notes>11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44" baseType="lpstr">
      <vt:lpstr>Arial</vt:lpstr>
      <vt:lpstr>Overpass Black</vt:lpstr>
      <vt:lpstr>Roboto Condensed Light</vt:lpstr>
      <vt:lpstr>Patrick Hand</vt:lpstr>
      <vt:lpstr>Lato</vt:lpstr>
      <vt:lpstr>微軟正黑體</vt:lpstr>
      <vt:lpstr>Language Arts for Elementary - 1st Grade: Consonants and Short Vowels by Slidesgo</vt:lpstr>
      <vt:lpstr>北門國小112學年 四年級彈性課程 鹽鄉美地</vt:lpstr>
      <vt:lpstr>課程內容</vt:lpstr>
      <vt:lpstr>01</vt:lpstr>
      <vt:lpstr>複習「鹽製成順序」及「瓦盤土盤鹽別的差別」，再一同聆聽《北門雪》繪本</vt:lpstr>
      <vt:lpstr>繪本內容問答</vt:lpstr>
      <vt:lpstr>劇本改寫說明</vt:lpstr>
      <vt:lpstr>學生實作各自編寫</vt:lpstr>
      <vt:lpstr>劇本欣賞、投票選出最佳劇本</vt:lpstr>
      <vt:lpstr>PowerPoint 簡報</vt:lpstr>
      <vt:lpstr>PowerPoint 簡報</vt:lpstr>
      <vt:lpstr>分組戲劇演練</vt:lpstr>
      <vt:lpstr>PowerPoint 簡報</vt:lpstr>
      <vt:lpstr>戲劇演出</vt:lpstr>
      <vt:lpstr>02</vt:lpstr>
      <vt:lpstr>參觀鹽博物館</vt:lpstr>
      <vt:lpstr>使用行動載具進行尋寶任務</vt:lpstr>
      <vt:lpstr>03</vt:lpstr>
      <vt:lpstr>材料準備</vt:lpstr>
      <vt:lpstr>PowerPoint 簡報</vt:lpstr>
      <vt:lpstr>浸泡鹽水等待一會兒</vt:lpstr>
      <vt:lpstr>PowerPoint 簡報</vt:lpstr>
      <vt:lpstr>PowerPoint 簡報</vt:lpstr>
      <vt:lpstr>小黃瓜、蘿蔔泡菜成品預計樣貌 </vt:lpstr>
      <vt:lpstr>北門國小110學年 四年級彈性課程 英緣際會</vt:lpstr>
      <vt:lpstr>課程內容</vt:lpstr>
      <vt:lpstr>01</vt:lpstr>
      <vt:lpstr>介紹繪本The Hungry Caterpillar</vt:lpstr>
      <vt:lpstr>故事問答、一起朗誦繪本</vt:lpstr>
      <vt:lpstr>PowerPoint 簡報</vt:lpstr>
      <vt:lpstr>PowerPoint 簡報</vt:lpstr>
      <vt:lpstr>02</vt:lpstr>
      <vt:lpstr>PowerPoint 簡報</vt:lpstr>
      <vt:lpstr>PowerPoint 簡報</vt:lpstr>
      <vt:lpstr>03</vt:lpstr>
      <vt:lpstr>結合領域課程所學句型， 讓學生列同樂會Food list</vt:lpstr>
      <vt:lpstr>透過同樂會情境，讓學生實際演練問答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北門國小110學年 四年級彈性課程 鹽鄉美地</dc:title>
  <dc:creator>ASUS</dc:creator>
  <cp:lastModifiedBy>Roki</cp:lastModifiedBy>
  <cp:revision>22</cp:revision>
  <dcterms:modified xsi:type="dcterms:W3CDTF">2024-03-15T00:29:13Z</dcterms:modified>
</cp:coreProperties>
</file>