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2" r:id="rId5"/>
    <p:sldId id="277" r:id="rId6"/>
    <p:sldId id="278" r:id="rId7"/>
    <p:sldId id="279" r:id="rId8"/>
    <p:sldId id="280" r:id="rId9"/>
    <p:sldId id="281" r:id="rId10"/>
    <p:sldId id="282" r:id="rId11"/>
    <p:sldId id="285" r:id="rId12"/>
    <p:sldId id="284" r:id="rId13"/>
    <p:sldId id="286" r:id="rId14"/>
    <p:sldId id="287" r:id="rId15"/>
    <p:sldId id="289" r:id="rId16"/>
    <p:sldId id="288" r:id="rId17"/>
    <p:sldId id="283" r:id="rId18"/>
    <p:sldId id="290" r:id="rId19"/>
  </p:sldIdLst>
  <p:sldSz cx="12192000" cy="68580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09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5172DCE-3B3D-4772-AD01-EA475F13D65B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2022/1/12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E1AE400-C156-46A1-A0E2-1B558DFFA34E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31284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A0046EB-B234-4024-A54D-34B693152EDE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77E48D1-FA17-4B0C-9EED-C23B2F50007B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4848554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1376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rtlCol="0" anchor="b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按一下以編輯母片子標題樣式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AACF53-7ABF-4CDA-BCA6-52531E651FBD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全景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rtlCol="0" anchor="b">
            <a:normAutofit/>
          </a:bodyPr>
          <a:lstStyle>
            <a:lvl1pPr>
              <a:defRPr sz="28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EB9281-4D3C-4CBA-BDEE-9DC10125F4FF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FD20EC-7747-4907-A1E5-F48F466A18CF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12" name="文字預留位置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A13E2D0-ABAF-4BA6-821E-8C3BBCF877C9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D22F896-40B5-4ADD-8801-0D06FADFA095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zh-TW" altLang="en-US" sz="8000" noProof="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zh-TW" altLang="en-US" sz="8000" noProof="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1F6201-AD40-4523-9DB3-4CE74B685481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7" name="文字預留位置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8" name="文字預留位置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9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10" name="文字預留位置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11" name="文字預留位置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12" name="文字預留位置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92B636-1A64-4936-8963-33C47F4266F7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19" name="文字版面配置區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20" name="圖片預留位置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21" name="文字預留位置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22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23" name="圖片預留位置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24" name="文字預留位置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25" name="文字預留位置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26" name="圖片預留位置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27" name="文字預留位置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EB8293-993A-4584-A1AF-0015FD260D2C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9928B6-53F2-412A-8A8A-8190E85EF2FB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37014B-2EE0-41CC-8AF4-C53BD7E2CC21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E40A3F-684E-46DC-84A2-987E3F6EB7D8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7C7737-20FB-404D-9EE2-E2B1F6658C96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5BED58-0D3B-4709-9523-3F2154170923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rtlCol="0"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rtlCol="0"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3381C1-551B-4B55-8EA9-84CFFA352BB4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07CB0C-491C-46B1-930F-1936DC1A166D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E3B314-A1DE-4C91-86C1-43894DAA039E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rtlCol="0" anchor="b">
            <a:normAutofit/>
          </a:bodyPr>
          <a:lstStyle>
            <a:lvl1pPr>
              <a:defRPr sz="28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rtlCol="0" anchor="ctr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92ACF4-8194-4CCD-835A-25054B00C8A1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908F23-6140-4595-A079-BC74086217B9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1ECC51A-DE18-498D-B240-EBDCB5A437D2}" type="datetime1">
              <a:rPr lang="zh-TW" altLang="en-US" noProof="0" smtClean="0"/>
              <a:t>2022/1/12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D22F896-40B5-4ADD-8801-0D06FADFA095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靶心設計的裝飾影像">
            <a:extLst>
              <a:ext uri="{FF2B5EF4-FFF2-40B4-BE49-F238E27FC236}">
                <a16:creationId xmlns:a16="http://schemas.microsoft.com/office/drawing/2014/main" id="{FB2A0140-2D8F-4CD1-B57A-0DFBC1614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84" b="917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B35B1F3-451A-44B0-8D86-3FB6C9149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rtlCol="0">
            <a:normAutofit/>
          </a:bodyPr>
          <a:lstStyle/>
          <a:p>
            <a:r>
              <a:rPr lang="zh-TW" altLang="en-US" dirty="0">
                <a:solidFill>
                  <a:srgbClr val="FFFFFF"/>
                </a:solidFill>
              </a:rPr>
              <a:t>北門國小彈性課程</a:t>
            </a:r>
            <a:endParaRPr lang="en-US" altLang="zh-TW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C85D3CE-F0EC-43FD-844C-7302013D9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8997" y="4180542"/>
            <a:ext cx="5339996" cy="1655762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三年甲班 黃意雅</a:t>
            </a:r>
            <a:r>
              <a:rPr lang="zh-TW" altLang="en-US" dirty="0">
                <a:solidFill>
                  <a:srgbClr val="FFFFFF"/>
                </a:solidFill>
              </a:rPr>
              <a:t>、陳靜嬋</a:t>
            </a: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6922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F96767D8-04F7-4276-B906-DC6B5CE5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4501"/>
          </a:xfrm>
        </p:spPr>
        <p:txBody>
          <a:bodyPr/>
          <a:lstStyle/>
          <a:p>
            <a:r>
              <a:rPr lang="zh-TW" altLang="en-US" dirty="0"/>
              <a:t>學習目標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89D3A26-6B48-4A96-8BFB-F189849D6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5" y="1584101"/>
            <a:ext cx="10353761" cy="4212905"/>
          </a:xfrm>
        </p:spPr>
        <p:txBody>
          <a:bodyPr/>
          <a:lstStyle/>
          <a:p>
            <a:r>
              <a:rPr lang="en-US" altLang="zh-TW" sz="3600" dirty="0">
                <a:effectLst/>
              </a:rPr>
              <a:t>1.</a:t>
            </a:r>
            <a:r>
              <a:rPr lang="zh-TW" altLang="en-US" sz="3600" dirty="0">
                <a:effectLst/>
              </a:rPr>
              <a:t>能舉例說明鹽的功用</a:t>
            </a:r>
          </a:p>
          <a:p>
            <a:r>
              <a:rPr lang="en-US" altLang="zh-TW" sz="3600" dirty="0">
                <a:effectLst/>
              </a:rPr>
              <a:t>2.</a:t>
            </a:r>
            <a:r>
              <a:rPr lang="zh-TW" altLang="en-US" sz="3600" dirty="0">
                <a:effectLst/>
              </a:rPr>
              <a:t>區分工業鹽及食用鹽的用處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7398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5AF35310-1E1C-4366-AFCA-78CA3493B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34" t="2691" r="-122" b="15964"/>
          <a:stretch/>
        </p:blipFill>
        <p:spPr>
          <a:xfrm>
            <a:off x="942365" y="570452"/>
            <a:ext cx="4672668" cy="296334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61B99FA-0749-4370-9BDB-2154E8E9F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968" y="570452"/>
            <a:ext cx="4476922" cy="296334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1066C55-CC3F-4DCE-AFF9-ED2C16D5EE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99" t="5505" r="611" b="27706"/>
          <a:stretch/>
        </p:blipFill>
        <p:spPr>
          <a:xfrm>
            <a:off x="942365" y="3892492"/>
            <a:ext cx="4672668" cy="239505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33580C48-58DF-404A-87F4-C7ADD71C43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84"/>
          <a:stretch/>
        </p:blipFill>
        <p:spPr>
          <a:xfrm>
            <a:off x="6585357" y="3892492"/>
            <a:ext cx="4465300" cy="2395056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A6219EB0-753A-46D3-9B57-103CC2FF7DC1}"/>
              </a:ext>
            </a:extLst>
          </p:cNvPr>
          <p:cNvSpPr txBox="1"/>
          <p:nvPr/>
        </p:nvSpPr>
        <p:spPr>
          <a:xfrm>
            <a:off x="4637712" y="3345110"/>
            <a:ext cx="3542951" cy="90255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介紹鹽的功用</a:t>
            </a:r>
          </a:p>
        </p:txBody>
      </p:sp>
    </p:spTree>
    <p:extLst>
      <p:ext uri="{BB962C8B-B14F-4D97-AF65-F5344CB8AC3E}">
        <p14:creationId xmlns:p14="http://schemas.microsoft.com/office/powerpoint/2010/main" val="1266263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BC75FC2-2CA5-49EB-8D54-CDDD9B1A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13" y="184557"/>
            <a:ext cx="5858887" cy="316111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EAAB038-68F9-40DC-8840-028674350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174" y="3503460"/>
            <a:ext cx="5747100" cy="316111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1DF44A0-EDB3-49F6-913D-BE9FCEAD83BA}"/>
              </a:ext>
            </a:extLst>
          </p:cNvPr>
          <p:cNvSpPr txBox="1"/>
          <p:nvPr/>
        </p:nvSpPr>
        <p:spPr>
          <a:xfrm>
            <a:off x="7028574" y="1765114"/>
            <a:ext cx="3542951" cy="9025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介紹鹽的差異</a:t>
            </a:r>
          </a:p>
        </p:txBody>
      </p:sp>
    </p:spTree>
    <p:extLst>
      <p:ext uri="{BB962C8B-B14F-4D97-AF65-F5344CB8AC3E}">
        <p14:creationId xmlns:p14="http://schemas.microsoft.com/office/powerpoint/2010/main" val="2507932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D10B0F-4588-46EA-AD92-C1A2764D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單元三 「花」「鹽」巧語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52F54C7-8713-4FE3-B9D2-BE92422E3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幸福彩鹽罐   鹽鹵豆花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27394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909B270-A899-4B97-861B-012A481A1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00" y="224406"/>
            <a:ext cx="4270384" cy="320459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5149DC3-3D13-4075-BBFB-05C54C87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091" y="3643485"/>
            <a:ext cx="3984565" cy="299010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3242B54-177E-4DFA-A31D-4FECE0C6D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040" y="335559"/>
            <a:ext cx="3342191" cy="4005743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BD89F36-CDD6-4A10-BC3F-DCEEF33D69F8}"/>
              </a:ext>
            </a:extLst>
          </p:cNvPr>
          <p:cNvSpPr txBox="1"/>
          <p:nvPr/>
        </p:nvSpPr>
        <p:spPr>
          <a:xfrm>
            <a:off x="469783" y="3643485"/>
            <a:ext cx="255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教師介紹鹽滷豆花製作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D4B6FB6-5693-4E2C-9F36-1948612FCDF1}"/>
              </a:ext>
            </a:extLst>
          </p:cNvPr>
          <p:cNvSpPr txBox="1"/>
          <p:nvPr/>
        </p:nvSpPr>
        <p:spPr>
          <a:xfrm>
            <a:off x="5185372" y="3244334"/>
            <a:ext cx="255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學生認真聽講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E40A49B-C5D0-4935-87D1-2D0A8931CDAB}"/>
              </a:ext>
            </a:extLst>
          </p:cNvPr>
          <p:cNvSpPr txBox="1"/>
          <p:nvPr/>
        </p:nvSpPr>
        <p:spPr>
          <a:xfrm>
            <a:off x="8970205" y="4436969"/>
            <a:ext cx="255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觀看影片步驟說明</a:t>
            </a:r>
          </a:p>
        </p:txBody>
      </p:sp>
    </p:spTree>
    <p:extLst>
      <p:ext uri="{BB962C8B-B14F-4D97-AF65-F5344CB8AC3E}">
        <p14:creationId xmlns:p14="http://schemas.microsoft.com/office/powerpoint/2010/main" val="2954146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A9B1F9-93B3-4DBE-9524-6C50CD20D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30" y="335559"/>
            <a:ext cx="3627591" cy="229858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5976B54-C6C9-4769-A7AA-A3F61039C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10145" y="335560"/>
            <a:ext cx="2718255" cy="250830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F32DA2-0A31-4D4E-95E6-01EB9FA84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273" y="335560"/>
            <a:ext cx="2718256" cy="250830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714EB10-FD6B-4802-BB70-9BB534BCFD69}"/>
              </a:ext>
            </a:extLst>
          </p:cNvPr>
          <p:cNvSpPr txBox="1"/>
          <p:nvPr/>
        </p:nvSpPr>
        <p:spPr>
          <a:xfrm>
            <a:off x="1098087" y="2751263"/>
            <a:ext cx="255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分工合作撈出豆漿泡沫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4276F2F-F6DF-4D75-9FE6-53A0DC513CDA}"/>
              </a:ext>
            </a:extLst>
          </p:cNvPr>
          <p:cNvSpPr txBox="1"/>
          <p:nvPr/>
        </p:nvSpPr>
        <p:spPr>
          <a:xfrm>
            <a:off x="5475929" y="2935821"/>
            <a:ext cx="255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看看同學怎麼做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75274F5-35B9-4D3C-88B3-DDFFB1419DC6}"/>
              </a:ext>
            </a:extLst>
          </p:cNvPr>
          <p:cNvSpPr txBox="1"/>
          <p:nvPr/>
        </p:nvSpPr>
        <p:spPr>
          <a:xfrm>
            <a:off x="8930053" y="2982287"/>
            <a:ext cx="255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合力把豆漿放入電鍋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03D85CE-067F-4882-BBA6-C327C7083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4800" y="3506382"/>
            <a:ext cx="2945670" cy="221049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AE96AA3-FCDD-463D-85C4-63C2DF488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530" y="3429000"/>
            <a:ext cx="3627591" cy="2550144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3F343BB1-8771-4078-B869-05D840E9305C}"/>
              </a:ext>
            </a:extLst>
          </p:cNvPr>
          <p:cNvSpPr txBox="1"/>
          <p:nvPr/>
        </p:nvSpPr>
        <p:spPr>
          <a:xfrm>
            <a:off x="1233709" y="6102883"/>
            <a:ext cx="255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美味豆花出爐囉！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9DDCB526-AC21-43F6-8836-42954D2AD8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8194"/>
          <a:stretch/>
        </p:blipFill>
        <p:spPr>
          <a:xfrm>
            <a:off x="5010144" y="3429000"/>
            <a:ext cx="2718255" cy="2508308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700F6B26-4C24-4A10-9D7D-55B525CA47DB}"/>
              </a:ext>
            </a:extLst>
          </p:cNvPr>
          <p:cNvSpPr txBox="1"/>
          <p:nvPr/>
        </p:nvSpPr>
        <p:spPr>
          <a:xfrm>
            <a:off x="5110703" y="5998019"/>
            <a:ext cx="2867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這個豆花怎麼鹹鹹的！？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6A25CF2-CC43-477A-B833-F4B843ED5279}"/>
              </a:ext>
            </a:extLst>
          </p:cNvPr>
          <p:cNvSpPr txBox="1"/>
          <p:nvPr/>
        </p:nvSpPr>
        <p:spPr>
          <a:xfrm>
            <a:off x="9327775" y="5842715"/>
            <a:ext cx="255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加點糖水吃吃看！</a:t>
            </a:r>
          </a:p>
        </p:txBody>
      </p:sp>
    </p:spTree>
    <p:extLst>
      <p:ext uri="{BB962C8B-B14F-4D97-AF65-F5344CB8AC3E}">
        <p14:creationId xmlns:p14="http://schemas.microsoft.com/office/powerpoint/2010/main" val="1757740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60BEE2E-08BD-4B40-BE88-7164D427D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單元一 鹽田我來了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F0666C7-0BE6-41AE-9BF1-994F26033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介紹鹽田</a:t>
            </a:r>
          </a:p>
        </p:txBody>
      </p:sp>
    </p:spTree>
    <p:extLst>
      <p:ext uri="{BB962C8B-B14F-4D97-AF65-F5344CB8AC3E}">
        <p14:creationId xmlns:p14="http://schemas.microsoft.com/office/powerpoint/2010/main" val="2432833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F96767D8-04F7-4276-B906-DC6B5CE5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4501"/>
          </a:xfrm>
        </p:spPr>
        <p:txBody>
          <a:bodyPr/>
          <a:lstStyle/>
          <a:p>
            <a:r>
              <a:rPr lang="zh-TW" altLang="en-US" dirty="0"/>
              <a:t>學習目標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89D3A26-6B48-4A96-8BFB-F189849D6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5" y="1584101"/>
            <a:ext cx="10353761" cy="4212905"/>
          </a:xfrm>
        </p:spPr>
        <p:txBody>
          <a:bodyPr/>
          <a:lstStyle/>
          <a:p>
            <a:r>
              <a:rPr lang="en-US" altLang="zh-TW" sz="3600" dirty="0">
                <a:effectLst/>
              </a:rPr>
              <a:t>1.</a:t>
            </a:r>
            <a:r>
              <a:rPr lang="zh-TW" altLang="zh-TW" sz="3600" dirty="0">
                <a:effectLst/>
              </a:rPr>
              <a:t>能了解鹽田形成過程</a:t>
            </a:r>
          </a:p>
          <a:p>
            <a:r>
              <a:rPr lang="en-US" altLang="zh-TW" sz="3600" dirty="0">
                <a:effectLst/>
              </a:rPr>
              <a:t>2.</a:t>
            </a:r>
            <a:r>
              <a:rPr lang="zh-TW" altLang="zh-TW" sz="3600" dirty="0">
                <a:effectLst/>
              </a:rPr>
              <a:t>能體會鹽工辛苦制鹽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435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34BACAD-28CA-4ADE-B5B1-D9E1B7CFA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13" y="132029"/>
            <a:ext cx="10353762" cy="1325563"/>
          </a:xfrm>
        </p:spPr>
        <p:txBody>
          <a:bodyPr/>
          <a:lstStyle/>
          <a:p>
            <a:r>
              <a:rPr lang="zh-TW" altLang="en-US" dirty="0"/>
              <a:t>井仔腳鹽田特色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F7F8246B-D213-439F-82AC-4FF2855E3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794" y="4901895"/>
            <a:ext cx="3298955" cy="576262"/>
          </a:xfrm>
        </p:spPr>
        <p:txBody>
          <a:bodyPr/>
          <a:lstStyle/>
          <a:p>
            <a:pPr>
              <a:lnSpc>
                <a:spcPct val="300000"/>
              </a:lnSpc>
            </a:pPr>
            <a:br>
              <a:rPr lang="en-US" altLang="zh-TW" dirty="0">
                <a:effectLst/>
              </a:rPr>
            </a:br>
            <a:r>
              <a:rPr lang="zh-TW" altLang="zh-TW" dirty="0">
                <a:effectLst/>
              </a:rPr>
              <a:t>聆聽井仔腳鹽田簡報說明</a:t>
            </a:r>
            <a:endParaRPr lang="zh-TW" altLang="en-US" dirty="0"/>
          </a:p>
        </p:txBody>
      </p:sp>
      <p:pic>
        <p:nvPicPr>
          <p:cNvPr id="24" name="圖片版面配置區 23">
            <a:extLst>
              <a:ext uri="{FF2B5EF4-FFF2-40B4-BE49-F238E27FC236}">
                <a16:creationId xmlns:a16="http://schemas.microsoft.com/office/drawing/2014/main" id="{B6952240-DF30-4F26-817F-62A169F7230D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5462" b="15462"/>
          <a:stretch>
            <a:fillRect/>
          </a:stretch>
        </p:blipFill>
        <p:spPr>
          <a:xfrm>
            <a:off x="360728" y="1548559"/>
            <a:ext cx="5169554" cy="3235173"/>
          </a:xfrm>
        </p:spPr>
      </p:pic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C17B59AA-456F-4C2A-BC60-C4B128342EB2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912441" y="5475507"/>
            <a:ext cx="3298955" cy="1019038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15" name="文字版面配置區 14">
            <a:extLst>
              <a:ext uri="{FF2B5EF4-FFF2-40B4-BE49-F238E27FC236}">
                <a16:creationId xmlns:a16="http://schemas.microsoft.com/office/drawing/2014/main" id="{882E88FB-08B8-40EF-ADE0-A7A8ED5F7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27161" y="4901895"/>
            <a:ext cx="3298983" cy="576262"/>
          </a:xfrm>
        </p:spPr>
        <p:txBody>
          <a:bodyPr/>
          <a:lstStyle/>
          <a:p>
            <a:r>
              <a:rPr lang="zh-TW" altLang="zh-TW" dirty="0">
                <a:effectLst/>
              </a:rPr>
              <a:t>聆聽井仔腳鹽田簡報說明</a:t>
            </a:r>
            <a:endParaRPr lang="zh-TW" altLang="en-US" dirty="0"/>
          </a:p>
        </p:txBody>
      </p:sp>
      <p:pic>
        <p:nvPicPr>
          <p:cNvPr id="26" name="圖片版面配置區 25">
            <a:extLst>
              <a:ext uri="{FF2B5EF4-FFF2-40B4-BE49-F238E27FC236}">
                <a16:creationId xmlns:a16="http://schemas.microsoft.com/office/drawing/2014/main" id="{0D40983D-2573-4980-8752-66FD496370B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5350" b="15350"/>
          <a:stretch>
            <a:fillRect/>
          </a:stretch>
        </p:blipFill>
        <p:spPr>
          <a:xfrm>
            <a:off x="6153197" y="1548559"/>
            <a:ext cx="5298763" cy="3211001"/>
          </a:xfrm>
        </p:spPr>
      </p:pic>
      <p:sp>
        <p:nvSpPr>
          <p:cNvPr id="19" name="文字版面配置區 18">
            <a:extLst>
              <a:ext uri="{FF2B5EF4-FFF2-40B4-BE49-F238E27FC236}">
                <a16:creationId xmlns:a16="http://schemas.microsoft.com/office/drawing/2014/main" id="{E5844CF4-29A7-4518-8D11-79D58A657EBD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7327161" y="5478157"/>
            <a:ext cx="3300336" cy="1019038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04981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D3F22F1B-2143-4361-88EB-3E93C86E7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67" y="679508"/>
            <a:ext cx="4840667" cy="363254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F908CD6-D3D0-41CE-B195-029DED6A0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241" y="2726422"/>
            <a:ext cx="5024967" cy="3770851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075F7D2E-FE96-4D87-8558-590A6AF69863}"/>
              </a:ext>
            </a:extLst>
          </p:cNvPr>
          <p:cNvSpPr txBox="1"/>
          <p:nvPr/>
        </p:nvSpPr>
        <p:spPr>
          <a:xfrm>
            <a:off x="7810150" y="2105637"/>
            <a:ext cx="2801923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熱騰騰的鹽焗蛋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E3C3F67-34C8-4EDC-8E07-360C485BA797}"/>
              </a:ext>
            </a:extLst>
          </p:cNvPr>
          <p:cNvSpPr txBox="1"/>
          <p:nvPr/>
        </p:nvSpPr>
        <p:spPr>
          <a:xfrm>
            <a:off x="135623" y="4472730"/>
            <a:ext cx="596037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辛苦的鹽田工人述說她們的工作內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容</a:t>
            </a:r>
          </a:p>
        </p:txBody>
      </p:sp>
    </p:spTree>
    <p:extLst>
      <p:ext uri="{BB962C8B-B14F-4D97-AF65-F5344CB8AC3E}">
        <p14:creationId xmlns:p14="http://schemas.microsoft.com/office/powerpoint/2010/main" val="3102634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60BEE2E-08BD-4B40-BE88-7164D427D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單元一 鹽田我來了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F0666C7-0BE6-41AE-9BF1-994F26033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鹽田探查</a:t>
            </a:r>
          </a:p>
        </p:txBody>
      </p:sp>
    </p:spTree>
    <p:extLst>
      <p:ext uri="{BB962C8B-B14F-4D97-AF65-F5344CB8AC3E}">
        <p14:creationId xmlns:p14="http://schemas.microsoft.com/office/powerpoint/2010/main" val="900728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BB7542B9-9B54-4100-B7A8-BCC296617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42" y="436228"/>
            <a:ext cx="3174840" cy="238247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AC00755-EE2C-46A1-8527-1DB9C2219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686" y="436228"/>
            <a:ext cx="3589132" cy="238247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CFE593A-A592-46AC-B972-37F7A6484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48" y="3254927"/>
            <a:ext cx="3271974" cy="25167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0B8A5B1-A5D7-4CB9-AAE5-FE4D9FAFA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295" y="3254928"/>
            <a:ext cx="3120802" cy="25167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C500EFC-4993-4D77-B68A-02AD59A1EB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2548" y="1300289"/>
            <a:ext cx="3353710" cy="2516701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811CBB62-5B60-4F18-B270-23AAA3DC8A54}"/>
              </a:ext>
            </a:extLst>
          </p:cNvPr>
          <p:cNvSpPr txBox="1"/>
          <p:nvPr/>
        </p:nvSpPr>
        <p:spPr>
          <a:xfrm>
            <a:off x="8411070" y="4605556"/>
            <a:ext cx="3120802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實際到鹽田讓學生體驗曬鹽的辛苦</a:t>
            </a:r>
          </a:p>
        </p:txBody>
      </p:sp>
    </p:spTree>
    <p:extLst>
      <p:ext uri="{BB962C8B-B14F-4D97-AF65-F5344CB8AC3E}">
        <p14:creationId xmlns:p14="http://schemas.microsoft.com/office/powerpoint/2010/main" val="3895236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8EE1B16-FD92-4394-8EFA-627E6C0FD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02" y="503339"/>
            <a:ext cx="4846104" cy="363662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F4AA011-4126-4BFD-B0F1-1BC77C16F5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7" b="21193"/>
          <a:stretch/>
        </p:blipFill>
        <p:spPr>
          <a:xfrm>
            <a:off x="6165907" y="503339"/>
            <a:ext cx="5576419" cy="3636628"/>
          </a:xfrm>
          <a:prstGeom prst="rect">
            <a:avLst/>
          </a:prstGeom>
        </p:spPr>
      </p:pic>
      <p:sp>
        <p:nvSpPr>
          <p:cNvPr id="8" name="文字版面配置區 5">
            <a:extLst>
              <a:ext uri="{FF2B5EF4-FFF2-40B4-BE49-F238E27FC236}">
                <a16:creationId xmlns:a16="http://schemas.microsoft.com/office/drawing/2014/main" id="{2026D1EB-CC0E-4F49-8E7E-0F387E995122}"/>
              </a:ext>
            </a:extLst>
          </p:cNvPr>
          <p:cNvSpPr txBox="1">
            <a:spLocks/>
          </p:cNvSpPr>
          <p:nvPr/>
        </p:nvSpPr>
        <p:spPr>
          <a:xfrm>
            <a:off x="1350020" y="4457278"/>
            <a:ext cx="4404827" cy="576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看看鹽還有什麼製品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香氛彩色鹽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版面配置區 5">
            <a:extLst>
              <a:ext uri="{FF2B5EF4-FFF2-40B4-BE49-F238E27FC236}">
                <a16:creationId xmlns:a16="http://schemas.microsoft.com/office/drawing/2014/main" id="{7F4BFC14-3578-4133-AF48-97581EABFB66}"/>
              </a:ext>
            </a:extLst>
          </p:cNvPr>
          <p:cNvSpPr txBox="1">
            <a:spLocks/>
          </p:cNvSpPr>
          <p:nvPr/>
        </p:nvSpPr>
        <p:spPr>
          <a:xfrm>
            <a:off x="6871374" y="4457278"/>
            <a:ext cx="4404827" cy="576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打開蓋子聞一聞好香喔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香氛彩色鹽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0624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D10B0F-4588-46EA-AD92-C1A2764D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單元二 鹽類面面觀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52F54C7-8713-4FE3-B9D2-BE92422E3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生活中的鹽、工業鹽與食用鹽</a:t>
            </a:r>
          </a:p>
        </p:txBody>
      </p:sp>
    </p:spTree>
    <p:extLst>
      <p:ext uri="{BB962C8B-B14F-4D97-AF65-F5344CB8AC3E}">
        <p14:creationId xmlns:p14="http://schemas.microsoft.com/office/powerpoint/2010/main" val="39967236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大馬士革風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242_TF44600913.potx" id="{DE72D271-6354-4A2B-97B0-6A9C080C3AF1}" vid="{E9912724-FFA1-4B7C-B478-C5B003BA6F7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D98229-7B95-4B48-98C8-487C48B317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5A5B28-3D16-4621-8849-6D474A759E29}">
  <ds:schemaRefs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71af3243-3dd4-4a8d-8c0d-dd76da1f02a5"/>
    <ds:schemaRef ds:uri="16c05727-aa75-4e4a-9b5f-8a80a1165891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253DAA06-94EB-4823-9E76-54CD605DE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大馬士革風設計</Template>
  <TotalTime>0</TotalTime>
  <Words>217</Words>
  <Application>Microsoft Office PowerPoint</Application>
  <PresentationFormat>寬螢幕</PresentationFormat>
  <Paragraphs>38</Paragraphs>
  <Slides>15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1" baseType="lpstr">
      <vt:lpstr>Microsoft JhengHei UI</vt:lpstr>
      <vt:lpstr>微軟正黑體</vt:lpstr>
      <vt:lpstr>新細明體</vt:lpstr>
      <vt:lpstr>Arial</vt:lpstr>
      <vt:lpstr>Rockwell</vt:lpstr>
      <vt:lpstr>大馬士革風</vt:lpstr>
      <vt:lpstr>北門國小彈性課程</vt:lpstr>
      <vt:lpstr>單元一 鹽田我來了</vt:lpstr>
      <vt:lpstr>學習目標</vt:lpstr>
      <vt:lpstr>井仔腳鹽田特色</vt:lpstr>
      <vt:lpstr>PowerPoint 簡報</vt:lpstr>
      <vt:lpstr>單元一 鹽田我來了</vt:lpstr>
      <vt:lpstr>PowerPoint 簡報</vt:lpstr>
      <vt:lpstr>PowerPoint 簡報</vt:lpstr>
      <vt:lpstr>單元二 鹽類面面觀</vt:lpstr>
      <vt:lpstr>學習目標</vt:lpstr>
      <vt:lpstr>PowerPoint 簡報</vt:lpstr>
      <vt:lpstr>PowerPoint 簡報</vt:lpstr>
      <vt:lpstr>單元三 「花」「鹽」巧語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2022-01-10T07:22:09Z</dcterms:created>
  <dcterms:modified xsi:type="dcterms:W3CDTF">2022-01-12T05:02:23Z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