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344" r:id="rId3"/>
    <p:sldId id="289" r:id="rId4"/>
    <p:sldId id="328" r:id="rId5"/>
    <p:sldId id="329" r:id="rId6"/>
    <p:sldId id="330" r:id="rId7"/>
    <p:sldId id="331" r:id="rId8"/>
    <p:sldId id="332" r:id="rId9"/>
    <p:sldId id="333" r:id="rId10"/>
    <p:sldId id="335" r:id="rId11"/>
    <p:sldId id="337" r:id="rId12"/>
    <p:sldId id="338" r:id="rId13"/>
    <p:sldId id="339" r:id="rId14"/>
    <p:sldId id="342" r:id="rId15"/>
    <p:sldId id="343" r:id="rId16"/>
    <p:sldId id="299" r:id="rId17"/>
  </p:sldIdLst>
  <p:sldSz cx="12192000" cy="6858000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D60093"/>
    <a:srgbClr val="003300"/>
    <a:srgbClr val="FF9900"/>
    <a:srgbClr val="FFCC00"/>
    <a:srgbClr val="00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2069" autoAdjust="0"/>
    <p:restoredTop sz="94660"/>
  </p:normalViewPr>
  <p:slideViewPr>
    <p:cSldViewPr snapToGrid="0">
      <p:cViewPr varScale="1">
        <p:scale>
          <a:sx n="87" d="100"/>
          <a:sy n="87" d="100"/>
        </p:scale>
        <p:origin x="662" y="77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66A29608-C632-4B39-9205-FC464CD6325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副標題 2">
            <a:extLst>
              <a:ext uri="{FF2B5EF4-FFF2-40B4-BE49-F238E27FC236}">
                <a16:creationId xmlns:a16="http://schemas.microsoft.com/office/drawing/2014/main" id="{B2CBC725-FA04-4C16-9FD5-DE70012CF45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/>
              <a:t>按一下以編輯母片子標題樣式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38D98B44-7C1C-46B1-9AED-1BB4D391BC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C35842-356B-4F0F-97EA-408E930C489E}" type="datetimeFigureOut">
              <a:rPr lang="zh-TW" altLang="en-US" smtClean="0"/>
              <a:pPr/>
              <a:t>2022/1/12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44436662-1138-4114-9A28-87269CFA9F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564B94EA-5B42-4754-AD09-36AE56B0CB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26276F-E01D-4841-B808-06C7F1A2EC54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0042510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37AFFEA9-60D5-43C7-A89C-A6748E3B73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>
            <a:extLst>
              <a:ext uri="{FF2B5EF4-FFF2-40B4-BE49-F238E27FC236}">
                <a16:creationId xmlns:a16="http://schemas.microsoft.com/office/drawing/2014/main" id="{A99003DF-164E-49F4-83B3-6EBEF032B53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9E38DE6E-3C9A-4CEA-B1A1-C034E78E2F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C35842-356B-4F0F-97EA-408E930C489E}" type="datetimeFigureOut">
              <a:rPr lang="zh-TW" altLang="en-US" smtClean="0"/>
              <a:pPr/>
              <a:t>2022/1/12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C87D534C-9D4B-4D3D-83B8-B02F63BFA4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6B479D8D-4AC9-40C0-9890-483DC85065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26276F-E01D-4841-B808-06C7F1A2EC54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0950204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>
            <a:extLst>
              <a:ext uri="{FF2B5EF4-FFF2-40B4-BE49-F238E27FC236}">
                <a16:creationId xmlns:a16="http://schemas.microsoft.com/office/drawing/2014/main" id="{2C1FA1A3-8571-4E4C-9411-4496689B93C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>
            <a:extLst>
              <a:ext uri="{FF2B5EF4-FFF2-40B4-BE49-F238E27FC236}">
                <a16:creationId xmlns:a16="http://schemas.microsoft.com/office/drawing/2014/main" id="{8897056A-D6F9-44EE-A7D2-4279A909A45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8683C8B9-8BEE-41AF-BDAB-AADE8EFC85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C35842-356B-4F0F-97EA-408E930C489E}" type="datetimeFigureOut">
              <a:rPr lang="zh-TW" altLang="en-US" smtClean="0"/>
              <a:pPr/>
              <a:t>2022/1/12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C5A310DD-4C0B-40D5-8A58-73AAFA528A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EC86AD85-A5C3-4FB2-A2B0-0A0CE4B00E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26276F-E01D-4841-B808-06C7F1A2EC54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0726988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466F6E9E-3784-4CA8-B06E-0EBC2F729C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CE5D5906-BEAA-480B-B41B-E0A30679A30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792C09A7-9378-4632-BF31-37A4792564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C35842-356B-4F0F-97EA-408E930C489E}" type="datetimeFigureOut">
              <a:rPr lang="zh-TW" altLang="en-US" smtClean="0"/>
              <a:pPr/>
              <a:t>2022/1/12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DF9CC120-4606-413F-8137-3C77C90678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375FBC6E-0DEA-42D4-B97E-09C4706320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26276F-E01D-4841-B808-06C7F1A2EC54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6752915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F4E5CD85-06DA-4D54-960D-696BFF831E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921EFA36-0190-4E61-BFA2-461EC714C14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8283EE97-57D2-450D-93AC-57D4A1A345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C35842-356B-4F0F-97EA-408E930C489E}" type="datetimeFigureOut">
              <a:rPr lang="zh-TW" altLang="en-US" smtClean="0"/>
              <a:pPr/>
              <a:t>2022/1/12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056C6C22-4333-4CEC-96E7-CE8A5EB271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31C8F766-66FF-4FFE-B37F-E603F95B8B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26276F-E01D-4841-B808-06C7F1A2EC54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421896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個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D7133660-C7F3-4286-9A45-0B409EA8BD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CA5171E6-0CB1-4EC6-A8F9-E99DCABEF3F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內容版面配置區 3">
            <a:extLst>
              <a:ext uri="{FF2B5EF4-FFF2-40B4-BE49-F238E27FC236}">
                <a16:creationId xmlns:a16="http://schemas.microsoft.com/office/drawing/2014/main" id="{76D05A88-787E-431B-BD88-5D627E891AB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日期版面配置區 4">
            <a:extLst>
              <a:ext uri="{FF2B5EF4-FFF2-40B4-BE49-F238E27FC236}">
                <a16:creationId xmlns:a16="http://schemas.microsoft.com/office/drawing/2014/main" id="{E2388E60-BE43-49D5-9AA8-6A8ACC7082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C35842-356B-4F0F-97EA-408E930C489E}" type="datetimeFigureOut">
              <a:rPr lang="zh-TW" altLang="en-US" smtClean="0"/>
              <a:pPr/>
              <a:t>2022/1/12</a:t>
            </a:fld>
            <a:endParaRPr lang="zh-TW" altLang="en-US"/>
          </a:p>
        </p:txBody>
      </p:sp>
      <p:sp>
        <p:nvSpPr>
          <p:cNvPr id="6" name="頁尾版面配置區 5">
            <a:extLst>
              <a:ext uri="{FF2B5EF4-FFF2-40B4-BE49-F238E27FC236}">
                <a16:creationId xmlns:a16="http://schemas.microsoft.com/office/drawing/2014/main" id="{FEC9FDFA-56E3-48B3-91E7-96F9873134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>
            <a:extLst>
              <a:ext uri="{FF2B5EF4-FFF2-40B4-BE49-F238E27FC236}">
                <a16:creationId xmlns:a16="http://schemas.microsoft.com/office/drawing/2014/main" id="{236F90F8-5F5D-4ECA-BFA1-6AE7A1500C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26276F-E01D-4841-B808-06C7F1A2EC54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1043975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C64E6172-0DB0-40B6-BB91-7B1714AFB5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75AD43AB-D5F2-4084-ABB4-07B27C4699A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內容版面配置區 3">
            <a:extLst>
              <a:ext uri="{FF2B5EF4-FFF2-40B4-BE49-F238E27FC236}">
                <a16:creationId xmlns:a16="http://schemas.microsoft.com/office/drawing/2014/main" id="{82B3A5E8-E180-45FD-B961-D2D08D00BC8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文字版面配置區 4">
            <a:extLst>
              <a:ext uri="{FF2B5EF4-FFF2-40B4-BE49-F238E27FC236}">
                <a16:creationId xmlns:a16="http://schemas.microsoft.com/office/drawing/2014/main" id="{9220F6F4-B86E-484C-B9F5-C91504D10DD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6" name="內容版面配置區 5">
            <a:extLst>
              <a:ext uri="{FF2B5EF4-FFF2-40B4-BE49-F238E27FC236}">
                <a16:creationId xmlns:a16="http://schemas.microsoft.com/office/drawing/2014/main" id="{3A2B5B9E-9BE8-435E-8602-B38000E23CA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7" name="日期版面配置區 6">
            <a:extLst>
              <a:ext uri="{FF2B5EF4-FFF2-40B4-BE49-F238E27FC236}">
                <a16:creationId xmlns:a16="http://schemas.microsoft.com/office/drawing/2014/main" id="{014DC89D-28B7-498A-BF12-0A31D1B87F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C35842-356B-4F0F-97EA-408E930C489E}" type="datetimeFigureOut">
              <a:rPr lang="zh-TW" altLang="en-US" smtClean="0"/>
              <a:pPr/>
              <a:t>2022/1/12</a:t>
            </a:fld>
            <a:endParaRPr lang="zh-TW" altLang="en-US"/>
          </a:p>
        </p:txBody>
      </p:sp>
      <p:sp>
        <p:nvSpPr>
          <p:cNvPr id="8" name="頁尾版面配置區 7">
            <a:extLst>
              <a:ext uri="{FF2B5EF4-FFF2-40B4-BE49-F238E27FC236}">
                <a16:creationId xmlns:a16="http://schemas.microsoft.com/office/drawing/2014/main" id="{D8E2BFCD-9360-450A-B17C-449D82AB56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>
            <a:extLst>
              <a:ext uri="{FF2B5EF4-FFF2-40B4-BE49-F238E27FC236}">
                <a16:creationId xmlns:a16="http://schemas.microsoft.com/office/drawing/2014/main" id="{987689B2-B3F2-4996-9BE2-30B4368FC6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26276F-E01D-4841-B808-06C7F1A2EC54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7496929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26585D2C-0755-4C4F-9743-BEC4FC5A86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日期版面配置區 2">
            <a:extLst>
              <a:ext uri="{FF2B5EF4-FFF2-40B4-BE49-F238E27FC236}">
                <a16:creationId xmlns:a16="http://schemas.microsoft.com/office/drawing/2014/main" id="{B0AEFF56-CB77-4FF5-95AE-1F9C60D5FD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C35842-356B-4F0F-97EA-408E930C489E}" type="datetimeFigureOut">
              <a:rPr lang="zh-TW" altLang="en-US" smtClean="0"/>
              <a:pPr/>
              <a:t>2022/1/12</a:t>
            </a:fld>
            <a:endParaRPr lang="zh-TW" altLang="en-US"/>
          </a:p>
        </p:txBody>
      </p:sp>
      <p:sp>
        <p:nvSpPr>
          <p:cNvPr id="4" name="頁尾版面配置區 3">
            <a:extLst>
              <a:ext uri="{FF2B5EF4-FFF2-40B4-BE49-F238E27FC236}">
                <a16:creationId xmlns:a16="http://schemas.microsoft.com/office/drawing/2014/main" id="{74207F9F-0500-455F-9A60-280903E8DC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>
            <a:extLst>
              <a:ext uri="{FF2B5EF4-FFF2-40B4-BE49-F238E27FC236}">
                <a16:creationId xmlns:a16="http://schemas.microsoft.com/office/drawing/2014/main" id="{E16444CF-C622-4E26-9F95-3D1E8C0B47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26276F-E01D-4841-B808-06C7F1A2EC54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0543881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>
            <a:extLst>
              <a:ext uri="{FF2B5EF4-FFF2-40B4-BE49-F238E27FC236}">
                <a16:creationId xmlns:a16="http://schemas.microsoft.com/office/drawing/2014/main" id="{4AAC9550-5A21-41DB-9761-33AA1E4378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C35842-356B-4F0F-97EA-408E930C489E}" type="datetimeFigureOut">
              <a:rPr lang="zh-TW" altLang="en-US" smtClean="0"/>
              <a:pPr/>
              <a:t>2022/1/12</a:t>
            </a:fld>
            <a:endParaRPr lang="zh-TW" altLang="en-US"/>
          </a:p>
        </p:txBody>
      </p:sp>
      <p:sp>
        <p:nvSpPr>
          <p:cNvPr id="3" name="頁尾版面配置區 2">
            <a:extLst>
              <a:ext uri="{FF2B5EF4-FFF2-40B4-BE49-F238E27FC236}">
                <a16:creationId xmlns:a16="http://schemas.microsoft.com/office/drawing/2014/main" id="{0C92CA25-A4A6-4404-84ED-E12D3EAAB6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C9AD8B5B-0979-458D-8F5C-0E239DFB8A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26276F-E01D-4841-B808-06C7F1A2EC54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4152401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65F932CC-847E-4E27-A3A8-E88E87AE43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F36636FE-19B7-417E-8E64-5D60FE2E9B0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文字版面配置區 3">
            <a:extLst>
              <a:ext uri="{FF2B5EF4-FFF2-40B4-BE49-F238E27FC236}">
                <a16:creationId xmlns:a16="http://schemas.microsoft.com/office/drawing/2014/main" id="{E9DBE670-A8E1-49F8-BFFD-FC911FB9C9A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5" name="日期版面配置區 4">
            <a:extLst>
              <a:ext uri="{FF2B5EF4-FFF2-40B4-BE49-F238E27FC236}">
                <a16:creationId xmlns:a16="http://schemas.microsoft.com/office/drawing/2014/main" id="{140BE709-7CEC-4D51-8CDE-72601A09AC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C35842-356B-4F0F-97EA-408E930C489E}" type="datetimeFigureOut">
              <a:rPr lang="zh-TW" altLang="en-US" smtClean="0"/>
              <a:pPr/>
              <a:t>2022/1/12</a:t>
            </a:fld>
            <a:endParaRPr lang="zh-TW" altLang="en-US"/>
          </a:p>
        </p:txBody>
      </p:sp>
      <p:sp>
        <p:nvSpPr>
          <p:cNvPr id="6" name="頁尾版面配置區 5">
            <a:extLst>
              <a:ext uri="{FF2B5EF4-FFF2-40B4-BE49-F238E27FC236}">
                <a16:creationId xmlns:a16="http://schemas.microsoft.com/office/drawing/2014/main" id="{25BA85D6-EDCB-415C-9DD6-A4083C8B30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>
            <a:extLst>
              <a:ext uri="{FF2B5EF4-FFF2-40B4-BE49-F238E27FC236}">
                <a16:creationId xmlns:a16="http://schemas.microsoft.com/office/drawing/2014/main" id="{3C2DF66E-881D-4B70-904A-1795810D2F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26276F-E01D-4841-B808-06C7F1A2EC54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3932954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23641D4A-80F3-45D7-8E1D-2105C6109A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圖片版面配置區 2">
            <a:extLst>
              <a:ext uri="{FF2B5EF4-FFF2-40B4-BE49-F238E27FC236}">
                <a16:creationId xmlns:a16="http://schemas.microsoft.com/office/drawing/2014/main" id="{DD12BA1B-F985-4BC1-A797-4179E90464C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>
            <a:extLst>
              <a:ext uri="{FF2B5EF4-FFF2-40B4-BE49-F238E27FC236}">
                <a16:creationId xmlns:a16="http://schemas.microsoft.com/office/drawing/2014/main" id="{525817FD-ABBF-4858-A25A-DB8A69098B7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5" name="日期版面配置區 4">
            <a:extLst>
              <a:ext uri="{FF2B5EF4-FFF2-40B4-BE49-F238E27FC236}">
                <a16:creationId xmlns:a16="http://schemas.microsoft.com/office/drawing/2014/main" id="{E8943C3B-AA6A-42D7-B2EC-AD8C10563F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C35842-356B-4F0F-97EA-408E930C489E}" type="datetimeFigureOut">
              <a:rPr lang="zh-TW" altLang="en-US" smtClean="0"/>
              <a:pPr/>
              <a:t>2022/1/12</a:t>
            </a:fld>
            <a:endParaRPr lang="zh-TW" altLang="en-US"/>
          </a:p>
        </p:txBody>
      </p:sp>
      <p:sp>
        <p:nvSpPr>
          <p:cNvPr id="6" name="頁尾版面配置區 5">
            <a:extLst>
              <a:ext uri="{FF2B5EF4-FFF2-40B4-BE49-F238E27FC236}">
                <a16:creationId xmlns:a16="http://schemas.microsoft.com/office/drawing/2014/main" id="{C3F3F01D-F5DA-40F5-B68C-BE9624A4EE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>
            <a:extLst>
              <a:ext uri="{FF2B5EF4-FFF2-40B4-BE49-F238E27FC236}">
                <a16:creationId xmlns:a16="http://schemas.microsoft.com/office/drawing/2014/main" id="{CE7A2FB1-E163-45C5-9933-C15D58422C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26276F-E01D-4841-B808-06C7F1A2EC54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8576341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>
            <a:extLst>
              <a:ext uri="{FF2B5EF4-FFF2-40B4-BE49-F238E27FC236}">
                <a16:creationId xmlns:a16="http://schemas.microsoft.com/office/drawing/2014/main" id="{19D1131F-6F73-488D-8B02-DFB496A0D6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2B1D0693-5402-4C71-9D88-E855C93B9EB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E8770C96-1024-4893-97B7-CE21896970D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C35842-356B-4F0F-97EA-408E930C489E}" type="datetimeFigureOut">
              <a:rPr lang="zh-TW" altLang="en-US" smtClean="0"/>
              <a:pPr/>
              <a:t>2022/1/12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83B97A69-2CB5-4A74-9F8E-4DA0415E54F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817E97EF-8782-41D0-A1B3-A1E77E801F1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26276F-E01D-4841-B808-06C7F1A2EC54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7800497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g"/><Relationship Id="rId4" Type="http://schemas.openxmlformats.org/officeDocument/2006/relationships/image" Target="../media/image11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g"/><Relationship Id="rId5" Type="http://schemas.openxmlformats.org/officeDocument/2006/relationships/image" Target="../media/image15.jpg"/><Relationship Id="rId4" Type="http://schemas.openxmlformats.org/officeDocument/2006/relationships/image" Target="../media/image14.jp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jpg"/><Relationship Id="rId5" Type="http://schemas.openxmlformats.org/officeDocument/2006/relationships/image" Target="../media/image19.jpg"/><Relationship Id="rId4" Type="http://schemas.openxmlformats.org/officeDocument/2006/relationships/image" Target="../media/image18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jpg"/><Relationship Id="rId5" Type="http://schemas.openxmlformats.org/officeDocument/2006/relationships/image" Target="../media/image23.jpg"/><Relationship Id="rId4" Type="http://schemas.openxmlformats.org/officeDocument/2006/relationships/image" Target="../media/image22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jpg"/><Relationship Id="rId5" Type="http://schemas.openxmlformats.org/officeDocument/2006/relationships/image" Target="../media/image27.jpg"/><Relationship Id="rId4" Type="http://schemas.openxmlformats.org/officeDocument/2006/relationships/image" Target="../media/image26.jp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圖片 4">
            <a:extLst>
              <a:ext uri="{FF2B5EF4-FFF2-40B4-BE49-F238E27FC236}">
                <a16:creationId xmlns:a16="http://schemas.microsoft.com/office/drawing/2014/main" id="{23A7BF12-F589-4B1A-9284-639A9F4E7D4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23686"/>
            <a:ext cx="12225973" cy="6881685"/>
          </a:xfrm>
          <a:prstGeom prst="rect">
            <a:avLst/>
          </a:prstGeom>
        </p:spPr>
      </p:pic>
      <p:sp>
        <p:nvSpPr>
          <p:cNvPr id="2" name="標題 1">
            <a:extLst>
              <a:ext uri="{FF2B5EF4-FFF2-40B4-BE49-F238E27FC236}">
                <a16:creationId xmlns:a16="http://schemas.microsoft.com/office/drawing/2014/main" id="{2EFB4E6D-0F88-426F-B265-931EA107ED8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36077" y="1310053"/>
            <a:ext cx="9123485" cy="2540977"/>
          </a:xfrm>
        </p:spPr>
        <p:txBody>
          <a:bodyPr>
            <a:normAutofit/>
          </a:bodyPr>
          <a:lstStyle/>
          <a:p>
            <a:r>
              <a:rPr lang="zh-TW" altLang="en-US" sz="80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五年級 校訂課程</a:t>
            </a:r>
            <a:r>
              <a:rPr lang="en-US" altLang="zh-TW" sz="80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/>
            </a:r>
            <a:br>
              <a:rPr lang="en-US" altLang="zh-TW" sz="80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</a:br>
            <a:r>
              <a:rPr lang="zh-TW" altLang="en-US" sz="8000" b="1" dirty="0" smtClean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鹽鄉美地</a:t>
            </a:r>
            <a:endParaRPr lang="zh-TW" altLang="en-US" sz="8000" b="1" dirty="0">
              <a:solidFill>
                <a:srgbClr val="0000FF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40091236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內容版面配置區 4">
            <a:extLst>
              <a:ext uri="{FF2B5EF4-FFF2-40B4-BE49-F238E27FC236}">
                <a16:creationId xmlns:a16="http://schemas.microsoft.com/office/drawing/2014/main" id="{AE5BC4CF-2D1A-4F86-85A2-4B71C53FB1F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757"/>
            <a:ext cx="12183894" cy="6858000"/>
          </a:xfrm>
        </p:spPr>
      </p:pic>
      <p:sp>
        <p:nvSpPr>
          <p:cNvPr id="6" name="文字方塊 5"/>
          <p:cNvSpPr txBox="1"/>
          <p:nvPr/>
        </p:nvSpPr>
        <p:spPr>
          <a:xfrm>
            <a:off x="9694520" y="118935"/>
            <a:ext cx="2215991" cy="5683988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zh-TW" altLang="en-US" sz="6600" b="1" dirty="0" smtClean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南鯤鯓代天府</a:t>
            </a:r>
            <a:endParaRPr lang="en-US" altLang="zh-TW" sz="6600" b="1" dirty="0" smtClean="0">
              <a:solidFill>
                <a:srgbClr val="0000FF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sz="6600" b="1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    上臺報告</a:t>
            </a:r>
            <a:endParaRPr lang="zh-TW" altLang="en-US" sz="6600" b="1" dirty="0">
              <a:solidFill>
                <a:srgbClr val="D60093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pic>
        <p:nvPicPr>
          <p:cNvPr id="3" name="圖片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4620"/>
            <a:ext cx="4606130" cy="3455377"/>
          </a:xfrm>
          <a:prstGeom prst="rect">
            <a:avLst/>
          </a:prstGeom>
        </p:spPr>
      </p:pic>
      <p:pic>
        <p:nvPicPr>
          <p:cNvPr id="7" name="圖片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5504" y="11757"/>
            <a:ext cx="5000672" cy="3751351"/>
          </a:xfrm>
          <a:prstGeom prst="rect">
            <a:avLst/>
          </a:prstGeom>
        </p:spPr>
      </p:pic>
      <p:pic>
        <p:nvPicPr>
          <p:cNvPr id="4" name="圖片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1169" y="2693238"/>
            <a:ext cx="5584495" cy="41893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12238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內容版面配置區 4">
            <a:extLst>
              <a:ext uri="{FF2B5EF4-FFF2-40B4-BE49-F238E27FC236}">
                <a16:creationId xmlns:a16="http://schemas.microsoft.com/office/drawing/2014/main" id="{AE5BC4CF-2D1A-4F86-85A2-4B71C53FB1F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757"/>
            <a:ext cx="12183894" cy="6858000"/>
          </a:xfrm>
        </p:spPr>
      </p:pic>
      <p:sp>
        <p:nvSpPr>
          <p:cNvPr id="6" name="文字方塊 5"/>
          <p:cNvSpPr txBox="1"/>
          <p:nvPr/>
        </p:nvSpPr>
        <p:spPr>
          <a:xfrm>
            <a:off x="9567455" y="303571"/>
            <a:ext cx="2215991" cy="6334619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zh-TW" altLang="en-US" sz="6600" b="1" dirty="0" smtClean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南鯤鯓代天府  永隆宮 </a:t>
            </a:r>
            <a:r>
              <a:rPr lang="zh-TW" altLang="en-US" sz="6600" b="1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拼圖遊戲</a:t>
            </a:r>
            <a:endParaRPr lang="zh-TW" altLang="en-US" sz="6600" b="1" dirty="0">
              <a:solidFill>
                <a:srgbClr val="D60093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4378" y="11758"/>
            <a:ext cx="4570966" cy="3428998"/>
          </a:xfrm>
          <a:prstGeom prst="rect">
            <a:avLst/>
          </a:prstGeom>
        </p:spPr>
      </p:pic>
      <p:pic>
        <p:nvPicPr>
          <p:cNvPr id="7" name="圖片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704" y="3429000"/>
            <a:ext cx="4629433" cy="3429000"/>
          </a:xfrm>
          <a:prstGeom prst="rect">
            <a:avLst/>
          </a:prstGeom>
        </p:spPr>
      </p:pic>
      <p:pic>
        <p:nvPicPr>
          <p:cNvPr id="8" name="圖片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53" y="41880"/>
            <a:ext cx="4621080" cy="3429001"/>
          </a:xfrm>
          <a:prstGeom prst="rect">
            <a:avLst/>
          </a:prstGeom>
        </p:spPr>
      </p:pic>
      <p:pic>
        <p:nvPicPr>
          <p:cNvPr id="9" name="圖片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2730" y="3429000"/>
            <a:ext cx="4554278" cy="34164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80024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圖片 4">
            <a:extLst>
              <a:ext uri="{FF2B5EF4-FFF2-40B4-BE49-F238E27FC236}">
                <a16:creationId xmlns:a16="http://schemas.microsoft.com/office/drawing/2014/main" id="{23A7BF12-F589-4B1A-9284-639A9F4E7D4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23686"/>
            <a:ext cx="12225973" cy="6881685"/>
          </a:xfrm>
          <a:prstGeom prst="rect">
            <a:avLst/>
          </a:prstGeom>
        </p:spPr>
      </p:pic>
      <p:sp>
        <p:nvSpPr>
          <p:cNvPr id="2" name="標題 1">
            <a:extLst>
              <a:ext uri="{FF2B5EF4-FFF2-40B4-BE49-F238E27FC236}">
                <a16:creationId xmlns:a16="http://schemas.microsoft.com/office/drawing/2014/main" id="{2EFB4E6D-0F88-426F-B265-931EA107ED8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36077" y="1310054"/>
            <a:ext cx="9144000" cy="2743200"/>
          </a:xfrm>
        </p:spPr>
        <p:txBody>
          <a:bodyPr>
            <a:normAutofit/>
          </a:bodyPr>
          <a:lstStyle/>
          <a:p>
            <a:r>
              <a:rPr lang="zh-TW" altLang="en-US" sz="80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五年級 校本課程</a:t>
            </a:r>
            <a:r>
              <a:rPr lang="en-US" altLang="zh-TW" sz="80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/>
            </a:r>
            <a:br>
              <a:rPr lang="en-US" altLang="zh-TW" sz="80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</a:br>
            <a:r>
              <a:rPr lang="zh-TW" altLang="en-US" sz="8000" b="1" dirty="0" smtClean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鼓動北門</a:t>
            </a:r>
            <a:endParaRPr lang="zh-TW" altLang="en-US" sz="8000" b="1" dirty="0">
              <a:solidFill>
                <a:srgbClr val="0000FF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8571491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內容版面配置區 4">
            <a:extLst>
              <a:ext uri="{FF2B5EF4-FFF2-40B4-BE49-F238E27FC236}">
                <a16:creationId xmlns:a16="http://schemas.microsoft.com/office/drawing/2014/main" id="{AE5BC4CF-2D1A-4F86-85A2-4B71C53FB1F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72" y="0"/>
            <a:ext cx="12183894" cy="6858000"/>
          </a:xfrm>
        </p:spPr>
      </p:pic>
      <p:sp>
        <p:nvSpPr>
          <p:cNvPr id="6" name="文字方塊 5"/>
          <p:cNvSpPr txBox="1"/>
          <p:nvPr/>
        </p:nvSpPr>
        <p:spPr>
          <a:xfrm>
            <a:off x="10113549" y="1130050"/>
            <a:ext cx="1200329" cy="396069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zh-TW" altLang="en-US" sz="6600" b="1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每週練習</a:t>
            </a:r>
            <a:endParaRPr lang="zh-TW" altLang="en-US" sz="6600" b="1" dirty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pic>
        <p:nvPicPr>
          <p:cNvPr id="2" name="圖片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0013" y="5879"/>
            <a:ext cx="4617851" cy="3464170"/>
          </a:xfrm>
          <a:prstGeom prst="rect">
            <a:avLst/>
          </a:prstGeom>
        </p:spPr>
      </p:pic>
      <p:pic>
        <p:nvPicPr>
          <p:cNvPr id="4" name="圖片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880"/>
            <a:ext cx="4610013" cy="3458290"/>
          </a:xfrm>
          <a:prstGeom prst="rect">
            <a:avLst/>
          </a:prstGeom>
        </p:spPr>
      </p:pic>
      <p:pic>
        <p:nvPicPr>
          <p:cNvPr id="8" name="圖片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72" y="3464170"/>
            <a:ext cx="4594341" cy="3412851"/>
          </a:xfrm>
          <a:prstGeom prst="rect">
            <a:avLst/>
          </a:prstGeom>
        </p:spPr>
      </p:pic>
      <p:pic>
        <p:nvPicPr>
          <p:cNvPr id="9" name="圖片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0012" y="3464170"/>
            <a:ext cx="4617851" cy="34128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87004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內容版面配置區 4">
            <a:extLst>
              <a:ext uri="{FF2B5EF4-FFF2-40B4-BE49-F238E27FC236}">
                <a16:creationId xmlns:a16="http://schemas.microsoft.com/office/drawing/2014/main" id="{AE5BC4CF-2D1A-4F86-85A2-4B71C53FB1F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757"/>
            <a:ext cx="12183894" cy="6858000"/>
          </a:xfrm>
        </p:spPr>
      </p:pic>
      <p:sp>
        <p:nvSpPr>
          <p:cNvPr id="6" name="文字方塊 5"/>
          <p:cNvSpPr txBox="1"/>
          <p:nvPr/>
        </p:nvSpPr>
        <p:spPr>
          <a:xfrm>
            <a:off x="10051835" y="989374"/>
            <a:ext cx="1200329" cy="396069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zh-TW" altLang="en-US" sz="6600" b="1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打鼓練習</a:t>
            </a:r>
            <a:endParaRPr lang="zh-TW" altLang="en-US" sz="6600" b="1" dirty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pic>
        <p:nvPicPr>
          <p:cNvPr id="2" name="圖片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4535807" cy="3402623"/>
          </a:xfrm>
          <a:prstGeom prst="rect">
            <a:avLst/>
          </a:prstGeom>
        </p:spPr>
      </p:pic>
      <p:pic>
        <p:nvPicPr>
          <p:cNvPr id="3" name="圖片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5807" y="-1"/>
            <a:ext cx="4535807" cy="3402623"/>
          </a:xfrm>
          <a:prstGeom prst="rect">
            <a:avLst/>
          </a:prstGeom>
        </p:spPr>
      </p:pic>
      <p:pic>
        <p:nvPicPr>
          <p:cNvPr id="8" name="圖片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3402622"/>
            <a:ext cx="4535806" cy="3402622"/>
          </a:xfrm>
          <a:prstGeom prst="rect">
            <a:avLst/>
          </a:prstGeom>
        </p:spPr>
      </p:pic>
      <p:pic>
        <p:nvPicPr>
          <p:cNvPr id="9" name="圖片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1155" y="3402621"/>
            <a:ext cx="4590459" cy="34436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66670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內容版面配置區 4">
            <a:extLst>
              <a:ext uri="{FF2B5EF4-FFF2-40B4-BE49-F238E27FC236}">
                <a16:creationId xmlns:a16="http://schemas.microsoft.com/office/drawing/2014/main" id="{AE5BC4CF-2D1A-4F86-85A2-4B71C53FB1F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757"/>
            <a:ext cx="12183894" cy="6858000"/>
          </a:xfrm>
        </p:spPr>
      </p:pic>
      <p:sp>
        <p:nvSpPr>
          <p:cNvPr id="6" name="文字方塊 5"/>
          <p:cNvSpPr txBox="1"/>
          <p:nvPr/>
        </p:nvSpPr>
        <p:spPr>
          <a:xfrm>
            <a:off x="10631541" y="636966"/>
            <a:ext cx="1200329" cy="4558572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zh-TW" altLang="en-US" sz="6600" b="1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比賽及表演</a:t>
            </a:r>
            <a:endParaRPr lang="zh-TW" altLang="en-US" sz="6600" b="1" dirty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pic>
        <p:nvPicPr>
          <p:cNvPr id="2" name="圖片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3533077"/>
            <a:ext cx="5846289" cy="3349698"/>
          </a:xfrm>
          <a:prstGeom prst="rect">
            <a:avLst/>
          </a:prstGeom>
        </p:spPr>
      </p:pic>
      <p:pic>
        <p:nvPicPr>
          <p:cNvPr id="3" name="圖片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9614" y="23514"/>
            <a:ext cx="4979905" cy="3521319"/>
          </a:xfrm>
          <a:prstGeom prst="rect">
            <a:avLst/>
          </a:prstGeom>
        </p:spPr>
      </p:pic>
      <p:pic>
        <p:nvPicPr>
          <p:cNvPr id="4" name="圖片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5299614" cy="3533076"/>
          </a:xfrm>
          <a:prstGeom prst="rect">
            <a:avLst/>
          </a:prstGeom>
        </p:spPr>
      </p:pic>
      <p:pic>
        <p:nvPicPr>
          <p:cNvPr id="10" name="圖片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46288" y="3533076"/>
            <a:ext cx="4433232" cy="33249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65913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圖片 4">
            <a:extLst>
              <a:ext uri="{FF2B5EF4-FFF2-40B4-BE49-F238E27FC236}">
                <a16:creationId xmlns:a16="http://schemas.microsoft.com/office/drawing/2014/main" id="{23A7BF12-F589-4B1A-9284-639A9F4E7D4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3973" y="0"/>
            <a:ext cx="12225973" cy="6881685"/>
          </a:xfrm>
          <a:prstGeom prst="rect">
            <a:avLst/>
          </a:prstGeom>
        </p:spPr>
      </p:pic>
      <p:sp>
        <p:nvSpPr>
          <p:cNvPr id="2" name="標題 1">
            <a:extLst>
              <a:ext uri="{FF2B5EF4-FFF2-40B4-BE49-F238E27FC236}">
                <a16:creationId xmlns:a16="http://schemas.microsoft.com/office/drawing/2014/main" id="{2EFB4E6D-0F88-426F-B265-931EA107ED8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07013" y="946517"/>
            <a:ext cx="9144000" cy="1983146"/>
          </a:xfrm>
        </p:spPr>
        <p:txBody>
          <a:bodyPr>
            <a:normAutofit/>
          </a:bodyPr>
          <a:lstStyle/>
          <a:p>
            <a:r>
              <a:rPr lang="zh-TW" altLang="en-US" sz="8000" b="1" dirty="0" smtClean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報告完畢</a:t>
            </a:r>
            <a:endParaRPr lang="zh-TW" altLang="en-US" sz="8000" b="1" dirty="0">
              <a:solidFill>
                <a:srgbClr val="00206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3" name="副標題 2">
            <a:extLst>
              <a:ext uri="{FF2B5EF4-FFF2-40B4-BE49-F238E27FC236}">
                <a16:creationId xmlns:a16="http://schemas.microsoft.com/office/drawing/2014/main" id="{9A8F86E4-FA02-43CE-9047-5511B04EB56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07013" y="3241554"/>
            <a:ext cx="9144000" cy="1655762"/>
          </a:xfrm>
        </p:spPr>
        <p:txBody>
          <a:bodyPr>
            <a:normAutofit lnSpcReduction="10000"/>
          </a:bodyPr>
          <a:lstStyle/>
          <a:p>
            <a:r>
              <a:rPr lang="zh-TW" altLang="en-US" sz="7200" b="1" dirty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謝謝</a:t>
            </a:r>
          </a:p>
          <a:p>
            <a:r>
              <a:rPr lang="zh-TW" altLang="en-US" sz="4000" dirty="0" smtClean="0">
                <a:latin typeface="文鼎標楷注音" panose="020B0602010101010101" pitchFamily="34" charset="-120"/>
                <a:ea typeface="文鼎標楷注音" panose="020B0602010101010101" pitchFamily="34" charset="-120"/>
              </a:rPr>
              <a:t>      </a:t>
            </a:r>
            <a:endParaRPr lang="zh-TW" altLang="en-US" sz="4000" dirty="0">
              <a:latin typeface="文鼎標楷注音" panose="020B0602010101010101" pitchFamily="34" charset="-120"/>
              <a:ea typeface="文鼎標楷注音" panose="020B0602010101010101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3381522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內容版面配置區 4">
            <a:extLst>
              <a:ext uri="{FF2B5EF4-FFF2-40B4-BE49-F238E27FC236}">
                <a16:creationId xmlns:a16="http://schemas.microsoft.com/office/drawing/2014/main" id="{AE5BC4CF-2D1A-4F86-85A2-4B71C53FB1F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585"/>
            <a:ext cx="12183894" cy="6858000"/>
          </a:xfrm>
        </p:spPr>
      </p:pic>
      <p:sp>
        <p:nvSpPr>
          <p:cNvPr id="4" name="文字方塊 3"/>
          <p:cNvSpPr txBox="1"/>
          <p:nvPr/>
        </p:nvSpPr>
        <p:spPr>
          <a:xfrm>
            <a:off x="2839915" y="1776045"/>
            <a:ext cx="7236069" cy="4031873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en-US" altLang="zh-TW" sz="72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1.</a:t>
            </a:r>
            <a:r>
              <a:rPr lang="zh-TW" altLang="en-US" sz="7200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烏乾蛇的印記</a:t>
            </a:r>
            <a:endParaRPr lang="en-US" altLang="zh-TW" sz="7200" dirty="0" smtClean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en-US" altLang="zh-TW" sz="72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2.</a:t>
            </a:r>
            <a:r>
              <a:rPr lang="zh-TW" altLang="en-US" sz="7200" dirty="0" smtClean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永隆宮</a:t>
            </a:r>
            <a:endParaRPr lang="en-US" altLang="zh-TW" sz="7200" dirty="0" smtClean="0">
              <a:solidFill>
                <a:srgbClr val="7030A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en-US" altLang="zh-TW" sz="72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3.</a:t>
            </a:r>
            <a:r>
              <a:rPr lang="zh-TW" altLang="en-US" sz="7200" dirty="0" smtClean="0">
                <a:solidFill>
                  <a:srgbClr val="FFFF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南鯤鯓代天府</a:t>
            </a:r>
            <a:endParaRPr lang="zh-TW" altLang="en-US" sz="7200" dirty="0">
              <a:solidFill>
                <a:srgbClr val="FFFF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6" name="文字方塊 5"/>
          <p:cNvSpPr txBox="1"/>
          <p:nvPr/>
        </p:nvSpPr>
        <p:spPr>
          <a:xfrm>
            <a:off x="2721218" y="385103"/>
            <a:ext cx="747346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8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課程設計與規畫</a:t>
            </a:r>
            <a:endParaRPr lang="zh-TW" altLang="en-US" sz="80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3273573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內容版面配置區 4">
            <a:extLst>
              <a:ext uri="{FF2B5EF4-FFF2-40B4-BE49-F238E27FC236}">
                <a16:creationId xmlns:a16="http://schemas.microsoft.com/office/drawing/2014/main" id="{AE5BC4CF-2D1A-4F86-85A2-4B71C53FB1F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6" y="0"/>
            <a:ext cx="12183894" cy="6858000"/>
          </a:xfrm>
        </p:spPr>
      </p:pic>
      <p:pic>
        <p:nvPicPr>
          <p:cNvPr id="3" name="圖片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2563" y="0"/>
            <a:ext cx="5144661" cy="6858000"/>
          </a:xfrm>
          <a:prstGeom prst="rect">
            <a:avLst/>
          </a:prstGeom>
        </p:spPr>
      </p:pic>
      <p:sp>
        <p:nvSpPr>
          <p:cNvPr id="2" name="文字方塊 1"/>
          <p:cNvSpPr txBox="1"/>
          <p:nvPr/>
        </p:nvSpPr>
        <p:spPr>
          <a:xfrm>
            <a:off x="8708785" y="158263"/>
            <a:ext cx="3231654" cy="5899638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zh-TW" altLang="en-US" sz="6600" b="1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烏乾蛇</a:t>
            </a:r>
            <a:endParaRPr lang="en-US" altLang="zh-TW" sz="6600" b="1" dirty="0" smtClean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sz="6600" b="1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 的</a:t>
            </a:r>
            <a:endParaRPr lang="en-US" altLang="zh-TW" sz="6600" b="1" dirty="0" smtClean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sz="6600" b="1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   印記 </a:t>
            </a:r>
            <a:r>
              <a:rPr lang="zh-TW" altLang="en-US" sz="6600" b="1" dirty="0" smtClean="0">
                <a:solidFill>
                  <a:srgbClr val="D60093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繪本</a:t>
            </a:r>
            <a:endParaRPr lang="zh-TW" altLang="en-US" sz="6600" b="1" dirty="0">
              <a:solidFill>
                <a:srgbClr val="D60093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9034704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內容版面配置區 4">
            <a:extLst>
              <a:ext uri="{FF2B5EF4-FFF2-40B4-BE49-F238E27FC236}">
                <a16:creationId xmlns:a16="http://schemas.microsoft.com/office/drawing/2014/main" id="{AE5BC4CF-2D1A-4F86-85A2-4B71C53FB1F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757"/>
            <a:ext cx="12183894" cy="6858000"/>
          </a:xfrm>
        </p:spPr>
      </p:pic>
      <p:sp>
        <p:nvSpPr>
          <p:cNvPr id="4" name="文字方塊 3"/>
          <p:cNvSpPr txBox="1"/>
          <p:nvPr/>
        </p:nvSpPr>
        <p:spPr>
          <a:xfrm>
            <a:off x="9149505" y="914400"/>
            <a:ext cx="2215991" cy="4862145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zh-TW" altLang="en-US" sz="6600" b="1" dirty="0" smtClean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故事 賞析</a:t>
            </a:r>
            <a:endParaRPr lang="en-US" altLang="zh-TW" sz="6600" b="1" dirty="0" smtClean="0">
              <a:solidFill>
                <a:srgbClr val="0000FF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sz="6600" b="1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 角色扮演</a:t>
            </a:r>
            <a:endParaRPr lang="zh-TW" altLang="en-US" sz="6600" b="1" dirty="0">
              <a:solidFill>
                <a:srgbClr val="D60093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pic>
        <p:nvPicPr>
          <p:cNvPr id="2" name="圖片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757"/>
            <a:ext cx="833110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82068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內容版面配置區 4">
            <a:extLst>
              <a:ext uri="{FF2B5EF4-FFF2-40B4-BE49-F238E27FC236}">
                <a16:creationId xmlns:a16="http://schemas.microsoft.com/office/drawing/2014/main" id="{AE5BC4CF-2D1A-4F86-85A2-4B71C53FB1F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757"/>
            <a:ext cx="12183894" cy="6858000"/>
          </a:xfrm>
        </p:spPr>
      </p:pic>
      <p:sp>
        <p:nvSpPr>
          <p:cNvPr id="4" name="文字方塊 3"/>
          <p:cNvSpPr txBox="1"/>
          <p:nvPr/>
        </p:nvSpPr>
        <p:spPr>
          <a:xfrm>
            <a:off x="9402548" y="681642"/>
            <a:ext cx="2215991" cy="4862145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zh-TW" altLang="en-US" sz="6600" b="1" dirty="0" smtClean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桌遊 </a:t>
            </a:r>
            <a:r>
              <a:rPr lang="zh-TW" altLang="en-US" sz="6600" b="1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 </a:t>
            </a:r>
            <a:endParaRPr lang="en-US" altLang="zh-TW" sz="6600" b="1" dirty="0" smtClean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sz="6600" b="1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勇闖烏乾蛇</a:t>
            </a:r>
            <a:endParaRPr lang="zh-TW" altLang="en-US" sz="6600" b="1" dirty="0">
              <a:solidFill>
                <a:srgbClr val="D60093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pic>
        <p:nvPicPr>
          <p:cNvPr id="2" name="圖片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598" y="681642"/>
            <a:ext cx="9275950" cy="47478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73898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內容版面配置區 4">
            <a:extLst>
              <a:ext uri="{FF2B5EF4-FFF2-40B4-BE49-F238E27FC236}">
                <a16:creationId xmlns:a16="http://schemas.microsoft.com/office/drawing/2014/main" id="{AE5BC4CF-2D1A-4F86-85A2-4B71C53FB1F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757"/>
            <a:ext cx="12183894" cy="6858000"/>
          </a:xfrm>
        </p:spPr>
      </p:pic>
      <p:sp>
        <p:nvSpPr>
          <p:cNvPr id="4" name="文字方塊 3"/>
          <p:cNvSpPr txBox="1"/>
          <p:nvPr/>
        </p:nvSpPr>
        <p:spPr>
          <a:xfrm>
            <a:off x="10084102" y="708019"/>
            <a:ext cx="1200329" cy="4862145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zh-TW" altLang="en-US" sz="6600" b="1" dirty="0" smtClean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認識永隆宮</a:t>
            </a:r>
            <a:r>
              <a:rPr lang="zh-TW" altLang="en-US" sz="6600" b="1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endParaRPr lang="zh-TW" altLang="en-US" sz="6600" b="1" dirty="0">
              <a:solidFill>
                <a:srgbClr val="D60093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pic>
        <p:nvPicPr>
          <p:cNvPr id="3" name="圖片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9205546" cy="69057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4334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內容版面配置區 4">
            <a:extLst>
              <a:ext uri="{FF2B5EF4-FFF2-40B4-BE49-F238E27FC236}">
                <a16:creationId xmlns:a16="http://schemas.microsoft.com/office/drawing/2014/main" id="{AE5BC4CF-2D1A-4F86-85A2-4B71C53FB1F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757"/>
            <a:ext cx="12183894" cy="6858000"/>
          </a:xfrm>
        </p:spPr>
      </p:pic>
      <p:pic>
        <p:nvPicPr>
          <p:cNvPr id="3" name="圖片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11757"/>
            <a:ext cx="9141937" cy="6858000"/>
          </a:xfrm>
          <a:prstGeom prst="rect">
            <a:avLst/>
          </a:prstGeom>
        </p:spPr>
      </p:pic>
      <p:sp>
        <p:nvSpPr>
          <p:cNvPr id="6" name="文字方塊 5"/>
          <p:cNvSpPr txBox="1"/>
          <p:nvPr/>
        </p:nvSpPr>
        <p:spPr>
          <a:xfrm>
            <a:off x="9554919" y="470627"/>
            <a:ext cx="2215991" cy="5683988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zh-TW" altLang="en-US" sz="6600" b="1" dirty="0" smtClean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認識永隆宮</a:t>
            </a:r>
            <a:endParaRPr lang="en-US" altLang="zh-TW" sz="6600" b="1" dirty="0" smtClean="0">
              <a:solidFill>
                <a:srgbClr val="0000FF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sz="6600" b="1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    資料蒐集 </a:t>
            </a:r>
            <a:endParaRPr lang="zh-TW" altLang="en-US" sz="6600" b="1" dirty="0">
              <a:solidFill>
                <a:srgbClr val="D60093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2348302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內容版面配置區 4">
            <a:extLst>
              <a:ext uri="{FF2B5EF4-FFF2-40B4-BE49-F238E27FC236}">
                <a16:creationId xmlns:a16="http://schemas.microsoft.com/office/drawing/2014/main" id="{AE5BC4CF-2D1A-4F86-85A2-4B71C53FB1F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757"/>
            <a:ext cx="12183894" cy="6858000"/>
          </a:xfrm>
        </p:spPr>
      </p:pic>
      <p:sp>
        <p:nvSpPr>
          <p:cNvPr id="6" name="文字方塊 5"/>
          <p:cNvSpPr txBox="1"/>
          <p:nvPr/>
        </p:nvSpPr>
        <p:spPr>
          <a:xfrm>
            <a:off x="9554919" y="470627"/>
            <a:ext cx="2215991" cy="5683988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zh-TW" altLang="en-US" sz="6600" b="1" dirty="0" smtClean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認識永隆宮</a:t>
            </a:r>
            <a:endParaRPr lang="en-US" altLang="zh-TW" sz="6600" b="1" dirty="0" smtClean="0">
              <a:solidFill>
                <a:srgbClr val="0000FF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sz="6600" b="1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    上臺報告</a:t>
            </a:r>
            <a:endParaRPr lang="zh-TW" altLang="en-US" sz="6600" b="1" dirty="0">
              <a:solidFill>
                <a:srgbClr val="D60093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pic>
        <p:nvPicPr>
          <p:cNvPr id="7" name="圖片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" y="0"/>
            <a:ext cx="914193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34260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內容版面配置區 4">
            <a:extLst>
              <a:ext uri="{FF2B5EF4-FFF2-40B4-BE49-F238E27FC236}">
                <a16:creationId xmlns:a16="http://schemas.microsoft.com/office/drawing/2014/main" id="{AE5BC4CF-2D1A-4F86-85A2-4B71C53FB1F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757"/>
            <a:ext cx="12183894" cy="6858000"/>
          </a:xfrm>
        </p:spPr>
      </p:pic>
      <p:sp>
        <p:nvSpPr>
          <p:cNvPr id="6" name="文字方塊 5"/>
          <p:cNvSpPr txBox="1"/>
          <p:nvPr/>
        </p:nvSpPr>
        <p:spPr>
          <a:xfrm>
            <a:off x="9572504" y="444250"/>
            <a:ext cx="2215991" cy="5683988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zh-TW" altLang="en-US" sz="6600" b="1" dirty="0" smtClean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南鯤鯓代天府</a:t>
            </a:r>
            <a:endParaRPr lang="en-US" altLang="zh-TW" sz="6600" b="1" dirty="0" smtClean="0">
              <a:solidFill>
                <a:srgbClr val="0000FF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sz="6600" b="1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分組蒐集資料</a:t>
            </a:r>
            <a:endParaRPr lang="zh-TW" altLang="en-US" sz="6600" b="1" dirty="0">
              <a:solidFill>
                <a:srgbClr val="D60093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pic>
        <p:nvPicPr>
          <p:cNvPr id="3" name="圖片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757"/>
            <a:ext cx="914193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74327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1847</TotalTime>
  <Words>108</Words>
  <Application>Microsoft Office PowerPoint</Application>
  <PresentationFormat>寬螢幕</PresentationFormat>
  <Paragraphs>29</Paragraphs>
  <Slides>16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6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16</vt:i4>
      </vt:variant>
    </vt:vector>
  </HeadingPairs>
  <TitlesOfParts>
    <vt:vector size="23" baseType="lpstr">
      <vt:lpstr>文鼎標楷注音</vt:lpstr>
      <vt:lpstr>新細明體</vt:lpstr>
      <vt:lpstr>標楷體</vt:lpstr>
      <vt:lpstr>Arial</vt:lpstr>
      <vt:lpstr>Calibri</vt:lpstr>
      <vt:lpstr>Calibri Light</vt:lpstr>
      <vt:lpstr>Office 佈景主題</vt:lpstr>
      <vt:lpstr>五年級 校訂課程 鹽鄉美地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五年級 校本課程 鼓動北門</vt:lpstr>
      <vt:lpstr>PowerPoint 簡報</vt:lpstr>
      <vt:lpstr>PowerPoint 簡報</vt:lpstr>
      <vt:lpstr>PowerPoint 簡報</vt:lpstr>
      <vt:lpstr>報告完畢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形近字辨識</dc:title>
  <dc:creator>Administrator</dc:creator>
  <cp:lastModifiedBy>Administrator</cp:lastModifiedBy>
  <cp:revision>129</cp:revision>
  <dcterms:created xsi:type="dcterms:W3CDTF">2021-10-20T23:38:09Z</dcterms:created>
  <dcterms:modified xsi:type="dcterms:W3CDTF">2022-01-12T02:57:04Z</dcterms:modified>
</cp:coreProperties>
</file>