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1" autoAdjust="0"/>
    <p:restoredTop sz="94660"/>
  </p:normalViewPr>
  <p:slideViewPr>
    <p:cSldViewPr>
      <p:cViewPr varScale="1">
        <p:scale>
          <a:sx n="62" d="100"/>
          <a:sy n="62" d="100"/>
        </p:scale>
        <p:origin x="-12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B7CB-EE59-418A-A048-25557E614DFF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D15B-50F8-47CB-AFD5-0D46D5E6DE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6C54-2887-4B6B-B123-A58D3BD96673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3270-66D7-4B6E-A8DC-6646C030F8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38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F66230-7A53-48D1-BAC2-3A8A2028D89D}" type="datetimeFigureOut">
              <a:rPr lang="zh-TW" altLang="en-US" smtClean="0"/>
              <a:pPr/>
              <a:t>2016/1/25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AA6CF-DD34-4784-9351-6209A59D82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join.gov.tw/openup/acts/detail/71284f03-84e5-43c0-b683-8c63b0db973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oo.gl/mgb9p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786956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配合衛生福利部「104年獎勵地方政府強化食品安全管理方案試辦計畫」之「強化食安表現特優之拔尖典範計畫」執行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教育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局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參加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en-US" altLang="zh-TW" sz="3200" b="1" dirty="0" err="1">
                <a:latin typeface="微軟正黑體" pitchFamily="34" charset="-120"/>
                <a:ea typeface="微軟正黑體" pitchFamily="34" charset="-120"/>
                <a:hlinkClick r:id="rId2"/>
              </a:rPr>
              <a:t>時食把關，食事心安-臺南市政府校園食安管理</a:t>
            </a:r>
            <a:r>
              <a:rPr lang="zh-TW" altLang="zh-TW" sz="3200" b="1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計畫，請大家踴躍投票，並於105年2月29日評比期程前至「公共政策網路參與平臺」「來監督」頁面下進行獎勵競賽計畫之網路評分，俾利為本市及本局爭取佳績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174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571472" y="571481"/>
            <a:ext cx="7931224" cy="150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Arial" pitchFamily="34" charset="0"/>
              <a:buNone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2800" u="sng" dirty="0" smtClean="0">
                <a:latin typeface="微軟正黑體" pitchFamily="34" charset="-120"/>
                <a:ea typeface="微軟正黑體" pitchFamily="34" charset="-120"/>
              </a:rPr>
              <a:t>請回到自己的信箱收信，並做點選確認的動作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u="sng" dirty="0" smtClean="0">
                <a:latin typeface="微軟正黑體" pitchFamily="34" charset="-120"/>
                <a:ea typeface="微軟正黑體" pitchFamily="34" charset="-120"/>
              </a:rPr>
              <a:t>原「公共政策網路參與平臺」「來監督」頁面，請不要關閉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023828" y="2996952"/>
            <a:ext cx="1224136" cy="57606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3581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143240" y="4786322"/>
            <a:ext cx="2552712" cy="425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818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511288"/>
          </a:xfrm>
        </p:spPr>
        <p:txBody>
          <a:bodyPr>
            <a:noAutofit/>
          </a:bodyPr>
          <a:lstStyle/>
          <a:p>
            <a:pPr marL="452438" indent="-452438"/>
            <a:r>
              <a:rPr 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(7)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請再回到剛剛「公共政策網路參與平臺」「來監督」頁面，原步驟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紅底白字就會不見了，之後再以自己名字留言發文即可。</a:t>
            </a:r>
            <a:endParaRPr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72866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286512" y="4286256"/>
            <a:ext cx="838200" cy="425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網址：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  <a:hlinkClick r:id="rId2"/>
              </a:rPr>
              <a:t>http://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goo.gl/mgb9pr</a:t>
            </a:r>
            <a:endParaRPr lang="zh-TW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429552" cy="446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905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93610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請大家直接點選「關注」、「我的評價」及「留言」給我們五顆星的鼓勵。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2866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072198" y="3357562"/>
            <a:ext cx="1121916" cy="53181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357818" y="4000504"/>
            <a:ext cx="1785950" cy="6615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250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選擇以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Facebook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Google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YAHOO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的帳號直接登入即可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b="42075"/>
          <a:stretch/>
        </p:blipFill>
        <p:spPr bwMode="auto">
          <a:xfrm>
            <a:off x="982756" y="3866684"/>
            <a:ext cx="7089706" cy="20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58" b="33315"/>
          <a:stretch/>
        </p:blipFill>
        <p:spPr bwMode="auto">
          <a:xfrm>
            <a:off x="1000100" y="1644476"/>
            <a:ext cx="7072362" cy="20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DAA6CF-DD34-4784-9351-6209A59D8235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266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00232" y="2636912"/>
            <a:ext cx="6599752" cy="132635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謝謝你完成前項的登錄，已取得基本分數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為得高分，你可以繼續</a:t>
            </a:r>
            <a:r>
              <a:rPr lang="zh-TW" altLang="en-US" dirty="0"/>
              <a:t>這樣</a:t>
            </a:r>
            <a:r>
              <a:rPr lang="zh-TW" altLang="en-US" dirty="0" smtClean="0"/>
              <a:t>做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524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持續下拉頁面，再給我們鼓勵性「留言」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內容版面配置區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128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929322" y="3500438"/>
            <a:ext cx="1305396" cy="126642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89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輸入「留言」給予勉勵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並按「</a:t>
            </a:r>
            <a:r>
              <a:rPr lang="zh-TW" altLang="en-US" sz="36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3600" u="sng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○○○發文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zh-TW" sz="36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即可</a:t>
            </a:r>
            <a:r>
              <a:rPr lang="zh-TW" altLang="zh-TW" sz="3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16886" cy="43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6072198" y="4071942"/>
            <a:ext cx="1305396" cy="6332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37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倘從未登入此系統者，會出現下面畫面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3581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857356" y="3857628"/>
            <a:ext cx="5328592" cy="86409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14348" y="578645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“ 點 ”紅色底白字上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Send verification email to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自己信箱帳號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1075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3286116" y="4214818"/>
            <a:ext cx="1224136" cy="57606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5576" y="620689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點下面文字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Send verification email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後，系統會自動發出確認信件寄至你的信箱內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CDDAA6CF-DD34-4784-9351-6209A59D823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981889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316</Words>
  <Application>Microsoft Office PowerPoint</Application>
  <PresentationFormat>如螢幕大小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投影片 1</vt:lpstr>
      <vt:lpstr>投影片 2</vt:lpstr>
      <vt:lpstr>2.請大家直接點選「關注」、「我的評價」及「留言」給我們五顆星的鼓勵。</vt:lpstr>
      <vt:lpstr>選擇以Facebook或Google或YAHOO的帳號直接登入即可</vt:lpstr>
      <vt:lpstr>謝謝你完成前項的登錄，已取得基本分數 為得高分，你可以繼續這樣做……</vt:lpstr>
      <vt:lpstr>持續下拉頁面，再給我們鼓勵性「留言」</vt:lpstr>
      <vt:lpstr>輸入「留言」給予勉勵，並按「以○○○發文」即可。</vt:lpstr>
      <vt:lpstr>倘從未登入此系統者，會出現下面畫面…</vt:lpstr>
      <vt:lpstr>投影片 9</vt:lpstr>
      <vt:lpstr>投影片 10</vt:lpstr>
      <vt:lpstr>(7)請再回到剛剛「公共政策網路參與平臺」「來監督」頁面，原步驟(4)紅底白字就會不見了，之後再以自己名字留言發文即可。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</cp:revision>
  <cp:lastPrinted>2016-01-22T09:28:04Z</cp:lastPrinted>
  <dcterms:created xsi:type="dcterms:W3CDTF">2016-01-22T08:55:48Z</dcterms:created>
  <dcterms:modified xsi:type="dcterms:W3CDTF">2016-01-25T04:04:05Z</dcterms:modified>
</cp:coreProperties>
</file>