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71" r:id="rId4"/>
    <p:sldId id="272" r:id="rId5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5A88" initials="5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ABFCA"/>
    <a:srgbClr val="FFCCFF"/>
    <a:srgbClr val="FF99FF"/>
    <a:srgbClr val="F19F3B"/>
    <a:srgbClr val="FFE9A3"/>
    <a:srgbClr val="E36303"/>
    <a:srgbClr val="FC6E04"/>
    <a:srgbClr val="507DFA"/>
    <a:srgbClr val="0192FF"/>
    <a:srgbClr val="0D9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1" autoAdjust="0"/>
  </p:normalViewPr>
  <p:slideViewPr>
    <p:cSldViewPr snapToGrid="0">
      <p:cViewPr>
        <p:scale>
          <a:sx n="92" d="100"/>
          <a:sy n="92" d="100"/>
        </p:scale>
        <p:origin x="-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5431AD3-4298-4AA7-8D45-0D2B218F1CE4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D65BB56-C213-4AC6-98D2-E56F26D998D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18491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E60ADB52-953D-4AAF-8898-B3441E708ACC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495" y="4759362"/>
            <a:ext cx="5511174" cy="45093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E6BFC05-D15D-4585-A3AB-E680AFD7F32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268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01258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679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227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4937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2918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463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61804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155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8567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573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562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E539C732-204A-4FDE-9F2E-95FCDD9BDE19}" type="datetimeFigureOut">
              <a:rPr lang="zh-TW" altLang="en-US" smtClean="0"/>
              <a:pPr/>
              <a:t>2021/5/14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13A37FE9-D846-4F7D-A5E8-531B3473327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54020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b="1" smtClean="0">
                <a:solidFill>
                  <a:schemeClr val="tx1"/>
                </a:solidFill>
              </a:rPr>
              <a:t>作答</a:t>
            </a:r>
            <a:r>
              <a:rPr lang="zh-TW" altLang="en-US" b="1" smtClean="0">
                <a:solidFill>
                  <a:schemeClr val="tx1"/>
                </a:solidFill>
              </a:rPr>
              <a:t>注意事項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287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250736" y="2149926"/>
            <a:ext cx="335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請學生先核對基本資料</a:t>
            </a:r>
            <a:endParaRPr lang="en-US" altLang="zh-TW" sz="24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有誤馬上反映主試老師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856211" y="321322"/>
            <a:ext cx="4783928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/>
                <a:ea typeface="標楷體"/>
              </a:rPr>
              <a:t>◎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6512945" y="2220870"/>
            <a:ext cx="396815" cy="1678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zh-TW" altLang="en-US" sz="11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6478439" y="2166302"/>
            <a:ext cx="465826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zh-TW" altLang="en-US" sz="11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座號</a:t>
            </a:r>
            <a:endParaRPr lang="zh-TW" altLang="en-US" sz="1100" dirty="0">
              <a:solidFill>
                <a:schemeClr val="bg1">
                  <a:lumMod val="50000"/>
                  <a:lumOff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9839" y="391851"/>
            <a:ext cx="3945721" cy="5422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矩形 12"/>
          <p:cNvSpPr/>
          <p:nvPr/>
        </p:nvSpPr>
        <p:spPr>
          <a:xfrm>
            <a:off x="10368373" y="5733381"/>
            <a:ext cx="55786" cy="98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6598228" y="737754"/>
            <a:ext cx="2514600" cy="11949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單箭頭接點 8"/>
          <p:cNvCxnSpPr/>
          <p:nvPr/>
        </p:nvCxnSpPr>
        <p:spPr>
          <a:xfrm flipV="1">
            <a:off x="4655127" y="1340427"/>
            <a:ext cx="1787237" cy="103909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10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7487" y="905004"/>
            <a:ext cx="3944938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直線單箭頭接點 17"/>
          <p:cNvCxnSpPr/>
          <p:nvPr/>
        </p:nvCxnSpPr>
        <p:spPr>
          <a:xfrm flipH="1" flipV="1">
            <a:off x="6918385" y="2355011"/>
            <a:ext cx="1043801" cy="836764"/>
          </a:xfrm>
          <a:prstGeom prst="straightConnector1">
            <a:avLst/>
          </a:prstGeom>
          <a:ln w="76200">
            <a:solidFill>
              <a:srgbClr val="E3630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字方塊 20"/>
          <p:cNvSpPr txBox="1"/>
          <p:nvPr/>
        </p:nvSpPr>
        <p:spPr>
          <a:xfrm>
            <a:off x="8238229" y="2573605"/>
            <a:ext cx="20185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條紋及黑方點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定位點</a:t>
            </a:r>
            <a:r>
              <a:rPr lang="en-US" altLang="zh-TW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24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塗</a:t>
            </a:r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畫，會影響資料讀取。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2" name="直線單箭頭接點 21"/>
          <p:cNvCxnSpPr/>
          <p:nvPr/>
        </p:nvCxnSpPr>
        <p:spPr>
          <a:xfrm flipH="1">
            <a:off x="3450568" y="3543377"/>
            <a:ext cx="4511616" cy="1199777"/>
          </a:xfrm>
          <a:prstGeom prst="straightConnector1">
            <a:avLst/>
          </a:prstGeom>
          <a:ln w="76200">
            <a:solidFill>
              <a:srgbClr val="E36303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標題 1"/>
          <p:cNvSpPr txBox="1">
            <a:spLocks/>
          </p:cNvSpPr>
          <p:nvPr/>
        </p:nvSpPr>
        <p:spPr>
          <a:xfrm>
            <a:off x="1476765" y="277914"/>
            <a:ext cx="4370297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/>
                <a:ea typeface="標楷體"/>
              </a:rPr>
              <a:t>◎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3524437" y="1123538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3524439" y="5820395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4158481" y="5820395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6901944" y="5722263"/>
            <a:ext cx="422693" cy="376170"/>
          </a:xfrm>
          <a:prstGeom prst="ellipse">
            <a:avLst/>
          </a:prstGeom>
          <a:noFill/>
          <a:ln w="38100">
            <a:solidFill>
              <a:srgbClr val="E3630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7113291" y="5910348"/>
            <a:ext cx="55786" cy="98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2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718" r="3242" b="19008"/>
          <a:stretch>
            <a:fillRect/>
          </a:stretch>
        </p:blipFill>
        <p:spPr bwMode="auto">
          <a:xfrm>
            <a:off x="2645596" y="1928712"/>
            <a:ext cx="5396968" cy="3775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7583601" y="2895724"/>
            <a:ext cx="2018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提醒學生確認題號，圖滿答案選項。</a:t>
            </a:r>
            <a:endParaRPr lang="zh-TW" altLang="en-US" sz="2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標題 1"/>
          <p:cNvSpPr txBox="1">
            <a:spLocks/>
          </p:cNvSpPr>
          <p:nvPr/>
        </p:nvSpPr>
        <p:spPr>
          <a:xfrm>
            <a:off x="1476765" y="277914"/>
            <a:ext cx="4370297" cy="779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600" dirty="0" smtClean="0">
                <a:solidFill>
                  <a:schemeClr val="bg1"/>
                </a:solidFill>
                <a:latin typeface="標楷體"/>
                <a:ea typeface="標楷體"/>
              </a:rPr>
              <a:t>◎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答案卡注意事項 </a:t>
            </a:r>
            <a:r>
              <a:rPr lang="en-US" altLang="zh-TW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endParaRPr lang="zh-TW" altLang="en-US"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13291" y="5910348"/>
            <a:ext cx="55786" cy="981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6338454" y="2504211"/>
            <a:ext cx="114301" cy="12469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/>
          <p:nvPr/>
        </p:nvCxnSpPr>
        <p:spPr>
          <a:xfrm>
            <a:off x="6577445" y="2628899"/>
            <a:ext cx="966355" cy="3844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92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帶狀">
  <a:themeElements>
    <a:clrScheme name="自訂 1">
      <a:dk1>
        <a:srgbClr val="000000"/>
      </a:dk1>
      <a:lt1>
        <a:sysClr val="window" lastClr="FFFFFF"/>
      </a:lt1>
      <a:dk2>
        <a:srgbClr val="D4D9CF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帶狀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帶狀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7CF026C-957E-4F4E-893C-D02C23AB631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10870</TotalTime>
  <Words>63</Words>
  <Application>Microsoft Office PowerPoint</Application>
  <PresentationFormat>自訂</PresentationFormat>
  <Paragraphs>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帶狀</vt:lpstr>
      <vt:lpstr>作答注意事項</vt:lpstr>
      <vt:lpstr>投影片 2</vt:lpstr>
      <vt:lpstr>投影片 3</vt:lpstr>
      <vt:lpstr>投影片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試務工作說明</dc:title>
  <dc:creator>5A88</dc:creator>
  <cp:lastModifiedBy>ACER</cp:lastModifiedBy>
  <cp:revision>289</cp:revision>
  <cp:lastPrinted>2021-05-04T07:26:16Z</cp:lastPrinted>
  <dcterms:created xsi:type="dcterms:W3CDTF">2019-04-25T03:51:15Z</dcterms:created>
  <dcterms:modified xsi:type="dcterms:W3CDTF">2021-05-14T04:11:16Z</dcterms:modified>
</cp:coreProperties>
</file>