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114-52B6-490A-A4DE-F9E08C4FDECB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9E9-2FD2-4245-8CD2-1B244906E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91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114-52B6-490A-A4DE-F9E08C4FDECB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9E9-2FD2-4245-8CD2-1B244906E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66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114-52B6-490A-A4DE-F9E08C4FDECB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9E9-2FD2-4245-8CD2-1B244906E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44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114-52B6-490A-A4DE-F9E08C4FDECB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9E9-2FD2-4245-8CD2-1B244906E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33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114-52B6-490A-A4DE-F9E08C4FDECB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9E9-2FD2-4245-8CD2-1B244906E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00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114-52B6-490A-A4DE-F9E08C4FDECB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9E9-2FD2-4245-8CD2-1B244906E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2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114-52B6-490A-A4DE-F9E08C4FDECB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9E9-2FD2-4245-8CD2-1B244906E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18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114-52B6-490A-A4DE-F9E08C4FDECB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9E9-2FD2-4245-8CD2-1B244906E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78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114-52B6-490A-A4DE-F9E08C4FDECB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9E9-2FD2-4245-8CD2-1B244906E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84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114-52B6-490A-A4DE-F9E08C4FDECB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9E9-2FD2-4245-8CD2-1B244906E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83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114-52B6-490A-A4DE-F9E08C4FDECB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9E9-2FD2-4245-8CD2-1B244906E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75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08114-52B6-490A-A4DE-F9E08C4FDECB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399E9-2FD2-4245-8CD2-1B244906E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07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台南市東區崇</a:t>
            </a:r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水域安全宣導</a:t>
            </a:r>
            <a:endParaRPr lang="zh-TW" altLang="en-US" sz="4800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8496944" cy="17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0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台南市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東區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崇學國小水域安全宣導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C:\Users\user\Desktop\safedm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78497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7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台南市東區崇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學國小水域安全宣導</a:t>
            </a:r>
            <a:endParaRPr lang="zh-TW" altLang="en-US" dirty="0"/>
          </a:p>
        </p:txBody>
      </p:sp>
      <p:pic>
        <p:nvPicPr>
          <p:cNvPr id="2050" name="Picture 2" descr="C:\Users\user\Desktop\pta_497_5686325_53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1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</Words>
  <Application>Microsoft Office PowerPoint</Application>
  <PresentationFormat>如螢幕大小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台南市東區崇學國小</vt:lpstr>
      <vt:lpstr>台南市東區崇學國小水域安全宣導</vt:lpstr>
      <vt:lpstr>台南市東區崇學國小水域安全宣導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台南市東區崇學國小</dc:title>
  <dc:creator>user</dc:creator>
  <cp:lastModifiedBy>user</cp:lastModifiedBy>
  <cp:revision>1</cp:revision>
  <dcterms:created xsi:type="dcterms:W3CDTF">2017-04-05T05:49:04Z</dcterms:created>
  <dcterms:modified xsi:type="dcterms:W3CDTF">2017-04-05T05:55:03Z</dcterms:modified>
</cp:coreProperties>
</file>