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75F0-1D2A-46B7-B98B-9CA9186ACD4C}" type="datetimeFigureOut">
              <a:rPr lang="zh-TW" altLang="en-US" smtClean="0"/>
              <a:t>2019/6/12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FEFD-F70E-4987-9CE4-8CB6DE5B3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561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75F0-1D2A-46B7-B98B-9CA9186ACD4C}" type="datetimeFigureOut">
              <a:rPr lang="zh-TW" altLang="en-US" smtClean="0"/>
              <a:t>2019/6/12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FEFD-F70E-4987-9CE4-8CB6DE5B3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92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75F0-1D2A-46B7-B98B-9CA9186ACD4C}" type="datetimeFigureOut">
              <a:rPr lang="zh-TW" altLang="en-US" smtClean="0"/>
              <a:t>2019/6/12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FEFD-F70E-4987-9CE4-8CB6DE5B3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44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75F0-1D2A-46B7-B98B-9CA9186ACD4C}" type="datetimeFigureOut">
              <a:rPr lang="zh-TW" altLang="en-US" smtClean="0"/>
              <a:t>2019/6/12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FEFD-F70E-4987-9CE4-8CB6DE5B3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889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75F0-1D2A-46B7-B98B-9CA9186ACD4C}" type="datetimeFigureOut">
              <a:rPr lang="zh-TW" altLang="en-US" smtClean="0"/>
              <a:t>2019/6/12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FEFD-F70E-4987-9CE4-8CB6DE5B3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516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75F0-1D2A-46B7-B98B-9CA9186ACD4C}" type="datetimeFigureOut">
              <a:rPr lang="zh-TW" altLang="en-US" smtClean="0"/>
              <a:t>2019/6/12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FEFD-F70E-4987-9CE4-8CB6DE5B3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538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75F0-1D2A-46B7-B98B-9CA9186ACD4C}" type="datetimeFigureOut">
              <a:rPr lang="zh-TW" altLang="en-US" smtClean="0"/>
              <a:t>2019/6/12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FEFD-F70E-4987-9CE4-8CB6DE5B3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17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75F0-1D2A-46B7-B98B-9CA9186ACD4C}" type="datetimeFigureOut">
              <a:rPr lang="zh-TW" altLang="en-US" smtClean="0"/>
              <a:t>2019/6/12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FEFD-F70E-4987-9CE4-8CB6DE5B3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61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75F0-1D2A-46B7-B98B-9CA9186ACD4C}" type="datetimeFigureOut">
              <a:rPr lang="zh-TW" altLang="en-US" smtClean="0"/>
              <a:t>2019/6/12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FEFD-F70E-4987-9CE4-8CB6DE5B3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41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75F0-1D2A-46B7-B98B-9CA9186ACD4C}" type="datetimeFigureOut">
              <a:rPr lang="zh-TW" altLang="en-US" smtClean="0"/>
              <a:t>2019/6/12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FEFD-F70E-4987-9CE4-8CB6DE5B3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680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75F0-1D2A-46B7-B98B-9CA9186ACD4C}" type="datetimeFigureOut">
              <a:rPr lang="zh-TW" altLang="en-US" smtClean="0"/>
              <a:t>2019/6/12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FEFD-F70E-4987-9CE4-8CB6DE5B3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25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775F0-1D2A-46B7-B98B-9CA9186ACD4C}" type="datetimeFigureOut">
              <a:rPr lang="zh-TW" altLang="en-US" smtClean="0"/>
              <a:t>2019/6/12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FFEFD-F70E-4987-9CE4-8CB6DE5B3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22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43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70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05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「饅頭人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113338"/>
            <a:ext cx="2592387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29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「饅頭人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508500"/>
            <a:ext cx="2376488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944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33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3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0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Autofit/>
          </a:bodyPr>
          <a:lstStyle/>
          <a:p>
            <a:r>
              <a:rPr lang="zh-TW" altLang="en-US" sz="5500" b="1" dirty="0">
                <a:solidFill>
                  <a:srgbClr val="FF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衛生福利部疾病管制署</a:t>
            </a:r>
            <a:r>
              <a:rPr lang="zh-TW" altLang="en-US" sz="5500" b="1" dirty="0" smtClean="0">
                <a:solidFill>
                  <a:srgbClr val="FF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監測</a:t>
            </a:r>
            <a:endParaRPr lang="zh-TW" altLang="en-US" sz="55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上週</a:t>
            </a:r>
            <a:r>
              <a:rPr lang="zh-TW" altLang="en-US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（</a:t>
            </a:r>
            <a:r>
              <a:rPr lang="en-US" altLang="zh-TW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108</a:t>
            </a:r>
            <a:r>
              <a:rPr lang="zh-TW" altLang="en-US" sz="2800" b="1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年</a:t>
            </a:r>
            <a:r>
              <a:rPr lang="en-US" altLang="zh-TW" sz="2800" b="1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5</a:t>
            </a:r>
            <a:r>
              <a:rPr lang="zh-TW" altLang="en-US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月</a:t>
            </a:r>
            <a:r>
              <a:rPr lang="en-US" altLang="zh-TW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19</a:t>
            </a:r>
            <a:r>
              <a:rPr lang="zh-TW" altLang="en-US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日至</a:t>
            </a:r>
            <a:r>
              <a:rPr lang="en-US" altLang="zh-TW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5</a:t>
            </a:r>
            <a:r>
              <a:rPr lang="zh-TW" altLang="en-US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月</a:t>
            </a:r>
            <a:r>
              <a:rPr lang="en-US" altLang="zh-TW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25</a:t>
            </a:r>
            <a:r>
              <a:rPr lang="zh-TW" altLang="en-US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日）國內腸病毒門急診就診人次共計</a:t>
            </a:r>
            <a:r>
              <a:rPr lang="en-US" altLang="zh-TW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10,025</a:t>
            </a:r>
            <a:r>
              <a:rPr lang="zh-TW" altLang="en-US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，其中宜蘭縣、苗栗縣、</a:t>
            </a:r>
            <a:endParaRPr lang="en-US" altLang="zh-TW" sz="2800" b="1" dirty="0" smtClean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花蓮縣、台東縣、屏東縣已超過縣市</a:t>
            </a:r>
            <a:endParaRPr lang="en-US" altLang="zh-TW" sz="2800" b="1" dirty="0" smtClean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流行閾值；今（</a:t>
            </a:r>
            <a:r>
              <a:rPr lang="en-US" altLang="zh-TW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2019</a:t>
            </a:r>
            <a:r>
              <a:rPr lang="zh-TW" altLang="en-US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）年累計</a:t>
            </a:r>
            <a:r>
              <a:rPr lang="en-US" altLang="zh-TW" sz="2800" b="1" dirty="0" smtClean="0">
                <a:solidFill>
                  <a:srgbClr val="FF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12</a:t>
            </a:r>
            <a:r>
              <a:rPr lang="zh-TW" altLang="en-US" sz="2800" b="1" dirty="0" smtClean="0">
                <a:solidFill>
                  <a:srgbClr val="FF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例</a:t>
            </a:r>
            <a:endParaRPr lang="en-US" altLang="zh-TW" sz="2800" b="1" dirty="0" smtClean="0">
              <a:solidFill>
                <a:srgbClr val="FF0000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       腸病毒併發重症病例</a:t>
            </a:r>
            <a:r>
              <a:rPr lang="zh-TW" altLang="en-US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，</a:t>
            </a:r>
            <a:endParaRPr lang="en-US" altLang="zh-TW" sz="2800" b="1" dirty="0" smtClean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       以感染腸病毒</a:t>
            </a:r>
            <a:r>
              <a:rPr lang="en-US" altLang="zh-TW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71</a:t>
            </a:r>
            <a:r>
              <a:rPr lang="zh-TW" altLang="en-US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型為多（</a:t>
            </a:r>
            <a:r>
              <a:rPr lang="en-US" altLang="zh-TW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6</a:t>
            </a:r>
            <a:r>
              <a:rPr lang="zh-TW" altLang="en-US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例），</a:t>
            </a:r>
            <a:endParaRPr lang="en-US" altLang="zh-TW" sz="2800" b="1" dirty="0" smtClean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       其他分別感染腸病毒</a:t>
            </a:r>
            <a:r>
              <a:rPr lang="en-US" altLang="zh-TW" sz="2800" b="1" dirty="0" err="1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D68</a:t>
            </a:r>
            <a:r>
              <a:rPr lang="zh-TW" altLang="en-US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型（</a:t>
            </a:r>
            <a:r>
              <a:rPr lang="en-US" altLang="zh-TW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2</a:t>
            </a:r>
            <a:r>
              <a:rPr lang="zh-TW" altLang="en-US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例）、</a:t>
            </a:r>
            <a:endParaRPr lang="en-US" altLang="zh-TW" sz="2800" b="1" dirty="0" smtClean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       克沙奇</a:t>
            </a:r>
            <a:r>
              <a:rPr lang="en-US" altLang="zh-TW" sz="2800" b="1" dirty="0" err="1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A9</a:t>
            </a:r>
            <a:r>
              <a:rPr lang="zh-TW" altLang="en-US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型、克沙奇</a:t>
            </a:r>
            <a:r>
              <a:rPr lang="en-US" altLang="zh-TW" sz="2800" b="1" dirty="0" err="1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A10</a:t>
            </a:r>
            <a:r>
              <a:rPr lang="zh-TW" altLang="en-US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型、克沙奇</a:t>
            </a:r>
            <a:r>
              <a:rPr lang="en-US" altLang="zh-TW" sz="2800" b="1" dirty="0" err="1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B5</a:t>
            </a:r>
            <a:r>
              <a:rPr lang="zh-TW" altLang="en-US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型、</a:t>
            </a:r>
            <a:endParaRPr lang="en-US" altLang="zh-TW" sz="2800" b="1" dirty="0" smtClean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       伊科病毒</a:t>
            </a:r>
            <a:r>
              <a:rPr lang="en-US" altLang="zh-TW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11</a:t>
            </a:r>
            <a:r>
              <a:rPr lang="zh-TW" altLang="en-US" sz="2800" b="1" dirty="0" smtClean="0"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型。</a:t>
            </a:r>
            <a:endParaRPr lang="zh-TW" altLang="en-US" sz="2800" b="1" dirty="0"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737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8" descr="「勤洗手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Sticker-饅頭人-火冒三丈篇-5523-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149725"/>
            <a:ext cx="3419475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832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117</Words>
  <Application>Microsoft Office PowerPoint</Application>
  <PresentationFormat>如螢幕大小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華康鐵線龍門W3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衛生福利部疾病管制署監測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ches</dc:creator>
  <cp:lastModifiedBy>佳倩 李</cp:lastModifiedBy>
  <cp:revision>9</cp:revision>
  <dcterms:created xsi:type="dcterms:W3CDTF">2016-10-14T01:25:11Z</dcterms:created>
  <dcterms:modified xsi:type="dcterms:W3CDTF">2019-06-12T03:37:12Z</dcterms:modified>
</cp:coreProperties>
</file>