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handoutMasterIdLst>
    <p:handoutMasterId r:id="rId48"/>
  </p:handoutMasterIdLst>
  <p:sldIdLst>
    <p:sldId id="256" r:id="rId2"/>
    <p:sldId id="346" r:id="rId3"/>
    <p:sldId id="420" r:id="rId4"/>
    <p:sldId id="421" r:id="rId5"/>
    <p:sldId id="258" r:id="rId6"/>
    <p:sldId id="259" r:id="rId7"/>
    <p:sldId id="269" r:id="rId8"/>
    <p:sldId id="339" r:id="rId9"/>
    <p:sldId id="262" r:id="rId10"/>
    <p:sldId id="426" r:id="rId11"/>
    <p:sldId id="270" r:id="rId12"/>
    <p:sldId id="427" r:id="rId13"/>
    <p:sldId id="344" r:id="rId14"/>
    <p:sldId id="314" r:id="rId15"/>
    <p:sldId id="309" r:id="rId16"/>
    <p:sldId id="275" r:id="rId17"/>
    <p:sldId id="279" r:id="rId18"/>
    <p:sldId id="278" r:id="rId19"/>
    <p:sldId id="280" r:id="rId20"/>
    <p:sldId id="277" r:id="rId21"/>
    <p:sldId id="281" r:id="rId22"/>
    <p:sldId id="283" r:id="rId23"/>
    <p:sldId id="349" r:id="rId24"/>
    <p:sldId id="424" r:id="rId25"/>
    <p:sldId id="425" r:id="rId26"/>
    <p:sldId id="316" r:id="rId27"/>
    <p:sldId id="330" r:id="rId28"/>
    <p:sldId id="331" r:id="rId29"/>
    <p:sldId id="350" r:id="rId30"/>
    <p:sldId id="291" r:id="rId31"/>
    <p:sldId id="347" r:id="rId32"/>
    <p:sldId id="351" r:id="rId33"/>
    <p:sldId id="353" r:id="rId34"/>
    <p:sldId id="354" r:id="rId35"/>
    <p:sldId id="332" r:id="rId36"/>
    <p:sldId id="348" r:id="rId37"/>
    <p:sldId id="423" r:id="rId38"/>
    <p:sldId id="302" r:id="rId39"/>
    <p:sldId id="303" r:id="rId40"/>
    <p:sldId id="289" r:id="rId41"/>
    <p:sldId id="304" r:id="rId42"/>
    <p:sldId id="428" r:id="rId43"/>
    <p:sldId id="325" r:id="rId44"/>
    <p:sldId id="429" r:id="rId45"/>
    <p:sldId id="375" r:id="rId46"/>
  </p:sldIdLst>
  <p:sldSz cx="12192000" cy="6858000"/>
  <p:notesSz cx="7099300" cy="10234613"/>
  <p:embeddedFontLst>
    <p:embeddedFont>
      <p:font typeface="Calibri Light" pitchFamily="34" charset="0"/>
      <p:regular r:id="rId49"/>
      <p:italic r:id="rId50"/>
    </p:embeddedFont>
    <p:embeddedFont>
      <p:font typeface="Calibri" pitchFamily="34" charset="0"/>
      <p:regular r:id="rId51"/>
      <p:bold r:id="rId52"/>
      <p:italic r:id="rId53"/>
      <p:boldItalic r:id="rId54"/>
    </p:embeddedFont>
    <p:embeddedFont>
      <p:font typeface="微軟正黑體" pitchFamily="34" charset="-120"/>
      <p:regular r:id="rId55"/>
      <p:bold r:id="rId56"/>
    </p:embeddedFont>
    <p:embeddedFont>
      <p:font typeface="Arial Unicode MS" pitchFamily="34" charset="-120"/>
      <p:regular r:id="rId57"/>
    </p:embeddedFont>
    <p:embeddedFont>
      <p:font typeface="標楷體" pitchFamily="65" charset="-120"/>
      <p:regular r:id="rId58"/>
    </p:embeddedFont>
    <p:embeddedFont>
      <p:font typeface="SimSun" pitchFamily="2" charset="-122"/>
      <p:regular r:id="rId59"/>
    </p:embeddedFont>
    <p:embeddedFont>
      <p:font typeface="Verdana" pitchFamily="34" charset="0"/>
      <p:regular r:id="rId60"/>
      <p:bold r:id="rId61"/>
      <p:italic r:id="rId62"/>
      <p:boldItalic r:id="rId63"/>
    </p:embeddedFont>
    <p:embeddedFont>
      <p:font typeface="Book Antiqua" pitchFamily="18" charset="0"/>
      <p:regular r:id="rId64"/>
      <p:bold r:id="rId65"/>
      <p:italic r:id="rId66"/>
      <p:boldItalic r:id="rId67"/>
    </p:embeddedFont>
    <p:embeddedFont>
      <p:font typeface="Microsoft YaHei" pitchFamily="34" charset="-122"/>
      <p:regular r:id="rId68"/>
      <p:bold r:id="rId69"/>
    </p:embeddedFont>
    <p:embeddedFont>
      <p:font typeface="SimHei" pitchFamily="49" charset="-122"/>
      <p:regular r:id="rId70"/>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33FF"/>
    <a:srgbClr val="FFE5E5"/>
    <a:srgbClr val="EAEFF7"/>
    <a:srgbClr val="FFFFCA"/>
    <a:srgbClr val="9966FF"/>
    <a:srgbClr val="FF5050"/>
    <a:srgbClr val="0033CC"/>
    <a:srgbClr val="005392"/>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9" autoAdjust="0"/>
    <p:restoredTop sz="93733" autoAdjust="0"/>
  </p:normalViewPr>
  <p:slideViewPr>
    <p:cSldViewPr snapToGrid="0">
      <p:cViewPr varScale="1">
        <p:scale>
          <a:sx n="77" d="100"/>
          <a:sy n="77" d="100"/>
        </p:scale>
        <p:origin x="-72" y="-53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4760" tIns="47380" rIns="94760" bIns="4738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1138" y="0"/>
            <a:ext cx="3076575" cy="512763"/>
          </a:xfrm>
          <a:prstGeom prst="rect">
            <a:avLst/>
          </a:prstGeom>
        </p:spPr>
        <p:txBody>
          <a:bodyPr vert="horz" lIns="94760" tIns="47380" rIns="94760" bIns="47380" rtlCol="0"/>
          <a:lstStyle>
            <a:lvl1pPr algn="r" fontAlgn="auto">
              <a:spcBef>
                <a:spcPts val="0"/>
              </a:spcBef>
              <a:spcAft>
                <a:spcPts val="0"/>
              </a:spcAft>
              <a:defRPr kumimoji="0"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721850"/>
            <a:ext cx="3076575" cy="512763"/>
          </a:xfrm>
          <a:prstGeom prst="rect">
            <a:avLst/>
          </a:prstGeom>
        </p:spPr>
        <p:txBody>
          <a:bodyPr vert="horz" lIns="94760" tIns="47380" rIns="94760" bIns="4738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1138" y="9721850"/>
            <a:ext cx="3076575" cy="512763"/>
          </a:xfrm>
          <a:prstGeom prst="rect">
            <a:avLst/>
          </a:prstGeom>
        </p:spPr>
        <p:txBody>
          <a:bodyPr vert="horz" lIns="94760" tIns="47380" rIns="94760" bIns="47380" rtlCol="0" anchor="b"/>
          <a:lstStyle>
            <a:lvl1pPr algn="r" fontAlgn="auto">
              <a:spcBef>
                <a:spcPts val="0"/>
              </a:spcBef>
              <a:spcAft>
                <a:spcPts val="0"/>
              </a:spcAft>
              <a:defRPr kumimoji="0" sz="1200">
                <a:latin typeface="+mn-lt"/>
                <a:ea typeface="+mn-ea"/>
              </a:defRPr>
            </a:lvl1pPr>
          </a:lstStyle>
          <a:p>
            <a:pPr>
              <a:defRPr/>
            </a:pPr>
            <a:fld id="{D0276A91-B32B-40F5-9840-B25BCCC9E34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4743" tIns="47371" rIns="94743" bIns="47371"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1138" y="0"/>
            <a:ext cx="3076575" cy="512763"/>
          </a:xfrm>
          <a:prstGeom prst="rect">
            <a:avLst/>
          </a:prstGeom>
        </p:spPr>
        <p:txBody>
          <a:bodyPr vert="horz" lIns="94743" tIns="47371" rIns="94743" bIns="47371" rtlCol="0"/>
          <a:lstStyle>
            <a:lvl1pPr algn="r" fontAlgn="auto">
              <a:spcBef>
                <a:spcPts val="0"/>
              </a:spcBef>
              <a:spcAft>
                <a:spcPts val="0"/>
              </a:spcAft>
              <a:defRPr kumimoji="0"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43" tIns="47371" rIns="94743" bIns="47371" rtlCol="0" anchor="ctr"/>
          <a:lstStyle/>
          <a:p>
            <a:pPr lvl="0"/>
            <a:endParaRPr lang="zh-TW" altLang="en-US" noProof="0"/>
          </a:p>
        </p:txBody>
      </p:sp>
      <p:sp>
        <p:nvSpPr>
          <p:cNvPr id="5" name="備忘稿版面配置區 4"/>
          <p:cNvSpPr>
            <a:spLocks noGrp="1"/>
          </p:cNvSpPr>
          <p:nvPr>
            <p:ph type="body" sz="quarter" idx="3"/>
          </p:nvPr>
        </p:nvSpPr>
        <p:spPr>
          <a:xfrm>
            <a:off x="709613" y="4926013"/>
            <a:ext cx="5680075" cy="4029075"/>
          </a:xfrm>
          <a:prstGeom prst="rect">
            <a:avLst/>
          </a:prstGeom>
        </p:spPr>
        <p:txBody>
          <a:bodyPr vert="horz" lIns="94743" tIns="47371" rIns="94743" bIns="47371"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721850"/>
            <a:ext cx="3076575" cy="512763"/>
          </a:xfrm>
          <a:prstGeom prst="rect">
            <a:avLst/>
          </a:prstGeom>
        </p:spPr>
        <p:txBody>
          <a:bodyPr vert="horz" lIns="94743" tIns="47371" rIns="94743" bIns="47371"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1138" y="9721850"/>
            <a:ext cx="3076575" cy="512763"/>
          </a:xfrm>
          <a:prstGeom prst="rect">
            <a:avLst/>
          </a:prstGeom>
        </p:spPr>
        <p:txBody>
          <a:bodyPr vert="horz" lIns="94743" tIns="47371" rIns="94743" bIns="47371" rtlCol="0" anchor="b"/>
          <a:lstStyle>
            <a:lvl1pPr algn="r" fontAlgn="auto">
              <a:spcBef>
                <a:spcPts val="0"/>
              </a:spcBef>
              <a:spcAft>
                <a:spcPts val="0"/>
              </a:spcAft>
              <a:defRPr kumimoji="0" sz="1200">
                <a:latin typeface="+mn-lt"/>
                <a:ea typeface="+mn-ea"/>
              </a:defRPr>
            </a:lvl1pPr>
          </a:lstStyle>
          <a:p>
            <a:pPr>
              <a:defRPr/>
            </a:pPr>
            <a:fld id="{3463A92F-C297-4E36-A8F5-FC2759D2DCA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6387"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Hji </a:t>
            </a:r>
            <a:endParaRPr lang="zh-TW" altLang="en-US" smtClean="0"/>
          </a:p>
        </p:txBody>
      </p:sp>
      <p:sp>
        <p:nvSpPr>
          <p:cNvPr id="35843"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bwMode="auto">
          <a:noFill/>
          <a:ln>
            <a:solidFill>
              <a:srgbClr val="000000"/>
            </a:solidFill>
            <a:miter lim="800000"/>
            <a:headEnd/>
            <a:tailEnd/>
          </a:ln>
        </p:spPr>
      </p:sp>
      <p:sp>
        <p:nvSpPr>
          <p:cNvPr id="389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891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0963"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投影片圖像版面配置區 1"/>
          <p:cNvSpPr>
            <a:spLocks noGrp="1" noRot="1" noChangeAspect="1"/>
          </p:cNvSpPr>
          <p:nvPr>
            <p:ph type="sldImg"/>
          </p:nvPr>
        </p:nvSpPr>
        <p:spPr bwMode="auto">
          <a:noFill/>
          <a:ln>
            <a:solidFill>
              <a:srgbClr val="000000"/>
            </a:solidFill>
            <a:miter lim="800000"/>
            <a:headEnd/>
            <a:tailEnd/>
          </a:ln>
        </p:spPr>
      </p:sp>
      <p:sp>
        <p:nvSpPr>
          <p:cNvPr id="430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3011"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p:cNvSpPr>
          <p:nvPr>
            <p:ph type="sldImg"/>
          </p:nvPr>
        </p:nvSpPr>
        <p:spPr bwMode="auto">
          <a:noFill/>
          <a:ln>
            <a:solidFill>
              <a:srgbClr val="000000"/>
            </a:solidFill>
            <a:miter lim="800000"/>
            <a:headEnd/>
            <a:tailEnd/>
          </a:ln>
        </p:spPr>
      </p:sp>
      <p:sp>
        <p:nvSpPr>
          <p:cNvPr id="450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5059"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圖像版面配置區 1"/>
          <p:cNvSpPr>
            <a:spLocks noGrp="1" noRot="1" noChangeAspect="1"/>
          </p:cNvSpPr>
          <p:nvPr>
            <p:ph type="sldImg"/>
          </p:nvPr>
        </p:nvSpPr>
        <p:spPr bwMode="auto">
          <a:noFill/>
          <a:ln>
            <a:solidFill>
              <a:srgbClr val="000000"/>
            </a:solidFill>
            <a:miter lim="800000"/>
            <a:headEnd/>
            <a:tailEnd/>
          </a:ln>
        </p:spPr>
      </p:sp>
      <p:sp>
        <p:nvSpPr>
          <p:cNvPr id="4710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7107"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圖像版面配置區 1"/>
          <p:cNvSpPr>
            <a:spLocks noGrp="1" noRot="1" noChangeAspect="1"/>
          </p:cNvSpPr>
          <p:nvPr>
            <p:ph type="sldImg"/>
          </p:nvPr>
        </p:nvSpPr>
        <p:spPr bwMode="auto">
          <a:noFill/>
          <a:ln>
            <a:solidFill>
              <a:srgbClr val="000000"/>
            </a:solidFill>
            <a:miter lim="800000"/>
            <a:headEnd/>
            <a:tailEnd/>
          </a:ln>
        </p:spPr>
      </p:sp>
      <p:sp>
        <p:nvSpPr>
          <p:cNvPr id="512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120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3251"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p:cNvSpPr>
          <p:nvPr>
            <p:ph type="sldImg"/>
          </p:nvPr>
        </p:nvSpPr>
        <p:spPr bwMode="auto">
          <a:noFill/>
          <a:ln>
            <a:solidFill>
              <a:srgbClr val="000000"/>
            </a:solidFill>
            <a:miter lim="800000"/>
            <a:headEnd/>
            <a:tailEnd/>
          </a:ln>
        </p:spPr>
      </p:sp>
      <p:sp>
        <p:nvSpPr>
          <p:cNvPr id="552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5299"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8435"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7347"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圖像版面配置區 1"/>
          <p:cNvSpPr>
            <a:spLocks noGrp="1" noRot="1" noChangeAspec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5939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144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圖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3491"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圖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5539"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圖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7587"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p:cNvSpPr>
          <p:nvPr>
            <p:ph type="sldImg"/>
          </p:nvPr>
        </p:nvSpPr>
        <p:spPr bwMode="auto">
          <a:noFill/>
          <a:ln>
            <a:solidFill>
              <a:srgbClr val="000000"/>
            </a:solidFill>
            <a:miter lim="800000"/>
            <a:headEnd/>
            <a:tailEnd/>
          </a:ln>
        </p:spPr>
      </p:sp>
      <p:sp>
        <p:nvSpPr>
          <p:cNvPr id="696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963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p:cNvSpPr>
          <p:nvPr>
            <p:ph type="sldImg"/>
          </p:nvPr>
        </p:nvSpPr>
        <p:spPr bwMode="auto">
          <a:noFill/>
          <a:ln>
            <a:solidFill>
              <a:srgbClr val="000000"/>
            </a:solidFill>
            <a:miter lim="800000"/>
            <a:headEnd/>
            <a:tailEnd/>
          </a:ln>
        </p:spPr>
      </p:sp>
      <p:sp>
        <p:nvSpPr>
          <p:cNvPr id="716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1683"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圖像版面配置區 1"/>
          <p:cNvSpPr>
            <a:spLocks noGrp="1" noRot="1" noChangeAspect="1"/>
          </p:cNvSpPr>
          <p:nvPr>
            <p:ph type="sldImg"/>
          </p:nvPr>
        </p:nvSpPr>
        <p:spPr bwMode="auto">
          <a:noFill/>
          <a:ln>
            <a:solidFill>
              <a:srgbClr val="000000"/>
            </a:solidFill>
            <a:miter lim="800000"/>
            <a:headEnd/>
            <a:tailEnd/>
          </a:ln>
        </p:spPr>
      </p:sp>
      <p:sp>
        <p:nvSpPr>
          <p:cNvPr id="737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3731"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投影片圖像版面配置區 1"/>
          <p:cNvSpPr>
            <a:spLocks noGrp="1" noRot="1" noChangeAspect="1"/>
          </p:cNvSpPr>
          <p:nvPr>
            <p:ph type="sldImg"/>
          </p:nvPr>
        </p:nvSpPr>
        <p:spPr bwMode="auto">
          <a:noFill/>
          <a:ln>
            <a:solidFill>
              <a:srgbClr val="000000"/>
            </a:solidFill>
            <a:miter lim="800000"/>
            <a:headEnd/>
            <a:tailEnd/>
          </a:ln>
        </p:spPr>
      </p:sp>
      <p:sp>
        <p:nvSpPr>
          <p:cNvPr id="757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5779"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3" name="日期版面配置區 1"/>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投影片圖像版面配置區 1"/>
          <p:cNvSpPr>
            <a:spLocks noGrp="1" noRot="1" noChangeAspect="1"/>
          </p:cNvSpPr>
          <p:nvPr>
            <p:ph type="sldImg"/>
          </p:nvPr>
        </p:nvSpPr>
        <p:spPr bwMode="auto">
          <a:noFill/>
          <a:ln>
            <a:solidFill>
              <a:srgbClr val="000000"/>
            </a:solidFill>
            <a:miter lim="800000"/>
            <a:headEnd/>
            <a:tailEnd/>
          </a:ln>
        </p:spPr>
      </p:sp>
      <p:sp>
        <p:nvSpPr>
          <p:cNvPr id="778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7827"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投影片圖像版面配置區 1"/>
          <p:cNvSpPr>
            <a:spLocks noGrp="1" noRot="1" noChangeAspect="1"/>
          </p:cNvSpPr>
          <p:nvPr>
            <p:ph type="sldImg"/>
          </p:nvPr>
        </p:nvSpPr>
        <p:spPr bwMode="auto">
          <a:noFill/>
          <a:ln>
            <a:solidFill>
              <a:srgbClr val="000000"/>
            </a:solidFill>
            <a:miter lim="800000"/>
            <a:headEnd/>
            <a:tailEnd/>
          </a:ln>
        </p:spPr>
      </p:sp>
      <p:sp>
        <p:nvSpPr>
          <p:cNvPr id="798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987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投影片圖像版面配置區 1"/>
          <p:cNvSpPr>
            <a:spLocks noGrp="1" noRot="1" noChangeAspect="1"/>
          </p:cNvSpPr>
          <p:nvPr>
            <p:ph type="sldImg"/>
          </p:nvPr>
        </p:nvSpPr>
        <p:spPr bwMode="auto">
          <a:noFill/>
          <a:ln>
            <a:solidFill>
              <a:srgbClr val="000000"/>
            </a:solidFill>
            <a:miter lim="800000"/>
            <a:headEnd/>
            <a:tailEnd/>
          </a:ln>
        </p:spPr>
      </p:sp>
      <p:sp>
        <p:nvSpPr>
          <p:cNvPr id="819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192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投影片圖像版面配置區 1"/>
          <p:cNvSpPr>
            <a:spLocks noGrp="1" noRot="1" noChangeAspect="1"/>
          </p:cNvSpPr>
          <p:nvPr>
            <p:ph type="sldImg"/>
          </p:nvPr>
        </p:nvSpPr>
        <p:spPr bwMode="auto">
          <a:noFill/>
          <a:ln>
            <a:solidFill>
              <a:srgbClr val="000000"/>
            </a:solidFill>
            <a:miter lim="800000"/>
            <a:headEnd/>
            <a:tailEnd/>
          </a:ln>
        </p:spPr>
      </p:sp>
      <p:sp>
        <p:nvSpPr>
          <p:cNvPr id="839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3971"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投影片圖像版面配置區 1"/>
          <p:cNvSpPr>
            <a:spLocks noGrp="1" noRot="1" noChangeAspect="1"/>
          </p:cNvSpPr>
          <p:nvPr>
            <p:ph type="sldImg"/>
          </p:nvPr>
        </p:nvSpPr>
        <p:spPr bwMode="auto">
          <a:noFill/>
          <a:ln>
            <a:solidFill>
              <a:srgbClr val="000000"/>
            </a:solidFill>
            <a:miter lim="800000"/>
            <a:headEnd/>
            <a:tailEnd/>
          </a:ln>
        </p:spPr>
      </p:sp>
      <p:sp>
        <p:nvSpPr>
          <p:cNvPr id="8601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6019"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投影片圖像版面配置區 1"/>
          <p:cNvSpPr>
            <a:spLocks noGrp="1" noRot="1" noChangeAspect="1"/>
          </p:cNvSpPr>
          <p:nvPr>
            <p:ph type="sldImg"/>
          </p:nvPr>
        </p:nvSpPr>
        <p:spPr bwMode="auto">
          <a:noFill/>
          <a:ln>
            <a:solidFill>
              <a:srgbClr val="000000"/>
            </a:solidFill>
            <a:miter lim="800000"/>
            <a:headEnd/>
            <a:tailEnd/>
          </a:ln>
        </p:spPr>
      </p:sp>
      <p:sp>
        <p:nvSpPr>
          <p:cNvPr id="880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88067"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圖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0115"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投影片圖像版面配置區 1"/>
          <p:cNvSpPr>
            <a:spLocks noGrp="1" noRot="1" noChangeAspect="1"/>
          </p:cNvSpPr>
          <p:nvPr>
            <p:ph type="sldImg"/>
          </p:nvPr>
        </p:nvSpPr>
        <p:spPr bwMode="auto">
          <a:noFill/>
          <a:ln>
            <a:solidFill>
              <a:srgbClr val="000000"/>
            </a:solidFill>
            <a:miter lim="800000"/>
            <a:headEnd/>
            <a:tailEnd/>
          </a:ln>
        </p:spPr>
      </p:sp>
      <p:sp>
        <p:nvSpPr>
          <p:cNvPr id="9216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216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投影片圖像版面配置區 1"/>
          <p:cNvSpPr>
            <a:spLocks noGrp="1" noRot="1" noChangeAspect="1"/>
          </p:cNvSpPr>
          <p:nvPr>
            <p:ph type="sldImg"/>
          </p:nvPr>
        </p:nvSpPr>
        <p:spPr bwMode="auto">
          <a:noFill/>
          <a:ln>
            <a:solidFill>
              <a:srgbClr val="000000"/>
            </a:solidFill>
            <a:miter lim="800000"/>
            <a:headEnd/>
            <a:tailEnd/>
          </a:ln>
        </p:spPr>
      </p:sp>
      <p:sp>
        <p:nvSpPr>
          <p:cNvPr id="942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4211"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圖像版面配置區 1"/>
          <p:cNvSpPr>
            <a:spLocks noGrp="1" noRot="1" noChangeAspect="1"/>
          </p:cNvSpPr>
          <p:nvPr>
            <p:ph type="sldImg"/>
          </p:nvPr>
        </p:nvSpPr>
        <p:spPr bwMode="auto">
          <a:noFill/>
          <a:ln>
            <a:solidFill>
              <a:srgbClr val="000000"/>
            </a:solidFill>
            <a:miter lim="800000"/>
            <a:headEnd/>
            <a:tailEnd/>
          </a:ln>
        </p:spPr>
      </p:sp>
      <p:sp>
        <p:nvSpPr>
          <p:cNvPr id="962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6259"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225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1" name="日期版面配置區 1"/>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99331"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投影片圖像版面配置區 1"/>
          <p:cNvSpPr>
            <a:spLocks noGrp="1" noRot="1" noChangeAspect="1"/>
          </p:cNvSpPr>
          <p:nvPr>
            <p:ph type="sldImg"/>
          </p:nvPr>
        </p:nvSpPr>
        <p:spPr bwMode="auto">
          <a:noFill/>
          <a:ln>
            <a:solidFill>
              <a:srgbClr val="000000"/>
            </a:solidFill>
            <a:miter lim="800000"/>
            <a:headEnd/>
            <a:tailEnd/>
          </a:ln>
        </p:spPr>
      </p:sp>
      <p:sp>
        <p:nvSpPr>
          <p:cNvPr id="10240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0240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4579"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6627"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投影片圖像版面配置區 1"/>
          <p:cNvSpPr>
            <a:spLocks noGrp="1" noRot="1" noChangeAspect="1"/>
          </p:cNvSpPr>
          <p:nvPr>
            <p:ph type="sldImg"/>
          </p:nvPr>
        </p:nvSpPr>
        <p:spPr bwMode="auto">
          <a:noFill/>
          <a:ln>
            <a:solidFill>
              <a:srgbClr val="000000"/>
            </a:solidFill>
            <a:miter lim="800000"/>
            <a:headEnd/>
            <a:tailEnd/>
          </a:ln>
        </p:spPr>
      </p:sp>
      <p:sp>
        <p:nvSpPr>
          <p:cNvPr id="286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8675"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投影片圖像版面配置區 1"/>
          <p:cNvSpPr>
            <a:spLocks noGrp="1" noRot="1" noChangeAspect="1"/>
          </p:cNvSpPr>
          <p:nvPr>
            <p:ph type="sldImg"/>
          </p:nvPr>
        </p:nvSpPr>
        <p:spPr bwMode="auto">
          <a:noFill/>
          <a:ln>
            <a:solidFill>
              <a:srgbClr val="000000"/>
            </a:solidFill>
            <a:miter lim="800000"/>
            <a:headEnd/>
            <a:tailEnd/>
          </a:ln>
        </p:spPr>
      </p:sp>
      <p:sp>
        <p:nvSpPr>
          <p:cNvPr id="3072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3" name="日期版面配置區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圖像版面配置區 1"/>
          <p:cNvSpPr>
            <a:spLocks noGrp="1" noRot="1" noChangeAspect="1"/>
          </p:cNvSpPr>
          <p:nvPr>
            <p:ph type="sldImg"/>
          </p:nvPr>
        </p:nvSpPr>
        <p:spPr bwMode="auto">
          <a:noFill/>
          <a:ln>
            <a:solidFill>
              <a:srgbClr val="000000"/>
            </a:solidFill>
            <a:miter lim="800000"/>
            <a:headEnd/>
            <a:tailEnd/>
          </a:ln>
        </p:spPr>
      </p:sp>
      <p:sp>
        <p:nvSpPr>
          <p:cNvPr id="327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1" name="日期版面配置區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D1E74B64-BFBC-44D6-B285-1B428C450AFB}" type="datetime1">
              <a:rPr lang="zh-TW" altLang="en-US"/>
              <a:pPr>
                <a:defRPr/>
              </a:pPr>
              <a:t>2019/12/23</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65C0989-71B0-4971-9D8F-54DEB9698A1D}" type="datetime1">
              <a:rPr lang="zh-TW" altLang="en-US"/>
              <a:pPr>
                <a:defRPr/>
              </a:pPr>
              <a:t>2019/12/23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DA943E-2651-4BF7-88E9-63CD75504C1A}"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BDB6ED18-A124-43B2-BFF0-27061B1AB2E3}" type="datetime1">
              <a:rPr lang="zh-TW" altLang="en-US"/>
              <a:pPr>
                <a:defRPr/>
              </a:pPr>
              <a:t>2019/12/23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B05D3A5-8564-4FCB-92D5-3ABCC2471DCB}"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113A0697-B155-4CE3-B18C-C7C5CA1BC4C3}" type="datetime1">
              <a:rPr lang="zh-TW" altLang="en-US"/>
              <a:pPr>
                <a:defRPr/>
              </a:pPr>
              <a:t>2019/12/23</a:t>
            </a:fld>
            <a:endParaRPr lang="zh-TW" altLang="en-US"/>
          </a:p>
        </p:txBody>
      </p:sp>
      <p:sp>
        <p:nvSpPr>
          <p:cNvPr id="5" name="投影片編號版面配置區 5"/>
          <p:cNvSpPr>
            <a:spLocks noGrp="1"/>
          </p:cNvSpPr>
          <p:nvPr>
            <p:ph type="sldNum" sz="quarter" idx="11"/>
          </p:nvPr>
        </p:nvSpPr>
        <p:spPr>
          <a:xfrm>
            <a:off x="9448800" y="6492875"/>
            <a:ext cx="2743200" cy="365125"/>
          </a:xfrm>
        </p:spPr>
        <p:txBody>
          <a:bodyPr/>
          <a:lstStyle>
            <a:lvl1pPr>
              <a:defRPr sz="1800" b="1" u="sng"/>
            </a:lvl1pPr>
          </a:lstStyle>
          <a:p>
            <a:pPr>
              <a:defRPr/>
            </a:pPr>
            <a:fld id="{533CB3B2-E9AA-482E-99F9-CD974FE0F5EA}"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F5AF5F9-7BE3-4A9E-9EEB-8DF5C6956CC0}" type="datetime1">
              <a:rPr lang="zh-TW" altLang="en-US"/>
              <a:pPr>
                <a:defRPr/>
              </a:pPr>
              <a:t>2019/12/23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5127AA8-89A1-462A-A796-848EB52DE6E6}" type="slidenum">
              <a:rPr lang="zh-TW" altLang="en-US"/>
              <a:pPr>
                <a:defRPr/>
              </a:pPr>
              <a:t>‹#›</a:t>
            </a:fld>
            <a:endParaRPr lang="zh-TW"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6C8A10F-B46F-48BC-91FE-1141AAFD14A2}" type="datetime1">
              <a:rPr lang="zh-TW" altLang="en-US"/>
              <a:pPr>
                <a:defRPr/>
              </a:pPr>
              <a:t>2019/12/23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B72C7EA-7E77-4F3E-A2EA-D353FA2F67F0}"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1AA08ED2-6744-49B4-89F0-5F18D4F31DCE}" type="datetime1">
              <a:rPr lang="zh-TW" altLang="en-US"/>
              <a:pPr>
                <a:defRPr/>
              </a:pPr>
              <a:t>2019/12/23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444EC83-B3B1-4900-A237-1C991480790E}"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28A6CE53-E180-4864-A292-0777FD6ADD80}" type="datetime1">
              <a:rPr lang="zh-TW" altLang="en-US"/>
              <a:pPr>
                <a:defRPr/>
              </a:pPr>
              <a:t>2019/12/23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B1B8CD6-FE81-437E-AE20-A75159A7E8F3}"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031EAC4-5B96-4B0B-B912-1CC2E78B2559}" type="datetime1">
              <a:rPr lang="zh-TW" altLang="en-US"/>
              <a:pPr>
                <a:defRPr/>
              </a:pPr>
              <a:t>2019/12/23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6C0D2377-0A2C-42A1-A1E8-1F219B73A9DF}"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98DB55B-735D-407B-A088-DDAAF62584B7}" type="datetime1">
              <a:rPr lang="zh-TW" altLang="en-US"/>
              <a:pPr>
                <a:defRPr/>
              </a:pPr>
              <a:t>2019/12/23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52A8FE2B-0E54-4FBF-A9B9-FFC2243788F3}"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EF190A21-84D8-463C-BE3E-6C0F22583D38}" type="datetime1">
              <a:rPr lang="zh-TW" altLang="en-US"/>
              <a:pPr>
                <a:defRPr/>
              </a:pPr>
              <a:t>2019/12/23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3F4F7A8-7FF5-40C5-9EC4-5CDD779256BC}"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AB0D0E83-F446-4277-BD4B-E4CE6B7193B6}" type="datetime1">
              <a:rPr lang="zh-TW" altLang="en-US"/>
              <a:pPr>
                <a:defRPr/>
              </a:pPr>
              <a:t>2019/12/23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kumimoji="0" sz="1800">
                <a:solidFill>
                  <a:schemeClr val="tx1">
                    <a:tint val="75000"/>
                  </a:schemeClr>
                </a:solidFill>
                <a:latin typeface="+mn-lt"/>
                <a:ea typeface="+mn-ea"/>
              </a:defRPr>
            </a:lvl1pPr>
          </a:lstStyle>
          <a:p>
            <a:pPr>
              <a:defRPr/>
            </a:pPr>
            <a:fld id="{F76E2DD7-9C35-4418-9BBC-4353DE33BD9F}"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charset="-12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jctv.ntut.edu.tw/u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jpeg"/><Relationship Id="rId7"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8.png"/><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61.jpe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F:\檢測\聯合會logo.jpg"/>
          <p:cNvPicPr>
            <a:picLocks noChangeAspect="1" noChangeArrowheads="1"/>
          </p:cNvPicPr>
          <p:nvPr/>
        </p:nvPicPr>
        <p:blipFill>
          <a:blip r:embed="rId3"/>
          <a:srcRect/>
          <a:stretch>
            <a:fillRect/>
          </a:stretch>
        </p:blipFill>
        <p:spPr bwMode="auto">
          <a:xfrm>
            <a:off x="406400" y="215900"/>
            <a:ext cx="5441950" cy="990600"/>
          </a:xfrm>
          <a:prstGeom prst="rect">
            <a:avLst/>
          </a:prstGeom>
          <a:noFill/>
          <a:ln w="9525">
            <a:noFill/>
            <a:miter lim="800000"/>
            <a:headEnd/>
            <a:tailEnd/>
          </a:ln>
        </p:spPr>
      </p:pic>
      <p:sp>
        <p:nvSpPr>
          <p:cNvPr id="15362" name="矩形 10"/>
          <p:cNvSpPr>
            <a:spLocks noChangeArrowheads="1"/>
          </p:cNvSpPr>
          <p:nvPr/>
        </p:nvSpPr>
        <p:spPr bwMode="auto">
          <a:xfrm>
            <a:off x="1573213" y="1435100"/>
            <a:ext cx="7980362" cy="1662113"/>
          </a:xfrm>
          <a:prstGeom prst="rect">
            <a:avLst/>
          </a:prstGeom>
          <a:noFill/>
          <a:ln w="9525">
            <a:noFill/>
            <a:miter lim="800000"/>
            <a:headEnd/>
            <a:tailEnd/>
          </a:ln>
        </p:spPr>
        <p:txBody>
          <a:bodyPr wrap="none">
            <a:spAutoFit/>
          </a:bodyPr>
          <a:lstStyle/>
          <a:p>
            <a:r>
              <a:rPr kumimoji="0" lang="en-US" altLang="zh-TW" sz="4800" b="1">
                <a:solidFill>
                  <a:srgbClr val="C00000"/>
                </a:solidFill>
                <a:latin typeface="微軟正黑體" pitchFamily="34" charset="-120"/>
                <a:ea typeface="微軟正黑體" pitchFamily="34" charset="-120"/>
              </a:rPr>
              <a:t>109</a:t>
            </a:r>
            <a:r>
              <a:rPr kumimoji="0" lang="zh-TW" altLang="en-US" sz="4800" b="1">
                <a:solidFill>
                  <a:srgbClr val="C00000"/>
                </a:solidFill>
                <a:latin typeface="微軟正黑體" pitchFamily="34" charset="-120"/>
                <a:ea typeface="微軟正黑體" pitchFamily="34" charset="-120"/>
              </a:rPr>
              <a:t>學年度五專優先免試入學</a:t>
            </a:r>
            <a:endParaRPr kumimoji="0" lang="en-US" altLang="zh-TW" sz="4800" b="1">
              <a:solidFill>
                <a:srgbClr val="C00000"/>
              </a:solidFill>
              <a:latin typeface="微軟正黑體" pitchFamily="34" charset="-120"/>
              <a:ea typeface="微軟正黑體" pitchFamily="34" charset="-120"/>
            </a:endParaRPr>
          </a:p>
          <a:p>
            <a:r>
              <a:rPr kumimoji="0" lang="zh-TW" altLang="en-US" sz="5500" b="1">
                <a:solidFill>
                  <a:srgbClr val="0033CC"/>
                </a:solidFill>
                <a:latin typeface="微軟正黑體" pitchFamily="34" charset="-120"/>
                <a:ea typeface="微軟正黑體" pitchFamily="34" charset="-120"/>
              </a:rPr>
              <a:t>       試務作業宣導說明</a:t>
            </a:r>
          </a:p>
        </p:txBody>
      </p:sp>
      <p:grpSp>
        <p:nvGrpSpPr>
          <p:cNvPr id="15363" name="群組 2"/>
          <p:cNvGrpSpPr>
            <a:grpSpLocks/>
          </p:cNvGrpSpPr>
          <p:nvPr/>
        </p:nvGrpSpPr>
        <p:grpSpPr bwMode="auto">
          <a:xfrm>
            <a:off x="-12700" y="2171700"/>
            <a:ext cx="12204700" cy="4365625"/>
            <a:chOff x="-12700" y="2569945"/>
            <a:chExt cx="12204700" cy="4366311"/>
          </a:xfrm>
        </p:grpSpPr>
        <p:grpSp>
          <p:nvGrpSpPr>
            <p:cNvPr id="15364" name="群組 5"/>
            <p:cNvGrpSpPr>
              <a:grpSpLocks/>
            </p:cNvGrpSpPr>
            <p:nvPr/>
          </p:nvGrpSpPr>
          <p:grpSpPr bwMode="auto">
            <a:xfrm>
              <a:off x="-12700" y="2569945"/>
              <a:ext cx="6740759" cy="4366311"/>
              <a:chOff x="129389" y="1189848"/>
              <a:chExt cx="9778054" cy="5628804"/>
            </a:xfrm>
          </p:grpSpPr>
          <p:pic>
            <p:nvPicPr>
              <p:cNvPr id="15369" name="圖片 1"/>
              <p:cNvPicPr>
                <a:picLocks noChangeAspect="1"/>
              </p:cNvPicPr>
              <p:nvPr/>
            </p:nvPicPr>
            <p:blipFill>
              <a:blip r:embed="rId4"/>
              <a:srcRect b="-92"/>
              <a:stretch>
                <a:fillRect/>
              </a:stretch>
            </p:blipFill>
            <p:spPr bwMode="auto">
              <a:xfrm>
                <a:off x="129389" y="3020089"/>
                <a:ext cx="9778054" cy="3798563"/>
              </a:xfrm>
              <a:prstGeom prst="rect">
                <a:avLst/>
              </a:prstGeom>
              <a:noFill/>
              <a:ln w="9525">
                <a:noFill/>
                <a:miter lim="800000"/>
                <a:headEnd/>
                <a:tailEnd/>
              </a:ln>
            </p:spPr>
          </p:pic>
          <p:pic>
            <p:nvPicPr>
              <p:cNvPr id="15370" name="圖片 3"/>
              <p:cNvPicPr>
                <a:picLocks noChangeAspect="1"/>
              </p:cNvPicPr>
              <p:nvPr/>
            </p:nvPicPr>
            <p:blipFill>
              <a:blip r:embed="rId5"/>
              <a:srcRect/>
              <a:stretch>
                <a:fillRect/>
              </a:stretch>
            </p:blipFill>
            <p:spPr bwMode="auto">
              <a:xfrm>
                <a:off x="1847690" y="1189848"/>
                <a:ext cx="2500018" cy="2264498"/>
              </a:xfrm>
              <a:prstGeom prst="rect">
                <a:avLst/>
              </a:prstGeom>
              <a:noFill/>
              <a:ln w="9525">
                <a:noFill/>
                <a:miter lim="800000"/>
                <a:headEnd/>
                <a:tailEnd/>
              </a:ln>
            </p:spPr>
          </p:pic>
        </p:grpSp>
        <p:pic>
          <p:nvPicPr>
            <p:cNvPr id="15365" name="圖片 8"/>
            <p:cNvPicPr>
              <a:picLocks noChangeAspect="1"/>
            </p:cNvPicPr>
            <p:nvPr/>
          </p:nvPicPr>
          <p:blipFill>
            <a:blip r:embed="rId6"/>
            <a:srcRect/>
            <a:stretch>
              <a:fillRect/>
            </a:stretch>
          </p:blipFill>
          <p:spPr bwMode="auto">
            <a:xfrm>
              <a:off x="6728059" y="2569945"/>
              <a:ext cx="5463941" cy="4366311"/>
            </a:xfrm>
            <a:prstGeom prst="rect">
              <a:avLst/>
            </a:prstGeom>
            <a:noFill/>
            <a:ln w="9525">
              <a:noFill/>
              <a:miter lim="800000"/>
              <a:headEnd/>
              <a:tailEnd/>
            </a:ln>
          </p:spPr>
        </p:pic>
        <p:pic>
          <p:nvPicPr>
            <p:cNvPr id="15366" name="圖片 10"/>
            <p:cNvPicPr>
              <a:picLocks noChangeAspect="1"/>
            </p:cNvPicPr>
            <p:nvPr/>
          </p:nvPicPr>
          <p:blipFill>
            <a:blip r:embed="rId7"/>
            <a:srcRect/>
            <a:stretch>
              <a:fillRect/>
            </a:stretch>
          </p:blipFill>
          <p:spPr bwMode="auto">
            <a:xfrm>
              <a:off x="7748308" y="3958681"/>
              <a:ext cx="2419181" cy="2197106"/>
            </a:xfrm>
            <a:prstGeom prst="rect">
              <a:avLst/>
            </a:prstGeom>
            <a:noFill/>
            <a:ln w="9525">
              <a:noFill/>
              <a:miter lim="800000"/>
              <a:headEnd/>
              <a:tailEnd/>
            </a:ln>
          </p:spPr>
        </p:pic>
        <p:pic>
          <p:nvPicPr>
            <p:cNvPr id="15367" name="Picture 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450996" y="4247327"/>
              <a:ext cx="1352731" cy="2081125"/>
            </a:xfrm>
            <a:prstGeom prst="rect">
              <a:avLst/>
            </a:prstGeom>
            <a:noFill/>
            <a:ln w="9525">
              <a:noFill/>
              <a:miter lim="800000"/>
              <a:headEnd/>
              <a:tailEnd/>
            </a:ln>
          </p:spPr>
        </p:pic>
        <p:sp>
          <p:nvSpPr>
            <p:cNvPr id="15368" name="文字方塊 1"/>
            <p:cNvSpPr txBox="1">
              <a:spLocks noChangeArrowheads="1"/>
            </p:cNvSpPr>
            <p:nvPr/>
          </p:nvSpPr>
          <p:spPr bwMode="auto">
            <a:xfrm>
              <a:off x="5168900" y="5651767"/>
              <a:ext cx="2132013" cy="579528"/>
            </a:xfrm>
            <a:prstGeom prst="rect">
              <a:avLst/>
            </a:prstGeom>
            <a:solidFill>
              <a:schemeClr val="bg1">
                <a:alpha val="74901"/>
              </a:schemeClr>
            </a:solidFill>
            <a:ln w="9525">
              <a:noFill/>
              <a:miter lim="800000"/>
              <a:headEnd/>
              <a:tailEnd/>
            </a:ln>
          </p:spPr>
          <p:txBody>
            <a:bodyPr wrap="none">
              <a:spAutoFit/>
            </a:bodyPr>
            <a:lstStyle/>
            <a:p>
              <a:r>
                <a:rPr kumimoji="0" lang="en-US" altLang="zh-TW" sz="3200" b="1">
                  <a:solidFill>
                    <a:srgbClr val="002060"/>
                  </a:solidFill>
                  <a:latin typeface="Arial Unicode MS" pitchFamily="34" charset="-120"/>
                  <a:ea typeface="Arial Unicode MS" pitchFamily="34" charset="-120"/>
                  <a:cs typeface="Arial Unicode MS" pitchFamily="34" charset="-120"/>
                </a:rPr>
                <a:t>108</a:t>
              </a:r>
              <a:r>
                <a:rPr kumimoji="0" lang="zh-TW" altLang="en-US" sz="3200" b="1">
                  <a:solidFill>
                    <a:srgbClr val="002060"/>
                  </a:solidFill>
                  <a:latin typeface="Arial Unicode MS" pitchFamily="34" charset="-120"/>
                  <a:ea typeface="Arial Unicode MS" pitchFamily="34" charset="-120"/>
                  <a:cs typeface="Arial Unicode MS" pitchFamily="34" charset="-120"/>
                </a:rPr>
                <a:t>年</a:t>
              </a:r>
              <a:r>
                <a:rPr kumimoji="0" lang="en-US" altLang="zh-TW" sz="3200" b="1">
                  <a:solidFill>
                    <a:srgbClr val="002060"/>
                  </a:solidFill>
                  <a:latin typeface="Arial Unicode MS" pitchFamily="34" charset="-120"/>
                  <a:ea typeface="Arial Unicode MS" pitchFamily="34" charset="-120"/>
                  <a:cs typeface="Arial Unicode MS" pitchFamily="34" charset="-120"/>
                </a:rPr>
                <a:t>12</a:t>
              </a:r>
              <a:r>
                <a:rPr kumimoji="0" lang="zh-TW" altLang="en-US" sz="3200" b="1">
                  <a:solidFill>
                    <a:srgbClr val="002060"/>
                  </a:solidFill>
                  <a:latin typeface="Arial Unicode MS" pitchFamily="34" charset="-120"/>
                  <a:ea typeface="Arial Unicode MS" pitchFamily="34" charset="-120"/>
                  <a:cs typeface="Arial Unicode MS" pitchFamily="34" charset="-120"/>
                </a:rPr>
                <a:t>月</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圖片 2"/>
          <p:cNvPicPr>
            <a:picLocks noChangeAspect="1"/>
          </p:cNvPicPr>
          <p:nvPr/>
        </p:nvPicPr>
        <p:blipFill>
          <a:blip r:embed="rId2"/>
          <a:srcRect/>
          <a:stretch>
            <a:fillRect/>
          </a:stretch>
        </p:blipFill>
        <p:spPr bwMode="auto">
          <a:xfrm>
            <a:off x="1136650" y="2044700"/>
            <a:ext cx="8782050" cy="4713288"/>
          </a:xfrm>
          <a:prstGeom prst="rect">
            <a:avLst/>
          </a:prstGeom>
          <a:noFill/>
          <a:ln w="9525">
            <a:noFill/>
            <a:miter lim="800000"/>
            <a:headEnd/>
            <a:tailEnd/>
          </a:ln>
        </p:spPr>
      </p:pic>
      <p:sp>
        <p:nvSpPr>
          <p:cNvPr id="33794" name="標題 1"/>
          <p:cNvSpPr>
            <a:spLocks noGrp="1"/>
          </p:cNvSpPr>
          <p:nvPr>
            <p:ph type="title"/>
          </p:nvPr>
        </p:nvSpPr>
        <p:spPr>
          <a:xfrm>
            <a:off x="304800" y="0"/>
            <a:ext cx="10515600" cy="1325563"/>
          </a:xfrm>
        </p:spPr>
        <p:txBody>
          <a:bodyPr/>
          <a:lstStyle/>
          <a:p>
            <a:pPr eaLnBrk="1" hangingPunct="1"/>
            <a:r>
              <a:rPr lang="zh-TW" altLang="en-US" b="1" smtClean="0">
                <a:solidFill>
                  <a:srgbClr val="002060"/>
                </a:solidFill>
                <a:latin typeface="微軟正黑體" pitchFamily="34" charset="-120"/>
                <a:ea typeface="微軟正黑體" pitchFamily="34" charset="-120"/>
              </a:rPr>
              <a:t>参</a:t>
            </a:r>
            <a:r>
              <a:rPr lang="zh-TW" altLang="en-US" sz="4000" b="1" smtClean="0">
                <a:solidFill>
                  <a:srgbClr val="002060"/>
                </a:solidFill>
                <a:latin typeface="微軟正黑體" pitchFamily="34" charset="-120"/>
                <a:ea typeface="微軟正黑體" pitchFamily="34" charset="-120"/>
              </a:rPr>
              <a:t>、</a:t>
            </a:r>
            <a:r>
              <a:rPr lang="zh-TW" altLang="en-US" b="1" smtClean="0">
                <a:solidFill>
                  <a:srgbClr val="002060"/>
                </a:solidFill>
                <a:latin typeface="微軟正黑體" pitchFamily="34" charset="-120"/>
                <a:ea typeface="微軟正黑體" pitchFamily="34" charset="-120"/>
              </a:rPr>
              <a:t>國中學校協助事項－</a:t>
            </a:r>
            <a:r>
              <a:rPr lang="zh-TW" altLang="en-US" sz="4000" b="1" smtClean="0">
                <a:solidFill>
                  <a:srgbClr val="002060"/>
                </a:solidFill>
                <a:latin typeface="微軟正黑體" pitchFamily="34" charset="-120"/>
                <a:ea typeface="微軟正黑體" pitchFamily="34" charset="-120"/>
              </a:rPr>
              <a:t>招生資訊（</a:t>
            </a:r>
            <a:r>
              <a:rPr lang="en-US" altLang="zh-TW" sz="4000" b="1" smtClean="0">
                <a:solidFill>
                  <a:srgbClr val="002060"/>
                </a:solidFill>
                <a:latin typeface="微軟正黑體" pitchFamily="34" charset="-120"/>
                <a:ea typeface="微軟正黑體" pitchFamily="34" charset="-120"/>
              </a:rPr>
              <a:t>2/3</a:t>
            </a:r>
            <a:r>
              <a:rPr lang="zh-TW" altLang="en-US" sz="4000" b="1" smtClean="0">
                <a:solidFill>
                  <a:srgbClr val="002060"/>
                </a:solidFill>
                <a:latin typeface="微軟正黑體" pitchFamily="34" charset="-120"/>
                <a:ea typeface="微軟正黑體" pitchFamily="34" charset="-120"/>
              </a:rPr>
              <a:t>）</a:t>
            </a:r>
            <a:endParaRPr lang="zh-TW" altLang="en-US" smtClean="0"/>
          </a:p>
        </p:txBody>
      </p:sp>
      <p:sp>
        <p:nvSpPr>
          <p:cNvPr id="33795" name="投影片編號版面配置區 3"/>
          <p:cNvSpPr>
            <a:spLocks noGrp="1"/>
          </p:cNvSpPr>
          <p:nvPr>
            <p:ph type="sldNum" sz="quarter" idx="11"/>
          </p:nvPr>
        </p:nvSpPr>
        <p:spPr bwMode="auto">
          <a:xfrm>
            <a:off x="9407525" y="644048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E574AC7-DBD8-4573-A10C-E2935743472F}" type="slidenum">
              <a:rPr lang="zh-TW" altLang="en-US">
                <a:solidFill>
                  <a:schemeClr val="tx1"/>
                </a:solidFill>
              </a:rPr>
              <a:pPr fontAlgn="base">
                <a:spcBef>
                  <a:spcPct val="0"/>
                </a:spcBef>
                <a:spcAft>
                  <a:spcPct val="0"/>
                </a:spcAft>
                <a:defRPr/>
              </a:pPr>
              <a:t>10</a:t>
            </a:fld>
            <a:endParaRPr lang="en-US" altLang="zh-TW">
              <a:solidFill>
                <a:schemeClr val="tx1"/>
              </a:solidFill>
            </a:endParaRPr>
          </a:p>
        </p:txBody>
      </p:sp>
      <p:grpSp>
        <p:nvGrpSpPr>
          <p:cNvPr id="33796" name="群組 26"/>
          <p:cNvGrpSpPr>
            <a:grpSpLocks/>
          </p:cNvGrpSpPr>
          <p:nvPr/>
        </p:nvGrpSpPr>
        <p:grpSpPr bwMode="auto">
          <a:xfrm rot="-8899827">
            <a:off x="157163" y="1711325"/>
            <a:ext cx="2598737" cy="1787525"/>
            <a:chOff x="8271282" y="258028"/>
            <a:chExt cx="3619870" cy="2480147"/>
          </a:xfrm>
        </p:grpSpPr>
        <p:sp>
          <p:nvSpPr>
            <p:cNvPr id="33798" name="Freeform 96"/>
            <p:cNvSpPr>
              <a:spLocks/>
            </p:cNvSpPr>
            <p:nvPr/>
          </p:nvSpPr>
          <p:spPr bwMode="auto">
            <a:xfrm rot="-1342781">
              <a:off x="10100261" y="1310135"/>
              <a:ext cx="246235" cy="422360"/>
            </a:xfrm>
            <a:custGeom>
              <a:avLst/>
              <a:gdLst>
                <a:gd name="T0" fmla="*/ 2147483647 w 108"/>
                <a:gd name="T1" fmla="*/ 2147483647 h 185"/>
                <a:gd name="T2" fmla="*/ 2147483647 w 108"/>
                <a:gd name="T3" fmla="*/ 2147483647 h 185"/>
                <a:gd name="T4" fmla="*/ 2147483647 w 108"/>
                <a:gd name="T5" fmla="*/ 2147483647 h 185"/>
                <a:gd name="T6" fmla="*/ 2147483647 w 108"/>
                <a:gd name="T7" fmla="*/ 2147483647 h 185"/>
                <a:gd name="T8" fmla="*/ 2147483647 w 108"/>
                <a:gd name="T9" fmla="*/ 2147483647 h 185"/>
                <a:gd name="T10" fmla="*/ 2147483647 w 108"/>
                <a:gd name="T11" fmla="*/ 2147483647 h 185"/>
                <a:gd name="T12" fmla="*/ 2147483647 w 108"/>
                <a:gd name="T13" fmla="*/ 2147483647 h 185"/>
                <a:gd name="T14" fmla="*/ 0 60000 65536"/>
                <a:gd name="T15" fmla="*/ 0 60000 65536"/>
                <a:gd name="T16" fmla="*/ 0 60000 65536"/>
                <a:gd name="T17" fmla="*/ 0 60000 65536"/>
                <a:gd name="T18" fmla="*/ 0 60000 65536"/>
                <a:gd name="T19" fmla="*/ 0 60000 65536"/>
                <a:gd name="T20" fmla="*/ 0 60000 65536"/>
                <a:gd name="T21" fmla="*/ 0 w 108"/>
                <a:gd name="T22" fmla="*/ 0 h 185"/>
                <a:gd name="T23" fmla="*/ 108 w 108"/>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85">
                  <a:moveTo>
                    <a:pt x="38" y="4"/>
                  </a:moveTo>
                  <a:cubicBezTo>
                    <a:pt x="62" y="0"/>
                    <a:pt x="84" y="16"/>
                    <a:pt x="88" y="39"/>
                  </a:cubicBezTo>
                  <a:cubicBezTo>
                    <a:pt x="104" y="131"/>
                    <a:pt x="104" y="131"/>
                    <a:pt x="104" y="131"/>
                  </a:cubicBezTo>
                  <a:cubicBezTo>
                    <a:pt x="108" y="155"/>
                    <a:pt x="92" y="177"/>
                    <a:pt x="69" y="181"/>
                  </a:cubicBezTo>
                  <a:cubicBezTo>
                    <a:pt x="46" y="185"/>
                    <a:pt x="23" y="169"/>
                    <a:pt x="19" y="146"/>
                  </a:cubicBezTo>
                  <a:cubicBezTo>
                    <a:pt x="4" y="54"/>
                    <a:pt x="4" y="54"/>
                    <a:pt x="4" y="54"/>
                  </a:cubicBezTo>
                  <a:cubicBezTo>
                    <a:pt x="0" y="30"/>
                    <a:pt x="15" y="8"/>
                    <a:pt x="38" y="4"/>
                  </a:cubicBezTo>
                  <a:close/>
                </a:path>
              </a:pathLst>
            </a:custGeom>
            <a:solidFill>
              <a:srgbClr val="F1E4C4"/>
            </a:solidFill>
            <a:ln w="9525">
              <a:noFill/>
              <a:round/>
              <a:headEnd/>
              <a:tailEnd/>
            </a:ln>
          </p:spPr>
          <p:txBody>
            <a:bodyPr/>
            <a:lstStyle/>
            <a:p>
              <a:endParaRPr lang="zh-TW" altLang="en-US"/>
            </a:p>
          </p:txBody>
        </p:sp>
        <p:sp>
          <p:nvSpPr>
            <p:cNvPr id="33799" name="Freeform 97"/>
            <p:cNvSpPr>
              <a:spLocks/>
            </p:cNvSpPr>
            <p:nvPr/>
          </p:nvSpPr>
          <p:spPr bwMode="auto">
            <a:xfrm rot="-1342781">
              <a:off x="9961436" y="1435170"/>
              <a:ext cx="248986" cy="422360"/>
            </a:xfrm>
            <a:custGeom>
              <a:avLst/>
              <a:gdLst>
                <a:gd name="T0" fmla="*/ 2147483647 w 109"/>
                <a:gd name="T1" fmla="*/ 2147483647 h 185"/>
                <a:gd name="T2" fmla="*/ 2147483647 w 109"/>
                <a:gd name="T3" fmla="*/ 2147483647 h 185"/>
                <a:gd name="T4" fmla="*/ 2147483647 w 109"/>
                <a:gd name="T5" fmla="*/ 2147483647 h 185"/>
                <a:gd name="T6" fmla="*/ 2147483647 w 109"/>
                <a:gd name="T7" fmla="*/ 2147483647 h 185"/>
                <a:gd name="T8" fmla="*/ 2147483647 w 109"/>
                <a:gd name="T9" fmla="*/ 2147483647 h 185"/>
                <a:gd name="T10" fmla="*/ 2147483647 w 109"/>
                <a:gd name="T11" fmla="*/ 2147483647 h 185"/>
                <a:gd name="T12" fmla="*/ 2147483647 w 109"/>
                <a:gd name="T13" fmla="*/ 2147483647 h 185"/>
                <a:gd name="T14" fmla="*/ 0 60000 65536"/>
                <a:gd name="T15" fmla="*/ 0 60000 65536"/>
                <a:gd name="T16" fmla="*/ 0 60000 65536"/>
                <a:gd name="T17" fmla="*/ 0 60000 65536"/>
                <a:gd name="T18" fmla="*/ 0 60000 65536"/>
                <a:gd name="T19" fmla="*/ 0 60000 65536"/>
                <a:gd name="T20" fmla="*/ 0 60000 65536"/>
                <a:gd name="T21" fmla="*/ 0 w 109"/>
                <a:gd name="T22" fmla="*/ 0 h 185"/>
                <a:gd name="T23" fmla="*/ 109 w 109"/>
                <a:gd name="T24" fmla="*/ 185 h 1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 h="185">
                  <a:moveTo>
                    <a:pt x="39" y="4"/>
                  </a:moveTo>
                  <a:cubicBezTo>
                    <a:pt x="62" y="0"/>
                    <a:pt x="85" y="16"/>
                    <a:pt x="89" y="39"/>
                  </a:cubicBezTo>
                  <a:cubicBezTo>
                    <a:pt x="105" y="131"/>
                    <a:pt x="105" y="131"/>
                    <a:pt x="105" y="131"/>
                  </a:cubicBezTo>
                  <a:cubicBezTo>
                    <a:pt x="109" y="154"/>
                    <a:pt x="93" y="177"/>
                    <a:pt x="70" y="181"/>
                  </a:cubicBezTo>
                  <a:cubicBezTo>
                    <a:pt x="46" y="185"/>
                    <a:pt x="24" y="169"/>
                    <a:pt x="20" y="146"/>
                  </a:cubicBezTo>
                  <a:cubicBezTo>
                    <a:pt x="4" y="54"/>
                    <a:pt x="4" y="54"/>
                    <a:pt x="4" y="54"/>
                  </a:cubicBezTo>
                  <a:cubicBezTo>
                    <a:pt x="0" y="30"/>
                    <a:pt x="16" y="8"/>
                    <a:pt x="39" y="4"/>
                  </a:cubicBezTo>
                  <a:close/>
                </a:path>
              </a:pathLst>
            </a:custGeom>
            <a:solidFill>
              <a:srgbClr val="F1E4C4"/>
            </a:solidFill>
            <a:ln w="9525">
              <a:noFill/>
              <a:round/>
              <a:headEnd/>
              <a:tailEnd/>
            </a:ln>
          </p:spPr>
          <p:txBody>
            <a:bodyPr/>
            <a:lstStyle/>
            <a:p>
              <a:endParaRPr lang="zh-TW" altLang="en-US"/>
            </a:p>
          </p:txBody>
        </p:sp>
        <p:sp>
          <p:nvSpPr>
            <p:cNvPr id="33800" name="Freeform 98"/>
            <p:cNvSpPr>
              <a:spLocks/>
            </p:cNvSpPr>
            <p:nvPr/>
          </p:nvSpPr>
          <p:spPr bwMode="auto">
            <a:xfrm rot="-1342781">
              <a:off x="9807912" y="1532831"/>
              <a:ext cx="247611" cy="420984"/>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0 60000 65536"/>
                <a:gd name="T15" fmla="*/ 0 60000 65536"/>
                <a:gd name="T16" fmla="*/ 0 60000 65536"/>
                <a:gd name="T17" fmla="*/ 0 60000 65536"/>
                <a:gd name="T18" fmla="*/ 0 60000 65536"/>
                <a:gd name="T19" fmla="*/ 0 60000 65536"/>
                <a:gd name="T20" fmla="*/ 0 60000 65536"/>
                <a:gd name="T21" fmla="*/ 0 w 108"/>
                <a:gd name="T22" fmla="*/ 0 h 184"/>
                <a:gd name="T23" fmla="*/ 108 w 108"/>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84">
                  <a:moveTo>
                    <a:pt x="39" y="4"/>
                  </a:moveTo>
                  <a:cubicBezTo>
                    <a:pt x="62" y="0"/>
                    <a:pt x="84" y="15"/>
                    <a:pt x="88" y="39"/>
                  </a:cubicBezTo>
                  <a:cubicBezTo>
                    <a:pt x="104" y="131"/>
                    <a:pt x="104" y="131"/>
                    <a:pt x="104" y="131"/>
                  </a:cubicBezTo>
                  <a:cubicBezTo>
                    <a:pt x="108" y="154"/>
                    <a:pt x="92" y="176"/>
                    <a:pt x="69" y="180"/>
                  </a:cubicBezTo>
                  <a:cubicBezTo>
                    <a:pt x="46" y="184"/>
                    <a:pt x="24" y="169"/>
                    <a:pt x="20" y="145"/>
                  </a:cubicBezTo>
                  <a:cubicBezTo>
                    <a:pt x="4" y="53"/>
                    <a:pt x="4" y="53"/>
                    <a:pt x="4" y="53"/>
                  </a:cubicBezTo>
                  <a:cubicBezTo>
                    <a:pt x="0" y="30"/>
                    <a:pt x="15" y="8"/>
                    <a:pt x="39" y="4"/>
                  </a:cubicBezTo>
                  <a:close/>
                </a:path>
              </a:pathLst>
            </a:custGeom>
            <a:solidFill>
              <a:srgbClr val="F1E4C4"/>
            </a:solidFill>
            <a:ln w="9525">
              <a:noFill/>
              <a:round/>
              <a:headEnd/>
              <a:tailEnd/>
            </a:ln>
          </p:spPr>
          <p:txBody>
            <a:bodyPr/>
            <a:lstStyle/>
            <a:p>
              <a:endParaRPr lang="zh-TW" altLang="en-US"/>
            </a:p>
          </p:txBody>
        </p:sp>
        <p:sp>
          <p:nvSpPr>
            <p:cNvPr id="33801" name="Freeform 99"/>
            <p:cNvSpPr>
              <a:spLocks/>
            </p:cNvSpPr>
            <p:nvPr/>
          </p:nvSpPr>
          <p:spPr bwMode="auto">
            <a:xfrm rot="-1342781">
              <a:off x="9646518" y="1614164"/>
              <a:ext cx="247611" cy="420984"/>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0 60000 65536"/>
                <a:gd name="T15" fmla="*/ 0 60000 65536"/>
                <a:gd name="T16" fmla="*/ 0 60000 65536"/>
                <a:gd name="T17" fmla="*/ 0 60000 65536"/>
                <a:gd name="T18" fmla="*/ 0 60000 65536"/>
                <a:gd name="T19" fmla="*/ 0 60000 65536"/>
                <a:gd name="T20" fmla="*/ 0 60000 65536"/>
                <a:gd name="T21" fmla="*/ 0 w 108"/>
                <a:gd name="T22" fmla="*/ 0 h 184"/>
                <a:gd name="T23" fmla="*/ 108 w 108"/>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 h="184">
                  <a:moveTo>
                    <a:pt x="39" y="4"/>
                  </a:moveTo>
                  <a:cubicBezTo>
                    <a:pt x="62" y="0"/>
                    <a:pt x="85" y="15"/>
                    <a:pt x="89" y="39"/>
                  </a:cubicBezTo>
                  <a:cubicBezTo>
                    <a:pt x="104" y="131"/>
                    <a:pt x="104" y="131"/>
                    <a:pt x="104" y="131"/>
                  </a:cubicBezTo>
                  <a:cubicBezTo>
                    <a:pt x="108" y="154"/>
                    <a:pt x="93" y="176"/>
                    <a:pt x="70" y="180"/>
                  </a:cubicBezTo>
                  <a:cubicBezTo>
                    <a:pt x="46" y="184"/>
                    <a:pt x="24" y="169"/>
                    <a:pt x="20" y="145"/>
                  </a:cubicBezTo>
                  <a:cubicBezTo>
                    <a:pt x="4" y="53"/>
                    <a:pt x="4" y="53"/>
                    <a:pt x="4" y="53"/>
                  </a:cubicBezTo>
                  <a:cubicBezTo>
                    <a:pt x="0" y="30"/>
                    <a:pt x="16" y="8"/>
                    <a:pt x="39" y="4"/>
                  </a:cubicBezTo>
                  <a:close/>
                </a:path>
              </a:pathLst>
            </a:custGeom>
            <a:solidFill>
              <a:srgbClr val="F1E4C4"/>
            </a:solidFill>
            <a:ln w="9525">
              <a:noFill/>
              <a:round/>
              <a:headEnd/>
              <a:tailEnd/>
            </a:ln>
          </p:spPr>
          <p:txBody>
            <a:bodyPr/>
            <a:lstStyle/>
            <a:p>
              <a:endParaRPr lang="zh-TW" altLang="en-US"/>
            </a:p>
          </p:txBody>
        </p:sp>
        <p:sp>
          <p:nvSpPr>
            <p:cNvPr id="33802" name="Freeform 100"/>
            <p:cNvSpPr>
              <a:spLocks/>
            </p:cNvSpPr>
            <p:nvPr/>
          </p:nvSpPr>
          <p:spPr bwMode="auto">
            <a:xfrm rot="-1342781">
              <a:off x="9974784" y="958845"/>
              <a:ext cx="774471" cy="504906"/>
            </a:xfrm>
            <a:custGeom>
              <a:avLst/>
              <a:gdLst>
                <a:gd name="T0" fmla="*/ 2147483647 w 339"/>
                <a:gd name="T1" fmla="*/ 2147483647 h 221"/>
                <a:gd name="T2" fmla="*/ 2147483647 w 339"/>
                <a:gd name="T3" fmla="*/ 2147483647 h 221"/>
                <a:gd name="T4" fmla="*/ 2147483647 w 339"/>
                <a:gd name="T5" fmla="*/ 2147483647 h 221"/>
                <a:gd name="T6" fmla="*/ 2147483647 w 339"/>
                <a:gd name="T7" fmla="*/ 2147483647 h 221"/>
                <a:gd name="T8" fmla="*/ 2147483647 w 339"/>
                <a:gd name="T9" fmla="*/ 2147483647 h 221"/>
                <a:gd name="T10" fmla="*/ 2147483647 w 339"/>
                <a:gd name="T11" fmla="*/ 2147483647 h 221"/>
                <a:gd name="T12" fmla="*/ 2147483647 w 339"/>
                <a:gd name="T13" fmla="*/ 2147483647 h 221"/>
                <a:gd name="T14" fmla="*/ 2147483647 w 339"/>
                <a:gd name="T15" fmla="*/ 2147483647 h 221"/>
                <a:gd name="T16" fmla="*/ 2147483647 w 339"/>
                <a:gd name="T17" fmla="*/ 2147483647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9"/>
                <a:gd name="T28" fmla="*/ 0 h 221"/>
                <a:gd name="T29" fmla="*/ 339 w 339"/>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9" h="221">
                  <a:moveTo>
                    <a:pt x="261" y="5"/>
                  </a:moveTo>
                  <a:cubicBezTo>
                    <a:pt x="290" y="0"/>
                    <a:pt x="317" y="19"/>
                    <a:pt x="322" y="48"/>
                  </a:cubicBezTo>
                  <a:cubicBezTo>
                    <a:pt x="334" y="118"/>
                    <a:pt x="334" y="118"/>
                    <a:pt x="334" y="118"/>
                  </a:cubicBezTo>
                  <a:cubicBezTo>
                    <a:pt x="339" y="147"/>
                    <a:pt x="320" y="175"/>
                    <a:pt x="291" y="180"/>
                  </a:cubicBezTo>
                  <a:cubicBezTo>
                    <a:pt x="79" y="216"/>
                    <a:pt x="79" y="216"/>
                    <a:pt x="79" y="216"/>
                  </a:cubicBezTo>
                  <a:cubicBezTo>
                    <a:pt x="50" y="221"/>
                    <a:pt x="22" y="202"/>
                    <a:pt x="17" y="173"/>
                  </a:cubicBezTo>
                  <a:cubicBezTo>
                    <a:pt x="5" y="103"/>
                    <a:pt x="5" y="103"/>
                    <a:pt x="5" y="103"/>
                  </a:cubicBezTo>
                  <a:cubicBezTo>
                    <a:pt x="0" y="74"/>
                    <a:pt x="20" y="46"/>
                    <a:pt x="49" y="41"/>
                  </a:cubicBezTo>
                  <a:lnTo>
                    <a:pt x="261" y="5"/>
                  </a:lnTo>
                  <a:close/>
                </a:path>
              </a:pathLst>
            </a:custGeom>
            <a:solidFill>
              <a:srgbClr val="F1E4C4"/>
            </a:solidFill>
            <a:ln w="9525">
              <a:noFill/>
              <a:round/>
              <a:headEnd/>
              <a:tailEnd/>
            </a:ln>
          </p:spPr>
          <p:txBody>
            <a:bodyPr/>
            <a:lstStyle/>
            <a:p>
              <a:endParaRPr lang="zh-TW" altLang="en-US"/>
            </a:p>
          </p:txBody>
        </p:sp>
        <p:sp>
          <p:nvSpPr>
            <p:cNvPr id="33803" name="Freeform 101"/>
            <p:cNvSpPr>
              <a:spLocks/>
            </p:cNvSpPr>
            <p:nvPr/>
          </p:nvSpPr>
          <p:spPr bwMode="auto">
            <a:xfrm rot="-1342781">
              <a:off x="9087341" y="1756347"/>
              <a:ext cx="392050" cy="304045"/>
            </a:xfrm>
            <a:custGeom>
              <a:avLst/>
              <a:gdLst>
                <a:gd name="T0" fmla="*/ 2147483647 w 172"/>
                <a:gd name="T1" fmla="*/ 2147483647 h 133"/>
                <a:gd name="T2" fmla="*/ 2147483647 w 172"/>
                <a:gd name="T3" fmla="*/ 2147483647 h 133"/>
                <a:gd name="T4" fmla="*/ 2147483647 w 172"/>
                <a:gd name="T5" fmla="*/ 2147483647 h 133"/>
                <a:gd name="T6" fmla="*/ 2147483647 w 172"/>
                <a:gd name="T7" fmla="*/ 2147483647 h 133"/>
                <a:gd name="T8" fmla="*/ 2147483647 w 172"/>
                <a:gd name="T9" fmla="*/ 0 h 133"/>
                <a:gd name="T10" fmla="*/ 2147483647 w 172"/>
                <a:gd name="T11" fmla="*/ 2147483647 h 133"/>
                <a:gd name="T12" fmla="*/ 2147483647 w 172"/>
                <a:gd name="T13" fmla="*/ 2147483647 h 133"/>
                <a:gd name="T14" fmla="*/ 2147483647 w 172"/>
                <a:gd name="T15" fmla="*/ 2147483647 h 133"/>
                <a:gd name="T16" fmla="*/ 2147483647 w 172"/>
                <a:gd name="T17" fmla="*/ 2147483647 h 133"/>
                <a:gd name="T18" fmla="*/ 2147483647 w 172"/>
                <a:gd name="T19" fmla="*/ 2147483647 h 133"/>
                <a:gd name="T20" fmla="*/ 2147483647 w 172"/>
                <a:gd name="T21" fmla="*/ 2147483647 h 133"/>
                <a:gd name="T22" fmla="*/ 2147483647 w 172"/>
                <a:gd name="T23" fmla="*/ 2147483647 h 133"/>
                <a:gd name="T24" fmla="*/ 2147483647 w 172"/>
                <a:gd name="T25" fmla="*/ 2147483647 h 133"/>
                <a:gd name="T26" fmla="*/ 2147483647 w 172"/>
                <a:gd name="T27" fmla="*/ 2147483647 h 133"/>
                <a:gd name="T28" fmla="*/ 2147483647 w 172"/>
                <a:gd name="T29" fmla="*/ 2147483647 h 133"/>
                <a:gd name="T30" fmla="*/ 2147483647 w 172"/>
                <a:gd name="T31" fmla="*/ 2147483647 h 133"/>
                <a:gd name="T32" fmla="*/ 2147483647 w 172"/>
                <a:gd name="T33" fmla="*/ 2147483647 h 133"/>
                <a:gd name="T34" fmla="*/ 2147483647 w 172"/>
                <a:gd name="T35" fmla="*/ 2147483647 h 133"/>
                <a:gd name="T36" fmla="*/ 2147483647 w 172"/>
                <a:gd name="T37" fmla="*/ 2147483647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133"/>
                <a:gd name="T59" fmla="*/ 172 w 172"/>
                <a:gd name="T60" fmla="*/ 133 h 1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133">
                  <a:moveTo>
                    <a:pt x="157" y="23"/>
                  </a:moveTo>
                  <a:cubicBezTo>
                    <a:pt x="56" y="38"/>
                    <a:pt x="56" y="38"/>
                    <a:pt x="56" y="38"/>
                  </a:cubicBezTo>
                  <a:cubicBezTo>
                    <a:pt x="52" y="39"/>
                    <a:pt x="49" y="37"/>
                    <a:pt x="48" y="33"/>
                  </a:cubicBezTo>
                  <a:cubicBezTo>
                    <a:pt x="44" y="6"/>
                    <a:pt x="44" y="6"/>
                    <a:pt x="44" y="6"/>
                  </a:cubicBezTo>
                  <a:cubicBezTo>
                    <a:pt x="44" y="2"/>
                    <a:pt x="42" y="0"/>
                    <a:pt x="41" y="0"/>
                  </a:cubicBezTo>
                  <a:cubicBezTo>
                    <a:pt x="40" y="0"/>
                    <a:pt x="37" y="2"/>
                    <a:pt x="34" y="3"/>
                  </a:cubicBezTo>
                  <a:cubicBezTo>
                    <a:pt x="1" y="48"/>
                    <a:pt x="1" y="48"/>
                    <a:pt x="1" y="48"/>
                  </a:cubicBezTo>
                  <a:cubicBezTo>
                    <a:pt x="1" y="51"/>
                    <a:pt x="0" y="57"/>
                    <a:pt x="1" y="60"/>
                  </a:cubicBezTo>
                  <a:cubicBezTo>
                    <a:pt x="5" y="88"/>
                    <a:pt x="5" y="88"/>
                    <a:pt x="5" y="88"/>
                  </a:cubicBezTo>
                  <a:cubicBezTo>
                    <a:pt x="5" y="91"/>
                    <a:pt x="7" y="96"/>
                    <a:pt x="9" y="99"/>
                  </a:cubicBezTo>
                  <a:cubicBezTo>
                    <a:pt x="54" y="132"/>
                    <a:pt x="54" y="132"/>
                    <a:pt x="54" y="132"/>
                  </a:cubicBezTo>
                  <a:cubicBezTo>
                    <a:pt x="57" y="133"/>
                    <a:pt x="61" y="133"/>
                    <a:pt x="62" y="133"/>
                  </a:cubicBezTo>
                  <a:cubicBezTo>
                    <a:pt x="63" y="133"/>
                    <a:pt x="63" y="130"/>
                    <a:pt x="63" y="127"/>
                  </a:cubicBezTo>
                  <a:cubicBezTo>
                    <a:pt x="59" y="105"/>
                    <a:pt x="59" y="105"/>
                    <a:pt x="59" y="105"/>
                  </a:cubicBezTo>
                  <a:cubicBezTo>
                    <a:pt x="59" y="101"/>
                    <a:pt x="61" y="98"/>
                    <a:pt x="65" y="97"/>
                  </a:cubicBezTo>
                  <a:cubicBezTo>
                    <a:pt x="166" y="82"/>
                    <a:pt x="166" y="82"/>
                    <a:pt x="166" y="82"/>
                  </a:cubicBezTo>
                  <a:cubicBezTo>
                    <a:pt x="169" y="81"/>
                    <a:pt x="171" y="82"/>
                    <a:pt x="172" y="84"/>
                  </a:cubicBezTo>
                  <a:cubicBezTo>
                    <a:pt x="162" y="19"/>
                    <a:pt x="162" y="19"/>
                    <a:pt x="162" y="19"/>
                  </a:cubicBezTo>
                  <a:cubicBezTo>
                    <a:pt x="161" y="21"/>
                    <a:pt x="160" y="22"/>
                    <a:pt x="157" y="23"/>
                  </a:cubicBezTo>
                </a:path>
              </a:pathLst>
            </a:custGeom>
            <a:solidFill>
              <a:srgbClr val="E34661"/>
            </a:solidFill>
            <a:ln w="9525">
              <a:noFill/>
              <a:round/>
              <a:headEnd/>
              <a:tailEnd/>
            </a:ln>
          </p:spPr>
          <p:txBody>
            <a:bodyPr/>
            <a:lstStyle/>
            <a:p>
              <a:endParaRPr lang="zh-TW" altLang="en-US"/>
            </a:p>
          </p:txBody>
        </p:sp>
        <p:sp>
          <p:nvSpPr>
            <p:cNvPr id="33804" name="Freeform 102"/>
            <p:cNvSpPr>
              <a:spLocks/>
            </p:cNvSpPr>
            <p:nvPr/>
          </p:nvSpPr>
          <p:spPr bwMode="auto">
            <a:xfrm rot="-1342781">
              <a:off x="9365768" y="1436065"/>
              <a:ext cx="687807" cy="403100"/>
            </a:xfrm>
            <a:custGeom>
              <a:avLst/>
              <a:gdLst>
                <a:gd name="T0" fmla="*/ 0 w 301"/>
                <a:gd name="T1" fmla="*/ 2147483647 h 176"/>
                <a:gd name="T2" fmla="*/ 2147483647 w 301"/>
                <a:gd name="T3" fmla="*/ 2147483647 h 176"/>
                <a:gd name="T4" fmla="*/ 2147483647 w 301"/>
                <a:gd name="T5" fmla="*/ 2147483647 h 176"/>
                <a:gd name="T6" fmla="*/ 2147483647 w 301"/>
                <a:gd name="T7" fmla="*/ 2147483647 h 176"/>
                <a:gd name="T8" fmla="*/ 2147483647 w 301"/>
                <a:gd name="T9" fmla="*/ 2147483647 h 176"/>
                <a:gd name="T10" fmla="*/ 2147483647 w 301"/>
                <a:gd name="T11" fmla="*/ 2147483647 h 176"/>
                <a:gd name="T12" fmla="*/ 2147483647 w 301"/>
                <a:gd name="T13" fmla="*/ 2147483647 h 176"/>
                <a:gd name="T14" fmla="*/ 2147483647 w 301"/>
                <a:gd name="T15" fmla="*/ 2147483647 h 176"/>
                <a:gd name="T16" fmla="*/ 2147483647 w 301"/>
                <a:gd name="T17" fmla="*/ 2147483647 h 176"/>
                <a:gd name="T18" fmla="*/ 2147483647 w 301"/>
                <a:gd name="T19" fmla="*/ 2147483647 h 176"/>
                <a:gd name="T20" fmla="*/ 2147483647 w 301"/>
                <a:gd name="T21" fmla="*/ 2147483647 h 176"/>
                <a:gd name="T22" fmla="*/ 0 w 301"/>
                <a:gd name="T23" fmla="*/ 2147483647 h 1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176"/>
                <a:gd name="T38" fmla="*/ 301 w 301"/>
                <a:gd name="T39" fmla="*/ 176 h 1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176">
                  <a:moveTo>
                    <a:pt x="0" y="49"/>
                  </a:moveTo>
                  <a:cubicBezTo>
                    <a:pt x="4" y="76"/>
                    <a:pt x="4" y="76"/>
                    <a:pt x="4" y="76"/>
                  </a:cubicBezTo>
                  <a:cubicBezTo>
                    <a:pt x="5" y="78"/>
                    <a:pt x="4" y="79"/>
                    <a:pt x="4" y="80"/>
                  </a:cubicBezTo>
                  <a:cubicBezTo>
                    <a:pt x="14" y="145"/>
                    <a:pt x="14" y="145"/>
                    <a:pt x="14" y="145"/>
                  </a:cubicBezTo>
                  <a:cubicBezTo>
                    <a:pt x="15" y="146"/>
                    <a:pt x="15" y="147"/>
                    <a:pt x="15" y="148"/>
                  </a:cubicBezTo>
                  <a:cubicBezTo>
                    <a:pt x="19" y="170"/>
                    <a:pt x="19" y="170"/>
                    <a:pt x="19" y="170"/>
                  </a:cubicBezTo>
                  <a:cubicBezTo>
                    <a:pt x="19" y="173"/>
                    <a:pt x="23" y="176"/>
                    <a:pt x="26" y="175"/>
                  </a:cubicBezTo>
                  <a:cubicBezTo>
                    <a:pt x="248" y="141"/>
                    <a:pt x="248" y="141"/>
                    <a:pt x="248" y="141"/>
                  </a:cubicBezTo>
                  <a:cubicBezTo>
                    <a:pt x="252" y="141"/>
                    <a:pt x="301" y="133"/>
                    <a:pt x="291" y="66"/>
                  </a:cubicBezTo>
                  <a:cubicBezTo>
                    <a:pt x="281" y="0"/>
                    <a:pt x="231" y="7"/>
                    <a:pt x="228" y="8"/>
                  </a:cubicBezTo>
                  <a:cubicBezTo>
                    <a:pt x="6" y="42"/>
                    <a:pt x="6" y="42"/>
                    <a:pt x="6" y="42"/>
                  </a:cubicBezTo>
                  <a:cubicBezTo>
                    <a:pt x="2" y="42"/>
                    <a:pt x="0" y="46"/>
                    <a:pt x="0" y="49"/>
                  </a:cubicBezTo>
                  <a:close/>
                </a:path>
              </a:pathLst>
            </a:custGeom>
            <a:solidFill>
              <a:srgbClr val="002D40"/>
            </a:solidFill>
            <a:ln w="9525">
              <a:noFill/>
              <a:round/>
              <a:headEnd/>
              <a:tailEnd/>
            </a:ln>
          </p:spPr>
          <p:txBody>
            <a:bodyPr/>
            <a:lstStyle/>
            <a:p>
              <a:endParaRPr lang="zh-TW" altLang="en-US"/>
            </a:p>
          </p:txBody>
        </p:sp>
        <p:sp>
          <p:nvSpPr>
            <p:cNvPr id="33805" name="Freeform 103"/>
            <p:cNvSpPr>
              <a:spLocks/>
            </p:cNvSpPr>
            <p:nvPr/>
          </p:nvSpPr>
          <p:spPr bwMode="auto">
            <a:xfrm rot="-1342781">
              <a:off x="8361940" y="1762164"/>
              <a:ext cx="891398" cy="861229"/>
            </a:xfrm>
            <a:custGeom>
              <a:avLst/>
              <a:gdLst>
                <a:gd name="T0" fmla="*/ 2147483647 w 390"/>
                <a:gd name="T1" fmla="*/ 0 h 377"/>
                <a:gd name="T2" fmla="*/ 2147483647 w 390"/>
                <a:gd name="T3" fmla="*/ 2147483647 h 377"/>
                <a:gd name="T4" fmla="*/ 2147483647 w 390"/>
                <a:gd name="T5" fmla="*/ 2147483647 h 377"/>
                <a:gd name="T6" fmla="*/ 2147483647 w 390"/>
                <a:gd name="T7" fmla="*/ 2147483647 h 377"/>
                <a:gd name="T8" fmla="*/ 2147483647 w 390"/>
                <a:gd name="T9" fmla="*/ 2147483647 h 377"/>
                <a:gd name="T10" fmla="*/ 2147483647 w 390"/>
                <a:gd name="T11" fmla="*/ 2147483647 h 377"/>
                <a:gd name="T12" fmla="*/ 2147483647 w 390"/>
                <a:gd name="T13" fmla="*/ 2147483647 h 377"/>
                <a:gd name="T14" fmla="*/ 2147483647 w 390"/>
                <a:gd name="T15" fmla="*/ 2147483647 h 377"/>
                <a:gd name="T16" fmla="*/ 2147483647 w 390"/>
                <a:gd name="T17" fmla="*/ 2147483647 h 377"/>
                <a:gd name="T18" fmla="*/ 2147483647 w 390"/>
                <a:gd name="T19" fmla="*/ 2147483647 h 377"/>
                <a:gd name="T20" fmla="*/ 2147483647 w 390"/>
                <a:gd name="T21" fmla="*/ 2147483647 h 377"/>
                <a:gd name="T22" fmla="*/ 2147483647 w 390"/>
                <a:gd name="T23" fmla="*/ 0 h 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0"/>
                <a:gd name="T37" fmla="*/ 0 h 377"/>
                <a:gd name="T38" fmla="*/ 390 w 390"/>
                <a:gd name="T39" fmla="*/ 377 h 3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0" h="377">
                  <a:moveTo>
                    <a:pt x="203" y="0"/>
                  </a:moveTo>
                  <a:cubicBezTo>
                    <a:pt x="193" y="0"/>
                    <a:pt x="184" y="1"/>
                    <a:pt x="174" y="2"/>
                  </a:cubicBezTo>
                  <a:cubicBezTo>
                    <a:pt x="71" y="18"/>
                    <a:pt x="0" y="114"/>
                    <a:pt x="16" y="217"/>
                  </a:cubicBezTo>
                  <a:cubicBezTo>
                    <a:pt x="31" y="310"/>
                    <a:pt x="111" y="377"/>
                    <a:pt x="202" y="377"/>
                  </a:cubicBezTo>
                  <a:cubicBezTo>
                    <a:pt x="212" y="377"/>
                    <a:pt x="221" y="376"/>
                    <a:pt x="231" y="375"/>
                  </a:cubicBezTo>
                  <a:cubicBezTo>
                    <a:pt x="317" y="361"/>
                    <a:pt x="381" y="291"/>
                    <a:pt x="390" y="208"/>
                  </a:cubicBezTo>
                  <a:cubicBezTo>
                    <a:pt x="358" y="185"/>
                    <a:pt x="358" y="185"/>
                    <a:pt x="358" y="185"/>
                  </a:cubicBezTo>
                  <a:cubicBezTo>
                    <a:pt x="356" y="182"/>
                    <a:pt x="354" y="177"/>
                    <a:pt x="354" y="174"/>
                  </a:cubicBezTo>
                  <a:cubicBezTo>
                    <a:pt x="350" y="146"/>
                    <a:pt x="350" y="146"/>
                    <a:pt x="350" y="146"/>
                  </a:cubicBezTo>
                  <a:cubicBezTo>
                    <a:pt x="349" y="143"/>
                    <a:pt x="350" y="137"/>
                    <a:pt x="350" y="134"/>
                  </a:cubicBezTo>
                  <a:cubicBezTo>
                    <a:pt x="372" y="105"/>
                    <a:pt x="372" y="105"/>
                    <a:pt x="372" y="105"/>
                  </a:cubicBezTo>
                  <a:cubicBezTo>
                    <a:pt x="340" y="42"/>
                    <a:pt x="275" y="0"/>
                    <a:pt x="203" y="0"/>
                  </a:cubicBezTo>
                </a:path>
              </a:pathLst>
            </a:custGeom>
            <a:solidFill>
              <a:srgbClr val="E6E7E7"/>
            </a:solidFill>
            <a:ln w="9525">
              <a:noFill/>
              <a:round/>
              <a:headEnd/>
              <a:tailEnd/>
            </a:ln>
          </p:spPr>
          <p:txBody>
            <a:bodyPr/>
            <a:lstStyle/>
            <a:p>
              <a:endParaRPr lang="zh-TW" altLang="en-US"/>
            </a:p>
          </p:txBody>
        </p:sp>
        <p:sp>
          <p:nvSpPr>
            <p:cNvPr id="33806" name="Freeform 104"/>
            <p:cNvSpPr>
              <a:spLocks/>
            </p:cNvSpPr>
            <p:nvPr/>
          </p:nvSpPr>
          <p:spPr bwMode="auto">
            <a:xfrm rot="-1342781">
              <a:off x="9101570" y="1854416"/>
              <a:ext cx="97668" cy="235256"/>
            </a:xfrm>
            <a:custGeom>
              <a:avLst/>
              <a:gdLst>
                <a:gd name="T0" fmla="*/ 2147483647 w 43"/>
                <a:gd name="T1" fmla="*/ 0 h 103"/>
                <a:gd name="T2" fmla="*/ 2147483647 w 43"/>
                <a:gd name="T3" fmla="*/ 2147483647 h 103"/>
                <a:gd name="T4" fmla="*/ 2147483647 w 43"/>
                <a:gd name="T5" fmla="*/ 2147483647 h 103"/>
                <a:gd name="T6" fmla="*/ 2147483647 w 43"/>
                <a:gd name="T7" fmla="*/ 2147483647 h 103"/>
                <a:gd name="T8" fmla="*/ 2147483647 w 43"/>
                <a:gd name="T9" fmla="*/ 2147483647 h 103"/>
                <a:gd name="T10" fmla="*/ 2147483647 w 43"/>
                <a:gd name="T11" fmla="*/ 2147483647 h 103"/>
                <a:gd name="T12" fmla="*/ 2147483647 w 43"/>
                <a:gd name="T13" fmla="*/ 2147483647 h 103"/>
                <a:gd name="T14" fmla="*/ 2147483647 w 43"/>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103"/>
                <a:gd name="T26" fmla="*/ 43 w 43"/>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103">
                  <a:moveTo>
                    <a:pt x="23" y="0"/>
                  </a:moveTo>
                  <a:cubicBezTo>
                    <a:pt x="1" y="29"/>
                    <a:pt x="1" y="29"/>
                    <a:pt x="1" y="29"/>
                  </a:cubicBezTo>
                  <a:cubicBezTo>
                    <a:pt x="1" y="32"/>
                    <a:pt x="0" y="38"/>
                    <a:pt x="1" y="41"/>
                  </a:cubicBezTo>
                  <a:cubicBezTo>
                    <a:pt x="5" y="69"/>
                    <a:pt x="5" y="69"/>
                    <a:pt x="5" y="69"/>
                  </a:cubicBezTo>
                  <a:cubicBezTo>
                    <a:pt x="5" y="72"/>
                    <a:pt x="7" y="77"/>
                    <a:pt x="9" y="80"/>
                  </a:cubicBezTo>
                  <a:cubicBezTo>
                    <a:pt x="41" y="103"/>
                    <a:pt x="41" y="103"/>
                    <a:pt x="41" y="103"/>
                  </a:cubicBezTo>
                  <a:cubicBezTo>
                    <a:pt x="43" y="88"/>
                    <a:pt x="42" y="71"/>
                    <a:pt x="40" y="55"/>
                  </a:cubicBezTo>
                  <a:cubicBezTo>
                    <a:pt x="37" y="35"/>
                    <a:pt x="31" y="17"/>
                    <a:pt x="23" y="0"/>
                  </a:cubicBezTo>
                </a:path>
              </a:pathLst>
            </a:custGeom>
            <a:solidFill>
              <a:srgbClr val="D88B99"/>
            </a:solidFill>
            <a:ln w="9525">
              <a:noFill/>
              <a:round/>
              <a:headEnd/>
              <a:tailEnd/>
            </a:ln>
          </p:spPr>
          <p:txBody>
            <a:bodyPr/>
            <a:lstStyle/>
            <a:p>
              <a:endParaRPr lang="zh-TW" altLang="en-US"/>
            </a:p>
          </p:txBody>
        </p:sp>
        <p:sp>
          <p:nvSpPr>
            <p:cNvPr id="33807" name="Freeform 105"/>
            <p:cNvSpPr>
              <a:spLocks noEditPoints="1"/>
            </p:cNvSpPr>
            <p:nvPr/>
          </p:nvSpPr>
          <p:spPr bwMode="auto">
            <a:xfrm rot="-1342781">
              <a:off x="8271282" y="1634811"/>
              <a:ext cx="1103243" cy="1103364"/>
            </a:xfrm>
            <a:custGeom>
              <a:avLst/>
              <a:gdLst>
                <a:gd name="T0" fmla="*/ 2147483647 w 483"/>
                <a:gd name="T1" fmla="*/ 2147483647 h 483"/>
                <a:gd name="T2" fmla="*/ 2147483647 w 483"/>
                <a:gd name="T3" fmla="*/ 2147483647 h 483"/>
                <a:gd name="T4" fmla="*/ 2147483647 w 483"/>
                <a:gd name="T5" fmla="*/ 2147483647 h 483"/>
                <a:gd name="T6" fmla="*/ 2147483647 w 483"/>
                <a:gd name="T7" fmla="*/ 2147483647 h 483"/>
                <a:gd name="T8" fmla="*/ 2147483647 w 483"/>
                <a:gd name="T9" fmla="*/ 2147483647 h 483"/>
                <a:gd name="T10" fmla="*/ 2147483647 w 483"/>
                <a:gd name="T11" fmla="*/ 2147483647 h 483"/>
                <a:gd name="T12" fmla="*/ 2147483647 w 483"/>
                <a:gd name="T13" fmla="*/ 2147483647 h 483"/>
                <a:gd name="T14" fmla="*/ 2147483647 w 483"/>
                <a:gd name="T15" fmla="*/ 2147483647 h 483"/>
                <a:gd name="T16" fmla="*/ 2147483647 w 483"/>
                <a:gd name="T17" fmla="*/ 2147483647 h 483"/>
                <a:gd name="T18" fmla="*/ 2147483647 w 483"/>
                <a:gd name="T19" fmla="*/ 2147483647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3"/>
                <a:gd name="T31" fmla="*/ 0 h 483"/>
                <a:gd name="T32" fmla="*/ 483 w 483"/>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3" h="483">
                  <a:moveTo>
                    <a:pt x="464" y="207"/>
                  </a:moveTo>
                  <a:cubicBezTo>
                    <a:pt x="483" y="330"/>
                    <a:pt x="398" y="445"/>
                    <a:pt x="276" y="464"/>
                  </a:cubicBezTo>
                  <a:cubicBezTo>
                    <a:pt x="153" y="483"/>
                    <a:pt x="38" y="398"/>
                    <a:pt x="19" y="276"/>
                  </a:cubicBezTo>
                  <a:cubicBezTo>
                    <a:pt x="0" y="153"/>
                    <a:pt x="85" y="38"/>
                    <a:pt x="207" y="19"/>
                  </a:cubicBezTo>
                  <a:cubicBezTo>
                    <a:pt x="330" y="0"/>
                    <a:pt x="445" y="85"/>
                    <a:pt x="464" y="207"/>
                  </a:cubicBezTo>
                  <a:close/>
                  <a:moveTo>
                    <a:pt x="91" y="264"/>
                  </a:moveTo>
                  <a:cubicBezTo>
                    <a:pt x="104" y="347"/>
                    <a:pt x="182" y="404"/>
                    <a:pt x="264" y="391"/>
                  </a:cubicBezTo>
                  <a:cubicBezTo>
                    <a:pt x="347" y="379"/>
                    <a:pt x="404" y="301"/>
                    <a:pt x="392" y="218"/>
                  </a:cubicBezTo>
                  <a:cubicBezTo>
                    <a:pt x="379" y="136"/>
                    <a:pt x="301" y="79"/>
                    <a:pt x="219" y="91"/>
                  </a:cubicBezTo>
                  <a:cubicBezTo>
                    <a:pt x="136" y="104"/>
                    <a:pt x="79" y="182"/>
                    <a:pt x="91" y="264"/>
                  </a:cubicBezTo>
                  <a:close/>
                </a:path>
              </a:pathLst>
            </a:custGeom>
            <a:solidFill>
              <a:srgbClr val="002D40"/>
            </a:solidFill>
            <a:ln w="9525">
              <a:noFill/>
              <a:round/>
              <a:headEnd/>
              <a:tailEnd/>
            </a:ln>
          </p:spPr>
          <p:txBody>
            <a:bodyPr/>
            <a:lstStyle/>
            <a:p>
              <a:endParaRPr lang="zh-TW" altLang="en-US"/>
            </a:p>
          </p:txBody>
        </p:sp>
        <p:sp>
          <p:nvSpPr>
            <p:cNvPr id="33808" name="Freeform 106"/>
            <p:cNvSpPr>
              <a:spLocks/>
            </p:cNvSpPr>
            <p:nvPr/>
          </p:nvSpPr>
          <p:spPr bwMode="auto">
            <a:xfrm rot="-1342781">
              <a:off x="8684108" y="2270206"/>
              <a:ext cx="404431" cy="249014"/>
            </a:xfrm>
            <a:custGeom>
              <a:avLst/>
              <a:gdLst>
                <a:gd name="T0" fmla="*/ 2147483647 w 177"/>
                <a:gd name="T1" fmla="*/ 2147483647 h 109"/>
                <a:gd name="T2" fmla="*/ 2147483647 w 177"/>
                <a:gd name="T3" fmla="*/ 2147483647 h 109"/>
                <a:gd name="T4" fmla="*/ 2147483647 w 177"/>
                <a:gd name="T5" fmla="*/ 2147483647 h 109"/>
                <a:gd name="T6" fmla="*/ 2147483647 w 177"/>
                <a:gd name="T7" fmla="*/ 2147483647 h 109"/>
                <a:gd name="T8" fmla="*/ 2147483647 w 177"/>
                <a:gd name="T9" fmla="*/ 2147483647 h 109"/>
                <a:gd name="T10" fmla="*/ 2147483647 w 177"/>
                <a:gd name="T11" fmla="*/ 2147483647 h 109"/>
                <a:gd name="T12" fmla="*/ 2147483647 w 177"/>
                <a:gd name="T13" fmla="*/ 2147483647 h 109"/>
                <a:gd name="T14" fmla="*/ 2147483647 w 177"/>
                <a:gd name="T15" fmla="*/ 2147483647 h 109"/>
                <a:gd name="T16" fmla="*/ 0 60000 65536"/>
                <a:gd name="T17" fmla="*/ 0 60000 65536"/>
                <a:gd name="T18" fmla="*/ 0 60000 65536"/>
                <a:gd name="T19" fmla="*/ 0 60000 65536"/>
                <a:gd name="T20" fmla="*/ 0 60000 65536"/>
                <a:gd name="T21" fmla="*/ 0 60000 65536"/>
                <a:gd name="T22" fmla="*/ 0 60000 65536"/>
                <a:gd name="T23" fmla="*/ 0 60000 65536"/>
                <a:gd name="T24" fmla="*/ 0 w 177"/>
                <a:gd name="T25" fmla="*/ 0 h 109"/>
                <a:gd name="T26" fmla="*/ 177 w 177"/>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7" h="109">
                  <a:moveTo>
                    <a:pt x="175" y="39"/>
                  </a:moveTo>
                  <a:cubicBezTo>
                    <a:pt x="177" y="48"/>
                    <a:pt x="173" y="57"/>
                    <a:pt x="164" y="62"/>
                  </a:cubicBezTo>
                  <a:cubicBezTo>
                    <a:pt x="83" y="109"/>
                    <a:pt x="26" y="66"/>
                    <a:pt x="7" y="37"/>
                  </a:cubicBezTo>
                  <a:cubicBezTo>
                    <a:pt x="0" y="27"/>
                    <a:pt x="3" y="13"/>
                    <a:pt x="14" y="6"/>
                  </a:cubicBezTo>
                  <a:cubicBezTo>
                    <a:pt x="24" y="0"/>
                    <a:pt x="38" y="3"/>
                    <a:pt x="44" y="13"/>
                  </a:cubicBezTo>
                  <a:cubicBezTo>
                    <a:pt x="48" y="18"/>
                    <a:pt x="79" y="60"/>
                    <a:pt x="142" y="23"/>
                  </a:cubicBezTo>
                  <a:cubicBezTo>
                    <a:pt x="153" y="17"/>
                    <a:pt x="166" y="21"/>
                    <a:pt x="173" y="31"/>
                  </a:cubicBezTo>
                  <a:cubicBezTo>
                    <a:pt x="174" y="34"/>
                    <a:pt x="175" y="37"/>
                    <a:pt x="175" y="39"/>
                  </a:cubicBezTo>
                  <a:close/>
                </a:path>
              </a:pathLst>
            </a:custGeom>
            <a:solidFill>
              <a:srgbClr val="FFFFFF"/>
            </a:solidFill>
            <a:ln w="9525">
              <a:noFill/>
              <a:round/>
              <a:headEnd/>
              <a:tailEnd/>
            </a:ln>
          </p:spPr>
          <p:txBody>
            <a:bodyPr/>
            <a:lstStyle/>
            <a:p>
              <a:endParaRPr lang="zh-TW" altLang="en-US"/>
            </a:p>
          </p:txBody>
        </p:sp>
        <p:sp>
          <p:nvSpPr>
            <p:cNvPr id="33809" name="Freeform 107"/>
            <p:cNvSpPr>
              <a:spLocks/>
            </p:cNvSpPr>
            <p:nvPr/>
          </p:nvSpPr>
          <p:spPr bwMode="auto">
            <a:xfrm rot="-1342781">
              <a:off x="9316187" y="1591054"/>
              <a:ext cx="463582" cy="272402"/>
            </a:xfrm>
            <a:custGeom>
              <a:avLst/>
              <a:gdLst>
                <a:gd name="T0" fmla="*/ 2147483647 w 203"/>
                <a:gd name="T1" fmla="*/ 2147483647 h 119"/>
                <a:gd name="T2" fmla="*/ 2147483647 w 203"/>
                <a:gd name="T3" fmla="*/ 2147483647 h 119"/>
                <a:gd name="T4" fmla="*/ 2147483647 w 203"/>
                <a:gd name="T5" fmla="*/ 2147483647 h 119"/>
                <a:gd name="T6" fmla="*/ 2147483647 w 203"/>
                <a:gd name="T7" fmla="*/ 2147483647 h 119"/>
                <a:gd name="T8" fmla="*/ 2147483647 w 203"/>
                <a:gd name="T9" fmla="*/ 2147483647 h 119"/>
                <a:gd name="T10" fmla="*/ 2147483647 w 203"/>
                <a:gd name="T11" fmla="*/ 2147483647 h 119"/>
                <a:gd name="T12" fmla="*/ 2147483647 w 203"/>
                <a:gd name="T13" fmla="*/ 2147483647 h 119"/>
                <a:gd name="T14" fmla="*/ 0 60000 65536"/>
                <a:gd name="T15" fmla="*/ 0 60000 65536"/>
                <a:gd name="T16" fmla="*/ 0 60000 65536"/>
                <a:gd name="T17" fmla="*/ 0 60000 65536"/>
                <a:gd name="T18" fmla="*/ 0 60000 65536"/>
                <a:gd name="T19" fmla="*/ 0 60000 65536"/>
                <a:gd name="T20" fmla="*/ 0 60000 65536"/>
                <a:gd name="T21" fmla="*/ 0 w 203"/>
                <a:gd name="T22" fmla="*/ 0 h 119"/>
                <a:gd name="T23" fmla="*/ 203 w 203"/>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3" h="119">
                  <a:moveTo>
                    <a:pt x="198" y="43"/>
                  </a:moveTo>
                  <a:cubicBezTo>
                    <a:pt x="203" y="69"/>
                    <a:pt x="186" y="93"/>
                    <a:pt x="160" y="97"/>
                  </a:cubicBezTo>
                  <a:cubicBezTo>
                    <a:pt x="58" y="115"/>
                    <a:pt x="58" y="115"/>
                    <a:pt x="58" y="115"/>
                  </a:cubicBezTo>
                  <a:cubicBezTo>
                    <a:pt x="33" y="119"/>
                    <a:pt x="8" y="102"/>
                    <a:pt x="4" y="76"/>
                  </a:cubicBezTo>
                  <a:cubicBezTo>
                    <a:pt x="0" y="51"/>
                    <a:pt x="17" y="26"/>
                    <a:pt x="42" y="22"/>
                  </a:cubicBezTo>
                  <a:cubicBezTo>
                    <a:pt x="144" y="5"/>
                    <a:pt x="144" y="5"/>
                    <a:pt x="144" y="5"/>
                  </a:cubicBezTo>
                  <a:cubicBezTo>
                    <a:pt x="170" y="0"/>
                    <a:pt x="194" y="17"/>
                    <a:pt x="198" y="43"/>
                  </a:cubicBezTo>
                  <a:close/>
                </a:path>
              </a:pathLst>
            </a:custGeom>
            <a:solidFill>
              <a:srgbClr val="F1E4C4"/>
            </a:solidFill>
            <a:ln w="9525">
              <a:noFill/>
              <a:round/>
              <a:headEnd/>
              <a:tailEnd/>
            </a:ln>
          </p:spPr>
          <p:txBody>
            <a:bodyPr/>
            <a:lstStyle/>
            <a:p>
              <a:endParaRPr lang="zh-TW" altLang="en-US"/>
            </a:p>
          </p:txBody>
        </p:sp>
        <p:sp>
          <p:nvSpPr>
            <p:cNvPr id="33810" name="Freeform 108"/>
            <p:cNvSpPr>
              <a:spLocks/>
            </p:cNvSpPr>
            <p:nvPr/>
          </p:nvSpPr>
          <p:spPr bwMode="auto">
            <a:xfrm rot="-1342781">
              <a:off x="9493855" y="1143935"/>
              <a:ext cx="810237" cy="660367"/>
            </a:xfrm>
            <a:custGeom>
              <a:avLst/>
              <a:gdLst>
                <a:gd name="T0" fmla="*/ 2147483647 w 355"/>
                <a:gd name="T1" fmla="*/ 2147483647 h 289"/>
                <a:gd name="T2" fmla="*/ 2147483647 w 355"/>
                <a:gd name="T3" fmla="*/ 2147483647 h 289"/>
                <a:gd name="T4" fmla="*/ 2147483647 w 355"/>
                <a:gd name="T5" fmla="*/ 2147483647 h 289"/>
                <a:gd name="T6" fmla="*/ 2147483647 w 355"/>
                <a:gd name="T7" fmla="*/ 2147483647 h 289"/>
                <a:gd name="T8" fmla="*/ 2147483647 w 355"/>
                <a:gd name="T9" fmla="*/ 2147483647 h 289"/>
                <a:gd name="T10" fmla="*/ 2147483647 w 355"/>
                <a:gd name="T11" fmla="*/ 2147483647 h 289"/>
                <a:gd name="T12" fmla="*/ 2147483647 w 355"/>
                <a:gd name="T13" fmla="*/ 2147483647 h 289"/>
                <a:gd name="T14" fmla="*/ 2147483647 w 355"/>
                <a:gd name="T15" fmla="*/ 2147483647 h 289"/>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289"/>
                <a:gd name="T26" fmla="*/ 355 w 355"/>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289">
                  <a:moveTo>
                    <a:pt x="264" y="11"/>
                  </a:moveTo>
                  <a:cubicBezTo>
                    <a:pt x="336" y="0"/>
                    <a:pt x="335" y="129"/>
                    <a:pt x="335" y="129"/>
                  </a:cubicBezTo>
                  <a:cubicBezTo>
                    <a:pt x="340" y="158"/>
                    <a:pt x="355" y="189"/>
                    <a:pt x="325" y="194"/>
                  </a:cubicBezTo>
                  <a:cubicBezTo>
                    <a:pt x="233" y="249"/>
                    <a:pt x="233" y="249"/>
                    <a:pt x="233" y="249"/>
                  </a:cubicBezTo>
                  <a:cubicBezTo>
                    <a:pt x="204" y="254"/>
                    <a:pt x="28" y="289"/>
                    <a:pt x="23" y="260"/>
                  </a:cubicBezTo>
                  <a:cubicBezTo>
                    <a:pt x="5" y="162"/>
                    <a:pt x="5" y="162"/>
                    <a:pt x="5" y="162"/>
                  </a:cubicBezTo>
                  <a:cubicBezTo>
                    <a:pt x="0" y="133"/>
                    <a:pt x="5" y="50"/>
                    <a:pt x="56" y="43"/>
                  </a:cubicBezTo>
                  <a:cubicBezTo>
                    <a:pt x="147" y="29"/>
                    <a:pt x="192" y="23"/>
                    <a:pt x="264" y="11"/>
                  </a:cubicBezTo>
                  <a:close/>
                </a:path>
              </a:pathLst>
            </a:custGeom>
            <a:solidFill>
              <a:srgbClr val="F1E4C4"/>
            </a:solidFill>
            <a:ln w="9525">
              <a:noFill/>
              <a:round/>
              <a:headEnd/>
              <a:tailEnd/>
            </a:ln>
          </p:spPr>
          <p:txBody>
            <a:bodyPr/>
            <a:lstStyle/>
            <a:p>
              <a:endParaRPr lang="zh-TW" altLang="en-US"/>
            </a:p>
          </p:txBody>
        </p:sp>
        <p:sp>
          <p:nvSpPr>
            <p:cNvPr id="33811" name="Freeform 109"/>
            <p:cNvSpPr>
              <a:spLocks/>
            </p:cNvSpPr>
            <p:nvPr/>
          </p:nvSpPr>
          <p:spPr bwMode="auto">
            <a:xfrm rot="-1342781">
              <a:off x="10264460" y="563905"/>
              <a:ext cx="1150014" cy="712647"/>
            </a:xfrm>
            <a:custGeom>
              <a:avLst/>
              <a:gdLst>
                <a:gd name="T0" fmla="*/ 2147483647 w 836"/>
                <a:gd name="T1" fmla="*/ 0 h 518"/>
                <a:gd name="T2" fmla="*/ 2147483647 w 836"/>
                <a:gd name="T3" fmla="*/ 2147483647 h 518"/>
                <a:gd name="T4" fmla="*/ 2147483647 w 836"/>
                <a:gd name="T5" fmla="*/ 2147483647 h 518"/>
                <a:gd name="T6" fmla="*/ 0 w 836"/>
                <a:gd name="T7" fmla="*/ 2147483647 h 518"/>
                <a:gd name="T8" fmla="*/ 2147483647 w 836"/>
                <a:gd name="T9" fmla="*/ 0 h 518"/>
                <a:gd name="T10" fmla="*/ 0 60000 65536"/>
                <a:gd name="T11" fmla="*/ 0 60000 65536"/>
                <a:gd name="T12" fmla="*/ 0 60000 65536"/>
                <a:gd name="T13" fmla="*/ 0 60000 65536"/>
                <a:gd name="T14" fmla="*/ 0 60000 65536"/>
                <a:gd name="T15" fmla="*/ 0 w 836"/>
                <a:gd name="T16" fmla="*/ 0 h 518"/>
                <a:gd name="T17" fmla="*/ 836 w 836"/>
                <a:gd name="T18" fmla="*/ 518 h 518"/>
              </a:gdLst>
              <a:ahLst/>
              <a:cxnLst>
                <a:cxn ang="T10">
                  <a:pos x="T0" y="T1"/>
                </a:cxn>
                <a:cxn ang="T11">
                  <a:pos x="T2" y="T3"/>
                </a:cxn>
                <a:cxn ang="T12">
                  <a:pos x="T4" y="T5"/>
                </a:cxn>
                <a:cxn ang="T13">
                  <a:pos x="T6" y="T7"/>
                </a:cxn>
                <a:cxn ang="T14">
                  <a:pos x="T8" y="T9"/>
                </a:cxn>
              </a:cxnLst>
              <a:rect l="T15" t="T16" r="T17" b="T18"/>
              <a:pathLst>
                <a:path w="836" h="518">
                  <a:moveTo>
                    <a:pt x="769" y="0"/>
                  </a:moveTo>
                  <a:lnTo>
                    <a:pt x="836" y="384"/>
                  </a:lnTo>
                  <a:lnTo>
                    <a:pt x="67" y="518"/>
                  </a:lnTo>
                  <a:lnTo>
                    <a:pt x="0" y="134"/>
                  </a:lnTo>
                  <a:lnTo>
                    <a:pt x="769" y="0"/>
                  </a:lnTo>
                  <a:close/>
                </a:path>
              </a:pathLst>
            </a:custGeom>
            <a:solidFill>
              <a:srgbClr val="E0E0E0"/>
            </a:solidFill>
            <a:ln w="9525">
              <a:noFill/>
              <a:round/>
              <a:headEnd/>
              <a:tailEnd/>
            </a:ln>
          </p:spPr>
          <p:txBody>
            <a:bodyPr/>
            <a:lstStyle/>
            <a:p>
              <a:endParaRPr lang="zh-TW" altLang="en-US"/>
            </a:p>
          </p:txBody>
        </p:sp>
        <p:sp>
          <p:nvSpPr>
            <p:cNvPr id="33812" name="Freeform 110"/>
            <p:cNvSpPr>
              <a:spLocks/>
            </p:cNvSpPr>
            <p:nvPr/>
          </p:nvSpPr>
          <p:spPr bwMode="auto">
            <a:xfrm rot="-1342781">
              <a:off x="10346337" y="258028"/>
              <a:ext cx="1544815" cy="957533"/>
            </a:xfrm>
            <a:custGeom>
              <a:avLst/>
              <a:gdLst>
                <a:gd name="T0" fmla="*/ 2147483647 w 1123"/>
                <a:gd name="T1" fmla="*/ 0 h 696"/>
                <a:gd name="T2" fmla="*/ 2147483647 w 1123"/>
                <a:gd name="T3" fmla="*/ 2147483647 h 696"/>
                <a:gd name="T4" fmla="*/ 2147483647 w 1123"/>
                <a:gd name="T5" fmla="*/ 2147483647 h 696"/>
                <a:gd name="T6" fmla="*/ 0 w 1123"/>
                <a:gd name="T7" fmla="*/ 2147483647 h 696"/>
                <a:gd name="T8" fmla="*/ 2147483647 w 1123"/>
                <a:gd name="T9" fmla="*/ 0 h 696"/>
                <a:gd name="T10" fmla="*/ 0 60000 65536"/>
                <a:gd name="T11" fmla="*/ 0 60000 65536"/>
                <a:gd name="T12" fmla="*/ 0 60000 65536"/>
                <a:gd name="T13" fmla="*/ 0 60000 65536"/>
                <a:gd name="T14" fmla="*/ 0 60000 65536"/>
                <a:gd name="T15" fmla="*/ 0 w 1123"/>
                <a:gd name="T16" fmla="*/ 0 h 696"/>
                <a:gd name="T17" fmla="*/ 1123 w 1123"/>
                <a:gd name="T18" fmla="*/ 696 h 696"/>
              </a:gdLst>
              <a:ahLst/>
              <a:cxnLst>
                <a:cxn ang="T10">
                  <a:pos x="T0" y="T1"/>
                </a:cxn>
                <a:cxn ang="T11">
                  <a:pos x="T2" y="T3"/>
                </a:cxn>
                <a:cxn ang="T12">
                  <a:pos x="T4" y="T5"/>
                </a:cxn>
                <a:cxn ang="T13">
                  <a:pos x="T6" y="T7"/>
                </a:cxn>
                <a:cxn ang="T14">
                  <a:pos x="T8" y="T9"/>
                </a:cxn>
              </a:cxnLst>
              <a:rect l="T15" t="T16" r="T17" b="T18"/>
              <a:pathLst>
                <a:path w="1123" h="696">
                  <a:moveTo>
                    <a:pt x="1033" y="0"/>
                  </a:moveTo>
                  <a:lnTo>
                    <a:pt x="1123" y="515"/>
                  </a:lnTo>
                  <a:lnTo>
                    <a:pt x="90" y="696"/>
                  </a:lnTo>
                  <a:lnTo>
                    <a:pt x="0" y="181"/>
                  </a:lnTo>
                  <a:lnTo>
                    <a:pt x="1033" y="0"/>
                  </a:lnTo>
                  <a:close/>
                </a:path>
              </a:pathLst>
            </a:custGeom>
            <a:solidFill>
              <a:srgbClr val="F9A447"/>
            </a:solidFill>
            <a:ln w="9525">
              <a:noFill/>
              <a:round/>
              <a:headEnd/>
              <a:tailEnd/>
            </a:ln>
          </p:spPr>
          <p:txBody>
            <a:bodyPr/>
            <a:lstStyle/>
            <a:p>
              <a:endParaRPr lang="zh-TW" altLang="en-US"/>
            </a:p>
          </p:txBody>
        </p:sp>
      </p:grpSp>
      <p:sp>
        <p:nvSpPr>
          <p:cNvPr id="6" name="矩形 5"/>
          <p:cNvSpPr/>
          <p:nvPr/>
        </p:nvSpPr>
        <p:spPr>
          <a:xfrm>
            <a:off x="684213" y="1049338"/>
            <a:ext cx="6600825" cy="995362"/>
          </a:xfrm>
          <a:prstGeom prst="rect">
            <a:avLst/>
          </a:prstGeom>
        </p:spPr>
        <p:txBody>
          <a:bodyPr>
            <a:spAutoFit/>
          </a:bodyPr>
          <a:lstStyle/>
          <a:p>
            <a:pPr marL="447675" indent="-447675" fontAlgn="auto">
              <a:lnSpc>
                <a:spcPct val="90000"/>
              </a:lnSpc>
              <a:spcBef>
                <a:spcPts val="1000"/>
              </a:spcBef>
              <a:spcAft>
                <a:spcPts val="0"/>
              </a:spcAft>
              <a:buFont typeface="Wingdings" pitchFamily="2" charset="2"/>
              <a:buChar char="u"/>
              <a:defRPr/>
            </a:pPr>
            <a:r>
              <a:rPr kumimoji="0" lang="en-US" altLang="zh-TW" sz="2800" b="1" dirty="0">
                <a:solidFill>
                  <a:srgbClr val="0033CC"/>
                </a:solidFill>
                <a:latin typeface="微軟正黑體" pitchFamily="34" charset="-120"/>
                <a:ea typeface="微軟正黑體" pitchFamily="34" charset="-120"/>
              </a:rPr>
              <a:t>109</a:t>
            </a:r>
            <a:r>
              <a:rPr kumimoji="0" lang="zh-TW" altLang="en-US" sz="2800" b="1" dirty="0">
                <a:solidFill>
                  <a:srgbClr val="0033CC"/>
                </a:solidFill>
                <a:latin typeface="微軟正黑體" pitchFamily="34" charset="-120"/>
                <a:ea typeface="微軟正黑體" pitchFamily="34" charset="-120"/>
              </a:rPr>
              <a:t>學年度五專優先免試入學招生</a:t>
            </a:r>
            <a:endParaRPr kumimoji="0" lang="en-US" altLang="zh-TW" sz="2800" b="1" dirty="0">
              <a:solidFill>
                <a:srgbClr val="0033CC"/>
              </a:solidFill>
              <a:latin typeface="微軟正黑體" pitchFamily="34" charset="-120"/>
              <a:ea typeface="微軟正黑體" pitchFamily="34" charset="-120"/>
            </a:endParaRPr>
          </a:p>
          <a:p>
            <a:pPr fontAlgn="auto">
              <a:lnSpc>
                <a:spcPct val="90000"/>
              </a:lnSpc>
              <a:spcBef>
                <a:spcPts val="1000"/>
              </a:spcBef>
              <a:spcAft>
                <a:spcPts val="0"/>
              </a:spcAft>
              <a:defRPr/>
            </a:pPr>
            <a:r>
              <a:rPr kumimoji="0" lang="zh-TW" altLang="en-US" sz="2800" b="1" dirty="0">
                <a:solidFill>
                  <a:srgbClr val="0033CC"/>
                </a:solidFill>
                <a:latin typeface="微軟正黑體" pitchFamily="34" charset="-120"/>
                <a:ea typeface="微軟正黑體" pitchFamily="34" charset="-120"/>
              </a:rPr>
              <a:t>     簡章查詢系統</a:t>
            </a:r>
            <a:endParaRPr kumimoji="0" lang="en-US" altLang="zh-TW" sz="2800" b="1" dirty="0">
              <a:solidFill>
                <a:srgbClr val="0033CC"/>
              </a:solidFill>
              <a:latin typeface="微軟正黑體" pitchFamily="34" charset="-120"/>
              <a:ea typeface="微軟正黑體" pitchFamily="34"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625" y="1544638"/>
            <a:ext cx="11557000" cy="4622800"/>
          </a:xfrm>
        </p:spPr>
        <p:txBody>
          <a:bodyPr rtlCol="0">
            <a:noAutofit/>
          </a:bodyPr>
          <a:lstStyle/>
          <a:p>
            <a:pPr marL="447675" indent="-447675" eaLnBrk="1" fontAlgn="auto" hangingPunct="1">
              <a:lnSpc>
                <a:spcPct val="100000"/>
              </a:lnSpc>
              <a:spcAft>
                <a:spcPts val="600"/>
              </a:spcAft>
              <a:buFont typeface="Wingdings" pitchFamily="2" charset="2"/>
              <a:buChar char="ü"/>
              <a:defRPr/>
            </a:pPr>
            <a:r>
              <a:rPr lang="zh-TW" altLang="en-US" b="1" dirty="0" smtClean="0">
                <a:solidFill>
                  <a:schemeClr val="accent5">
                    <a:lumMod val="75000"/>
                  </a:schemeClr>
                </a:solidFill>
                <a:latin typeface="微軟正黑體" pitchFamily="34" charset="-120"/>
                <a:ea typeface="微軟正黑體" pitchFamily="34" charset="-120"/>
              </a:rPr>
              <a:t>列印</a:t>
            </a:r>
            <a:r>
              <a:rPr lang="zh-TW" altLang="en-US" b="1" dirty="0" smtClean="0">
                <a:solidFill>
                  <a:srgbClr val="C00000"/>
                </a:solidFill>
                <a:latin typeface="微軟正黑體" pitchFamily="34" charset="-120"/>
                <a:ea typeface="微軟正黑體" pitchFamily="34" charset="-120"/>
              </a:rPr>
              <a:t>「</a:t>
            </a:r>
            <a:r>
              <a:rPr lang="en-US" altLang="zh-TW" b="1" dirty="0" smtClean="0">
                <a:solidFill>
                  <a:srgbClr val="C00000"/>
                </a:solidFill>
                <a:latin typeface="微軟正黑體" pitchFamily="34" charset="-120"/>
                <a:ea typeface="微軟正黑體" pitchFamily="34" charset="-120"/>
              </a:rPr>
              <a:t>109</a:t>
            </a:r>
            <a:r>
              <a:rPr lang="zh-TW" altLang="en-US" b="1" dirty="0" smtClean="0">
                <a:solidFill>
                  <a:srgbClr val="C00000"/>
                </a:solidFill>
                <a:latin typeface="微軟正黑體" pitchFamily="34" charset="-120"/>
                <a:ea typeface="微軟正黑體" pitchFamily="34" charset="-120"/>
              </a:rPr>
              <a:t>學年度五專入學專用優先免試入學超額比序項目積分證明單」並蓋</a:t>
            </a:r>
            <a:r>
              <a:rPr lang="zh-TW" altLang="en-US" b="1" u="sng" dirty="0" smtClean="0">
                <a:solidFill>
                  <a:srgbClr val="C00000"/>
                </a:solidFill>
                <a:latin typeface="微軟正黑體" pitchFamily="34" charset="-120"/>
                <a:ea typeface="微軟正黑體" pitchFamily="34" charset="-120"/>
              </a:rPr>
              <a:t>學校戳章</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447675" indent="-447675" eaLnBrk="1" fontAlgn="auto" hangingPunct="1">
              <a:lnSpc>
                <a:spcPct val="100000"/>
              </a:lnSpc>
              <a:spcAft>
                <a:spcPts val="600"/>
              </a:spcAft>
              <a:buFont typeface="Wingdings" pitchFamily="2" charset="2"/>
              <a:buChar char="ü"/>
              <a:defRPr/>
            </a:pPr>
            <a:r>
              <a:rPr lang="zh-TW" altLang="en-US" b="1" dirty="0" smtClean="0">
                <a:solidFill>
                  <a:schemeClr val="accent5">
                    <a:lumMod val="75000"/>
                  </a:schemeClr>
                </a:solidFill>
                <a:latin typeface="微軟正黑體" pitchFamily="34" charset="-120"/>
                <a:ea typeface="微軟正黑體" pitchFamily="34" charset="-120"/>
              </a:rPr>
              <a:t>認定超額比序項目</a:t>
            </a:r>
            <a:r>
              <a:rPr lang="zh-TW" altLang="en-US" b="1" dirty="0" smtClean="0">
                <a:solidFill>
                  <a:srgbClr val="C00000"/>
                </a:solidFill>
                <a:latin typeface="微軟正黑體" pitchFamily="34" charset="-120"/>
                <a:ea typeface="微軟正黑體" pitchFamily="34" charset="-120"/>
              </a:rPr>
              <a:t>「競賽」</a:t>
            </a:r>
            <a:r>
              <a:rPr lang="zh-TW" altLang="en-US" b="1" dirty="0" smtClean="0">
                <a:solidFill>
                  <a:srgbClr val="2F5597"/>
                </a:solidFill>
                <a:latin typeface="微軟正黑體" pitchFamily="34" charset="-120"/>
                <a:ea typeface="微軟正黑體" pitchFamily="34" charset="-120"/>
              </a:rPr>
              <a:t>及</a:t>
            </a:r>
            <a:r>
              <a:rPr lang="zh-TW" altLang="en-US" b="1" dirty="0" smtClean="0">
                <a:solidFill>
                  <a:srgbClr val="C00000"/>
                </a:solidFill>
                <a:latin typeface="微軟正黑體" pitchFamily="34" charset="-120"/>
                <a:ea typeface="微軟正黑體" pitchFamily="34" charset="-120"/>
              </a:rPr>
              <a:t>「服務學習」</a:t>
            </a:r>
            <a:r>
              <a:rPr lang="zh-TW" altLang="en-US" b="1" dirty="0" smtClean="0">
                <a:solidFill>
                  <a:srgbClr val="2F5597"/>
                </a:solidFill>
                <a:latin typeface="微軟正黑體" pitchFamily="34" charset="-120"/>
                <a:ea typeface="微軟正黑體" pitchFamily="34" charset="-120"/>
              </a:rPr>
              <a:t>（含校外服務時數）積分</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447675" indent="-447675" eaLnBrk="1" fontAlgn="auto" hangingPunct="1">
              <a:lnSpc>
                <a:spcPct val="100000"/>
              </a:lnSpc>
              <a:spcAft>
                <a:spcPts val="600"/>
              </a:spcAft>
              <a:buFont typeface="Wingdings" pitchFamily="2" charset="2"/>
              <a:buChar char="ü"/>
              <a:defRPr/>
            </a:pPr>
            <a:r>
              <a:rPr lang="zh-TW" altLang="en-US" b="1" dirty="0" smtClean="0">
                <a:solidFill>
                  <a:schemeClr val="accent5">
                    <a:lumMod val="75000"/>
                  </a:schemeClr>
                </a:solidFill>
                <a:latin typeface="微軟正黑體" pitchFamily="34" charset="-120"/>
                <a:ea typeface="微軟正黑體" pitchFamily="34" charset="-120"/>
              </a:rPr>
              <a:t>確認報名表</a:t>
            </a:r>
            <a:r>
              <a:rPr lang="zh-TW" altLang="en-US" b="1" dirty="0" smtClean="0">
                <a:solidFill>
                  <a:srgbClr val="C00000"/>
                </a:solidFill>
                <a:latin typeface="微軟正黑體" pitchFamily="34" charset="-120"/>
                <a:ea typeface="微軟正黑體" pitchFamily="34" charset="-120"/>
              </a:rPr>
              <a:t>「免試生</a:t>
            </a:r>
            <a:r>
              <a:rPr lang="zh-TW" altLang="en-US" b="1" dirty="0">
                <a:solidFill>
                  <a:srgbClr val="C00000"/>
                </a:solidFill>
                <a:latin typeface="微軟正黑體" pitchFamily="34" charset="-120"/>
                <a:ea typeface="微軟正黑體" pitchFamily="34" charset="-120"/>
              </a:rPr>
              <a:t>」及</a:t>
            </a:r>
            <a:r>
              <a:rPr lang="zh-TW" altLang="en-US" b="1" dirty="0" smtClean="0">
                <a:solidFill>
                  <a:srgbClr val="C00000"/>
                </a:solidFill>
                <a:latin typeface="微軟正黑體" pitchFamily="34" charset="-120"/>
                <a:ea typeface="微軟正黑體" pitchFamily="34" charset="-120"/>
              </a:rPr>
              <a:t>「家長</a:t>
            </a:r>
            <a:r>
              <a:rPr lang="en-US" altLang="zh-TW" b="1" dirty="0" smtClean="0">
                <a:solidFill>
                  <a:srgbClr val="C00000"/>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監護人</a:t>
            </a:r>
            <a:r>
              <a:rPr lang="en-US" altLang="zh-TW" b="1" dirty="0" smtClean="0">
                <a:solidFill>
                  <a:srgbClr val="C00000"/>
                </a:solidFill>
                <a:latin typeface="微軟正黑體" pitchFamily="34" charset="-120"/>
                <a:ea typeface="微軟正黑體" pitchFamily="34" charset="-120"/>
              </a:rPr>
              <a:t>)</a:t>
            </a:r>
            <a:r>
              <a:rPr lang="zh-TW" altLang="en-US" b="1" dirty="0" smtClean="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是否皆已</a:t>
            </a:r>
            <a:r>
              <a:rPr lang="zh-TW" altLang="en-US" b="1" dirty="0" smtClean="0">
                <a:solidFill>
                  <a:srgbClr val="C00000"/>
                </a:solidFill>
                <a:latin typeface="微軟正黑體" pitchFamily="34" charset="-120"/>
                <a:ea typeface="微軟正黑體" pitchFamily="34" charset="-120"/>
              </a:rPr>
              <a:t>簽章</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447675" indent="-447675" eaLnBrk="1" fontAlgn="auto" hangingPunct="1">
              <a:lnSpc>
                <a:spcPct val="100000"/>
              </a:lnSpc>
              <a:spcAft>
                <a:spcPts val="600"/>
              </a:spcAft>
              <a:buFont typeface="Wingdings" pitchFamily="2" charset="2"/>
              <a:buChar char="ü"/>
              <a:defRPr/>
            </a:pPr>
            <a:r>
              <a:rPr lang="zh-TW" altLang="en-US" b="1" dirty="0" smtClean="0">
                <a:solidFill>
                  <a:schemeClr val="accent5">
                    <a:lumMod val="75000"/>
                  </a:schemeClr>
                </a:solidFill>
                <a:latin typeface="微軟正黑體" pitchFamily="34" charset="-120"/>
                <a:ea typeface="微軟正黑體" pitchFamily="34" charset="-120"/>
              </a:rPr>
              <a:t>具弱勢身分學生須檢附</a:t>
            </a:r>
            <a:r>
              <a:rPr lang="zh-TW" altLang="en-US" b="1" dirty="0" smtClean="0">
                <a:solidFill>
                  <a:srgbClr val="C00000"/>
                </a:solidFill>
                <a:latin typeface="微軟正黑體" pitchFamily="34" charset="-120"/>
                <a:ea typeface="微軟正黑體" pitchFamily="34" charset="-120"/>
              </a:rPr>
              <a:t>身分證明文件，請檢查</a:t>
            </a:r>
            <a:r>
              <a:rPr lang="zh-TW" altLang="en-US" b="1" u="sng" dirty="0" smtClean="0">
                <a:solidFill>
                  <a:srgbClr val="C00000"/>
                </a:solidFill>
                <a:latin typeface="微軟正黑體" pitchFamily="34" charset="-120"/>
                <a:ea typeface="微軟正黑體" pitchFamily="34" charset="-120"/>
              </a:rPr>
              <a:t>證件是否在有效期</a:t>
            </a:r>
            <a:r>
              <a:rPr lang="zh-TW" altLang="en-US" b="1" dirty="0" smtClean="0">
                <a:solidFill>
                  <a:srgbClr val="C00000"/>
                </a:solidFill>
                <a:latin typeface="微軟正黑體" pitchFamily="34" charset="-120"/>
                <a:ea typeface="微軟正黑體" pitchFamily="34" charset="-120"/>
              </a:rPr>
              <a:t>內</a:t>
            </a:r>
            <a:r>
              <a:rPr lang="zh-TW" altLang="en-US" b="1" dirty="0" smtClean="0">
                <a:solidFill>
                  <a:schemeClr val="accent5">
                    <a:lumMod val="75000"/>
                  </a:schemeClr>
                </a:solidFill>
                <a:latin typeface="微軟正黑體" pitchFamily="34" charset="-120"/>
                <a:ea typeface="微軟正黑體" pitchFamily="34" charset="-120"/>
              </a:rPr>
              <a:t>。</a:t>
            </a:r>
            <a:endParaRPr lang="en-US" altLang="zh-TW" b="1" dirty="0" smtClean="0">
              <a:solidFill>
                <a:schemeClr val="accent5">
                  <a:lumMod val="75000"/>
                </a:schemeClr>
              </a:solidFill>
              <a:latin typeface="微軟正黑體" pitchFamily="34" charset="-120"/>
              <a:ea typeface="微軟正黑體" pitchFamily="34" charset="-120"/>
            </a:endParaRPr>
          </a:p>
          <a:p>
            <a:pPr marL="447675" indent="-447675" eaLnBrk="1" fontAlgn="auto" hangingPunct="1">
              <a:lnSpc>
                <a:spcPct val="100000"/>
              </a:lnSpc>
              <a:spcAft>
                <a:spcPts val="600"/>
              </a:spcAft>
              <a:buFont typeface="Wingdings" pitchFamily="2" charset="2"/>
              <a:buChar char="ü"/>
              <a:defRPr/>
            </a:pPr>
            <a:r>
              <a:rPr lang="zh-TW" altLang="en-US" b="1" dirty="0" smtClean="0">
                <a:solidFill>
                  <a:srgbClr val="2F5597"/>
                </a:solidFill>
                <a:latin typeface="微軟正黑體" pitchFamily="34" charset="-120"/>
                <a:ea typeface="微軟正黑體" pitchFamily="34" charset="-120"/>
              </a:rPr>
              <a:t>製作</a:t>
            </a:r>
            <a:r>
              <a:rPr lang="zh-TW" altLang="en-US" b="1" dirty="0" smtClean="0">
                <a:solidFill>
                  <a:srgbClr val="C00000"/>
                </a:solidFill>
                <a:latin typeface="微軟正黑體" pitchFamily="34" charset="-120"/>
                <a:ea typeface="微軟正黑體" pitchFamily="34" charset="-120"/>
              </a:rPr>
              <a:t>免試生集體報名</a:t>
            </a:r>
            <a:r>
              <a:rPr lang="zh-TW" altLang="en-US" b="1" dirty="0">
                <a:solidFill>
                  <a:srgbClr val="C00000"/>
                </a:solidFill>
                <a:latin typeface="微軟正黑體" pitchFamily="34" charset="-120"/>
                <a:ea typeface="微軟正黑體" pitchFamily="34" charset="-120"/>
              </a:rPr>
              <a:t>資料檔</a:t>
            </a:r>
            <a:r>
              <a:rPr lang="zh-TW" altLang="en-US" b="1" dirty="0">
                <a:solidFill>
                  <a:schemeClr val="accent5">
                    <a:lumMod val="75000"/>
                  </a:schemeClr>
                </a:solidFill>
                <a:latin typeface="微軟正黑體" pitchFamily="34" charset="-120"/>
                <a:ea typeface="微軟正黑體" pitchFamily="34" charset="-120"/>
              </a:rPr>
              <a:t>上傳至</a:t>
            </a:r>
            <a:r>
              <a:rPr lang="zh-TW" altLang="en-US" b="1" dirty="0" smtClean="0">
                <a:solidFill>
                  <a:schemeClr val="accent5">
                    <a:lumMod val="75000"/>
                  </a:schemeClr>
                </a:solidFill>
                <a:latin typeface="微軟正黑體" pitchFamily="34" charset="-120"/>
                <a:ea typeface="微軟正黑體" pitchFamily="34" charset="-120"/>
              </a:rPr>
              <a:t>五專優先免試入學</a:t>
            </a:r>
            <a:r>
              <a:rPr lang="zh-TW" altLang="en-US" b="1" dirty="0" smtClean="0">
                <a:solidFill>
                  <a:srgbClr val="C00000"/>
                </a:solidFill>
                <a:latin typeface="微軟正黑體" pitchFamily="34" charset="-120"/>
                <a:ea typeface="微軟正黑體" pitchFamily="34" charset="-120"/>
              </a:rPr>
              <a:t>集體</a:t>
            </a:r>
            <a:r>
              <a:rPr lang="zh-TW" altLang="en-US" b="1" dirty="0">
                <a:solidFill>
                  <a:srgbClr val="C00000"/>
                </a:solidFill>
                <a:latin typeface="微軟正黑體" pitchFamily="34" charset="-120"/>
                <a:ea typeface="微軟正黑體" pitchFamily="34" charset="-120"/>
              </a:rPr>
              <a:t>報名系統</a:t>
            </a:r>
            <a:r>
              <a:rPr lang="zh-TW" altLang="en-US" b="1" dirty="0">
                <a:solidFill>
                  <a:schemeClr val="accent5">
                    <a:lumMod val="75000"/>
                  </a:schemeClr>
                </a:solidFill>
                <a:latin typeface="微軟正黑體" pitchFamily="34" charset="-120"/>
                <a:ea typeface="微軟正黑體" pitchFamily="34" charset="-120"/>
              </a:rPr>
              <a:t>。</a:t>
            </a:r>
            <a:endParaRPr lang="en-US" altLang="zh-TW" b="1" dirty="0">
              <a:solidFill>
                <a:schemeClr val="accent5">
                  <a:lumMod val="75000"/>
                </a:schemeClr>
              </a:solidFill>
              <a:latin typeface="微軟正黑體" pitchFamily="34" charset="-120"/>
              <a:ea typeface="微軟正黑體" pitchFamily="34" charset="-120"/>
            </a:endParaRPr>
          </a:p>
          <a:p>
            <a:pPr marL="447675" indent="-447675" eaLnBrk="1" fontAlgn="auto" hangingPunct="1">
              <a:lnSpc>
                <a:spcPct val="100000"/>
              </a:lnSpc>
              <a:spcAft>
                <a:spcPts val="600"/>
              </a:spcAft>
              <a:buFont typeface="Wingdings" pitchFamily="2" charset="2"/>
              <a:buChar char="ü"/>
              <a:defRPr/>
            </a:pPr>
            <a:r>
              <a:rPr lang="zh-TW" altLang="en-US" b="1" dirty="0" smtClean="0">
                <a:solidFill>
                  <a:schemeClr val="accent5">
                    <a:lumMod val="75000"/>
                  </a:schemeClr>
                </a:solidFill>
                <a:latin typeface="微軟正黑體" pitchFamily="34" charset="-120"/>
                <a:ea typeface="微軟正黑體" pitchFamily="34" charset="-120"/>
              </a:rPr>
              <a:t>列印繳款通知單並完成繳費，繳費證明文件影印隨報名資料寄送本會。</a:t>
            </a:r>
          </a:p>
        </p:txBody>
      </p:sp>
      <p:sp>
        <p:nvSpPr>
          <p:cNvPr id="34818" name="標題 1"/>
          <p:cNvSpPr>
            <a:spLocks noGrp="1"/>
          </p:cNvSpPr>
          <p:nvPr>
            <p:ph type="title"/>
          </p:nvPr>
        </p:nvSpPr>
        <p:spPr>
          <a:xfrm>
            <a:off x="839788" y="188913"/>
            <a:ext cx="10515600" cy="1325562"/>
          </a:xfrm>
        </p:spPr>
        <p:txBody>
          <a:bodyPr/>
          <a:lstStyle/>
          <a:p>
            <a:pPr eaLnBrk="1" hangingPunct="1"/>
            <a:r>
              <a:rPr lang="zh-TW" altLang="en-US" sz="4000" b="1" smtClean="0">
                <a:solidFill>
                  <a:srgbClr val="002060"/>
                </a:solidFill>
                <a:latin typeface="微軟正黑體" pitchFamily="34" charset="-120"/>
                <a:ea typeface="微軟正黑體" pitchFamily="34" charset="-120"/>
              </a:rPr>
              <a:t>参、國中學校協助事項（</a:t>
            </a:r>
            <a:r>
              <a:rPr lang="en-US" altLang="zh-TW" sz="4000" b="1" smtClean="0">
                <a:solidFill>
                  <a:srgbClr val="002060"/>
                </a:solidFill>
                <a:latin typeface="微軟正黑體" pitchFamily="34" charset="-120"/>
                <a:ea typeface="微軟正黑體" pitchFamily="34" charset="-120"/>
              </a:rPr>
              <a:t>3/3</a:t>
            </a:r>
            <a:r>
              <a:rPr lang="zh-TW" altLang="en-US" sz="4000" b="1" smtClean="0">
                <a:solidFill>
                  <a:srgbClr val="002060"/>
                </a:solidFill>
                <a:latin typeface="微軟正黑體" pitchFamily="34" charset="-120"/>
                <a:ea typeface="微軟正黑體" pitchFamily="34" charset="-120"/>
              </a:rPr>
              <a:t>）</a:t>
            </a:r>
          </a:p>
        </p:txBody>
      </p:sp>
      <p:sp>
        <p:nvSpPr>
          <p:cNvPr id="34819" name="投影片編號版面配置區 1"/>
          <p:cNvSpPr>
            <a:spLocks noGrp="1"/>
          </p:cNvSpPr>
          <p:nvPr>
            <p:ph type="sldNum" sz="quarter" idx="11"/>
          </p:nvPr>
        </p:nvSpPr>
        <p:spPr bwMode="auto">
          <a:xfrm>
            <a:off x="9448800" y="63468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BD9667B-9F36-44F9-903D-A762A71FFC93}" type="slidenum">
              <a:rPr lang="zh-TW" altLang="en-US" sz="2000">
                <a:solidFill>
                  <a:schemeClr val="tx1"/>
                </a:solidFill>
              </a:rPr>
              <a:pPr fontAlgn="base">
                <a:spcBef>
                  <a:spcPct val="0"/>
                </a:spcBef>
                <a:spcAft>
                  <a:spcPct val="0"/>
                </a:spcAft>
                <a:defRPr/>
              </a:pPr>
              <a:t>11</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線接點 49"/>
          <p:cNvCxnSpPr/>
          <p:nvPr/>
        </p:nvCxnSpPr>
        <p:spPr>
          <a:xfrm flipH="1">
            <a:off x="8212138" y="4705350"/>
            <a:ext cx="0" cy="322263"/>
          </a:xfrm>
          <a:prstGeom prst="line">
            <a:avLst/>
          </a:prstGeom>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2368550" y="4533900"/>
            <a:ext cx="8761413" cy="2108200"/>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kumimoji="0" lang="zh-TW" altLang="en-US"/>
          </a:p>
        </p:txBody>
      </p:sp>
      <p:grpSp>
        <p:nvGrpSpPr>
          <p:cNvPr id="36867" name="群組 85"/>
          <p:cNvGrpSpPr>
            <a:grpSpLocks/>
          </p:cNvGrpSpPr>
          <p:nvPr/>
        </p:nvGrpSpPr>
        <p:grpSpPr bwMode="auto">
          <a:xfrm>
            <a:off x="195263" y="1852613"/>
            <a:ext cx="11509375" cy="4646612"/>
            <a:chOff x="175678" y="1649132"/>
            <a:chExt cx="11510128" cy="4645820"/>
          </a:xfrm>
        </p:grpSpPr>
        <p:grpSp>
          <p:nvGrpSpPr>
            <p:cNvPr id="36886" name="群組 65"/>
            <p:cNvGrpSpPr>
              <a:grpSpLocks/>
            </p:cNvGrpSpPr>
            <p:nvPr/>
          </p:nvGrpSpPr>
          <p:grpSpPr bwMode="auto">
            <a:xfrm>
              <a:off x="2462375" y="1649132"/>
              <a:ext cx="8428987" cy="4645820"/>
              <a:chOff x="2030731" y="2009377"/>
              <a:chExt cx="8428987" cy="4645820"/>
            </a:xfrm>
          </p:grpSpPr>
          <p:sp>
            <p:nvSpPr>
              <p:cNvPr id="4" name="矩形 3"/>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kumimoji="0" lang="zh-TW" altLang="en-US" sz="2000" b="1" dirty="0">
                    <a:solidFill>
                      <a:srgbClr val="C00000"/>
                    </a:solidFill>
                    <a:latin typeface="Calibri Light" panose="020F0302020204030204" pitchFamily="34" charset="0"/>
                    <a:ea typeface="微軟正黑體" panose="020B0604030504040204" pitchFamily="34" charset="-120"/>
                  </a:rPr>
                  <a:t>❶</a:t>
                </a:r>
                <a:r>
                  <a:rPr kumimoji="0" lang="zh-TW" altLang="en-US" sz="2000" b="1" dirty="0">
                    <a:solidFill>
                      <a:srgbClr val="7030A0"/>
                    </a:solidFill>
                    <a:latin typeface="微軟正黑體" panose="020B0604030504040204" pitchFamily="34" charset="-120"/>
                    <a:ea typeface="微軟正黑體" panose="020B0604030504040204" pitchFamily="34" charset="-120"/>
                  </a:rPr>
                  <a:t>國民中學</a:t>
                </a:r>
                <a:endParaRPr kumimoji="0" lang="en-US" altLang="zh-TW" sz="2000" b="1" dirty="0">
                  <a:solidFill>
                    <a:srgbClr val="7030A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應屆</a:t>
                </a:r>
                <a:r>
                  <a:rPr kumimoji="0" lang="zh-TW" altLang="en-US" sz="2000" b="1" dirty="0">
                    <a:solidFill>
                      <a:srgbClr val="7030A0"/>
                    </a:solidFill>
                    <a:latin typeface="微軟正黑體" panose="020B0604030504040204" pitchFamily="34" charset="-120"/>
                    <a:ea typeface="微軟正黑體" panose="020B0604030504040204" pitchFamily="34" charset="-120"/>
                  </a:rPr>
                  <a:t>畢業生</a:t>
                </a:r>
              </a:p>
            </p:txBody>
          </p:sp>
          <p:sp>
            <p:nvSpPr>
              <p:cNvPr id="5" name="矩形 4"/>
              <p:cNvSpPr/>
              <p:nvPr/>
            </p:nvSpPr>
            <p:spPr>
              <a:xfrm>
                <a:off x="7094640" y="2009377"/>
                <a:ext cx="2387756" cy="888848"/>
              </a:xfrm>
              <a:prstGeom prst="rect">
                <a:avLst/>
              </a:prstGeom>
              <a:solidFill>
                <a:srgbClr val="FFE5E5"/>
              </a:solidFill>
              <a:ln w="28575"/>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kumimoji="0" lang="zh-TW" altLang="en-US" sz="2000" b="1" dirty="0">
                    <a:solidFill>
                      <a:srgbClr val="C00000"/>
                    </a:solidFill>
                    <a:latin typeface="Calibri Light" panose="020F0302020204030204" pitchFamily="34" charset="0"/>
                    <a:ea typeface="微軟正黑體" panose="020B0604030504040204" pitchFamily="34" charset="-120"/>
                  </a:rPr>
                  <a:t>❸</a:t>
                </a:r>
                <a:r>
                  <a:rPr kumimoji="0" lang="zh-TW" altLang="en-US" sz="2000" b="1" dirty="0">
                    <a:solidFill>
                      <a:srgbClr val="7030A0"/>
                    </a:solidFill>
                    <a:latin typeface="Calibri Light" panose="020F0302020204030204" pitchFamily="34" charset="0"/>
                    <a:ea typeface="微軟正黑體" panose="020B0604030504040204" pitchFamily="34" charset="-120"/>
                  </a:rPr>
                  <a:t>同等學力者</a:t>
                </a:r>
              </a:p>
            </p:txBody>
          </p:sp>
          <p:sp>
            <p:nvSpPr>
              <p:cNvPr id="9" name="矩形 8"/>
              <p:cNvSpPr/>
              <p:nvPr/>
            </p:nvSpPr>
            <p:spPr>
              <a:xfrm>
                <a:off x="4562411" y="2009377"/>
                <a:ext cx="2260748" cy="888848"/>
              </a:xfrm>
              <a:prstGeom prst="rect">
                <a:avLst/>
              </a:prstGeom>
              <a:solidFill>
                <a:srgbClr val="FFE5E5"/>
              </a:solidFill>
              <a:ln w="28575"/>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r>
                  <a:rPr kumimoji="0" lang="zh-TW" altLang="en-US" sz="2000" b="1" dirty="0">
                    <a:solidFill>
                      <a:srgbClr val="C00000"/>
                    </a:solidFill>
                    <a:latin typeface="Calibri Light" panose="020F0302020204030204" pitchFamily="34" charset="0"/>
                    <a:ea typeface="微軟正黑體" panose="020B0604030504040204" pitchFamily="34" charset="-120"/>
                  </a:rPr>
                  <a:t>❷</a:t>
                </a:r>
                <a:r>
                  <a:rPr kumimoji="0" lang="zh-TW" altLang="en-US" sz="2000" b="1" dirty="0">
                    <a:solidFill>
                      <a:srgbClr val="7030A0"/>
                    </a:solidFill>
                    <a:latin typeface="Calibri Light" panose="020F0302020204030204" pitchFamily="34" charset="0"/>
                    <a:ea typeface="微軟正黑體" panose="020B0604030504040204" pitchFamily="34" charset="-120"/>
                  </a:rPr>
                  <a:t>國民中學</a:t>
                </a:r>
                <a:r>
                  <a:rPr kumimoji="0" lang="en-US" altLang="zh-TW" sz="2000" b="1" dirty="0">
                    <a:solidFill>
                      <a:srgbClr val="C00000"/>
                    </a:solidFill>
                    <a:latin typeface="Calibri Light" panose="020F0302020204030204" pitchFamily="34" charset="0"/>
                    <a:ea typeface="微軟正黑體" panose="020B0604030504040204" pitchFamily="34" charset="-120"/>
                  </a:rPr>
                  <a:t/>
                </a:r>
                <a:br>
                  <a:rPr kumimoji="0" lang="en-US" altLang="zh-TW" sz="2000" b="1" dirty="0">
                    <a:solidFill>
                      <a:srgbClr val="C00000"/>
                    </a:solidFill>
                    <a:latin typeface="Calibri Light" panose="020F0302020204030204" pitchFamily="34" charset="0"/>
                    <a:ea typeface="微軟正黑體" panose="020B0604030504040204" pitchFamily="34" charset="-120"/>
                  </a:rPr>
                </a:br>
                <a:r>
                  <a:rPr kumimoji="0" lang="zh-TW" altLang="en-US" sz="2400" b="1" dirty="0">
                    <a:solidFill>
                      <a:srgbClr val="C00000"/>
                    </a:solidFill>
                    <a:latin typeface="Calibri Light" panose="020F0302020204030204" pitchFamily="34" charset="0"/>
                    <a:ea typeface="微軟正黑體" panose="020B0604030504040204" pitchFamily="34" charset="-120"/>
                  </a:rPr>
                  <a:t>非應屆</a:t>
                </a:r>
                <a:r>
                  <a:rPr kumimoji="0" lang="zh-TW" altLang="en-US" sz="2000" b="1" dirty="0">
                    <a:solidFill>
                      <a:srgbClr val="7030A0"/>
                    </a:solidFill>
                    <a:latin typeface="Calibri Light" panose="020F0302020204030204" pitchFamily="34" charset="0"/>
                    <a:ea typeface="微軟正黑體" panose="020B0604030504040204" pitchFamily="34" charset="-120"/>
                  </a:rPr>
                  <a:t>畢業生</a:t>
                </a:r>
                <a:endParaRPr kumimoji="0" lang="en-US" altLang="zh-TW" sz="2000" b="1" dirty="0">
                  <a:solidFill>
                    <a:srgbClr val="7030A0"/>
                  </a:solidFill>
                  <a:latin typeface="Calibri Light" panose="020F0302020204030204" pitchFamily="34" charset="0"/>
                  <a:ea typeface="微軟正黑體" panose="020B0604030504040204" pitchFamily="34" charset="-120"/>
                </a:endParaRPr>
              </a:p>
            </p:txBody>
          </p:sp>
          <p:sp>
            <p:nvSpPr>
              <p:cNvPr id="19" name="矩形 18"/>
              <p:cNvSpPr/>
              <p:nvPr/>
            </p:nvSpPr>
            <p:spPr>
              <a:xfrm>
                <a:off x="2030184" y="3483913"/>
                <a:ext cx="2692576" cy="99043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33CC"/>
                    </a:solidFill>
                    <a:latin typeface="微軟正黑體" panose="020B0604030504040204" pitchFamily="34" charset="-120"/>
                    <a:ea typeface="微軟正黑體" panose="020B0604030504040204" pitchFamily="34" charset="-120"/>
                  </a:rPr>
                  <a:t>一般生及</a:t>
                </a:r>
                <a:r>
                  <a:rPr kumimoji="0" lang="en-US" altLang="zh-TW" sz="2000" b="1" dirty="0">
                    <a:solidFill>
                      <a:srgbClr val="0033CC"/>
                    </a:solidFill>
                    <a:latin typeface="微軟正黑體" panose="020B0604030504040204" pitchFamily="34" charset="-120"/>
                    <a:ea typeface="微軟正黑體" panose="020B0604030504040204" pitchFamily="34" charset="-120"/>
                  </a:rPr>
                  <a:t/>
                </a:r>
                <a:br>
                  <a:rPr kumimoji="0" lang="en-US" altLang="zh-TW" sz="2000" b="1" dirty="0">
                    <a:solidFill>
                      <a:srgbClr val="0033CC"/>
                    </a:solidFill>
                    <a:latin typeface="微軟正黑體" panose="020B0604030504040204" pitchFamily="34" charset="-120"/>
                    <a:ea typeface="微軟正黑體" panose="020B0604030504040204" pitchFamily="34" charset="-120"/>
                  </a:rPr>
                </a:br>
                <a:r>
                  <a:rPr kumimoji="0" lang="zh-TW" altLang="en-US" sz="2000" b="1" dirty="0">
                    <a:solidFill>
                      <a:srgbClr val="0033CC"/>
                    </a:solidFill>
                    <a:latin typeface="微軟正黑體" panose="020B0604030504040204" pitchFamily="34" charset="-120"/>
                    <a:ea typeface="微軟正黑體" panose="020B0604030504040204" pitchFamily="34" charset="-120"/>
                  </a:rPr>
                  <a:t>大陸長期探親子女</a:t>
                </a:r>
                <a:endParaRPr kumimoji="0" lang="en-US" altLang="zh-TW" sz="2000" b="1" dirty="0">
                  <a:solidFill>
                    <a:srgbClr val="0033CC"/>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200"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36894" name="群組 56"/>
              <p:cNvGrpSpPr>
                <a:grpSpLocks/>
              </p:cNvGrpSpPr>
              <p:nvPr/>
            </p:nvGrpSpPr>
            <p:grpSpPr bwMode="auto">
              <a:xfrm>
                <a:off x="5232399" y="4356504"/>
                <a:ext cx="5227319" cy="2298693"/>
                <a:chOff x="5232399" y="4356504"/>
                <a:chExt cx="5227319" cy="2298693"/>
              </a:xfrm>
            </p:grpSpPr>
            <p:grpSp>
              <p:nvGrpSpPr>
                <p:cNvPr id="18" name="群組 17"/>
                <p:cNvGrpSpPr/>
                <p:nvPr/>
              </p:nvGrpSpPr>
              <p:grpSpPr>
                <a:xfrm>
                  <a:off x="5232399" y="5123379"/>
                  <a:ext cx="5227319" cy="1531818"/>
                  <a:chOff x="5918199" y="4813300"/>
                  <a:chExt cx="5227319" cy="1714500"/>
                </a:xfrm>
                <a:noFill/>
              </p:grpSpPr>
              <p:sp>
                <p:nvSpPr>
                  <p:cNvPr id="11" name="矩形 10"/>
                  <p:cNvSpPr/>
                  <p:nvPr/>
                </p:nvSpPr>
                <p:spPr>
                  <a:xfrm>
                    <a:off x="591819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原住民生</a:t>
                    </a:r>
                  </a:p>
                </p:txBody>
              </p:sp>
              <p:sp>
                <p:nvSpPr>
                  <p:cNvPr id="12" name="矩形 11"/>
                  <p:cNvSpPr/>
                  <p:nvPr/>
                </p:nvSpPr>
                <p:spPr>
                  <a:xfrm>
                    <a:off x="748283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fontAlgn="auto">
                      <a:spcBef>
                        <a:spcPts val="0"/>
                      </a:spcBef>
                      <a:spcAft>
                        <a:spcPts val="0"/>
                      </a:spcAft>
                      <a:defRPr/>
                    </a:pPr>
                    <a:r>
                      <a:rPr kumimoji="0" lang="zh-TW" altLang="en-US"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3" name="矩形 12"/>
                  <p:cNvSpPr/>
                  <p:nvPr/>
                </p:nvSpPr>
                <p:spPr>
                  <a:xfrm>
                    <a:off x="8247381"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0" rIns="0" bIns="0" anchor="ctr"/>
                  <a:lstStyle/>
                  <a:p>
                    <a:pPr fontAlgn="auto">
                      <a:spcBef>
                        <a:spcPts val="0"/>
                      </a:spcBef>
                      <a:spcAft>
                        <a:spcPts val="0"/>
                      </a:spcAft>
                      <a:defRPr/>
                    </a:pPr>
                    <a:r>
                      <a:rPr kumimoji="0" lang="zh-TW" altLang="en-US" sz="16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4" name="矩形 13"/>
                  <p:cNvSpPr/>
                  <p:nvPr/>
                </p:nvSpPr>
                <p:spPr>
                  <a:xfrm>
                    <a:off x="670051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身障生</a:t>
                    </a:r>
                  </a:p>
                </p:txBody>
              </p:sp>
              <p:sp>
                <p:nvSpPr>
                  <p:cNvPr id="16" name="矩形 15"/>
                  <p:cNvSpPr/>
                  <p:nvPr/>
                </p:nvSpPr>
                <p:spPr>
                  <a:xfrm>
                    <a:off x="982979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僑</a:t>
                    </a:r>
                    <a:endParaRPr kumimoji="0" lang="en-US" altLang="zh-TW" sz="2000" b="1" dirty="0">
                      <a:solidFill>
                        <a:srgbClr val="005392"/>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sz="2000" b="1" dirty="0">
                      <a:solidFill>
                        <a:srgbClr val="005392"/>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生</a:t>
                    </a:r>
                  </a:p>
                </p:txBody>
              </p:sp>
              <p:sp>
                <p:nvSpPr>
                  <p:cNvPr id="17" name="矩形 16"/>
                  <p:cNvSpPr/>
                  <p:nvPr/>
                </p:nvSpPr>
                <p:spPr>
                  <a:xfrm>
                    <a:off x="1061211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 name="矩形 14"/>
                  <p:cNvSpPr/>
                  <p:nvPr/>
                </p:nvSpPr>
                <p:spPr>
                  <a:xfrm>
                    <a:off x="9047479" y="4813300"/>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36900" name="群組 55"/>
                <p:cNvGrpSpPr>
                  <a:grpSpLocks/>
                </p:cNvGrpSpPr>
                <p:nvPr/>
              </p:nvGrpSpPr>
              <p:grpSpPr bwMode="auto">
                <a:xfrm>
                  <a:off x="5499100" y="4356504"/>
                  <a:ext cx="4693918" cy="766876"/>
                  <a:chOff x="5499100" y="4356504"/>
                  <a:chExt cx="4693918" cy="766876"/>
                </a:xfrm>
              </p:grpSpPr>
              <p:cxnSp>
                <p:nvCxnSpPr>
                  <p:cNvPr id="54" name="直線接點 53"/>
                  <p:cNvCxnSpPr>
                    <a:endCxn id="15" idx="0"/>
                  </p:cNvCxnSpPr>
                  <p:nvPr/>
                </p:nvCxnSpPr>
                <p:spPr>
                  <a:xfrm>
                    <a:off x="8628265" y="4909245"/>
                    <a:ext cx="0" cy="21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肘形接點 22"/>
                  <p:cNvCxnSpPr>
                    <a:endCxn id="11" idx="0"/>
                  </p:cNvCxnSpPr>
                  <p:nvPr/>
                </p:nvCxnSpPr>
                <p:spPr>
                  <a:xfrm rot="5400000">
                    <a:off x="6313615" y="3650302"/>
                    <a:ext cx="658700" cy="2287738"/>
                  </a:xfrm>
                  <a:prstGeom prst="bentConnector3">
                    <a:avLst>
                      <a:gd name="adj1" fmla="val 67169"/>
                    </a:avLst>
                  </a:prstGeom>
                </p:spPr>
                <p:style>
                  <a:lnRef idx="1">
                    <a:schemeClr val="accent1"/>
                  </a:lnRef>
                  <a:fillRef idx="0">
                    <a:schemeClr val="accent1"/>
                  </a:fillRef>
                  <a:effectRef idx="0">
                    <a:schemeClr val="accent1"/>
                  </a:effectRef>
                  <a:fontRef idx="minor">
                    <a:schemeClr val="tx1"/>
                  </a:fontRef>
                </p:style>
              </p:cxnSp>
              <p:cxnSp>
                <p:nvCxnSpPr>
                  <p:cNvPr id="25" name="肘形接點 24"/>
                  <p:cNvCxnSpPr>
                    <a:stCxn id="122" idx="1"/>
                    <a:endCxn id="17" idx="0"/>
                  </p:cNvCxnSpPr>
                  <p:nvPr/>
                </p:nvCxnSpPr>
                <p:spPr>
                  <a:xfrm rot="16200000" flipH="1">
                    <a:off x="8607716" y="3537595"/>
                    <a:ext cx="766632" cy="2405220"/>
                  </a:xfrm>
                  <a:prstGeom prst="bentConnector3">
                    <a:avLst>
                      <a:gd name="adj1" fmla="val 70804"/>
                    </a:avLst>
                  </a:prstGeom>
                </p:spPr>
                <p:style>
                  <a:lnRef idx="1">
                    <a:schemeClr val="accent1"/>
                  </a:lnRef>
                  <a:fillRef idx="0">
                    <a:schemeClr val="accent1"/>
                  </a:fillRef>
                  <a:effectRef idx="0">
                    <a:schemeClr val="accent1"/>
                  </a:effectRef>
                  <a:fontRef idx="minor">
                    <a:schemeClr val="tx1"/>
                  </a:fontRef>
                </p:style>
              </p:cxnSp>
              <p:cxnSp>
                <p:nvCxnSpPr>
                  <p:cNvPr id="51" name="直線接點 50"/>
                  <p:cNvCxnSpPr>
                    <a:endCxn id="14" idx="0"/>
                  </p:cNvCxnSpPr>
                  <p:nvPr/>
                </p:nvCxnSpPr>
                <p:spPr>
                  <a:xfrm flipH="1">
                    <a:off x="6281786" y="4909245"/>
                    <a:ext cx="0" cy="2142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接點 51"/>
                  <p:cNvCxnSpPr>
                    <a:endCxn id="12" idx="0"/>
                  </p:cNvCxnSpPr>
                  <p:nvPr/>
                </p:nvCxnSpPr>
                <p:spPr>
                  <a:xfrm flipH="1">
                    <a:off x="7064474" y="491083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接點 54"/>
                  <p:cNvCxnSpPr>
                    <a:endCxn id="16" idx="0"/>
                  </p:cNvCxnSpPr>
                  <p:nvPr/>
                </p:nvCxnSpPr>
                <p:spPr>
                  <a:xfrm>
                    <a:off x="9410953" y="4909245"/>
                    <a:ext cx="0" cy="214276"/>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6895" name="群組 64"/>
              <p:cNvGrpSpPr>
                <a:grpSpLocks/>
              </p:cNvGrpSpPr>
              <p:nvPr/>
            </p:nvGrpSpPr>
            <p:grpSpPr bwMode="auto">
              <a:xfrm>
                <a:off x="3161033" y="2898376"/>
                <a:ext cx="5126984" cy="796001"/>
                <a:chOff x="3161033" y="2898376"/>
                <a:chExt cx="5126984" cy="796001"/>
              </a:xfrm>
            </p:grpSpPr>
            <p:cxnSp>
              <p:nvCxnSpPr>
                <p:cNvPr id="27" name="肘形接點 26"/>
                <p:cNvCxnSpPr>
                  <a:stCxn id="9"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35" name="肘形接點 34"/>
                <p:cNvCxnSpPr>
                  <a:stCxn id="4"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肘形接點 36"/>
                <p:cNvCxnSpPr>
                  <a:stCxn id="5"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77" name="直線接點 76"/>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80" name="文字方塊 79"/>
            <p:cNvSpPr txBox="1"/>
            <p:nvPr/>
          </p:nvSpPr>
          <p:spPr>
            <a:xfrm>
              <a:off x="182028" y="1844361"/>
              <a:ext cx="1825744" cy="585688"/>
            </a:xfrm>
            <a:prstGeom prst="rect">
              <a:avLst/>
            </a:prstGeom>
            <a:noFill/>
          </p:spPr>
          <p:txBody>
            <a:bodyPr wrap="none">
              <a:spAutoFit/>
            </a:bodyPr>
            <a:lstStyle/>
            <a:p>
              <a:pPr fontAlgn="auto">
                <a:spcBef>
                  <a:spcPts val="0"/>
                </a:spcBef>
                <a:spcAft>
                  <a:spcPts val="0"/>
                </a:spcAft>
                <a:defRPr/>
              </a:pPr>
              <a:r>
                <a:rPr kumimoji="0" lang="zh-TW" altLang="en-US" sz="3200" b="1" dirty="0">
                  <a:solidFill>
                    <a:srgbClr val="2F5597"/>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報名資格</a:t>
              </a:r>
            </a:p>
          </p:txBody>
        </p:sp>
        <p:sp>
          <p:nvSpPr>
            <p:cNvPr id="81" name="文字方塊 80"/>
            <p:cNvSpPr txBox="1"/>
            <p:nvPr/>
          </p:nvSpPr>
          <p:spPr>
            <a:xfrm>
              <a:off x="182028" y="4418847"/>
              <a:ext cx="1825744" cy="585688"/>
            </a:xfrm>
            <a:prstGeom prst="rect">
              <a:avLst/>
            </a:prstGeom>
            <a:noFill/>
          </p:spPr>
          <p:txBody>
            <a:bodyPr wrap="none">
              <a:spAutoFit/>
            </a:bodyPr>
            <a:lstStyle/>
            <a:p>
              <a:pPr fontAlgn="auto">
                <a:spcBef>
                  <a:spcPts val="0"/>
                </a:spcBef>
                <a:spcAft>
                  <a:spcPts val="0"/>
                </a:spcAft>
                <a:defRPr/>
              </a:pPr>
              <a:r>
                <a:rPr kumimoji="0" lang="zh-TW" altLang="en-US" sz="3200" b="1" dirty="0">
                  <a:solidFill>
                    <a:srgbClr val="2F5597"/>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報名身分</a:t>
              </a:r>
            </a:p>
          </p:txBody>
        </p:sp>
      </p:grpSp>
      <p:sp>
        <p:nvSpPr>
          <p:cNvPr id="87" name="矩形 86"/>
          <p:cNvSpPr/>
          <p:nvPr/>
        </p:nvSpPr>
        <p:spPr>
          <a:xfrm>
            <a:off x="487363" y="1108075"/>
            <a:ext cx="7724775" cy="461963"/>
          </a:xfrm>
          <a:prstGeom prst="rect">
            <a:avLst/>
          </a:prstGeom>
        </p:spPr>
        <p:txBody>
          <a:bodyPr wrap="none">
            <a:spAutoFit/>
          </a:bodyPr>
          <a:lstStyle/>
          <a:p>
            <a:pPr marL="457200" indent="-457200" fontAlgn="auto">
              <a:spcBef>
                <a:spcPts val="0"/>
              </a:spcBef>
              <a:spcAft>
                <a:spcPts val="0"/>
              </a:spcAft>
              <a:buFont typeface="Wingdings" panose="05000000000000000000" pitchFamily="2" charset="2"/>
              <a:buChar char="ü"/>
              <a:defRPr/>
            </a:pPr>
            <a:r>
              <a:rPr kumimoji="0"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國中應屆畢業生應以參加原就讀國中集體報名為原則</a:t>
            </a:r>
          </a:p>
        </p:txBody>
      </p:sp>
      <p:grpSp>
        <p:nvGrpSpPr>
          <p:cNvPr id="36869" name="群組 90"/>
          <p:cNvGrpSpPr>
            <a:grpSpLocks/>
          </p:cNvGrpSpPr>
          <p:nvPr/>
        </p:nvGrpSpPr>
        <p:grpSpPr bwMode="auto">
          <a:xfrm>
            <a:off x="2690813" y="4981575"/>
            <a:ext cx="2909887" cy="1323975"/>
            <a:chOff x="2506377" y="5175592"/>
            <a:chExt cx="2892151" cy="1323439"/>
          </a:xfrm>
        </p:grpSpPr>
        <p:sp>
          <p:nvSpPr>
            <p:cNvPr id="88" name="矩形 87"/>
            <p:cNvSpPr/>
            <p:nvPr/>
          </p:nvSpPr>
          <p:spPr>
            <a:xfrm>
              <a:off x="2506377" y="5175592"/>
              <a:ext cx="2491384" cy="1323439"/>
            </a:xfrm>
            <a:prstGeom prst="rect">
              <a:avLst/>
            </a:prstGeom>
            <a:solidFill>
              <a:srgbClr val="FDF0E7"/>
            </a:solidFill>
            <a:ln w="34925">
              <a:solidFill>
                <a:srgbClr val="FFC000"/>
              </a:solidFill>
              <a:prstDash val="solid"/>
            </a:ln>
          </p:spPr>
          <p:txBody>
            <a:bodyPr>
              <a:spAutoFit/>
            </a:bodyPr>
            <a:lstStyle/>
            <a:p>
              <a:pPr fontAlgn="auto">
                <a:lnSpc>
                  <a:spcPts val="2400"/>
                </a:lnSpc>
                <a:spcBef>
                  <a:spcPts val="600"/>
                </a:spcBef>
                <a:spcAft>
                  <a:spcPts val="600"/>
                </a:spcAft>
                <a:defRPr/>
              </a:pPr>
              <a:r>
                <a:rPr kumimoji="0" lang="zh-TW" altLang="en-US" sz="2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具多重特種身分之免試生，應選定一種特種身分報名，且報名後不得更換報名身分</a:t>
              </a:r>
            </a:p>
          </p:txBody>
        </p:sp>
        <p:sp>
          <p:nvSpPr>
            <p:cNvPr id="89" name="向右箭號 88"/>
            <p:cNvSpPr/>
            <p:nvPr/>
          </p:nvSpPr>
          <p:spPr>
            <a:xfrm>
              <a:off x="5013539" y="5669105"/>
              <a:ext cx="384989" cy="231681"/>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92" name="矩形 91"/>
          <p:cNvSpPr/>
          <p:nvPr/>
        </p:nvSpPr>
        <p:spPr>
          <a:xfrm>
            <a:off x="10036175" y="3359150"/>
            <a:ext cx="2054225" cy="893763"/>
          </a:xfrm>
          <a:prstGeom prst="rect">
            <a:avLst/>
          </a:prstGeom>
          <a:solidFill>
            <a:srgbClr val="FDF0E7"/>
          </a:solidFill>
          <a:ln w="31750">
            <a:solidFill>
              <a:srgbClr val="FFC000"/>
            </a:solidFill>
          </a:ln>
        </p:spPr>
        <p:txBody>
          <a:bodyPr>
            <a:spAutoFit/>
          </a:bodyPr>
          <a:lstStyle/>
          <a:p>
            <a:pPr fontAlgn="auto">
              <a:spcBef>
                <a:spcPts val="0"/>
              </a:spcBef>
              <a:spcAft>
                <a:spcPts val="0"/>
              </a:spcAft>
              <a:defRPr/>
            </a:pPr>
            <a:r>
              <a:rPr kumimoji="0" lang="zh-TW" altLang="en-US" sz="2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若經本會審查不符</a:t>
            </a:r>
            <a:r>
              <a:rPr kumimoji="0"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kumimoji="0"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kumimoji="0"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特種身分生資格，</a:t>
            </a:r>
            <a:r>
              <a:rPr kumimoji="0"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kumimoji="0" lang="en-US" altLang="zh-TW"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kumimoji="0" lang="zh-TW" altLang="en-US" sz="1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將改為一般生身分</a:t>
            </a:r>
          </a:p>
        </p:txBody>
      </p:sp>
      <p:sp>
        <p:nvSpPr>
          <p:cNvPr id="108" name="向右箭號 107"/>
          <p:cNvSpPr/>
          <p:nvPr/>
        </p:nvSpPr>
        <p:spPr>
          <a:xfrm flipH="1">
            <a:off x="9501188" y="3675063"/>
            <a:ext cx="534987" cy="2794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72" name="文字方塊 118"/>
          <p:cNvSpPr txBox="1">
            <a:spLocks noChangeArrowheads="1"/>
          </p:cNvSpPr>
          <p:nvPr/>
        </p:nvSpPr>
        <p:spPr bwMode="auto">
          <a:xfrm>
            <a:off x="5824538" y="4000500"/>
            <a:ext cx="415925" cy="369888"/>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否</a:t>
            </a:r>
          </a:p>
        </p:txBody>
      </p:sp>
      <p:sp>
        <p:nvSpPr>
          <p:cNvPr id="36873" name="文字方塊 119"/>
          <p:cNvSpPr txBox="1">
            <a:spLocks noChangeArrowheads="1"/>
          </p:cNvSpPr>
          <p:nvPr/>
        </p:nvSpPr>
        <p:spPr bwMode="auto">
          <a:xfrm>
            <a:off x="7685088" y="4184650"/>
            <a:ext cx="415925" cy="369888"/>
          </a:xfrm>
          <a:prstGeom prst="rect">
            <a:avLst/>
          </a:prstGeom>
          <a:noFill/>
          <a:ln w="9525">
            <a:noFill/>
            <a:miter lim="800000"/>
            <a:headEnd/>
            <a:tailEnd/>
          </a:ln>
        </p:spPr>
        <p:txBody>
          <a:bodyPr wrap="none">
            <a:spAutoFit/>
          </a:bodyPr>
          <a:lstStyle/>
          <a:p>
            <a:r>
              <a:rPr kumimoji="0" lang="zh-TW" altLang="en-US" b="1">
                <a:latin typeface="微軟正黑體" pitchFamily="34" charset="-120"/>
                <a:ea typeface="微軟正黑體" pitchFamily="34" charset="-120"/>
              </a:rPr>
              <a:t>是</a:t>
            </a:r>
          </a:p>
        </p:txBody>
      </p:sp>
      <p:sp>
        <p:nvSpPr>
          <p:cNvPr id="121" name="向右箭號 120"/>
          <p:cNvSpPr/>
          <p:nvPr/>
        </p:nvSpPr>
        <p:spPr>
          <a:xfrm flipH="1">
            <a:off x="5173663" y="3741738"/>
            <a:ext cx="1751012" cy="22860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2" name="向右箭號 121"/>
          <p:cNvSpPr/>
          <p:nvPr/>
        </p:nvSpPr>
        <p:spPr>
          <a:xfrm rot="16200000" flipH="1">
            <a:off x="7951788" y="4362450"/>
            <a:ext cx="573088" cy="249237"/>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3" name="矩形 122"/>
          <p:cNvSpPr/>
          <p:nvPr/>
        </p:nvSpPr>
        <p:spPr>
          <a:xfrm>
            <a:off x="6818313" y="3413125"/>
            <a:ext cx="2682875" cy="771525"/>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0033CC"/>
                </a:solidFill>
                <a:latin typeface="微軟正黑體" panose="020B0604030504040204" pitchFamily="34" charset="-120"/>
                <a:ea typeface="微軟正黑體" panose="020B0604030504040204" pitchFamily="34" charset="-120"/>
              </a:rPr>
              <a:t>特種身分生</a:t>
            </a:r>
            <a:endParaRPr kumimoji="0" lang="en-US" altLang="zh-TW" sz="2400" b="1" dirty="0">
              <a:solidFill>
                <a:srgbClr val="0033CC"/>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400" b="1" dirty="0">
                <a:solidFill>
                  <a:schemeClr val="accent4">
                    <a:lumMod val="50000"/>
                  </a:schemeClr>
                </a:solidFill>
                <a:latin typeface="微軟正黑體" panose="020B0604030504040204" pitchFamily="34" charset="-120"/>
                <a:ea typeface="微軟正黑體" panose="020B0604030504040204" pitchFamily="34" charset="-120"/>
              </a:rPr>
              <a:t>（黃色報名表）</a:t>
            </a:r>
          </a:p>
        </p:txBody>
      </p:sp>
      <p:pic>
        <p:nvPicPr>
          <p:cNvPr id="36877" name="Picture 7" descr="http://www.jituwang.com/uploads/allimg/120211/6380-12021120303768.jpg"/>
          <p:cNvPicPr>
            <a:picLocks noChangeAspect="1" noChangeArrowheads="1"/>
          </p:cNvPicPr>
          <p:nvPr/>
        </p:nvPicPr>
        <p:blipFill>
          <a:blip r:embed="rId2"/>
          <a:srcRect/>
          <a:stretch>
            <a:fillRect/>
          </a:stretch>
        </p:blipFill>
        <p:spPr bwMode="auto">
          <a:xfrm>
            <a:off x="10271125" y="565150"/>
            <a:ext cx="1573213" cy="2444750"/>
          </a:xfrm>
          <a:prstGeom prst="rect">
            <a:avLst/>
          </a:prstGeom>
          <a:noFill/>
          <a:ln w="9525">
            <a:noFill/>
            <a:miter lim="800000"/>
            <a:headEnd/>
            <a:tailEnd/>
          </a:ln>
        </p:spPr>
      </p:pic>
      <p:cxnSp>
        <p:nvCxnSpPr>
          <p:cNvPr id="58" name="肘形接點 57"/>
          <p:cNvCxnSpPr>
            <a:stCxn id="9" idx="2"/>
            <a:endCxn id="19" idx="0"/>
          </p:cNvCxnSpPr>
          <p:nvPr/>
        </p:nvCxnSpPr>
        <p:spPr>
          <a:xfrm rot="5400000">
            <a:off x="4692650" y="1876426"/>
            <a:ext cx="585787" cy="2316162"/>
          </a:xfrm>
          <a:prstGeom prst="bentConnector3">
            <a:avLst>
              <a:gd name="adj1" fmla="val 76961"/>
            </a:avLst>
          </a:prstGeom>
        </p:spPr>
        <p:style>
          <a:lnRef idx="1">
            <a:schemeClr val="accent1"/>
          </a:lnRef>
          <a:fillRef idx="0">
            <a:schemeClr val="accent1"/>
          </a:fillRef>
          <a:effectRef idx="0">
            <a:schemeClr val="accent1"/>
          </a:effectRef>
          <a:fontRef idx="minor">
            <a:schemeClr val="tx1"/>
          </a:fontRef>
        </p:style>
      </p:cxnSp>
      <p:sp>
        <p:nvSpPr>
          <p:cNvPr id="36879" name="投影片編號版面配置區 1"/>
          <p:cNvSpPr>
            <a:spLocks noGrp="1"/>
          </p:cNvSpPr>
          <p:nvPr>
            <p:ph type="sldNum" sz="quarter" idx="11"/>
          </p:nvPr>
        </p:nvSpPr>
        <p:spPr bwMode="auto">
          <a:xfrm>
            <a:off x="9347200" y="635158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FD4E531-4E16-4B04-BB73-6F2A5E4CEDB8}" type="slidenum">
              <a:rPr lang="zh-TW" altLang="en-US" sz="2600">
                <a:solidFill>
                  <a:schemeClr val="tx1"/>
                </a:solidFill>
              </a:rPr>
              <a:pPr fontAlgn="base">
                <a:spcBef>
                  <a:spcPct val="0"/>
                </a:spcBef>
                <a:spcAft>
                  <a:spcPct val="0"/>
                </a:spcAft>
                <a:defRPr/>
              </a:pPr>
              <a:t>12</a:t>
            </a:fld>
            <a:endParaRPr lang="en-US" altLang="zh-TW" sz="2600">
              <a:solidFill>
                <a:schemeClr val="tx1"/>
              </a:solidFill>
            </a:endParaRPr>
          </a:p>
        </p:txBody>
      </p:sp>
      <p:sp>
        <p:nvSpPr>
          <p:cNvPr id="36880" name="標題 1"/>
          <p:cNvSpPr>
            <a:spLocks noGrp="1"/>
          </p:cNvSpPr>
          <p:nvPr>
            <p:ph type="title"/>
          </p:nvPr>
        </p:nvSpPr>
        <p:spPr>
          <a:xfrm>
            <a:off x="425450" y="42863"/>
            <a:ext cx="10515600" cy="1325562"/>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肆、報名作業－報名資格（</a:t>
            </a:r>
            <a:r>
              <a:rPr lang="en-US" altLang="zh-TW" b="1" smtClean="0">
                <a:solidFill>
                  <a:srgbClr val="002060"/>
                </a:solidFill>
                <a:latin typeface="微軟正黑體" pitchFamily="34" charset="-120"/>
                <a:ea typeface="微軟正黑體" pitchFamily="34" charset="-120"/>
              </a:rPr>
              <a:t>1/10</a:t>
            </a:r>
            <a:r>
              <a:rPr lang="zh-TW" altLang="en-US" b="1" smtClean="0">
                <a:solidFill>
                  <a:srgbClr val="002060"/>
                </a:solidFill>
                <a:latin typeface="微軟正黑體" pitchFamily="34" charset="-120"/>
                <a:ea typeface="微軟正黑體" pitchFamily="34" charset="-120"/>
              </a:rPr>
              <a:t>）</a:t>
            </a:r>
          </a:p>
        </p:txBody>
      </p:sp>
      <p:sp>
        <p:nvSpPr>
          <p:cNvPr id="59" name="橢圓形圖說文字 58"/>
          <p:cNvSpPr/>
          <p:nvPr/>
        </p:nvSpPr>
        <p:spPr>
          <a:xfrm>
            <a:off x="8882063" y="617538"/>
            <a:ext cx="1265237" cy="908050"/>
          </a:xfrm>
          <a:prstGeom prst="wedgeEllipseCallout">
            <a:avLst>
              <a:gd name="adj1" fmla="val -66680"/>
              <a:gd name="adj2" fmla="val 78241"/>
            </a:avLst>
          </a:prstGeom>
          <a:solidFill>
            <a:srgbClr val="FFFFE1"/>
          </a:solidFill>
          <a:ln w="5715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en-US" altLang="zh-TW" sz="2800" b="1" dirty="0">
                <a:solidFill>
                  <a:srgbClr val="C00000"/>
                </a:solidFill>
                <a:latin typeface="微軟正黑體" panose="020B0604030504040204" pitchFamily="34" charset="-120"/>
                <a:ea typeface="微軟正黑體" panose="020B0604030504040204" pitchFamily="34" charset="-120"/>
              </a:rPr>
              <a:t>109</a:t>
            </a:r>
            <a:r>
              <a:rPr kumimoji="0" lang="zh-TW" altLang="en-US" sz="2800" b="1" dirty="0">
                <a:solidFill>
                  <a:srgbClr val="C00000"/>
                </a:solidFill>
                <a:latin typeface="微軟正黑體" panose="020B0604030504040204" pitchFamily="34" charset="-120"/>
                <a:ea typeface="微軟正黑體" panose="020B0604030504040204" pitchFamily="34" charset="-120"/>
              </a:rPr>
              <a:t>變革</a:t>
            </a:r>
          </a:p>
        </p:txBody>
      </p:sp>
      <p:sp>
        <p:nvSpPr>
          <p:cNvPr id="36882" name="Freeform: Shape 81"/>
          <p:cNvSpPr>
            <a:spLocks/>
          </p:cNvSpPr>
          <p:nvPr/>
        </p:nvSpPr>
        <p:spPr bwMode="auto">
          <a:xfrm>
            <a:off x="7545388" y="1555750"/>
            <a:ext cx="425450" cy="427038"/>
          </a:xfrm>
          <a:custGeom>
            <a:avLst/>
            <a:gdLst>
              <a:gd name="T0" fmla="*/ 493993240 w 260"/>
              <a:gd name="T1" fmla="*/ 285645687 h 260"/>
              <a:gd name="T2" fmla="*/ 518155516 w 260"/>
              <a:gd name="T3" fmla="*/ 385352443 h 260"/>
              <a:gd name="T4" fmla="*/ 314114599 w 260"/>
              <a:gd name="T5" fmla="*/ 590153305 h 260"/>
              <a:gd name="T6" fmla="*/ 112758975 w 260"/>
              <a:gd name="T7" fmla="*/ 385352443 h 260"/>
              <a:gd name="T8" fmla="*/ 314114599 w 260"/>
              <a:gd name="T9" fmla="*/ 177854725 h 260"/>
              <a:gd name="T10" fmla="*/ 413450582 w 260"/>
              <a:gd name="T11" fmla="*/ 204802453 h 260"/>
              <a:gd name="T12" fmla="*/ 491307998 w 260"/>
              <a:gd name="T13" fmla="*/ 123959270 h 260"/>
              <a:gd name="T14" fmla="*/ 314114599 w 260"/>
              <a:gd name="T15" fmla="*/ 67368523 h 260"/>
              <a:gd name="T16" fmla="*/ 0 w 260"/>
              <a:gd name="T17" fmla="*/ 385352443 h 260"/>
              <a:gd name="T18" fmla="*/ 314114599 w 260"/>
              <a:gd name="T19" fmla="*/ 700639481 h 260"/>
              <a:gd name="T20" fmla="*/ 625545591 w 260"/>
              <a:gd name="T21" fmla="*/ 385352443 h 260"/>
              <a:gd name="T22" fmla="*/ 571850554 w 260"/>
              <a:gd name="T23" fmla="*/ 207497718 h 260"/>
              <a:gd name="T24" fmla="*/ 493993240 w 260"/>
              <a:gd name="T25" fmla="*/ 285645687 h 260"/>
              <a:gd name="T26" fmla="*/ 604068558 w 260"/>
              <a:gd name="T27" fmla="*/ 94316251 h 260"/>
              <a:gd name="T28" fmla="*/ 604068558 w 260"/>
              <a:gd name="T29" fmla="*/ 94316251 h 260"/>
              <a:gd name="T30" fmla="*/ 604068558 w 260"/>
              <a:gd name="T31" fmla="*/ 0 h 260"/>
              <a:gd name="T32" fmla="*/ 545003035 w 260"/>
              <a:gd name="T33" fmla="*/ 61979635 h 260"/>
              <a:gd name="T34" fmla="*/ 545003035 w 260"/>
              <a:gd name="T35" fmla="*/ 123959270 h 260"/>
              <a:gd name="T36" fmla="*/ 373180122 w 260"/>
              <a:gd name="T37" fmla="*/ 299118729 h 260"/>
              <a:gd name="T38" fmla="*/ 314114599 w 260"/>
              <a:gd name="T39" fmla="*/ 280255156 h 260"/>
              <a:gd name="T40" fmla="*/ 212094958 w 260"/>
              <a:gd name="T41" fmla="*/ 385352443 h 260"/>
              <a:gd name="T42" fmla="*/ 314114599 w 260"/>
              <a:gd name="T43" fmla="*/ 487752925 h 260"/>
              <a:gd name="T44" fmla="*/ 416135825 w 260"/>
              <a:gd name="T45" fmla="*/ 385352443 h 260"/>
              <a:gd name="T46" fmla="*/ 402711247 w 260"/>
              <a:gd name="T47" fmla="*/ 331456988 h 260"/>
              <a:gd name="T48" fmla="*/ 577221039 w 260"/>
              <a:gd name="T49" fmla="*/ 156295886 h 260"/>
              <a:gd name="T50" fmla="*/ 636284926 w 260"/>
              <a:gd name="T51" fmla="*/ 156295886 h 260"/>
              <a:gd name="T52" fmla="*/ 698034055 w 260"/>
              <a:gd name="T53" fmla="*/ 94316251 h 260"/>
              <a:gd name="T54" fmla="*/ 604068558 w 260"/>
              <a:gd name="T55" fmla="*/ 94316251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260"/>
              <a:gd name="T86" fmla="*/ 260 w 260"/>
              <a:gd name="T87" fmla="*/ 260 h 2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F0000"/>
          </a:solidFill>
          <a:ln w="9525">
            <a:noFill/>
            <a:round/>
            <a:headEnd/>
            <a:tailEnd/>
          </a:ln>
        </p:spPr>
        <p:txBody>
          <a:bodyPr anchor="ctr"/>
          <a:lstStyle/>
          <a:p>
            <a:endParaRPr lang="zh-TW" altLang="en-US"/>
          </a:p>
        </p:txBody>
      </p:sp>
      <p:sp>
        <p:nvSpPr>
          <p:cNvPr id="36883" name="Freeform: Shape 81"/>
          <p:cNvSpPr>
            <a:spLocks/>
          </p:cNvSpPr>
          <p:nvPr/>
        </p:nvSpPr>
        <p:spPr bwMode="auto">
          <a:xfrm>
            <a:off x="4960938" y="1570038"/>
            <a:ext cx="425450" cy="427037"/>
          </a:xfrm>
          <a:custGeom>
            <a:avLst/>
            <a:gdLst>
              <a:gd name="T0" fmla="*/ 493993240 w 260"/>
              <a:gd name="T1" fmla="*/ 285645018 h 260"/>
              <a:gd name="T2" fmla="*/ 518155516 w 260"/>
              <a:gd name="T3" fmla="*/ 385351541 h 260"/>
              <a:gd name="T4" fmla="*/ 314114599 w 260"/>
              <a:gd name="T5" fmla="*/ 590151923 h 260"/>
              <a:gd name="T6" fmla="*/ 112758975 w 260"/>
              <a:gd name="T7" fmla="*/ 385351541 h 260"/>
              <a:gd name="T8" fmla="*/ 314114599 w 260"/>
              <a:gd name="T9" fmla="*/ 177854309 h 260"/>
              <a:gd name="T10" fmla="*/ 413450582 w 260"/>
              <a:gd name="T11" fmla="*/ 204801973 h 260"/>
              <a:gd name="T12" fmla="*/ 491307998 w 260"/>
              <a:gd name="T13" fmla="*/ 123958980 h 260"/>
              <a:gd name="T14" fmla="*/ 314114599 w 260"/>
              <a:gd name="T15" fmla="*/ 67368366 h 260"/>
              <a:gd name="T16" fmla="*/ 0 w 260"/>
              <a:gd name="T17" fmla="*/ 385351541 h 260"/>
              <a:gd name="T18" fmla="*/ 314114599 w 260"/>
              <a:gd name="T19" fmla="*/ 700637840 h 260"/>
              <a:gd name="T20" fmla="*/ 625545591 w 260"/>
              <a:gd name="T21" fmla="*/ 385351541 h 260"/>
              <a:gd name="T22" fmla="*/ 571850554 w 260"/>
              <a:gd name="T23" fmla="*/ 207497232 h 260"/>
              <a:gd name="T24" fmla="*/ 493993240 w 260"/>
              <a:gd name="T25" fmla="*/ 285645018 h 260"/>
              <a:gd name="T26" fmla="*/ 604068558 w 260"/>
              <a:gd name="T27" fmla="*/ 94316030 h 260"/>
              <a:gd name="T28" fmla="*/ 604068558 w 260"/>
              <a:gd name="T29" fmla="*/ 94316030 h 260"/>
              <a:gd name="T30" fmla="*/ 604068558 w 260"/>
              <a:gd name="T31" fmla="*/ 0 h 260"/>
              <a:gd name="T32" fmla="*/ 545003035 w 260"/>
              <a:gd name="T33" fmla="*/ 61979490 h 260"/>
              <a:gd name="T34" fmla="*/ 545003035 w 260"/>
              <a:gd name="T35" fmla="*/ 123958980 h 260"/>
              <a:gd name="T36" fmla="*/ 373180122 w 260"/>
              <a:gd name="T37" fmla="*/ 299118029 h 260"/>
              <a:gd name="T38" fmla="*/ 314114599 w 260"/>
              <a:gd name="T39" fmla="*/ 280254499 h 260"/>
              <a:gd name="T40" fmla="*/ 212094958 w 260"/>
              <a:gd name="T41" fmla="*/ 385351541 h 260"/>
              <a:gd name="T42" fmla="*/ 314114599 w 260"/>
              <a:gd name="T43" fmla="*/ 487751783 h 260"/>
              <a:gd name="T44" fmla="*/ 416135825 w 260"/>
              <a:gd name="T45" fmla="*/ 385351541 h 260"/>
              <a:gd name="T46" fmla="*/ 402711247 w 260"/>
              <a:gd name="T47" fmla="*/ 331456212 h 260"/>
              <a:gd name="T48" fmla="*/ 577221039 w 260"/>
              <a:gd name="T49" fmla="*/ 156295520 h 260"/>
              <a:gd name="T50" fmla="*/ 636284926 w 260"/>
              <a:gd name="T51" fmla="*/ 156295520 h 260"/>
              <a:gd name="T52" fmla="*/ 698034055 w 260"/>
              <a:gd name="T53" fmla="*/ 94316030 h 260"/>
              <a:gd name="T54" fmla="*/ 604068558 w 260"/>
              <a:gd name="T55" fmla="*/ 94316030 h 2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0"/>
              <a:gd name="T85" fmla="*/ 0 h 260"/>
              <a:gd name="T86" fmla="*/ 260 w 260"/>
              <a:gd name="T87" fmla="*/ 260 h 2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rgbClr val="FF0000"/>
          </a:solidFill>
          <a:ln w="9525">
            <a:noFill/>
            <a:round/>
            <a:headEnd/>
            <a:tailEnd/>
          </a:ln>
        </p:spPr>
        <p:txBody>
          <a:bodyPr anchor="ctr"/>
          <a:lstStyle/>
          <a:p>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3400" y="1433513"/>
            <a:ext cx="11147425" cy="1970087"/>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sp>
        <p:nvSpPr>
          <p:cNvPr id="7" name="圓角化單一角落矩形 6"/>
          <p:cNvSpPr/>
          <p:nvPr/>
        </p:nvSpPr>
        <p:spPr>
          <a:xfrm>
            <a:off x="1038225" y="3743325"/>
            <a:ext cx="10366375" cy="2709863"/>
          </a:xfrm>
          <a:prstGeom prst="round1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kumimoji="0" lang="zh-TW" altLang="en-US"/>
          </a:p>
        </p:txBody>
      </p:sp>
      <p:sp>
        <p:nvSpPr>
          <p:cNvPr id="3" name="內容版面配置區 2"/>
          <p:cNvSpPr>
            <a:spLocks noGrp="1"/>
          </p:cNvSpPr>
          <p:nvPr>
            <p:ph idx="1"/>
          </p:nvPr>
        </p:nvSpPr>
        <p:spPr>
          <a:xfrm>
            <a:off x="736600" y="1549400"/>
            <a:ext cx="10741025" cy="5140325"/>
          </a:xfrm>
        </p:spPr>
        <p:txBody>
          <a:bodyPr>
            <a:noAutofit/>
          </a:bodyPr>
          <a:lstStyle/>
          <a:p>
            <a:pPr marL="0" indent="0" algn="just" eaLnBrk="1" hangingPunct="1">
              <a:lnSpc>
                <a:spcPct val="100000"/>
              </a:lnSpc>
              <a:spcAft>
                <a:spcPts val="1200"/>
              </a:spcAft>
              <a:buFont typeface="Arial" charset="0"/>
              <a:buNone/>
            </a:pPr>
            <a:r>
              <a:rPr lang="zh-TW" altLang="en-US" sz="2600" b="1" smtClean="0">
                <a:latin typeface="微軟正黑體" pitchFamily="34" charset="-120"/>
                <a:ea typeface="微軟正黑體" pitchFamily="34" charset="-120"/>
              </a:rPr>
              <a:t>大陸地區人民來臺居留符合「大陸地區人民進入臺灣地區許可辦法」第</a:t>
            </a:r>
            <a:r>
              <a:rPr lang="en-US" altLang="zh-TW" sz="2600" b="1" smtClean="0">
                <a:latin typeface="微軟正黑體" pitchFamily="34" charset="-120"/>
                <a:ea typeface="微軟正黑體" pitchFamily="34" charset="-120"/>
              </a:rPr>
              <a:t>24</a:t>
            </a:r>
            <a:r>
              <a:rPr lang="zh-TW" altLang="en-US" sz="2600" b="1" smtClean="0">
                <a:latin typeface="微軟正黑體" pitchFamily="34" charset="-120"/>
                <a:ea typeface="微軟正黑體" pitchFamily="34" charset="-120"/>
              </a:rPr>
              <a:t>條第</a:t>
            </a:r>
            <a:r>
              <a:rPr lang="en-US" altLang="zh-TW" sz="2600" b="1" smtClean="0">
                <a:latin typeface="微軟正黑體" pitchFamily="34" charset="-120"/>
                <a:ea typeface="微軟正黑體" pitchFamily="34" charset="-120"/>
              </a:rPr>
              <a:t>1</a:t>
            </a:r>
            <a:r>
              <a:rPr lang="zh-TW" altLang="en-US" sz="2600" b="1" smtClean="0">
                <a:latin typeface="微軟正黑體" pitchFamily="34" charset="-120"/>
                <a:ea typeface="微軟正黑體" pitchFamily="34" charset="-120"/>
              </a:rPr>
              <a:t>項規定，且具有就讀五專學校需求者，可以</a:t>
            </a:r>
            <a:r>
              <a:rPr lang="zh-TW" altLang="en-US" sz="2600" b="1" smtClean="0">
                <a:solidFill>
                  <a:srgbClr val="C00000"/>
                </a:solidFill>
                <a:latin typeface="微軟正黑體" pitchFamily="34" charset="-120"/>
                <a:ea typeface="微軟正黑體" pitchFamily="34" charset="-120"/>
              </a:rPr>
              <a:t>「大陸長期探親子女」</a:t>
            </a:r>
            <a:r>
              <a:rPr lang="zh-TW" altLang="en-US" sz="2600" b="1" smtClean="0">
                <a:latin typeface="微軟正黑體" pitchFamily="34" charset="-120"/>
                <a:ea typeface="微軟正黑體" pitchFamily="34" charset="-120"/>
              </a:rPr>
              <a:t>身分報名五專優先免試入學招生，報名須檢附下列資格審查文件，並</a:t>
            </a:r>
            <a:r>
              <a:rPr lang="zh-TW" altLang="en-US" sz="2600" b="1" smtClean="0">
                <a:solidFill>
                  <a:srgbClr val="C00000"/>
                </a:solidFill>
                <a:latin typeface="微軟正黑體" pitchFamily="34" charset="-120"/>
                <a:ea typeface="微軟正黑體" pitchFamily="34" charset="-120"/>
              </a:rPr>
              <a:t>以</a:t>
            </a:r>
            <a:r>
              <a:rPr lang="zh-TW" altLang="en-US" sz="2600" b="1" u="sng" smtClean="0">
                <a:solidFill>
                  <a:srgbClr val="C00000"/>
                </a:solidFill>
                <a:latin typeface="微軟正黑體" pitchFamily="34" charset="-120"/>
                <a:ea typeface="微軟正黑體" pitchFamily="34" charset="-120"/>
              </a:rPr>
              <a:t>「國中學校集體報名」或「個別網路報名」方式報名</a:t>
            </a:r>
            <a:endParaRPr lang="en-US" altLang="zh-TW" sz="2600" b="1" u="sng" smtClean="0">
              <a:solidFill>
                <a:srgbClr val="C00000"/>
              </a:solidFill>
              <a:latin typeface="微軟正黑體" pitchFamily="34" charset="-120"/>
              <a:ea typeface="微軟正黑體" pitchFamily="34" charset="-120"/>
            </a:endParaRPr>
          </a:p>
          <a:p>
            <a:pPr marL="457200" lvl="1" indent="0" eaLnBrk="1" hangingPunct="1">
              <a:lnSpc>
                <a:spcPct val="110000"/>
              </a:lnSpc>
              <a:buFont typeface="Arial" charset="0"/>
              <a:buNone/>
            </a:pPr>
            <a:endParaRPr lang="en-US" altLang="zh-TW" sz="22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zh-TW" sz="2000" b="1" smtClean="0">
                <a:solidFill>
                  <a:srgbClr val="0033CC"/>
                </a:solidFill>
                <a:latin typeface="微軟正黑體" pitchFamily="34" charset="-120"/>
                <a:ea typeface="微軟正黑體" pitchFamily="34" charset="-120"/>
              </a:rPr>
              <a:t>一般生報名表</a:t>
            </a:r>
            <a:r>
              <a:rPr lang="zh-TW" altLang="en-US" sz="2000" b="1" smtClean="0">
                <a:solidFill>
                  <a:srgbClr val="0033CC"/>
                </a:solidFill>
                <a:latin typeface="微軟正黑體" pitchFamily="34" charset="-120"/>
                <a:ea typeface="微軟正黑體" pitchFamily="34" charset="-120"/>
              </a:rPr>
              <a:t>（並在大陸長期探親子女欄位勾選）</a:t>
            </a:r>
            <a:endParaRPr lang="en-US" altLang="zh-TW" sz="20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en-US" sz="2000" b="1" smtClean="0">
                <a:solidFill>
                  <a:srgbClr val="0033CC"/>
                </a:solidFill>
                <a:latin typeface="微軟正黑體" pitchFamily="34" charset="-120"/>
                <a:ea typeface="微軟正黑體" pitchFamily="34" charset="-120"/>
              </a:rPr>
              <a:t>免試生居留證或入出境許可證影本</a:t>
            </a:r>
            <a:endParaRPr lang="en-US" altLang="zh-TW" sz="20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en-US" sz="2000" b="1" smtClean="0">
                <a:solidFill>
                  <a:srgbClr val="0033CC"/>
                </a:solidFill>
                <a:latin typeface="微軟正黑體" pitchFamily="34" charset="-120"/>
                <a:ea typeface="微軟正黑體" pitchFamily="34" charset="-120"/>
              </a:rPr>
              <a:t>來臺未滿</a:t>
            </a:r>
            <a:r>
              <a:rPr lang="en-US" altLang="zh-TW" sz="2000" b="1" smtClean="0">
                <a:solidFill>
                  <a:srgbClr val="0033CC"/>
                </a:solidFill>
                <a:latin typeface="微軟正黑體" pitchFamily="34" charset="-120"/>
                <a:ea typeface="微軟正黑體" pitchFamily="34" charset="-120"/>
              </a:rPr>
              <a:t>1</a:t>
            </a:r>
            <a:r>
              <a:rPr lang="zh-TW" altLang="en-US" sz="2000" b="1" smtClean="0">
                <a:solidFill>
                  <a:srgbClr val="0033CC"/>
                </a:solidFill>
                <a:latin typeface="微軟正黑體" pitchFamily="34" charset="-120"/>
                <a:ea typeface="微軟正黑體" pitchFamily="34" charset="-120"/>
              </a:rPr>
              <a:t>年者須</a:t>
            </a:r>
            <a:r>
              <a:rPr lang="zh-TW" altLang="zh-TW" sz="2000" b="1" smtClean="0">
                <a:solidFill>
                  <a:srgbClr val="0033CC"/>
                </a:solidFill>
                <a:latin typeface="微軟正黑體" pitchFamily="34" charset="-120"/>
                <a:ea typeface="微軟正黑體" pitchFamily="34" charset="-120"/>
              </a:rPr>
              <a:t>中央衛生主管機關指定醫院出具之健康檢查合格證明</a:t>
            </a:r>
            <a:r>
              <a:rPr lang="zh-TW" altLang="en-US" sz="2000" b="1" smtClean="0">
                <a:solidFill>
                  <a:srgbClr val="0033CC"/>
                </a:solidFill>
                <a:latin typeface="微軟正黑體" pitchFamily="34" charset="-120"/>
                <a:ea typeface="微軟正黑體" pitchFamily="34" charset="-120"/>
              </a:rPr>
              <a:t>或來臺超過</a:t>
            </a:r>
            <a:r>
              <a:rPr lang="en-US" altLang="zh-TW" sz="2000" b="1" smtClean="0">
                <a:solidFill>
                  <a:srgbClr val="0033CC"/>
                </a:solidFill>
                <a:latin typeface="微軟正黑體" pitchFamily="34" charset="-120"/>
                <a:ea typeface="微軟正黑體" pitchFamily="34" charset="-120"/>
              </a:rPr>
              <a:t>1</a:t>
            </a:r>
            <a:r>
              <a:rPr lang="zh-TW" altLang="en-US" sz="2000" b="1" smtClean="0">
                <a:solidFill>
                  <a:srgbClr val="0033CC"/>
                </a:solidFill>
                <a:latin typeface="微軟正黑體" pitchFamily="34" charset="-120"/>
                <a:ea typeface="微軟正黑體" pitchFamily="34" charset="-120"/>
              </a:rPr>
              <a:t>年以上之免試生，提出臺灣地區就讀學校期間之體檢合格證明</a:t>
            </a:r>
            <a:endParaRPr lang="zh-TW" altLang="zh-TW" sz="20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zh-TW" sz="2000" b="1" smtClean="0">
                <a:solidFill>
                  <a:srgbClr val="0033CC"/>
                </a:solidFill>
                <a:latin typeface="微軟正黑體" pitchFamily="34" charset="-120"/>
                <a:ea typeface="微軟正黑體" pitchFamily="34" charset="-120"/>
              </a:rPr>
              <a:t>學歷證明文件</a:t>
            </a:r>
            <a:r>
              <a:rPr lang="zh-TW" altLang="en-US" sz="2000" b="1" smtClean="0">
                <a:solidFill>
                  <a:srgbClr val="0033CC"/>
                </a:solidFill>
                <a:latin typeface="微軟正黑體" pitchFamily="34" charset="-120"/>
                <a:ea typeface="微軟正黑體" pitchFamily="34" charset="-120"/>
              </a:rPr>
              <a:t>及就學成績單</a:t>
            </a:r>
            <a:endParaRPr lang="en-US" altLang="zh-TW" sz="20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zh-TW" sz="2000" b="1" smtClean="0">
                <a:solidFill>
                  <a:srgbClr val="0033CC"/>
                </a:solidFill>
                <a:latin typeface="微軟正黑體" pitchFamily="34" charset="-120"/>
                <a:ea typeface="微軟正黑體" pitchFamily="34" charset="-120"/>
              </a:rPr>
              <a:t>免試生</a:t>
            </a:r>
            <a:r>
              <a:rPr lang="zh-TW" altLang="en-US" sz="2000" b="1" smtClean="0">
                <a:solidFill>
                  <a:srgbClr val="0033CC"/>
                </a:solidFill>
                <a:latin typeface="微軟正黑體" pitchFamily="34" charset="-120"/>
                <a:ea typeface="微軟正黑體" pitchFamily="34" charset="-120"/>
              </a:rPr>
              <a:t>父或母之</a:t>
            </a:r>
            <a:r>
              <a:rPr lang="zh-TW" altLang="zh-TW" sz="2000" b="1" smtClean="0">
                <a:solidFill>
                  <a:srgbClr val="0033CC"/>
                </a:solidFill>
                <a:latin typeface="微軟正黑體" pitchFamily="34" charset="-120"/>
                <a:ea typeface="微軟正黑體" pitchFamily="34" charset="-120"/>
              </a:rPr>
              <a:t>臺灣地區入出境許可證影本</a:t>
            </a:r>
            <a:r>
              <a:rPr lang="zh-TW" altLang="en-US" sz="2000" b="1" smtClean="0">
                <a:solidFill>
                  <a:srgbClr val="0033CC"/>
                </a:solidFill>
                <a:latin typeface="微軟正黑體" pitchFamily="34" charset="-120"/>
                <a:ea typeface="微軟正黑體" pitchFamily="34" charset="-120"/>
              </a:rPr>
              <a:t>，及免試生母或父之中華民國國民身分證影本</a:t>
            </a:r>
            <a:endParaRPr lang="zh-TW" altLang="zh-TW" sz="2000" b="1" smtClean="0">
              <a:solidFill>
                <a:srgbClr val="0033CC"/>
              </a:solidFill>
              <a:latin typeface="微軟正黑體" pitchFamily="34" charset="-120"/>
              <a:ea typeface="微軟正黑體" pitchFamily="34" charset="-120"/>
            </a:endParaRPr>
          </a:p>
          <a:p>
            <a:pPr marL="457200" lvl="1" indent="0" eaLnBrk="1" hangingPunct="1">
              <a:lnSpc>
                <a:spcPts val="2100"/>
              </a:lnSpc>
              <a:buFont typeface="Calibri Light" pitchFamily="34" charset="0"/>
              <a:buAutoNum type="arabicParenR"/>
            </a:pPr>
            <a:r>
              <a:rPr lang="zh-TW" altLang="en-US" sz="2000" b="1" smtClean="0">
                <a:solidFill>
                  <a:srgbClr val="0033CC"/>
                </a:solidFill>
                <a:latin typeface="微軟正黑體" pitchFamily="34" charset="-120"/>
                <a:ea typeface="微軟正黑體" pitchFamily="34" charset="-120"/>
              </a:rPr>
              <a:t>國中學校</a:t>
            </a:r>
            <a:r>
              <a:rPr lang="zh-TW" altLang="zh-TW" sz="2000" b="1" smtClean="0">
                <a:solidFill>
                  <a:srgbClr val="0033CC"/>
                </a:solidFill>
                <a:latin typeface="微軟正黑體" pitchFamily="34" charset="-120"/>
                <a:ea typeface="微軟正黑體" pitchFamily="34" charset="-120"/>
              </a:rPr>
              <a:t>出具</a:t>
            </a:r>
            <a:r>
              <a:rPr lang="zh-TW" altLang="en-US" sz="2000" b="1" smtClean="0">
                <a:solidFill>
                  <a:srgbClr val="0033CC"/>
                </a:solidFill>
                <a:latin typeface="微軟正黑體" pitchFamily="34" charset="-120"/>
                <a:ea typeface="微軟正黑體" pitchFamily="34" charset="-120"/>
              </a:rPr>
              <a:t>「</a:t>
            </a:r>
            <a:r>
              <a:rPr lang="en-US" altLang="zh-TW" sz="2000" b="1" smtClean="0">
                <a:solidFill>
                  <a:srgbClr val="0033CC"/>
                </a:solidFill>
                <a:latin typeface="微軟正黑體" pitchFamily="34" charset="-120"/>
                <a:ea typeface="微軟正黑體" pitchFamily="34" charset="-120"/>
              </a:rPr>
              <a:t>109</a:t>
            </a:r>
            <a:r>
              <a:rPr lang="zh-TW" altLang="zh-TW" sz="2000" b="1" smtClean="0">
                <a:solidFill>
                  <a:srgbClr val="0033CC"/>
                </a:solidFill>
                <a:latin typeface="微軟正黑體" pitchFamily="34" charset="-120"/>
                <a:ea typeface="微軟正黑體" pitchFamily="34" charset="-120"/>
              </a:rPr>
              <a:t>學年度五專入學專用</a:t>
            </a:r>
            <a:r>
              <a:rPr lang="zh-TW" altLang="en-US" sz="2000" b="1" smtClean="0">
                <a:solidFill>
                  <a:srgbClr val="0033CC"/>
                </a:solidFill>
                <a:latin typeface="微軟正黑體" pitchFamily="34" charset="-120"/>
                <a:ea typeface="微軟正黑體" pitchFamily="34" charset="-120"/>
              </a:rPr>
              <a:t>優先</a:t>
            </a:r>
            <a:r>
              <a:rPr lang="zh-TW" altLang="zh-TW" sz="2000" b="1" smtClean="0">
                <a:solidFill>
                  <a:srgbClr val="0033CC"/>
                </a:solidFill>
                <a:latin typeface="微軟正黑體" pitchFamily="34" charset="-120"/>
                <a:ea typeface="微軟正黑體" pitchFamily="34" charset="-120"/>
              </a:rPr>
              <a:t>免試入學超額比序項目積分證明單</a:t>
            </a:r>
            <a:r>
              <a:rPr lang="zh-TW" altLang="en-US" sz="2000" b="1" smtClean="0">
                <a:solidFill>
                  <a:srgbClr val="0033CC"/>
                </a:solidFill>
                <a:latin typeface="微軟正黑體" pitchFamily="34" charset="-120"/>
                <a:ea typeface="微軟正黑體" pitchFamily="34" charset="-120"/>
              </a:rPr>
              <a:t>」正本</a:t>
            </a:r>
            <a:endParaRPr lang="zh-TW" altLang="en-US" sz="2000" b="1" smtClean="0"/>
          </a:p>
        </p:txBody>
      </p:sp>
      <p:sp>
        <p:nvSpPr>
          <p:cNvPr id="37892" name="標題 1"/>
          <p:cNvSpPr txBox="1">
            <a:spLocks/>
          </p:cNvSpPr>
          <p:nvPr/>
        </p:nvSpPr>
        <p:spPr bwMode="auto">
          <a:xfrm>
            <a:off x="365125" y="342900"/>
            <a:ext cx="11461750" cy="1325563"/>
          </a:xfrm>
          <a:prstGeom prst="rect">
            <a:avLst/>
          </a:prstGeom>
          <a:noFill/>
          <a:ln w="9525">
            <a:noFill/>
            <a:miter lim="800000"/>
            <a:headEnd/>
            <a:tailEnd/>
          </a:ln>
        </p:spPr>
        <p:txBody>
          <a:bodyPr anchor="ctr"/>
          <a:lstStyle/>
          <a:p>
            <a:pPr>
              <a:lnSpc>
                <a:spcPct val="90000"/>
              </a:lnSpc>
            </a:pPr>
            <a:r>
              <a:rPr kumimoji="0" lang="zh-TW" altLang="en-US" sz="4400" b="1">
                <a:solidFill>
                  <a:srgbClr val="002060"/>
                </a:solidFill>
                <a:latin typeface="微軟正黑體" pitchFamily="34" charset="-120"/>
                <a:ea typeface="微軟正黑體" pitchFamily="34" charset="-120"/>
              </a:rPr>
              <a:t>肆、報名作業－</a:t>
            </a:r>
            <a:r>
              <a:rPr kumimoji="0" lang="zh-TW" altLang="en-US" sz="3500" b="1">
                <a:solidFill>
                  <a:srgbClr val="002060"/>
                </a:solidFill>
                <a:latin typeface="微軟正黑體" pitchFamily="34" charset="-120"/>
                <a:ea typeface="微軟正黑體" pitchFamily="34" charset="-120"/>
              </a:rPr>
              <a:t>大陸長期探親子女報名資格（</a:t>
            </a:r>
            <a:r>
              <a:rPr kumimoji="0" lang="en-US" altLang="zh-TW" sz="3500" b="1">
                <a:solidFill>
                  <a:srgbClr val="002060"/>
                </a:solidFill>
                <a:latin typeface="微軟正黑體" pitchFamily="34" charset="-120"/>
                <a:ea typeface="微軟正黑體" pitchFamily="34" charset="-120"/>
              </a:rPr>
              <a:t>2/1</a:t>
            </a:r>
            <a:r>
              <a:rPr kumimoji="0" lang="en-US" altLang="zh-TW" sz="3600" b="1">
                <a:solidFill>
                  <a:srgbClr val="002060"/>
                </a:solidFill>
                <a:latin typeface="微軟正黑體" pitchFamily="34" charset="-120"/>
                <a:ea typeface="微軟正黑體" pitchFamily="34" charset="-120"/>
              </a:rPr>
              <a:t>0</a:t>
            </a:r>
            <a:r>
              <a:rPr kumimoji="0" lang="zh-TW" altLang="en-US" sz="3500" b="1">
                <a:solidFill>
                  <a:srgbClr val="002060"/>
                </a:solidFill>
                <a:latin typeface="微軟正黑體" pitchFamily="34" charset="-120"/>
                <a:ea typeface="微軟正黑體" pitchFamily="34" charset="-120"/>
              </a:rPr>
              <a:t>）</a:t>
            </a:r>
          </a:p>
        </p:txBody>
      </p:sp>
      <p:pic>
        <p:nvPicPr>
          <p:cNvPr id="37893" name="Picture 10" descr="http://pic.qiantucdn.com/58pic/12/02/43/79x58PICspJ.jpg"/>
          <p:cNvPicPr>
            <a:picLocks noChangeAspect="1" noChangeArrowheads="1"/>
          </p:cNvPicPr>
          <p:nvPr/>
        </p:nvPicPr>
        <p:blipFill>
          <a:blip r:embed="rId3"/>
          <a:srcRect/>
          <a:stretch>
            <a:fillRect/>
          </a:stretch>
        </p:blipFill>
        <p:spPr bwMode="auto">
          <a:xfrm>
            <a:off x="520700" y="3443288"/>
            <a:ext cx="625475" cy="528637"/>
          </a:xfrm>
          <a:prstGeom prst="rect">
            <a:avLst/>
          </a:prstGeom>
          <a:noFill/>
          <a:ln w="9525">
            <a:noFill/>
            <a:miter lim="800000"/>
            <a:headEnd/>
            <a:tailEnd/>
          </a:ln>
        </p:spPr>
      </p:pic>
      <p:pic>
        <p:nvPicPr>
          <p:cNvPr id="37894" name="Picture 10" descr="http://pic.qiantucdn.com/58pic/12/02/43/79x58PICspJ.jpg"/>
          <p:cNvPicPr>
            <a:picLocks noChangeAspect="1" noChangeArrowheads="1"/>
          </p:cNvPicPr>
          <p:nvPr/>
        </p:nvPicPr>
        <p:blipFill>
          <a:blip r:embed="rId4"/>
          <a:srcRect/>
          <a:stretch>
            <a:fillRect/>
          </a:stretch>
        </p:blipFill>
        <p:spPr bwMode="auto">
          <a:xfrm>
            <a:off x="92075" y="1403350"/>
            <a:ext cx="735013" cy="488950"/>
          </a:xfrm>
          <a:prstGeom prst="rect">
            <a:avLst/>
          </a:prstGeom>
          <a:noFill/>
          <a:ln w="9525">
            <a:noFill/>
            <a:miter lim="800000"/>
            <a:headEnd/>
            <a:tailEnd/>
          </a:ln>
        </p:spPr>
      </p:pic>
      <p:sp>
        <p:nvSpPr>
          <p:cNvPr id="37895" name="投影片編號版面配置區 1"/>
          <p:cNvSpPr>
            <a:spLocks noGrp="1"/>
          </p:cNvSpPr>
          <p:nvPr>
            <p:ph type="sldNum" sz="quarter" idx="11"/>
          </p:nvPr>
        </p:nvSpPr>
        <p:spPr bwMode="auto">
          <a:xfrm>
            <a:off x="9448800" y="632460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B627C8C-D50A-4176-B1D7-C7DA36AAF368}" type="slidenum">
              <a:rPr lang="zh-TW" altLang="en-US" sz="2000">
                <a:solidFill>
                  <a:schemeClr val="tx1"/>
                </a:solidFill>
              </a:rPr>
              <a:pPr fontAlgn="base">
                <a:spcBef>
                  <a:spcPct val="0"/>
                </a:spcBef>
                <a:spcAft>
                  <a:spcPct val="0"/>
                </a:spcAft>
                <a:defRPr/>
              </a:pPr>
              <a:t>13</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標題 1"/>
          <p:cNvSpPr>
            <a:spLocks noGrp="1"/>
          </p:cNvSpPr>
          <p:nvPr>
            <p:ph type="title"/>
          </p:nvPr>
        </p:nvSpPr>
        <p:spPr>
          <a:xfrm>
            <a:off x="468313" y="265113"/>
            <a:ext cx="10515600" cy="1087437"/>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zh-TW" altLang="en-US" sz="4000" b="1" smtClean="0">
                <a:solidFill>
                  <a:srgbClr val="002060"/>
                </a:solidFill>
                <a:latin typeface="微軟正黑體" pitchFamily="34" charset="-120"/>
                <a:ea typeface="微軟正黑體" pitchFamily="34" charset="-120"/>
              </a:rPr>
              <a:t>報名方式（</a:t>
            </a:r>
            <a:r>
              <a:rPr lang="en-US" altLang="zh-TW" sz="4000" b="1" smtClean="0">
                <a:solidFill>
                  <a:srgbClr val="002060"/>
                </a:solidFill>
                <a:latin typeface="微軟正黑體" pitchFamily="34" charset="-120"/>
                <a:ea typeface="微軟正黑體" pitchFamily="34" charset="-120"/>
              </a:rPr>
              <a:t>3/10</a:t>
            </a:r>
            <a:r>
              <a:rPr lang="zh-TW" altLang="en-US" sz="4000" b="1" smtClean="0">
                <a:solidFill>
                  <a:srgbClr val="002060"/>
                </a:solidFill>
                <a:latin typeface="微軟正黑體" pitchFamily="34" charset="-120"/>
                <a:ea typeface="微軟正黑體" pitchFamily="34" charset="-120"/>
              </a:rPr>
              <a:t>）</a:t>
            </a:r>
            <a:endParaRPr lang="zh-TW" altLang="en-US" sz="4000" smtClean="0"/>
          </a:p>
        </p:txBody>
      </p:sp>
      <p:sp>
        <p:nvSpPr>
          <p:cNvPr id="39938" name="投影片編號版面配置區 1"/>
          <p:cNvSpPr>
            <a:spLocks noGrp="1"/>
          </p:cNvSpPr>
          <p:nvPr>
            <p:ph type="sldNum" sz="quarter" idx="11"/>
          </p:nvPr>
        </p:nvSpPr>
        <p:spPr bwMode="auto">
          <a:xfrm>
            <a:off x="9448800" y="638651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4C7DC20-A005-4E95-A9DD-28B6EB4FBF6B}" type="slidenum">
              <a:rPr lang="zh-TW" altLang="en-US" sz="2000">
                <a:solidFill>
                  <a:schemeClr val="tx1"/>
                </a:solidFill>
              </a:rPr>
              <a:pPr fontAlgn="base">
                <a:spcBef>
                  <a:spcPct val="0"/>
                </a:spcBef>
                <a:spcAft>
                  <a:spcPct val="0"/>
                </a:spcAft>
                <a:defRPr/>
              </a:pPr>
              <a:t>14</a:t>
            </a:fld>
            <a:endParaRPr lang="en-US" altLang="zh-TW" sz="2600">
              <a:solidFill>
                <a:schemeClr val="tx1"/>
              </a:solidFill>
            </a:endParaRPr>
          </a:p>
        </p:txBody>
      </p:sp>
      <p:grpSp>
        <p:nvGrpSpPr>
          <p:cNvPr id="39939" name="íṥ1iḋé"/>
          <p:cNvGrpSpPr>
            <a:grpSpLocks/>
          </p:cNvGrpSpPr>
          <p:nvPr/>
        </p:nvGrpSpPr>
        <p:grpSpPr bwMode="auto">
          <a:xfrm flipH="1">
            <a:off x="10158413" y="2376488"/>
            <a:ext cx="1949450" cy="3533775"/>
            <a:chOff x="495300" y="674688"/>
            <a:chExt cx="3065463" cy="5492751"/>
          </a:xfrm>
        </p:grpSpPr>
        <p:sp>
          <p:nvSpPr>
            <p:cNvPr id="39962" name="iṧḷîḋé"/>
            <p:cNvSpPr>
              <a:spLocks/>
            </p:cNvSpPr>
            <p:nvPr/>
          </p:nvSpPr>
          <p:spPr bwMode="auto">
            <a:xfrm>
              <a:off x="1208088" y="3271838"/>
              <a:ext cx="1309688" cy="1538288"/>
            </a:xfrm>
            <a:custGeom>
              <a:avLst/>
              <a:gdLst>
                <a:gd name="T0" fmla="*/ 2147483647 w 79"/>
                <a:gd name="T1" fmla="*/ 0 h 93"/>
                <a:gd name="T2" fmla="*/ 2147483647 w 79"/>
                <a:gd name="T3" fmla="*/ 2147483647 h 93"/>
                <a:gd name="T4" fmla="*/ 2147483647 w 79"/>
                <a:gd name="T5" fmla="*/ 2147483647 h 93"/>
                <a:gd name="T6" fmla="*/ 2147483647 w 79"/>
                <a:gd name="T7" fmla="*/ 0 h 93"/>
                <a:gd name="T8" fmla="*/ 2147483647 w 79"/>
                <a:gd name="T9" fmla="*/ 0 h 93"/>
                <a:gd name="T10" fmla="*/ 0 60000 65536"/>
                <a:gd name="T11" fmla="*/ 0 60000 65536"/>
                <a:gd name="T12" fmla="*/ 0 60000 65536"/>
                <a:gd name="T13" fmla="*/ 0 60000 65536"/>
                <a:gd name="T14" fmla="*/ 0 60000 65536"/>
                <a:gd name="T15" fmla="*/ 0 w 79"/>
                <a:gd name="T16" fmla="*/ 0 h 93"/>
                <a:gd name="T17" fmla="*/ 79 w 79"/>
                <a:gd name="T18" fmla="*/ 93 h 93"/>
              </a:gdLst>
              <a:ahLst/>
              <a:cxnLst>
                <a:cxn ang="T10">
                  <a:pos x="T0" y="T1"/>
                </a:cxn>
                <a:cxn ang="T11">
                  <a:pos x="T2" y="T3"/>
                </a:cxn>
                <a:cxn ang="T12">
                  <a:pos x="T4" y="T5"/>
                </a:cxn>
                <a:cxn ang="T13">
                  <a:pos x="T6" y="T7"/>
                </a:cxn>
                <a:cxn ang="T14">
                  <a:pos x="T8" y="T9"/>
                </a:cxn>
              </a:cxnLst>
              <a:rect l="T15" t="T16" r="T17" b="T18"/>
              <a:pathLst>
                <a:path w="79" h="93">
                  <a:moveTo>
                    <a:pt x="12" y="0"/>
                  </a:moveTo>
                  <a:cubicBezTo>
                    <a:pt x="12" y="0"/>
                    <a:pt x="0" y="47"/>
                    <a:pt x="9" y="93"/>
                  </a:cubicBezTo>
                  <a:cubicBezTo>
                    <a:pt x="66" y="93"/>
                    <a:pt x="66" y="93"/>
                    <a:pt x="66" y="93"/>
                  </a:cubicBezTo>
                  <a:cubicBezTo>
                    <a:pt x="66" y="93"/>
                    <a:pt x="79" y="45"/>
                    <a:pt x="62" y="0"/>
                  </a:cubicBezTo>
                  <a:lnTo>
                    <a:pt x="12" y="0"/>
                  </a:lnTo>
                  <a:close/>
                </a:path>
              </a:pathLst>
            </a:custGeom>
            <a:solidFill>
              <a:srgbClr val="FCF5EA"/>
            </a:solidFill>
            <a:ln w="9525">
              <a:noFill/>
              <a:round/>
              <a:headEnd/>
              <a:tailEnd/>
            </a:ln>
          </p:spPr>
          <p:txBody>
            <a:bodyPr anchor="ctr"/>
            <a:lstStyle/>
            <a:p>
              <a:endParaRPr lang="zh-TW" altLang="en-US"/>
            </a:p>
          </p:txBody>
        </p:sp>
        <p:sp>
          <p:nvSpPr>
            <p:cNvPr id="39963" name="íṧḻîḑe"/>
            <p:cNvSpPr>
              <a:spLocks/>
            </p:cNvSpPr>
            <p:nvPr/>
          </p:nvSpPr>
          <p:spPr bwMode="auto">
            <a:xfrm>
              <a:off x="2235200" y="3271838"/>
              <a:ext cx="928688" cy="711200"/>
            </a:xfrm>
            <a:custGeom>
              <a:avLst/>
              <a:gdLst>
                <a:gd name="T0" fmla="*/ 0 w 56"/>
                <a:gd name="T1" fmla="*/ 0 h 43"/>
                <a:gd name="T2" fmla="*/ 275024372 w 56"/>
                <a:gd name="T3" fmla="*/ 273563939 h 43"/>
                <a:gd name="T4" fmla="*/ 2147483647 w 56"/>
                <a:gd name="T5" fmla="*/ 2147483647 h 43"/>
                <a:gd name="T6" fmla="*/ 2147483647 w 56"/>
                <a:gd name="T7" fmla="*/ 2147483647 h 43"/>
                <a:gd name="T8" fmla="*/ 2147483647 w 56"/>
                <a:gd name="T9" fmla="*/ 2147483647 h 43"/>
                <a:gd name="T10" fmla="*/ 2147483647 w 56"/>
                <a:gd name="T11" fmla="*/ 2147483647 h 43"/>
                <a:gd name="T12" fmla="*/ 0 w 56"/>
                <a:gd name="T13" fmla="*/ 2147483647 h 43"/>
                <a:gd name="T14" fmla="*/ 0 w 56"/>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3"/>
                <a:gd name="T26" fmla="*/ 56 w 56"/>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3">
                  <a:moveTo>
                    <a:pt x="0" y="0"/>
                  </a:moveTo>
                  <a:cubicBezTo>
                    <a:pt x="0" y="0"/>
                    <a:pt x="1" y="1"/>
                    <a:pt x="1" y="1"/>
                  </a:cubicBezTo>
                  <a:cubicBezTo>
                    <a:pt x="4" y="5"/>
                    <a:pt x="16" y="24"/>
                    <a:pt x="24" y="24"/>
                  </a:cubicBezTo>
                  <a:cubicBezTo>
                    <a:pt x="24" y="24"/>
                    <a:pt x="36" y="28"/>
                    <a:pt x="46" y="14"/>
                  </a:cubicBezTo>
                  <a:cubicBezTo>
                    <a:pt x="56" y="23"/>
                    <a:pt x="56" y="23"/>
                    <a:pt x="56" y="23"/>
                  </a:cubicBezTo>
                  <a:cubicBezTo>
                    <a:pt x="56" y="23"/>
                    <a:pt x="39" y="43"/>
                    <a:pt x="20" y="40"/>
                  </a:cubicBezTo>
                  <a:cubicBezTo>
                    <a:pt x="3" y="37"/>
                    <a:pt x="0" y="29"/>
                    <a:pt x="0" y="29"/>
                  </a:cubicBezTo>
                  <a:lnTo>
                    <a:pt x="0" y="0"/>
                  </a:lnTo>
                  <a:close/>
                </a:path>
              </a:pathLst>
            </a:custGeom>
            <a:solidFill>
              <a:srgbClr val="FCF5EA"/>
            </a:solidFill>
            <a:ln w="9525">
              <a:noFill/>
              <a:round/>
              <a:headEnd/>
              <a:tailEnd/>
            </a:ln>
          </p:spPr>
          <p:txBody>
            <a:bodyPr anchor="ctr"/>
            <a:lstStyle/>
            <a:p>
              <a:endParaRPr lang="zh-TW" altLang="en-US"/>
            </a:p>
          </p:txBody>
        </p:sp>
        <p:sp>
          <p:nvSpPr>
            <p:cNvPr id="39964" name="ïṩļíḋè"/>
            <p:cNvSpPr>
              <a:spLocks/>
            </p:cNvSpPr>
            <p:nvPr/>
          </p:nvSpPr>
          <p:spPr bwMode="auto">
            <a:xfrm>
              <a:off x="2997200" y="3040063"/>
              <a:ext cx="563563" cy="612775"/>
            </a:xfrm>
            <a:custGeom>
              <a:avLst/>
              <a:gdLst>
                <a:gd name="T0" fmla="*/ 0 w 34"/>
                <a:gd name="T1" fmla="*/ 2147483647 h 37"/>
                <a:gd name="T2" fmla="*/ 1923208119 w 34"/>
                <a:gd name="T3" fmla="*/ 2147483647 h 37"/>
                <a:gd name="T4" fmla="*/ 2147483647 w 34"/>
                <a:gd name="T5" fmla="*/ 548566149 h 37"/>
                <a:gd name="T6" fmla="*/ 2147483647 w 34"/>
                <a:gd name="T7" fmla="*/ 2147483647 h 37"/>
                <a:gd name="T8" fmla="*/ 2147483647 w 34"/>
                <a:gd name="T9" fmla="*/ 1645698190 h 37"/>
                <a:gd name="T10" fmla="*/ 2147483647 w 34"/>
                <a:gd name="T11" fmla="*/ 2147483647 h 37"/>
                <a:gd name="T12" fmla="*/ 2147483647 w 34"/>
                <a:gd name="T13" fmla="*/ 2147483647 h 37"/>
                <a:gd name="T14" fmla="*/ 2147483647 w 34"/>
                <a:gd name="T15" fmla="*/ 2147483647 h 37"/>
                <a:gd name="T16" fmla="*/ 2147483647 w 34"/>
                <a:gd name="T17" fmla="*/ 2147483647 h 37"/>
                <a:gd name="T18" fmla="*/ 2147483647 w 34"/>
                <a:gd name="T19" fmla="*/ 2147483647 h 37"/>
                <a:gd name="T20" fmla="*/ 2147483647 w 34"/>
                <a:gd name="T21" fmla="*/ 2147483647 h 37"/>
                <a:gd name="T22" fmla="*/ 0 w 34"/>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7"/>
                <a:gd name="T38" fmla="*/ 34 w 34"/>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7">
                  <a:moveTo>
                    <a:pt x="0" y="28"/>
                  </a:moveTo>
                  <a:cubicBezTo>
                    <a:pt x="0" y="28"/>
                    <a:pt x="6" y="17"/>
                    <a:pt x="7" y="13"/>
                  </a:cubicBezTo>
                  <a:cubicBezTo>
                    <a:pt x="8" y="8"/>
                    <a:pt x="7" y="3"/>
                    <a:pt x="10" y="2"/>
                  </a:cubicBezTo>
                  <a:cubicBezTo>
                    <a:pt x="12" y="0"/>
                    <a:pt x="16" y="9"/>
                    <a:pt x="11" y="17"/>
                  </a:cubicBezTo>
                  <a:cubicBezTo>
                    <a:pt x="11" y="17"/>
                    <a:pt x="23" y="2"/>
                    <a:pt x="25" y="6"/>
                  </a:cubicBezTo>
                  <a:cubicBezTo>
                    <a:pt x="25" y="6"/>
                    <a:pt x="28" y="7"/>
                    <a:pt x="16" y="18"/>
                  </a:cubicBezTo>
                  <a:cubicBezTo>
                    <a:pt x="16" y="18"/>
                    <a:pt x="28" y="8"/>
                    <a:pt x="30" y="9"/>
                  </a:cubicBezTo>
                  <a:cubicBezTo>
                    <a:pt x="31" y="11"/>
                    <a:pt x="30" y="14"/>
                    <a:pt x="19" y="21"/>
                  </a:cubicBezTo>
                  <a:cubicBezTo>
                    <a:pt x="19" y="21"/>
                    <a:pt x="31" y="15"/>
                    <a:pt x="32" y="16"/>
                  </a:cubicBezTo>
                  <a:cubicBezTo>
                    <a:pt x="34" y="18"/>
                    <a:pt x="32" y="19"/>
                    <a:pt x="22" y="26"/>
                  </a:cubicBezTo>
                  <a:cubicBezTo>
                    <a:pt x="10" y="37"/>
                    <a:pt x="10" y="37"/>
                    <a:pt x="10" y="37"/>
                  </a:cubicBezTo>
                  <a:lnTo>
                    <a:pt x="0" y="28"/>
                  </a:lnTo>
                  <a:close/>
                </a:path>
              </a:pathLst>
            </a:custGeom>
            <a:solidFill>
              <a:srgbClr val="FFC484"/>
            </a:solidFill>
            <a:ln w="9525">
              <a:noFill/>
              <a:round/>
              <a:headEnd/>
              <a:tailEnd/>
            </a:ln>
          </p:spPr>
          <p:txBody>
            <a:bodyPr anchor="ctr"/>
            <a:lstStyle/>
            <a:p>
              <a:endParaRPr lang="zh-TW" altLang="en-US"/>
            </a:p>
          </p:txBody>
        </p:sp>
        <p:sp>
          <p:nvSpPr>
            <p:cNvPr id="39965" name="ïṩľïḓe"/>
            <p:cNvSpPr>
              <a:spLocks/>
            </p:cNvSpPr>
            <p:nvPr/>
          </p:nvSpPr>
          <p:spPr bwMode="auto">
            <a:xfrm>
              <a:off x="1009650" y="1252538"/>
              <a:ext cx="1855788" cy="2019300"/>
            </a:xfrm>
            <a:custGeom>
              <a:avLst/>
              <a:gdLst>
                <a:gd name="T0" fmla="*/ 2147483647 w 112"/>
                <a:gd name="T1" fmla="*/ 2147483647 h 122"/>
                <a:gd name="T2" fmla="*/ 2147483647 w 112"/>
                <a:gd name="T3" fmla="*/ 2147483647 h 122"/>
                <a:gd name="T4" fmla="*/ 2147483647 w 112"/>
                <a:gd name="T5" fmla="*/ 2147483647 h 122"/>
                <a:gd name="T6" fmla="*/ 2147483647 w 112"/>
                <a:gd name="T7" fmla="*/ 2147483647 h 122"/>
                <a:gd name="T8" fmla="*/ 2147483647 w 112"/>
                <a:gd name="T9" fmla="*/ 2147483647 h 122"/>
                <a:gd name="T10" fmla="*/ 2147483647 w 112"/>
                <a:gd name="T11" fmla="*/ 2147483647 h 122"/>
                <a:gd name="T12" fmla="*/ 2147483647 w 112"/>
                <a:gd name="T13" fmla="*/ 2147483647 h 122"/>
                <a:gd name="T14" fmla="*/ 0 60000 65536"/>
                <a:gd name="T15" fmla="*/ 0 60000 65536"/>
                <a:gd name="T16" fmla="*/ 0 60000 65536"/>
                <a:gd name="T17" fmla="*/ 0 60000 65536"/>
                <a:gd name="T18" fmla="*/ 0 60000 65536"/>
                <a:gd name="T19" fmla="*/ 0 60000 65536"/>
                <a:gd name="T20" fmla="*/ 0 60000 65536"/>
                <a:gd name="T21" fmla="*/ 0 w 112"/>
                <a:gd name="T22" fmla="*/ 0 h 122"/>
                <a:gd name="T23" fmla="*/ 112 w 112"/>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2">
                  <a:moveTo>
                    <a:pt x="65" y="9"/>
                  </a:moveTo>
                  <a:cubicBezTo>
                    <a:pt x="65" y="9"/>
                    <a:pt x="112" y="51"/>
                    <a:pt x="111" y="67"/>
                  </a:cubicBezTo>
                  <a:cubicBezTo>
                    <a:pt x="110" y="83"/>
                    <a:pt x="91" y="79"/>
                    <a:pt x="91" y="79"/>
                  </a:cubicBezTo>
                  <a:cubicBezTo>
                    <a:pt x="91" y="79"/>
                    <a:pt x="86" y="100"/>
                    <a:pt x="75" y="122"/>
                  </a:cubicBezTo>
                  <a:cubicBezTo>
                    <a:pt x="24" y="122"/>
                    <a:pt x="24" y="122"/>
                    <a:pt x="24" y="122"/>
                  </a:cubicBezTo>
                  <a:cubicBezTo>
                    <a:pt x="24" y="122"/>
                    <a:pt x="0" y="37"/>
                    <a:pt x="16" y="20"/>
                  </a:cubicBezTo>
                  <a:cubicBezTo>
                    <a:pt x="33" y="3"/>
                    <a:pt x="50" y="0"/>
                    <a:pt x="65" y="9"/>
                  </a:cubicBezTo>
                  <a:close/>
                </a:path>
              </a:pathLst>
            </a:custGeom>
            <a:solidFill>
              <a:srgbClr val="FFC484"/>
            </a:solidFill>
            <a:ln w="9525">
              <a:noFill/>
              <a:round/>
              <a:headEnd/>
              <a:tailEnd/>
            </a:ln>
          </p:spPr>
          <p:txBody>
            <a:bodyPr anchor="ctr"/>
            <a:lstStyle/>
            <a:p>
              <a:endParaRPr lang="zh-TW" altLang="en-US"/>
            </a:p>
          </p:txBody>
        </p:sp>
        <p:sp>
          <p:nvSpPr>
            <p:cNvPr id="39966" name="iṥ1îḋê"/>
            <p:cNvSpPr>
              <a:spLocks/>
            </p:cNvSpPr>
            <p:nvPr/>
          </p:nvSpPr>
          <p:spPr bwMode="auto">
            <a:xfrm>
              <a:off x="711200" y="674688"/>
              <a:ext cx="2038350" cy="2249488"/>
            </a:xfrm>
            <a:custGeom>
              <a:avLst/>
              <a:gdLst>
                <a:gd name="T0" fmla="*/ 2147483647 w 123"/>
                <a:gd name="T1" fmla="*/ 0 h 136"/>
                <a:gd name="T2" fmla="*/ 2147483647 w 123"/>
                <a:gd name="T3" fmla="*/ 2147483647 h 136"/>
                <a:gd name="T4" fmla="*/ 2147483647 w 123"/>
                <a:gd name="T5" fmla="*/ 2147483647 h 136"/>
                <a:gd name="T6" fmla="*/ 1922412670 w 123"/>
                <a:gd name="T7" fmla="*/ 2147483647 h 136"/>
                <a:gd name="T8" fmla="*/ 2147483647 w 123"/>
                <a:gd name="T9" fmla="*/ 2147483647 h 136"/>
                <a:gd name="T10" fmla="*/ 2147483647 w 123"/>
                <a:gd name="T11" fmla="*/ 2147483647 h 136"/>
                <a:gd name="T12" fmla="*/ 2147483647 w 123"/>
                <a:gd name="T13" fmla="*/ 2147483647 h 136"/>
                <a:gd name="T14" fmla="*/ 2147483647 w 123"/>
                <a:gd name="T15" fmla="*/ 2147483647 h 136"/>
                <a:gd name="T16" fmla="*/ 2147483647 w 123"/>
                <a:gd name="T17" fmla="*/ 2147483647 h 136"/>
                <a:gd name="T18" fmla="*/ 2147483647 w 123"/>
                <a:gd name="T19" fmla="*/ 2147483647 h 136"/>
                <a:gd name="T20" fmla="*/ 2147483647 w 123"/>
                <a:gd name="T21" fmla="*/ 0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136"/>
                <a:gd name="T35" fmla="*/ 123 w 123"/>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136">
                  <a:moveTo>
                    <a:pt x="90" y="0"/>
                  </a:moveTo>
                  <a:cubicBezTo>
                    <a:pt x="90" y="0"/>
                    <a:pt x="90" y="26"/>
                    <a:pt x="64" y="23"/>
                  </a:cubicBezTo>
                  <a:cubicBezTo>
                    <a:pt x="18" y="17"/>
                    <a:pt x="23" y="52"/>
                    <a:pt x="23" y="52"/>
                  </a:cubicBezTo>
                  <a:cubicBezTo>
                    <a:pt x="23" y="52"/>
                    <a:pt x="0" y="62"/>
                    <a:pt x="7" y="87"/>
                  </a:cubicBezTo>
                  <a:cubicBezTo>
                    <a:pt x="14" y="114"/>
                    <a:pt x="27" y="121"/>
                    <a:pt x="37" y="136"/>
                  </a:cubicBezTo>
                  <a:cubicBezTo>
                    <a:pt x="37" y="136"/>
                    <a:pt x="42" y="134"/>
                    <a:pt x="47" y="122"/>
                  </a:cubicBezTo>
                  <a:cubicBezTo>
                    <a:pt x="43" y="121"/>
                    <a:pt x="40" y="118"/>
                    <a:pt x="39" y="112"/>
                  </a:cubicBezTo>
                  <a:cubicBezTo>
                    <a:pt x="37" y="106"/>
                    <a:pt x="39" y="99"/>
                    <a:pt x="44" y="98"/>
                  </a:cubicBezTo>
                  <a:cubicBezTo>
                    <a:pt x="46" y="98"/>
                    <a:pt x="49" y="99"/>
                    <a:pt x="51" y="103"/>
                  </a:cubicBezTo>
                  <a:cubicBezTo>
                    <a:pt x="53" y="83"/>
                    <a:pt x="47" y="64"/>
                    <a:pt x="47" y="64"/>
                  </a:cubicBezTo>
                  <a:cubicBezTo>
                    <a:pt x="47" y="64"/>
                    <a:pt x="123" y="36"/>
                    <a:pt x="90" y="0"/>
                  </a:cubicBezTo>
                  <a:close/>
                </a:path>
              </a:pathLst>
            </a:custGeom>
            <a:solidFill>
              <a:srgbClr val="040404"/>
            </a:solidFill>
            <a:ln w="9525">
              <a:noFill/>
              <a:round/>
              <a:headEnd/>
              <a:tailEnd/>
            </a:ln>
          </p:spPr>
          <p:txBody>
            <a:bodyPr anchor="ctr"/>
            <a:lstStyle/>
            <a:p>
              <a:endParaRPr lang="zh-TW" altLang="en-US"/>
            </a:p>
          </p:txBody>
        </p:sp>
        <p:sp>
          <p:nvSpPr>
            <p:cNvPr id="22" name="ïšḻiḋê">
              <a:extLst>
                <a:ext uri="{FF2B5EF4-FFF2-40B4-BE49-F238E27FC236}"/>
              </a:extLst>
            </p:cNvPr>
            <p:cNvSpPr/>
            <p:nvPr/>
          </p:nvSpPr>
          <p:spPr bwMode="auto">
            <a:xfrm>
              <a:off x="1853290" y="1849239"/>
              <a:ext cx="167253" cy="165325"/>
            </a:xfrm>
            <a:prstGeom prst="ellipse">
              <a:avLst/>
            </a:prstGeom>
            <a:solidFill>
              <a:srgbClr val="040404"/>
            </a:solidFill>
            <a:ln>
              <a:noFill/>
            </a:ln>
            <a:extLst>
              <a:ext uri="{91240B29-F687-4F45-9708-019B960494DF}"/>
            </a:extLst>
          </p:spPr>
          <p:txBody>
            <a:bodyPr anchor="ctr">
              <a:normAutofit fontScale="25000" lnSpcReduction="20000"/>
            </a:bodyPr>
            <a:lstStyle/>
            <a:p>
              <a:pPr algn="ctr" fontAlgn="auto">
                <a:spcBef>
                  <a:spcPts val="0"/>
                </a:spcBef>
                <a:spcAft>
                  <a:spcPts val="0"/>
                </a:spcAft>
                <a:defRPr/>
              </a:pPr>
              <a:endParaRPr kumimoji="0">
                <a:latin typeface="+mn-lt"/>
                <a:ea typeface="+mn-ea"/>
              </a:endParaRPr>
            </a:p>
          </p:txBody>
        </p:sp>
        <p:sp>
          <p:nvSpPr>
            <p:cNvPr id="23" name="iṣļiḓé">
              <a:extLst>
                <a:ext uri="{FF2B5EF4-FFF2-40B4-BE49-F238E27FC236}"/>
              </a:extLst>
            </p:cNvPr>
            <p:cNvSpPr/>
            <p:nvPr/>
          </p:nvSpPr>
          <p:spPr bwMode="auto">
            <a:xfrm>
              <a:off x="1356526" y="3273010"/>
              <a:ext cx="946099" cy="264028"/>
            </a:xfrm>
            <a:custGeom>
              <a:avLst/>
              <a:gdLst>
                <a:gd name="T0" fmla="*/ 32 w 595"/>
                <a:gd name="T1" fmla="*/ 0 h 167"/>
                <a:gd name="T2" fmla="*/ 0 w 595"/>
                <a:gd name="T3" fmla="*/ 62 h 167"/>
                <a:gd name="T4" fmla="*/ 324 w 595"/>
                <a:gd name="T5" fmla="*/ 167 h 167"/>
                <a:gd name="T6" fmla="*/ 449 w 595"/>
                <a:gd name="T7" fmla="*/ 42 h 167"/>
                <a:gd name="T8" fmla="*/ 595 w 595"/>
                <a:gd name="T9" fmla="*/ 156 h 167"/>
                <a:gd name="T10" fmla="*/ 595 w 595"/>
                <a:gd name="T11" fmla="*/ 31 h 167"/>
                <a:gd name="T12" fmla="*/ 553 w 595"/>
                <a:gd name="T13" fmla="*/ 0 h 167"/>
                <a:gd name="T14" fmla="*/ 32 w 595"/>
                <a:gd name="T15" fmla="*/ 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5" h="167">
                  <a:moveTo>
                    <a:pt x="32" y="0"/>
                  </a:moveTo>
                  <a:lnTo>
                    <a:pt x="0" y="62"/>
                  </a:lnTo>
                  <a:lnTo>
                    <a:pt x="324" y="167"/>
                  </a:lnTo>
                  <a:lnTo>
                    <a:pt x="449" y="42"/>
                  </a:lnTo>
                  <a:lnTo>
                    <a:pt x="595" y="156"/>
                  </a:lnTo>
                  <a:lnTo>
                    <a:pt x="595" y="31"/>
                  </a:lnTo>
                  <a:lnTo>
                    <a:pt x="553" y="0"/>
                  </a:lnTo>
                  <a:lnTo>
                    <a:pt x="32" y="0"/>
                  </a:lnTo>
                  <a:close/>
                </a:path>
              </a:pathLst>
            </a:custGeom>
            <a:solidFill>
              <a:srgbClr val="C9C4BD"/>
            </a:solidFill>
            <a:ln>
              <a:noFill/>
            </a:ln>
            <a:extLst>
              <a:ext uri="{91240B29-F687-4F45-9708-019B960494DF}"/>
            </a:extLst>
          </p:spPr>
          <p:txBody>
            <a:bodyPr anchor="ctr">
              <a:normAutofit fontScale="32500" lnSpcReduction="20000"/>
            </a:bodyPr>
            <a:lstStyle/>
            <a:p>
              <a:pPr algn="ctr" fontAlgn="auto">
                <a:spcBef>
                  <a:spcPts val="0"/>
                </a:spcBef>
                <a:spcAft>
                  <a:spcPts val="0"/>
                </a:spcAft>
                <a:defRPr/>
              </a:pPr>
              <a:endParaRPr kumimoji="0">
                <a:latin typeface="+mn-lt"/>
                <a:ea typeface="+mn-ea"/>
              </a:endParaRPr>
            </a:p>
          </p:txBody>
        </p:sp>
        <p:sp>
          <p:nvSpPr>
            <p:cNvPr id="39969" name="išḷiḍè"/>
            <p:cNvSpPr>
              <a:spLocks/>
            </p:cNvSpPr>
            <p:nvPr/>
          </p:nvSpPr>
          <p:spPr bwMode="auto">
            <a:xfrm>
              <a:off x="1970088" y="3338513"/>
              <a:ext cx="381000" cy="1041400"/>
            </a:xfrm>
            <a:custGeom>
              <a:avLst/>
              <a:gdLst>
                <a:gd name="T0" fmla="*/ 105846585 w 240"/>
                <a:gd name="T1" fmla="*/ 315018719 h 656"/>
                <a:gd name="T2" fmla="*/ 0 w 240"/>
                <a:gd name="T3" fmla="*/ 183972181 h 656"/>
                <a:gd name="T4" fmla="*/ 158769059 w 240"/>
                <a:gd name="T5" fmla="*/ 0 h 656"/>
                <a:gd name="T6" fmla="*/ 370463768 w 240"/>
                <a:gd name="T7" fmla="*/ 156249679 h 656"/>
                <a:gd name="T8" fmla="*/ 264617232 w 240"/>
                <a:gd name="T9" fmla="*/ 315018719 h 656"/>
                <a:gd name="T10" fmla="*/ 604837545 w 240"/>
                <a:gd name="T11" fmla="*/ 1444050184 h 656"/>
                <a:gd name="T12" fmla="*/ 342741262 w 240"/>
                <a:gd name="T13" fmla="*/ 1653222282 h 656"/>
                <a:gd name="T14" fmla="*/ 80645004 w 240"/>
                <a:gd name="T15" fmla="*/ 1496972652 h 656"/>
                <a:gd name="T16" fmla="*/ 105846585 w 240"/>
                <a:gd name="T17" fmla="*/ 315018719 h 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656"/>
                <a:gd name="T29" fmla="*/ 240 w 240"/>
                <a:gd name="T30" fmla="*/ 656 h 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656">
                  <a:moveTo>
                    <a:pt x="42" y="125"/>
                  </a:moveTo>
                  <a:lnTo>
                    <a:pt x="0" y="73"/>
                  </a:lnTo>
                  <a:lnTo>
                    <a:pt x="63" y="0"/>
                  </a:lnTo>
                  <a:lnTo>
                    <a:pt x="147" y="62"/>
                  </a:lnTo>
                  <a:lnTo>
                    <a:pt x="105" y="125"/>
                  </a:lnTo>
                  <a:lnTo>
                    <a:pt x="240" y="573"/>
                  </a:lnTo>
                  <a:lnTo>
                    <a:pt x="136" y="656"/>
                  </a:lnTo>
                  <a:lnTo>
                    <a:pt x="32" y="594"/>
                  </a:lnTo>
                  <a:lnTo>
                    <a:pt x="42" y="125"/>
                  </a:lnTo>
                  <a:close/>
                </a:path>
              </a:pathLst>
            </a:custGeom>
            <a:solidFill>
              <a:srgbClr val="D9731A"/>
            </a:solidFill>
            <a:ln w="9525">
              <a:noFill/>
              <a:round/>
              <a:headEnd/>
              <a:tailEnd/>
            </a:ln>
          </p:spPr>
          <p:txBody>
            <a:bodyPr anchor="ctr"/>
            <a:lstStyle/>
            <a:p>
              <a:endParaRPr lang="zh-TW" altLang="en-US"/>
            </a:p>
          </p:txBody>
        </p:sp>
        <p:sp>
          <p:nvSpPr>
            <p:cNvPr id="25" name="îš1iḓê">
              <a:extLst>
                <a:ext uri="{FF2B5EF4-FFF2-40B4-BE49-F238E27FC236}"/>
              </a:extLst>
            </p:cNvPr>
            <p:cNvSpPr/>
            <p:nvPr/>
          </p:nvSpPr>
          <p:spPr bwMode="auto">
            <a:xfrm>
              <a:off x="1953142" y="2527812"/>
              <a:ext cx="299557" cy="347924"/>
            </a:xfrm>
            <a:custGeom>
              <a:avLst/>
              <a:gdLst>
                <a:gd name="T0" fmla="*/ 4 w 18"/>
                <a:gd name="T1" fmla="*/ 0 h 21"/>
                <a:gd name="T2" fmla="*/ 18 w 18"/>
                <a:gd name="T3" fmla="*/ 3 h 21"/>
                <a:gd name="T4" fmla="*/ 8 w 18"/>
                <a:gd name="T5" fmla="*/ 21 h 21"/>
                <a:gd name="T6" fmla="*/ 4 w 18"/>
                <a:gd name="T7" fmla="*/ 0 h 21"/>
              </a:gdLst>
              <a:ahLst/>
              <a:cxnLst>
                <a:cxn ang="0">
                  <a:pos x="T0" y="T1"/>
                </a:cxn>
                <a:cxn ang="0">
                  <a:pos x="T2" y="T3"/>
                </a:cxn>
                <a:cxn ang="0">
                  <a:pos x="T4" y="T5"/>
                </a:cxn>
                <a:cxn ang="0">
                  <a:pos x="T6" y="T7"/>
                </a:cxn>
              </a:cxnLst>
              <a:rect l="0" t="0" r="r" b="b"/>
              <a:pathLst>
                <a:path w="18" h="21">
                  <a:moveTo>
                    <a:pt x="4" y="0"/>
                  </a:moveTo>
                  <a:cubicBezTo>
                    <a:pt x="4" y="0"/>
                    <a:pt x="10" y="4"/>
                    <a:pt x="18" y="3"/>
                  </a:cubicBezTo>
                  <a:cubicBezTo>
                    <a:pt x="18" y="3"/>
                    <a:pt x="13" y="21"/>
                    <a:pt x="8" y="21"/>
                  </a:cubicBezTo>
                  <a:cubicBezTo>
                    <a:pt x="8" y="21"/>
                    <a:pt x="0" y="21"/>
                    <a:pt x="4" y="0"/>
                  </a:cubicBezTo>
                  <a:close/>
                </a:path>
              </a:pathLst>
            </a:custGeom>
            <a:solidFill>
              <a:srgbClr val="FCF5EA"/>
            </a:solidFill>
            <a:ln>
              <a:noFill/>
            </a:ln>
            <a:extLst>
              <a:ext uri="{91240B29-F687-4F45-9708-019B960494DF}"/>
            </a:extLst>
          </p:spPr>
          <p:txBody>
            <a:bodyPr anchor="ctr">
              <a:normAutofit fontScale="55000" lnSpcReduction="20000"/>
            </a:bodyPr>
            <a:lstStyle/>
            <a:p>
              <a:pPr algn="ctr" fontAlgn="auto">
                <a:spcBef>
                  <a:spcPts val="0"/>
                </a:spcBef>
                <a:spcAft>
                  <a:spcPts val="0"/>
                </a:spcAft>
                <a:defRPr/>
              </a:pPr>
              <a:endParaRPr kumimoji="0">
                <a:latin typeface="+mn-lt"/>
                <a:ea typeface="+mn-ea"/>
              </a:endParaRPr>
            </a:p>
          </p:txBody>
        </p:sp>
        <p:sp>
          <p:nvSpPr>
            <p:cNvPr id="39971" name="ïṡ1íḍê"/>
            <p:cNvSpPr>
              <a:spLocks/>
            </p:cNvSpPr>
            <p:nvPr/>
          </p:nvSpPr>
          <p:spPr bwMode="auto">
            <a:xfrm>
              <a:off x="1258888" y="4810126"/>
              <a:ext cx="1125538" cy="1357313"/>
            </a:xfrm>
            <a:custGeom>
              <a:avLst/>
              <a:gdLst>
                <a:gd name="T0" fmla="*/ 2147483647 w 68"/>
                <a:gd name="T1" fmla="*/ 2147483647 h 82"/>
                <a:gd name="T2" fmla="*/ 2147483647 w 68"/>
                <a:gd name="T3" fmla="*/ 2147483647 h 82"/>
                <a:gd name="T4" fmla="*/ 2147483647 w 68"/>
                <a:gd name="T5" fmla="*/ 0 h 82"/>
                <a:gd name="T6" fmla="*/ 1643814924 w 68"/>
                <a:gd name="T7" fmla="*/ 0 h 82"/>
                <a:gd name="T8" fmla="*/ 2147483647 w 68"/>
                <a:gd name="T9" fmla="*/ 2147483647 h 82"/>
                <a:gd name="T10" fmla="*/ 2147483647 w 68"/>
                <a:gd name="T11" fmla="*/ 2147483647 h 82"/>
                <a:gd name="T12" fmla="*/ 547938394 w 68"/>
                <a:gd name="T13" fmla="*/ 2147483647 h 82"/>
                <a:gd name="T14" fmla="*/ 2147483647 w 68"/>
                <a:gd name="T15" fmla="*/ 2147483647 h 82"/>
                <a:gd name="T16" fmla="*/ 2147483647 w 68"/>
                <a:gd name="T17" fmla="*/ 2147483647 h 82"/>
                <a:gd name="T18" fmla="*/ 2147483647 w 68"/>
                <a:gd name="T19" fmla="*/ 2147483647 h 82"/>
                <a:gd name="T20" fmla="*/ 2147483647 w 68"/>
                <a:gd name="T21" fmla="*/ 2147483647 h 82"/>
                <a:gd name="T22" fmla="*/ 2147483647 w 68"/>
                <a:gd name="T23" fmla="*/ 2147483647 h 82"/>
                <a:gd name="T24" fmla="*/ 2147483647 w 68"/>
                <a:gd name="T25" fmla="*/ 2147483647 h 8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2"/>
                <a:gd name="T41" fmla="*/ 68 w 68"/>
                <a:gd name="T42" fmla="*/ 82 h 8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2">
                  <a:moveTo>
                    <a:pt x="59" y="74"/>
                  </a:moveTo>
                  <a:cubicBezTo>
                    <a:pt x="59" y="74"/>
                    <a:pt x="54" y="74"/>
                    <a:pt x="51" y="76"/>
                  </a:cubicBezTo>
                  <a:cubicBezTo>
                    <a:pt x="63" y="0"/>
                    <a:pt x="63" y="0"/>
                    <a:pt x="63" y="0"/>
                  </a:cubicBezTo>
                  <a:cubicBezTo>
                    <a:pt x="6" y="0"/>
                    <a:pt x="6" y="0"/>
                    <a:pt x="6" y="0"/>
                  </a:cubicBezTo>
                  <a:cubicBezTo>
                    <a:pt x="17" y="76"/>
                    <a:pt x="17" y="76"/>
                    <a:pt x="17" y="76"/>
                  </a:cubicBezTo>
                  <a:cubicBezTo>
                    <a:pt x="14" y="74"/>
                    <a:pt x="10" y="74"/>
                    <a:pt x="10" y="74"/>
                  </a:cubicBezTo>
                  <a:cubicBezTo>
                    <a:pt x="0" y="73"/>
                    <a:pt x="2" y="82"/>
                    <a:pt x="2" y="82"/>
                  </a:cubicBezTo>
                  <a:cubicBezTo>
                    <a:pt x="27" y="82"/>
                    <a:pt x="27" y="82"/>
                    <a:pt x="27" y="82"/>
                  </a:cubicBezTo>
                  <a:cubicBezTo>
                    <a:pt x="27" y="13"/>
                    <a:pt x="27" y="13"/>
                    <a:pt x="27" y="13"/>
                  </a:cubicBezTo>
                  <a:cubicBezTo>
                    <a:pt x="42" y="13"/>
                    <a:pt x="42" y="13"/>
                    <a:pt x="42" y="13"/>
                  </a:cubicBezTo>
                  <a:cubicBezTo>
                    <a:pt x="42" y="82"/>
                    <a:pt x="42" y="82"/>
                    <a:pt x="42" y="82"/>
                  </a:cubicBezTo>
                  <a:cubicBezTo>
                    <a:pt x="67" y="82"/>
                    <a:pt x="67" y="82"/>
                    <a:pt x="67" y="82"/>
                  </a:cubicBezTo>
                  <a:cubicBezTo>
                    <a:pt x="67" y="82"/>
                    <a:pt x="68" y="73"/>
                    <a:pt x="59" y="74"/>
                  </a:cubicBezTo>
                  <a:close/>
                </a:path>
              </a:pathLst>
            </a:custGeom>
            <a:solidFill>
              <a:srgbClr val="0C3744"/>
            </a:solidFill>
            <a:ln w="9525">
              <a:noFill/>
              <a:round/>
              <a:headEnd/>
              <a:tailEnd/>
            </a:ln>
          </p:spPr>
          <p:txBody>
            <a:bodyPr anchor="ctr"/>
            <a:lstStyle/>
            <a:p>
              <a:endParaRPr lang="zh-TW" altLang="en-US"/>
            </a:p>
          </p:txBody>
        </p:sp>
        <p:sp>
          <p:nvSpPr>
            <p:cNvPr id="27" name="îŝļiḓê">
              <a:extLst>
                <a:ext uri="{FF2B5EF4-FFF2-40B4-BE49-F238E27FC236}"/>
              </a:extLst>
            </p:cNvPr>
            <p:cNvSpPr/>
            <p:nvPr/>
          </p:nvSpPr>
          <p:spPr bwMode="auto">
            <a:xfrm>
              <a:off x="495300" y="4810290"/>
              <a:ext cx="961078" cy="362728"/>
            </a:xfrm>
            <a:custGeom>
              <a:avLst/>
              <a:gdLst>
                <a:gd name="T0" fmla="*/ 57 w 58"/>
                <a:gd name="T1" fmla="*/ 22 h 22"/>
                <a:gd name="T2" fmla="*/ 2 w 58"/>
                <a:gd name="T3" fmla="*/ 3 h 22"/>
                <a:gd name="T4" fmla="*/ 0 w 58"/>
                <a:gd name="T5" fmla="*/ 0 h 22"/>
                <a:gd name="T6" fmla="*/ 1 w 58"/>
                <a:gd name="T7" fmla="*/ 0 h 22"/>
                <a:gd name="T8" fmla="*/ 3 w 58"/>
                <a:gd name="T9" fmla="*/ 1 h 22"/>
                <a:gd name="T10" fmla="*/ 5 w 58"/>
                <a:gd name="T11" fmla="*/ 1 h 22"/>
                <a:gd name="T12" fmla="*/ 58 w 58"/>
                <a:gd name="T13" fmla="*/ 20 h 22"/>
                <a:gd name="T14" fmla="*/ 57 w 58"/>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22">
                  <a:moveTo>
                    <a:pt x="57" y="22"/>
                  </a:moveTo>
                  <a:cubicBezTo>
                    <a:pt x="2" y="3"/>
                    <a:pt x="2" y="3"/>
                    <a:pt x="2" y="3"/>
                  </a:cubicBezTo>
                  <a:cubicBezTo>
                    <a:pt x="1" y="3"/>
                    <a:pt x="0" y="1"/>
                    <a:pt x="0" y="0"/>
                  </a:cubicBezTo>
                  <a:cubicBezTo>
                    <a:pt x="1" y="0"/>
                    <a:pt x="1" y="0"/>
                    <a:pt x="1" y="0"/>
                  </a:cubicBezTo>
                  <a:cubicBezTo>
                    <a:pt x="3" y="1"/>
                    <a:pt x="3" y="1"/>
                    <a:pt x="3" y="1"/>
                  </a:cubicBezTo>
                  <a:cubicBezTo>
                    <a:pt x="5" y="1"/>
                    <a:pt x="5" y="1"/>
                    <a:pt x="5" y="1"/>
                  </a:cubicBezTo>
                  <a:cubicBezTo>
                    <a:pt x="58" y="20"/>
                    <a:pt x="58" y="20"/>
                    <a:pt x="58" y="20"/>
                  </a:cubicBezTo>
                  <a:lnTo>
                    <a:pt x="57" y="22"/>
                  </a:lnTo>
                  <a:close/>
                </a:path>
              </a:pathLst>
            </a:custGeom>
            <a:solidFill>
              <a:srgbClr val="D8613D"/>
            </a:solidFill>
            <a:ln>
              <a:noFill/>
            </a:ln>
            <a:extLst>
              <a:ext uri="{91240B29-F687-4F45-9708-019B960494DF}"/>
            </a:extLst>
          </p:spPr>
          <p:txBody>
            <a:bodyPr anchor="ctr">
              <a:normAutofit fontScale="62500" lnSpcReduction="20000"/>
            </a:bodyPr>
            <a:lstStyle/>
            <a:p>
              <a:pPr algn="ctr" fontAlgn="auto">
                <a:spcBef>
                  <a:spcPts val="0"/>
                </a:spcBef>
                <a:spcAft>
                  <a:spcPts val="0"/>
                </a:spcAft>
                <a:defRPr/>
              </a:pPr>
              <a:endParaRPr kumimoji="0">
                <a:latin typeface="+mn-lt"/>
                <a:ea typeface="+mn-ea"/>
              </a:endParaRPr>
            </a:p>
          </p:txBody>
        </p:sp>
        <p:sp>
          <p:nvSpPr>
            <p:cNvPr id="39973" name="íŝlïdé"/>
            <p:cNvSpPr>
              <a:spLocks/>
            </p:cNvSpPr>
            <p:nvPr/>
          </p:nvSpPr>
          <p:spPr bwMode="auto">
            <a:xfrm>
              <a:off x="1408113" y="4413251"/>
              <a:ext cx="314325" cy="760413"/>
            </a:xfrm>
            <a:custGeom>
              <a:avLst/>
              <a:gdLst>
                <a:gd name="T0" fmla="*/ 1094744422 w 19"/>
                <a:gd name="T1" fmla="*/ 2147483647 h 46"/>
                <a:gd name="T2" fmla="*/ 547372211 w 19"/>
                <a:gd name="T3" fmla="*/ 2147483647 h 46"/>
                <a:gd name="T4" fmla="*/ 0 w 19"/>
                <a:gd name="T5" fmla="*/ 2147483647 h 46"/>
                <a:gd name="T6" fmla="*/ 2147483647 w 19"/>
                <a:gd name="T7" fmla="*/ 0 h 46"/>
                <a:gd name="T8" fmla="*/ 2147483647 w 19"/>
                <a:gd name="T9" fmla="*/ 273269328 h 46"/>
                <a:gd name="T10" fmla="*/ 1094744422 w 19"/>
                <a:gd name="T11" fmla="*/ 2147483647 h 46"/>
                <a:gd name="T12" fmla="*/ 0 60000 65536"/>
                <a:gd name="T13" fmla="*/ 0 60000 65536"/>
                <a:gd name="T14" fmla="*/ 0 60000 65536"/>
                <a:gd name="T15" fmla="*/ 0 60000 65536"/>
                <a:gd name="T16" fmla="*/ 0 60000 65536"/>
                <a:gd name="T17" fmla="*/ 0 60000 65536"/>
                <a:gd name="T18" fmla="*/ 0 w 19"/>
                <a:gd name="T19" fmla="*/ 0 h 46"/>
                <a:gd name="T20" fmla="*/ 19 w 19"/>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9" h="46">
                  <a:moveTo>
                    <a:pt x="4" y="45"/>
                  </a:moveTo>
                  <a:cubicBezTo>
                    <a:pt x="4" y="46"/>
                    <a:pt x="3" y="46"/>
                    <a:pt x="2" y="46"/>
                  </a:cubicBezTo>
                  <a:cubicBezTo>
                    <a:pt x="1" y="46"/>
                    <a:pt x="0" y="44"/>
                    <a:pt x="0" y="43"/>
                  </a:cubicBezTo>
                  <a:cubicBezTo>
                    <a:pt x="15" y="0"/>
                    <a:pt x="15" y="0"/>
                    <a:pt x="15" y="0"/>
                  </a:cubicBezTo>
                  <a:cubicBezTo>
                    <a:pt x="19" y="1"/>
                    <a:pt x="19" y="1"/>
                    <a:pt x="19" y="1"/>
                  </a:cubicBezTo>
                  <a:lnTo>
                    <a:pt x="4" y="45"/>
                  </a:lnTo>
                  <a:close/>
                </a:path>
              </a:pathLst>
            </a:custGeom>
            <a:solidFill>
              <a:srgbClr val="F1E9D4"/>
            </a:solidFill>
            <a:ln w="9525">
              <a:noFill/>
              <a:round/>
              <a:headEnd/>
              <a:tailEnd/>
            </a:ln>
          </p:spPr>
          <p:txBody>
            <a:bodyPr anchor="ctr"/>
            <a:lstStyle/>
            <a:p>
              <a:endParaRPr lang="zh-TW" altLang="en-US"/>
            </a:p>
          </p:txBody>
        </p:sp>
        <p:sp>
          <p:nvSpPr>
            <p:cNvPr id="39974" name="ïŝḷîḑê"/>
            <p:cNvSpPr>
              <a:spLocks/>
            </p:cNvSpPr>
            <p:nvPr/>
          </p:nvSpPr>
          <p:spPr bwMode="auto">
            <a:xfrm>
              <a:off x="495300" y="4098926"/>
              <a:ext cx="1160463" cy="1025525"/>
            </a:xfrm>
            <a:custGeom>
              <a:avLst/>
              <a:gdLst>
                <a:gd name="T0" fmla="*/ 395665463 w 731"/>
                <a:gd name="T1" fmla="*/ 0 h 646"/>
                <a:gd name="T2" fmla="*/ 0 w 731"/>
                <a:gd name="T3" fmla="*/ 1129029970 h 646"/>
                <a:gd name="T4" fmla="*/ 1449091175 w 731"/>
                <a:gd name="T5" fmla="*/ 1628020719 h 646"/>
                <a:gd name="T6" fmla="*/ 1842235985 w 731"/>
                <a:gd name="T7" fmla="*/ 498990947 h 646"/>
                <a:gd name="T8" fmla="*/ 395665463 w 731"/>
                <a:gd name="T9" fmla="*/ 0 h 646"/>
                <a:gd name="T10" fmla="*/ 0 60000 65536"/>
                <a:gd name="T11" fmla="*/ 0 60000 65536"/>
                <a:gd name="T12" fmla="*/ 0 60000 65536"/>
                <a:gd name="T13" fmla="*/ 0 60000 65536"/>
                <a:gd name="T14" fmla="*/ 0 60000 65536"/>
                <a:gd name="T15" fmla="*/ 0 w 731"/>
                <a:gd name="T16" fmla="*/ 0 h 646"/>
                <a:gd name="T17" fmla="*/ 731 w 731"/>
                <a:gd name="T18" fmla="*/ 646 h 646"/>
              </a:gdLst>
              <a:ahLst/>
              <a:cxnLst>
                <a:cxn ang="T10">
                  <a:pos x="T0" y="T1"/>
                </a:cxn>
                <a:cxn ang="T11">
                  <a:pos x="T2" y="T3"/>
                </a:cxn>
                <a:cxn ang="T12">
                  <a:pos x="T4" y="T5"/>
                </a:cxn>
                <a:cxn ang="T13">
                  <a:pos x="T6" y="T7"/>
                </a:cxn>
                <a:cxn ang="T14">
                  <a:pos x="T8" y="T9"/>
                </a:cxn>
              </a:cxnLst>
              <a:rect l="T15" t="T16" r="T17" b="T18"/>
              <a:pathLst>
                <a:path w="731" h="646">
                  <a:moveTo>
                    <a:pt x="157" y="0"/>
                  </a:moveTo>
                  <a:lnTo>
                    <a:pt x="0" y="448"/>
                  </a:lnTo>
                  <a:lnTo>
                    <a:pt x="575" y="646"/>
                  </a:lnTo>
                  <a:lnTo>
                    <a:pt x="731" y="198"/>
                  </a:lnTo>
                  <a:lnTo>
                    <a:pt x="157" y="0"/>
                  </a:lnTo>
                  <a:close/>
                </a:path>
              </a:pathLst>
            </a:custGeom>
            <a:solidFill>
              <a:srgbClr val="F26F41"/>
            </a:solidFill>
            <a:ln w="9525">
              <a:noFill/>
              <a:round/>
              <a:headEnd/>
              <a:tailEnd/>
            </a:ln>
          </p:spPr>
          <p:txBody>
            <a:bodyPr anchor="ctr"/>
            <a:lstStyle/>
            <a:p>
              <a:endParaRPr lang="zh-TW" altLang="en-US"/>
            </a:p>
          </p:txBody>
        </p:sp>
        <p:sp>
          <p:nvSpPr>
            <p:cNvPr id="30" name="îs1îdè">
              <a:extLst>
                <a:ext uri="{FF2B5EF4-FFF2-40B4-BE49-F238E27FC236}"/>
              </a:extLst>
            </p:cNvPr>
            <p:cNvSpPr/>
            <p:nvPr/>
          </p:nvSpPr>
          <p:spPr bwMode="auto">
            <a:xfrm>
              <a:off x="1656083" y="4413015"/>
              <a:ext cx="67399" cy="66624"/>
            </a:xfrm>
            <a:custGeom>
              <a:avLst/>
              <a:gdLst>
                <a:gd name="T0" fmla="*/ 4 w 4"/>
                <a:gd name="T1" fmla="*/ 1 h 4"/>
                <a:gd name="T2" fmla="*/ 1 w 4"/>
                <a:gd name="T3" fmla="*/ 3 h 4"/>
                <a:gd name="T4" fmla="*/ 0 w 4"/>
                <a:gd name="T5" fmla="*/ 0 h 4"/>
                <a:gd name="T6" fmla="*/ 4 w 4"/>
                <a:gd name="T7" fmla="*/ 1 h 4"/>
              </a:gdLst>
              <a:ahLst/>
              <a:cxnLst>
                <a:cxn ang="0">
                  <a:pos x="T0" y="T1"/>
                </a:cxn>
                <a:cxn ang="0">
                  <a:pos x="T2" y="T3"/>
                </a:cxn>
                <a:cxn ang="0">
                  <a:pos x="T4" y="T5"/>
                </a:cxn>
                <a:cxn ang="0">
                  <a:pos x="T6" y="T7"/>
                </a:cxn>
              </a:cxnLst>
              <a:rect l="0" t="0" r="r" b="b"/>
              <a:pathLst>
                <a:path w="4" h="4">
                  <a:moveTo>
                    <a:pt x="4" y="1"/>
                  </a:moveTo>
                  <a:cubicBezTo>
                    <a:pt x="4" y="3"/>
                    <a:pt x="3" y="4"/>
                    <a:pt x="1" y="3"/>
                  </a:cubicBezTo>
                  <a:cubicBezTo>
                    <a:pt x="0" y="3"/>
                    <a:pt x="0" y="1"/>
                    <a:pt x="0" y="0"/>
                  </a:cubicBezTo>
                  <a:lnTo>
                    <a:pt x="4" y="1"/>
                  </a:lnTo>
                  <a:close/>
                </a:path>
              </a:pathLst>
            </a:custGeom>
            <a:solidFill>
              <a:srgbClr val="D3CCBA"/>
            </a:solidFill>
            <a:ln>
              <a:noFill/>
            </a:ln>
            <a:extLst>
              <a:ext uri="{91240B29-F687-4F45-9708-019B960494DF}"/>
            </a:extLst>
          </p:spPr>
          <p:txBody>
            <a:bodyPr anchor="ctr">
              <a:normAutofit fontScale="25000" lnSpcReduction="20000"/>
            </a:bodyPr>
            <a:lstStyle/>
            <a:p>
              <a:pPr algn="ctr" fontAlgn="auto">
                <a:spcBef>
                  <a:spcPts val="0"/>
                </a:spcBef>
                <a:spcAft>
                  <a:spcPts val="0"/>
                </a:spcAft>
                <a:defRPr/>
              </a:pPr>
              <a:endParaRPr kumimoji="0">
                <a:latin typeface="+mn-lt"/>
                <a:ea typeface="+mn-ea"/>
              </a:endParaRPr>
            </a:p>
          </p:txBody>
        </p:sp>
        <p:sp>
          <p:nvSpPr>
            <p:cNvPr id="31" name="ïṧ1iḍê">
              <a:extLst>
                <a:ext uri="{FF2B5EF4-FFF2-40B4-BE49-F238E27FC236}"/>
              </a:extLst>
            </p:cNvPr>
            <p:cNvSpPr/>
            <p:nvPr/>
          </p:nvSpPr>
          <p:spPr bwMode="auto">
            <a:xfrm>
              <a:off x="744931" y="4694315"/>
              <a:ext cx="332009" cy="446626"/>
            </a:xfrm>
            <a:custGeom>
              <a:avLst/>
              <a:gdLst>
                <a:gd name="T0" fmla="*/ 4 w 20"/>
                <a:gd name="T1" fmla="*/ 0 h 27"/>
                <a:gd name="T2" fmla="*/ 5 w 20"/>
                <a:gd name="T3" fmla="*/ 20 h 27"/>
                <a:gd name="T4" fmla="*/ 16 w 20"/>
                <a:gd name="T5" fmla="*/ 17 h 27"/>
                <a:gd name="T6" fmla="*/ 17 w 20"/>
                <a:gd name="T7" fmla="*/ 12 h 27"/>
                <a:gd name="T8" fmla="*/ 13 w 20"/>
                <a:gd name="T9" fmla="*/ 3 h 27"/>
                <a:gd name="T10" fmla="*/ 4 w 20"/>
                <a:gd name="T11" fmla="*/ 0 h 27"/>
              </a:gdLst>
              <a:ahLst/>
              <a:cxnLst>
                <a:cxn ang="0">
                  <a:pos x="T0" y="T1"/>
                </a:cxn>
                <a:cxn ang="0">
                  <a:pos x="T2" y="T3"/>
                </a:cxn>
                <a:cxn ang="0">
                  <a:pos x="T4" y="T5"/>
                </a:cxn>
                <a:cxn ang="0">
                  <a:pos x="T6" y="T7"/>
                </a:cxn>
                <a:cxn ang="0">
                  <a:pos x="T8" y="T9"/>
                </a:cxn>
                <a:cxn ang="0">
                  <a:pos x="T10" y="T11"/>
                </a:cxn>
              </a:cxnLst>
              <a:rect l="0" t="0" r="r" b="b"/>
              <a:pathLst>
                <a:path w="20" h="27">
                  <a:moveTo>
                    <a:pt x="4" y="0"/>
                  </a:moveTo>
                  <a:cubicBezTo>
                    <a:pt x="4" y="0"/>
                    <a:pt x="0" y="13"/>
                    <a:pt x="5" y="20"/>
                  </a:cubicBezTo>
                  <a:cubicBezTo>
                    <a:pt x="10" y="27"/>
                    <a:pt x="16" y="20"/>
                    <a:pt x="16" y="17"/>
                  </a:cubicBezTo>
                  <a:cubicBezTo>
                    <a:pt x="16" y="17"/>
                    <a:pt x="20" y="15"/>
                    <a:pt x="17" y="12"/>
                  </a:cubicBezTo>
                  <a:cubicBezTo>
                    <a:pt x="15" y="10"/>
                    <a:pt x="13" y="3"/>
                    <a:pt x="13" y="3"/>
                  </a:cubicBezTo>
                  <a:lnTo>
                    <a:pt x="4" y="0"/>
                  </a:lnTo>
                  <a:close/>
                </a:path>
              </a:pathLst>
            </a:custGeom>
            <a:solidFill>
              <a:srgbClr val="FFC484"/>
            </a:solidFill>
            <a:ln>
              <a:noFill/>
            </a:ln>
            <a:extLst>
              <a:ext uri="{91240B29-F687-4F45-9708-019B960494DF}"/>
            </a:extLst>
          </p:spPr>
          <p:txBody>
            <a:bodyPr anchor="ctr">
              <a:normAutofit fontScale="85000" lnSpcReduction="20000"/>
            </a:bodyPr>
            <a:lstStyle/>
            <a:p>
              <a:pPr algn="ctr" fontAlgn="auto">
                <a:spcBef>
                  <a:spcPts val="0"/>
                </a:spcBef>
                <a:spcAft>
                  <a:spcPts val="0"/>
                </a:spcAft>
                <a:defRPr/>
              </a:pPr>
              <a:endParaRPr kumimoji="0">
                <a:latin typeface="+mn-lt"/>
                <a:ea typeface="+mn-ea"/>
              </a:endParaRPr>
            </a:p>
          </p:txBody>
        </p:sp>
        <p:sp>
          <p:nvSpPr>
            <p:cNvPr id="39977" name="îŝlîḍe"/>
            <p:cNvSpPr>
              <a:spLocks/>
            </p:cNvSpPr>
            <p:nvPr/>
          </p:nvSpPr>
          <p:spPr bwMode="auto">
            <a:xfrm>
              <a:off x="811213" y="3271838"/>
              <a:ext cx="679450" cy="1471613"/>
            </a:xfrm>
            <a:custGeom>
              <a:avLst/>
              <a:gdLst>
                <a:gd name="T0" fmla="*/ 2147483647 w 41"/>
                <a:gd name="T1" fmla="*/ 0 h 89"/>
                <a:gd name="T2" fmla="*/ 0 w 41"/>
                <a:gd name="T3" fmla="*/ 2147483647 h 89"/>
                <a:gd name="T4" fmla="*/ 2147483647 w 41"/>
                <a:gd name="T5" fmla="*/ 2147483647 h 89"/>
                <a:gd name="T6" fmla="*/ 2147483647 w 41"/>
                <a:gd name="T7" fmla="*/ 2147483647 h 89"/>
                <a:gd name="T8" fmla="*/ 2147483647 w 41"/>
                <a:gd name="T9" fmla="*/ 0 h 89"/>
                <a:gd name="T10" fmla="*/ 0 60000 65536"/>
                <a:gd name="T11" fmla="*/ 0 60000 65536"/>
                <a:gd name="T12" fmla="*/ 0 60000 65536"/>
                <a:gd name="T13" fmla="*/ 0 60000 65536"/>
                <a:gd name="T14" fmla="*/ 0 60000 65536"/>
                <a:gd name="T15" fmla="*/ 0 w 41"/>
                <a:gd name="T16" fmla="*/ 0 h 89"/>
                <a:gd name="T17" fmla="*/ 41 w 41"/>
                <a:gd name="T18" fmla="*/ 89 h 89"/>
              </a:gdLst>
              <a:ahLst/>
              <a:cxnLst>
                <a:cxn ang="T10">
                  <a:pos x="T0" y="T1"/>
                </a:cxn>
                <a:cxn ang="T11">
                  <a:pos x="T2" y="T3"/>
                </a:cxn>
                <a:cxn ang="T12">
                  <a:pos x="T4" y="T5"/>
                </a:cxn>
                <a:cxn ang="T13">
                  <a:pos x="T6" y="T7"/>
                </a:cxn>
                <a:cxn ang="T14">
                  <a:pos x="T8" y="T9"/>
                </a:cxn>
              </a:cxnLst>
              <a:rect l="T15" t="T16" r="T17" b="T18"/>
              <a:pathLst>
                <a:path w="41" h="89">
                  <a:moveTo>
                    <a:pt x="36" y="0"/>
                  </a:moveTo>
                  <a:cubicBezTo>
                    <a:pt x="36" y="0"/>
                    <a:pt x="11" y="41"/>
                    <a:pt x="0" y="86"/>
                  </a:cubicBezTo>
                  <a:cubicBezTo>
                    <a:pt x="9" y="89"/>
                    <a:pt x="9" y="89"/>
                    <a:pt x="9" y="89"/>
                  </a:cubicBezTo>
                  <a:cubicBezTo>
                    <a:pt x="9" y="89"/>
                    <a:pt x="34" y="35"/>
                    <a:pt x="41" y="29"/>
                  </a:cubicBezTo>
                  <a:lnTo>
                    <a:pt x="36" y="0"/>
                  </a:lnTo>
                  <a:close/>
                </a:path>
              </a:pathLst>
            </a:custGeom>
            <a:solidFill>
              <a:srgbClr val="FCF5EA"/>
            </a:solidFill>
            <a:ln w="9525">
              <a:noFill/>
              <a:round/>
              <a:headEnd/>
              <a:tailEnd/>
            </a:ln>
          </p:spPr>
          <p:txBody>
            <a:bodyPr anchor="ctr"/>
            <a:lstStyle/>
            <a:p>
              <a:endParaRPr lang="zh-TW" altLang="en-US"/>
            </a:p>
          </p:txBody>
        </p:sp>
      </p:grpSp>
      <p:graphicFrame>
        <p:nvGraphicFramePr>
          <p:cNvPr id="54" name="表格 53"/>
          <p:cNvGraphicFramePr>
            <a:graphicFrameLocks noGrp="1"/>
          </p:cNvGraphicFramePr>
          <p:nvPr/>
        </p:nvGraphicFramePr>
        <p:xfrm>
          <a:off x="720725" y="1349375"/>
          <a:ext cx="9239250" cy="4013200"/>
        </p:xfrm>
        <a:graphic>
          <a:graphicData uri="http://schemas.openxmlformats.org/drawingml/2006/table">
            <a:tbl>
              <a:tblPr firstRow="1" bandRow="1">
                <a:tableStyleId>{5C22544A-7EE6-4342-B048-85BDC9FD1C3A}</a:tableStyleId>
              </a:tblPr>
              <a:tblGrid>
                <a:gridCol w="1901316">
                  <a:extLst>
                    <a:ext uri="{9D8B030D-6E8A-4147-A177-3AD203B41FA5}"/>
                  </a:extLst>
                </a:gridCol>
                <a:gridCol w="3605099">
                  <a:extLst>
                    <a:ext uri="{9D8B030D-6E8A-4147-A177-3AD203B41FA5}"/>
                  </a:extLst>
                </a:gridCol>
                <a:gridCol w="2001111">
                  <a:extLst>
                    <a:ext uri="{9D8B030D-6E8A-4147-A177-3AD203B41FA5}"/>
                  </a:extLst>
                </a:gridCol>
                <a:gridCol w="1732506">
                  <a:extLst>
                    <a:ext uri="{9D8B030D-6E8A-4147-A177-3AD203B41FA5}"/>
                  </a:extLst>
                </a:gridCol>
              </a:tblGrid>
              <a:tr h="488791">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        </a:t>
                      </a:r>
                      <a:r>
                        <a:rPr lang="zh-TW" altLang="en-US" sz="1400" dirty="0">
                          <a:latin typeface="微軟正黑體" pitchFamily="34" charset="-120"/>
                          <a:ea typeface="微軟正黑體" pitchFamily="34" charset="-120"/>
                        </a:rPr>
                        <a:t>報名資格</a:t>
                      </a:r>
                      <a:endParaRPr lang="en-US" altLang="zh-TW" sz="1400" dirty="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itchFamily="34" charset="-120"/>
                          <a:ea typeface="微軟正黑體" pitchFamily="34" charset="-120"/>
                        </a:rPr>
                        <a:t>報名辦法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國中應屆畢業生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非應屆畢業生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itchFamily="34" charset="-120"/>
                          <a:ea typeface="微軟正黑體" pitchFamily="34" charset="-120"/>
                        </a:rPr>
                        <a:t>同等學力者</a:t>
                      </a:r>
                      <a:endParaRPr lang="en-US" altLang="zh-TW" sz="2000"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extLst>
              </a:tr>
              <a:tr h="1026572">
                <a:tc>
                  <a:txBody>
                    <a:bodyPr/>
                    <a:lstStyle/>
                    <a:p>
                      <a:pPr algn="ctr"/>
                      <a:r>
                        <a:rPr lang="zh-TW" altLang="en-US" sz="2000" b="1" dirty="0">
                          <a:latin typeface="微軟正黑體" pitchFamily="34" charset="-120"/>
                          <a:ea typeface="微軟正黑體" pitchFamily="34" charset="-120"/>
                        </a:rPr>
                        <a:t>網路</a:t>
                      </a:r>
                      <a:endParaRPr lang="en-US" altLang="zh-TW" sz="2000" b="1" dirty="0">
                        <a:latin typeface="微軟正黑體" pitchFamily="34" charset="-120"/>
                        <a:ea typeface="微軟正黑體" pitchFamily="34" charset="-120"/>
                      </a:endParaRPr>
                    </a:p>
                    <a:p>
                      <a:pPr algn="ctr"/>
                      <a:r>
                        <a:rPr lang="zh-TW" altLang="en-US" sz="2000" b="1" dirty="0" smtClean="0">
                          <a:latin typeface="微軟正黑體" pitchFamily="34" charset="-120"/>
                          <a:ea typeface="微軟正黑體" pitchFamily="34" charset="-120"/>
                        </a:rPr>
                        <a:t>報名</a:t>
                      </a:r>
                      <a:endParaRPr lang="zh-TW" altLang="en-US" sz="2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7030A0"/>
                          </a:solidFill>
                          <a:latin typeface="微軟正黑體" pitchFamily="34" charset="-120"/>
                          <a:ea typeface="微軟正黑體" pitchFamily="34" charset="-120"/>
                        </a:rPr>
                        <a:t>國中</a:t>
                      </a:r>
                      <a:r>
                        <a:rPr lang="zh-TW" altLang="en-US" sz="2000" b="1" dirty="0" smtClean="0">
                          <a:solidFill>
                            <a:srgbClr val="7030A0"/>
                          </a:solidFill>
                          <a:latin typeface="微軟正黑體" pitchFamily="34" charset="-120"/>
                          <a:ea typeface="微軟正黑體" pitchFamily="34" charset="-120"/>
                        </a:rPr>
                        <a:t>集體報名</a:t>
                      </a:r>
                      <a:endParaRPr lang="en-US" altLang="zh-TW" sz="2000" b="1" dirty="0">
                        <a:solidFill>
                          <a:srgbClr val="7030A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rgbClr val="C00000"/>
                          </a:solidFill>
                          <a:latin typeface="微軟正黑體" pitchFamily="34" charset="-120"/>
                          <a:ea typeface="微軟正黑體" pitchFamily="34" charset="-120"/>
                        </a:rPr>
                        <a:t>109/5/18</a:t>
                      </a:r>
                      <a:r>
                        <a:rPr lang="zh-TW" altLang="en-US" sz="1800" b="1" dirty="0" smtClean="0">
                          <a:solidFill>
                            <a:srgbClr val="C00000"/>
                          </a:solidFill>
                          <a:latin typeface="微軟正黑體" pitchFamily="34" charset="-120"/>
                          <a:ea typeface="微軟正黑體" pitchFamily="34" charset="-120"/>
                        </a:rPr>
                        <a:t>（一）～</a:t>
                      </a:r>
                      <a:r>
                        <a:rPr lang="en-US" altLang="zh-TW" sz="1800" b="1" dirty="0" smtClean="0">
                          <a:solidFill>
                            <a:srgbClr val="C00000"/>
                          </a:solidFill>
                          <a:latin typeface="微軟正黑體" pitchFamily="34" charset="-120"/>
                          <a:ea typeface="微軟正黑體" pitchFamily="34" charset="-120"/>
                        </a:rPr>
                        <a:t>5/22</a:t>
                      </a:r>
                      <a:r>
                        <a:rPr lang="zh-TW" altLang="en-US" sz="1800" b="1" dirty="0" smtClean="0">
                          <a:solidFill>
                            <a:srgbClr val="C00000"/>
                          </a:solidFill>
                          <a:latin typeface="微軟正黑體" pitchFamily="34" charset="-120"/>
                          <a:ea typeface="微軟正黑體" pitchFamily="34" charset="-120"/>
                        </a:rPr>
                        <a:t>（</a:t>
                      </a:r>
                      <a:r>
                        <a:rPr lang="zh-TW" altLang="en-US" sz="1800" b="1" dirty="0">
                          <a:solidFill>
                            <a:srgbClr val="C00000"/>
                          </a:solidFill>
                          <a:latin typeface="微軟正黑體" pitchFamily="34" charset="-120"/>
                          <a:ea typeface="微軟正黑體" pitchFamily="34" charset="-120"/>
                        </a:rPr>
                        <a:t>五</a:t>
                      </a:r>
                      <a:r>
                        <a:rPr lang="zh-TW" altLang="en-US" sz="1800" b="1" dirty="0" smtClean="0">
                          <a:solidFill>
                            <a:srgbClr val="C00000"/>
                          </a:solidFill>
                          <a:latin typeface="微軟正黑體" pitchFamily="34" charset="-120"/>
                          <a:ea typeface="微軟正黑體" pitchFamily="34" charset="-120"/>
                        </a:rPr>
                        <a:t>）</a:t>
                      </a:r>
                      <a:endParaRPr lang="en-US" altLang="zh-TW" sz="1800" b="1" dirty="0" smtClean="0">
                        <a:solidFill>
                          <a:srgbClr val="C0000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rgbClr val="C00000"/>
                          </a:solidFill>
                          <a:latin typeface="微軟正黑體" pitchFamily="34" charset="-120"/>
                          <a:ea typeface="微軟正黑體" pitchFamily="34" charset="-120"/>
                        </a:rPr>
                        <a:t>10:00~12:00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7030A0"/>
                          </a:solidFill>
                          <a:latin typeface="微軟正黑體" pitchFamily="34" charset="-120"/>
                          <a:ea typeface="微軟正黑體" pitchFamily="34" charset="-120"/>
                          <a:cs typeface="+mn-cs"/>
                        </a:rPr>
                        <a:t>個別</a:t>
                      </a:r>
                      <a:r>
                        <a:rPr lang="zh-TW" altLang="en-US" sz="2000" b="1" kern="1200" dirty="0" smtClean="0">
                          <a:solidFill>
                            <a:srgbClr val="7030A0"/>
                          </a:solidFill>
                          <a:latin typeface="微軟正黑體" pitchFamily="34" charset="-120"/>
                          <a:ea typeface="微軟正黑體" pitchFamily="34" charset="-120"/>
                          <a:cs typeface="+mn-cs"/>
                        </a:rPr>
                        <a:t>網路報名</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en-US" altLang="zh-TW" sz="1800" b="1" dirty="0" smtClean="0">
                          <a:solidFill>
                            <a:srgbClr val="C00000"/>
                          </a:solidFill>
                          <a:latin typeface="微軟正黑體" pitchFamily="34" charset="-120"/>
                          <a:ea typeface="微軟正黑體" pitchFamily="34" charset="-120"/>
                        </a:rPr>
                        <a:t>109/5/18</a:t>
                      </a:r>
                      <a:r>
                        <a:rPr lang="zh-TW" altLang="en-US" sz="1800" b="1" dirty="0" smtClean="0">
                          <a:solidFill>
                            <a:srgbClr val="C00000"/>
                          </a:solidFill>
                          <a:latin typeface="微軟正黑體" pitchFamily="34" charset="-120"/>
                          <a:ea typeface="微軟正黑體" pitchFamily="34" charset="-120"/>
                        </a:rPr>
                        <a:t>（一）～</a:t>
                      </a:r>
                      <a:r>
                        <a:rPr lang="en-US" altLang="zh-TW" sz="1800" b="1" dirty="0" smtClean="0">
                          <a:solidFill>
                            <a:srgbClr val="C00000"/>
                          </a:solidFill>
                          <a:latin typeface="微軟正黑體" pitchFamily="34" charset="-120"/>
                          <a:ea typeface="微軟正黑體" pitchFamily="34" charset="-120"/>
                        </a:rPr>
                        <a:t>5/22</a:t>
                      </a:r>
                      <a:r>
                        <a:rPr lang="zh-TW" altLang="en-US" sz="1800" b="1" dirty="0" smtClean="0">
                          <a:solidFill>
                            <a:srgbClr val="C00000"/>
                          </a:solidFill>
                          <a:latin typeface="微軟正黑體" pitchFamily="34" charset="-120"/>
                          <a:ea typeface="微軟正黑體" pitchFamily="34" charset="-120"/>
                        </a:rPr>
                        <a:t>（五）</a:t>
                      </a:r>
                      <a:endParaRPr lang="en-US" altLang="zh-TW" sz="1800" b="1" dirty="0" smtClean="0">
                        <a:solidFill>
                          <a:srgbClr val="C00000"/>
                        </a:solidFill>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solidFill>
                            <a:srgbClr val="C00000"/>
                          </a:solidFill>
                          <a:latin typeface="微軟正黑體" pitchFamily="34" charset="-120"/>
                          <a:ea typeface="微軟正黑體" pitchFamily="34" charset="-120"/>
                        </a:rPr>
                        <a:t>10:00~15:00</a:t>
                      </a:r>
                      <a:endParaRPr lang="en-US" altLang="zh-TW" sz="1800" b="1" dirty="0">
                        <a:solidFill>
                          <a:srgbClr val="C00000"/>
                        </a:solidFill>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lang="zh-TW" altLang="en-US" dirty="0"/>
                    </a:p>
                  </a:txBody>
                  <a:tcPr/>
                </a:tc>
                <a:extLst>
                  <a:ext uri="{0D108BD9-81ED-4DB2-BD59-A6C34878D82A}"/>
                </a:extLst>
              </a:tr>
              <a:tr h="2307576">
                <a:tc>
                  <a:txBody>
                    <a:bodyPr/>
                    <a:lstStyle/>
                    <a:p>
                      <a:pPr algn="ctr"/>
                      <a:r>
                        <a:rPr lang="zh-TW" altLang="en-US" sz="2000" b="1" dirty="0">
                          <a:latin typeface="微軟正黑體" pitchFamily="34" charset="-120"/>
                          <a:ea typeface="微軟正黑體" pitchFamily="34" charset="-120"/>
                        </a:rPr>
                        <a:t>報名</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文件</a:t>
                      </a:r>
                      <a:endParaRPr lang="en-US" altLang="zh-TW" sz="2000" b="1" dirty="0">
                        <a:latin typeface="微軟正黑體" pitchFamily="34" charset="-120"/>
                        <a:ea typeface="微軟正黑體"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dirty="0">
                          <a:solidFill>
                            <a:schemeClr val="tx1"/>
                          </a:solidFill>
                          <a:latin typeface="微軟正黑體" pitchFamily="34" charset="-120"/>
                          <a:ea typeface="微軟正黑體" pitchFamily="34" charset="-120"/>
                        </a:rPr>
                        <a:t>由就讀國中出</a:t>
                      </a:r>
                      <a:r>
                        <a:rPr lang="zh-TW" altLang="en-US" sz="2000" b="1" dirty="0" smtClean="0">
                          <a:solidFill>
                            <a:schemeClr val="tx1"/>
                          </a:solidFill>
                          <a:latin typeface="微軟正黑體" pitchFamily="34" charset="-120"/>
                          <a:ea typeface="微軟正黑體" pitchFamily="34" charset="-120"/>
                        </a:rPr>
                        <a:t>具</a:t>
                      </a:r>
                      <a:endParaRPr lang="en-US" altLang="zh-TW" sz="2000" b="1" dirty="0" smtClean="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dirty="0" smtClean="0">
                          <a:solidFill>
                            <a:schemeClr val="tx1"/>
                          </a:solidFill>
                          <a:latin typeface="微軟正黑體" pitchFamily="34" charset="-120"/>
                          <a:ea typeface="微軟正黑體" pitchFamily="34" charset="-120"/>
                        </a:rPr>
                        <a:t>  「</a:t>
                      </a:r>
                      <a:r>
                        <a:rPr lang="en-US" altLang="zh-TW" sz="2000" b="1" dirty="0" smtClean="0">
                          <a:solidFill>
                            <a:schemeClr val="tx1"/>
                          </a:solidFill>
                          <a:latin typeface="微軟正黑體" pitchFamily="34" charset="-120"/>
                          <a:ea typeface="微軟正黑體" pitchFamily="34" charset="-120"/>
                        </a:rPr>
                        <a:t>109</a:t>
                      </a:r>
                      <a:r>
                        <a:rPr lang="zh-TW" altLang="en-US" sz="2000" b="1" dirty="0" smtClean="0">
                          <a:solidFill>
                            <a:schemeClr val="tx1"/>
                          </a:solidFill>
                          <a:latin typeface="微軟正黑體" pitchFamily="34" charset="-120"/>
                          <a:ea typeface="微軟正黑體" pitchFamily="34" charset="-120"/>
                        </a:rPr>
                        <a:t>學年</a:t>
                      </a:r>
                      <a:r>
                        <a:rPr lang="zh-TW" altLang="en-US" sz="2000" b="1" dirty="0">
                          <a:solidFill>
                            <a:schemeClr val="tx1"/>
                          </a:solidFill>
                          <a:latin typeface="微軟正黑體" pitchFamily="34" charset="-120"/>
                          <a:ea typeface="微軟正黑體" pitchFamily="34" charset="-120"/>
                        </a:rPr>
                        <a:t>度</a:t>
                      </a:r>
                      <a:r>
                        <a:rPr lang="zh-TW" altLang="en-US" sz="2000" b="1" dirty="0" smtClean="0">
                          <a:solidFill>
                            <a:schemeClr val="tx1"/>
                          </a:solidFill>
                          <a:latin typeface="微軟正黑體" pitchFamily="34" charset="-120"/>
                          <a:ea typeface="微軟正黑體" pitchFamily="34" charset="-120"/>
                        </a:rPr>
                        <a:t>五專優先免試入</a:t>
                      </a:r>
                      <a:endParaRPr lang="en-US" altLang="zh-TW" sz="2000" b="1" dirty="0" smtClean="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dirty="0" smtClean="0">
                          <a:solidFill>
                            <a:schemeClr val="tx1"/>
                          </a:solidFill>
                          <a:latin typeface="微軟正黑體" pitchFamily="34" charset="-120"/>
                          <a:ea typeface="微軟正黑體" pitchFamily="34" charset="-120"/>
                        </a:rPr>
                        <a:t>    學</a:t>
                      </a:r>
                      <a:r>
                        <a:rPr lang="zh-TW" altLang="en-US" sz="2000" b="1" dirty="0">
                          <a:solidFill>
                            <a:schemeClr val="tx1"/>
                          </a:solidFill>
                          <a:latin typeface="微軟正黑體" pitchFamily="34" charset="-120"/>
                          <a:ea typeface="微軟正黑體" pitchFamily="34" charset="-120"/>
                        </a:rPr>
                        <a:t>專用超額比序項目</a:t>
                      </a:r>
                      <a:r>
                        <a:rPr lang="zh-TW" altLang="en-US" sz="2000" b="1" dirty="0" smtClean="0">
                          <a:solidFill>
                            <a:schemeClr val="tx1"/>
                          </a:solidFill>
                          <a:latin typeface="微軟正黑體" pitchFamily="34" charset="-120"/>
                          <a:ea typeface="微軟正黑體" pitchFamily="34" charset="-120"/>
                        </a:rPr>
                        <a:t>積分證</a:t>
                      </a:r>
                      <a:endParaRPr lang="en-US" altLang="zh-TW" sz="2000" b="1" dirty="0" smtClean="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600"/>
                        </a:spcAft>
                        <a:buClrTx/>
                        <a:buSzTx/>
                        <a:buFont typeface="Wingdings" pitchFamily="2" charset="2"/>
                        <a:buNone/>
                        <a:tabLst/>
                        <a:defRPr/>
                      </a:pPr>
                      <a:r>
                        <a:rPr lang="zh-TW" altLang="en-US" sz="2000" b="1" dirty="0" smtClean="0">
                          <a:solidFill>
                            <a:schemeClr val="tx1"/>
                          </a:solidFill>
                          <a:latin typeface="微軟正黑體" pitchFamily="34" charset="-120"/>
                          <a:ea typeface="微軟正黑體" pitchFamily="34" charset="-120"/>
                        </a:rPr>
                        <a:t>    明</a:t>
                      </a:r>
                      <a:r>
                        <a:rPr lang="zh-TW" altLang="en-US" sz="2000" b="1" dirty="0">
                          <a:solidFill>
                            <a:schemeClr val="tx1"/>
                          </a:solidFill>
                          <a:latin typeface="微軟正黑體" pitchFamily="34" charset="-120"/>
                          <a:ea typeface="微軟正黑體" pitchFamily="34" charset="-120"/>
                        </a:rPr>
                        <a:t>單」</a:t>
                      </a:r>
                      <a:endParaRPr lang="en-US" altLang="zh-TW" sz="20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dirty="0">
                          <a:solidFill>
                            <a:schemeClr val="tx1"/>
                          </a:solidFill>
                          <a:latin typeface="微軟正黑體" pitchFamily="34" charset="-120"/>
                          <a:ea typeface="微軟正黑體" pitchFamily="34" charset="-120"/>
                        </a:rPr>
                        <a:t>免出具學歷證明文件</a:t>
                      </a:r>
                      <a:endParaRPr lang="zh-TW" altLang="en-US" sz="2000" b="1" kern="1200" dirty="0">
                        <a:solidFill>
                          <a:schemeClr val="tx1"/>
                        </a:solidFill>
                        <a:latin typeface="微軟正黑體" pitchFamily="34" charset="-120"/>
                        <a:ea typeface="微軟正黑體"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gridSpan="2">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出具國中畢業證書或學力</a:t>
                      </a:r>
                      <a:r>
                        <a:rPr lang="zh-TW" altLang="en-US" sz="2000" b="1" kern="1200" dirty="0" smtClean="0">
                          <a:solidFill>
                            <a:schemeClr val="tx1"/>
                          </a:solidFill>
                          <a:latin typeface="微軟正黑體" pitchFamily="34" charset="-120"/>
                          <a:ea typeface="微軟正黑體" pitchFamily="34" charset="-120"/>
                          <a:cs typeface="+mn-cs"/>
                        </a:rPr>
                        <a:t>證</a:t>
                      </a:r>
                      <a:endParaRPr lang="en-US" altLang="zh-TW" sz="2000" b="1" kern="1200" dirty="0" smtClean="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600"/>
                        </a:spcAft>
                        <a:buClrTx/>
                        <a:buSzTx/>
                        <a:buFont typeface="Wingdings" pitchFamily="2" charset="2"/>
                        <a:buNone/>
                        <a:tabLst/>
                        <a:defRPr/>
                      </a:pPr>
                      <a:r>
                        <a:rPr lang="zh-TW" altLang="en-US" sz="2000" b="1" kern="1200" dirty="0" smtClean="0">
                          <a:solidFill>
                            <a:schemeClr val="tx1"/>
                          </a:solidFill>
                          <a:latin typeface="微軟正黑體" pitchFamily="34" charset="-120"/>
                          <a:ea typeface="微軟正黑體" pitchFamily="34" charset="-120"/>
                          <a:cs typeface="+mn-cs"/>
                        </a:rPr>
                        <a:t>    明</a:t>
                      </a:r>
                      <a:r>
                        <a:rPr lang="zh-TW" altLang="en-US" sz="2000" b="1" kern="1200" dirty="0">
                          <a:solidFill>
                            <a:schemeClr val="tx1"/>
                          </a:solidFill>
                          <a:latin typeface="微軟正黑體" pitchFamily="34" charset="-120"/>
                          <a:ea typeface="微軟正黑體" pitchFamily="34" charset="-120"/>
                          <a:cs typeface="+mn-cs"/>
                        </a:rPr>
                        <a:t>文件</a:t>
                      </a:r>
                      <a:endParaRPr lang="en-US" altLang="zh-TW" sz="2000" b="1" kern="1200" dirty="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向原就讀國中</a:t>
                      </a:r>
                      <a:r>
                        <a:rPr lang="zh-TW" altLang="en-US" sz="2000" b="1" kern="1200" dirty="0" smtClean="0">
                          <a:solidFill>
                            <a:schemeClr val="tx1"/>
                          </a:solidFill>
                          <a:latin typeface="微軟正黑體" pitchFamily="34" charset="-120"/>
                          <a:ea typeface="微軟正黑體" pitchFamily="34" charset="-120"/>
                          <a:cs typeface="+mn-cs"/>
                        </a:rPr>
                        <a:t>申請</a:t>
                      </a:r>
                      <a:endParaRPr lang="en-US" altLang="zh-TW" sz="2000" b="1" kern="1200" dirty="0" smtClean="0">
                        <a:solidFill>
                          <a:schemeClr val="tx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kern="1200" dirty="0" smtClean="0">
                          <a:solidFill>
                            <a:srgbClr val="C00000"/>
                          </a:solidFill>
                          <a:latin typeface="微軟正黑體" pitchFamily="34" charset="-120"/>
                          <a:ea typeface="微軟正黑體" pitchFamily="34" charset="-120"/>
                          <a:cs typeface="+mn-cs"/>
                        </a:rPr>
                        <a:t>  「</a:t>
                      </a:r>
                      <a:r>
                        <a:rPr lang="en-US" altLang="zh-TW" sz="2000" b="1" dirty="0" smtClean="0">
                          <a:solidFill>
                            <a:srgbClr val="C00000"/>
                          </a:solidFill>
                          <a:latin typeface="微軟正黑體" pitchFamily="34" charset="-120"/>
                          <a:ea typeface="微軟正黑體" pitchFamily="34" charset="-120"/>
                        </a:rPr>
                        <a:t>109</a:t>
                      </a:r>
                      <a:r>
                        <a:rPr lang="zh-TW" altLang="en-US" sz="2000" b="1" dirty="0" smtClean="0">
                          <a:solidFill>
                            <a:srgbClr val="C00000"/>
                          </a:solidFill>
                          <a:latin typeface="微軟正黑體" pitchFamily="34" charset="-120"/>
                          <a:ea typeface="微軟正黑體" pitchFamily="34" charset="-120"/>
                        </a:rPr>
                        <a:t>學年度五專優先免試入</a:t>
                      </a:r>
                      <a:endParaRPr lang="en-US" altLang="zh-TW" sz="2000" b="1" dirty="0" smtClean="0">
                        <a:solidFill>
                          <a:srgbClr val="C0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1" dirty="0" smtClean="0">
                          <a:solidFill>
                            <a:srgbClr val="C00000"/>
                          </a:solidFill>
                          <a:latin typeface="微軟正黑體" pitchFamily="34" charset="-120"/>
                          <a:ea typeface="微軟正黑體" pitchFamily="34" charset="-120"/>
                        </a:rPr>
                        <a:t>    學</a:t>
                      </a:r>
                      <a:r>
                        <a:rPr lang="zh-TW" altLang="en-US" sz="2000" b="1" dirty="0">
                          <a:solidFill>
                            <a:srgbClr val="C00000"/>
                          </a:solidFill>
                          <a:latin typeface="微軟正黑體" pitchFamily="34" charset="-120"/>
                          <a:ea typeface="微軟正黑體" pitchFamily="34" charset="-120"/>
                        </a:rPr>
                        <a:t>專用超額比序</a:t>
                      </a:r>
                      <a:r>
                        <a:rPr lang="zh-TW" altLang="en-US" sz="2000" b="1" dirty="0" smtClean="0">
                          <a:solidFill>
                            <a:srgbClr val="C00000"/>
                          </a:solidFill>
                          <a:latin typeface="微軟正黑體" pitchFamily="34" charset="-120"/>
                          <a:ea typeface="微軟正黑體" pitchFamily="34" charset="-120"/>
                        </a:rPr>
                        <a:t>項目積分證</a:t>
                      </a:r>
                      <a:endParaRPr lang="en-US" altLang="zh-TW" sz="2000" b="1" dirty="0" smtClean="0">
                        <a:solidFill>
                          <a:srgbClr val="C00000"/>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600"/>
                        </a:spcAft>
                        <a:buClrTx/>
                        <a:buSzTx/>
                        <a:buFont typeface="Wingdings" pitchFamily="2" charset="2"/>
                        <a:buNone/>
                        <a:tabLst/>
                        <a:defRPr/>
                      </a:pPr>
                      <a:r>
                        <a:rPr lang="zh-TW" altLang="en-US" sz="2000" b="1" dirty="0" smtClean="0">
                          <a:solidFill>
                            <a:srgbClr val="C00000"/>
                          </a:solidFill>
                          <a:latin typeface="微軟正黑體" pitchFamily="34" charset="-120"/>
                          <a:ea typeface="微軟正黑體" pitchFamily="34" charset="-120"/>
                        </a:rPr>
                        <a:t>    明</a:t>
                      </a:r>
                      <a:r>
                        <a:rPr lang="zh-TW" altLang="en-US" sz="2000" b="1" dirty="0">
                          <a:solidFill>
                            <a:srgbClr val="C00000"/>
                          </a:solidFill>
                          <a:latin typeface="微軟正黑體" pitchFamily="34" charset="-120"/>
                          <a:ea typeface="微軟正黑體" pitchFamily="34" charset="-120"/>
                        </a:rPr>
                        <a:t>單</a:t>
                      </a:r>
                      <a:r>
                        <a:rPr lang="zh-TW" altLang="en-US" sz="2000" b="1" kern="1200" dirty="0">
                          <a:solidFill>
                            <a:srgbClr val="C00000"/>
                          </a:solidFill>
                          <a:latin typeface="微軟正黑體" pitchFamily="34" charset="-120"/>
                          <a:ea typeface="微軟正黑體" pitchFamily="34" charset="-120"/>
                          <a:cs typeface="+mn-cs"/>
                        </a:rPr>
                        <a:t>」</a:t>
                      </a:r>
                      <a:endParaRPr lang="en-US" altLang="zh-TW" sz="2000" b="1" kern="1200" dirty="0">
                        <a:solidFill>
                          <a:srgbClr val="C00000"/>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u"/>
                        <a:tabLst/>
                        <a:defRPr/>
                      </a:pPr>
                      <a:r>
                        <a:rPr lang="zh-TW" altLang="en-US" sz="2000" b="1" kern="1200" dirty="0">
                          <a:solidFill>
                            <a:schemeClr val="tx1"/>
                          </a:solidFill>
                          <a:latin typeface="微軟正黑體" pitchFamily="34" charset="-120"/>
                          <a:ea typeface="微軟正黑體" pitchFamily="34" charset="-120"/>
                          <a:cs typeface="+mn-cs"/>
                        </a:rPr>
                        <a:t>自備積分採計項目證明文件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hMerge="1">
                  <a:txBody>
                    <a:bodyPr/>
                    <a:lstStyle/>
                    <a:p>
                      <a:endParaRPr lang="zh-TW" altLang="en-US"/>
                    </a:p>
                  </a:txBody>
                  <a:tcPr/>
                </a:tc>
                <a:extLst>
                  <a:ext uri="{0D108BD9-81ED-4DB2-BD59-A6C34878D82A}"/>
                </a:extLst>
              </a:tr>
            </a:tbl>
          </a:graphicData>
        </a:graphic>
      </p:graphicFrame>
      <p:sp>
        <p:nvSpPr>
          <p:cNvPr id="39961" name="文字方塊 2"/>
          <p:cNvSpPr txBox="1">
            <a:spLocks noChangeArrowheads="1"/>
          </p:cNvSpPr>
          <p:nvPr/>
        </p:nvSpPr>
        <p:spPr bwMode="auto">
          <a:xfrm>
            <a:off x="969963" y="5662613"/>
            <a:ext cx="8990012" cy="830262"/>
          </a:xfrm>
          <a:prstGeom prst="rect">
            <a:avLst/>
          </a:prstGeom>
          <a:noFill/>
          <a:ln w="9525">
            <a:noFill/>
            <a:miter lim="800000"/>
            <a:headEnd/>
            <a:tailEnd/>
          </a:ln>
        </p:spPr>
        <p:txBody>
          <a:bodyPr>
            <a:spAutoFit/>
          </a:bodyPr>
          <a:lstStyle/>
          <a:p>
            <a:pPr algn="just"/>
            <a:r>
              <a:rPr kumimoji="0" lang="en-US" altLang="zh-TW" sz="1600" b="1">
                <a:latin typeface="微軟正黑體" pitchFamily="34" charset="-120"/>
                <a:ea typeface="微軟正黑體" pitchFamily="34" charset="-120"/>
              </a:rPr>
              <a:t>※</a:t>
            </a:r>
            <a:r>
              <a:rPr kumimoji="0" lang="zh-TW" altLang="en-US" sz="1600" b="1">
                <a:latin typeface="微軟正黑體" pitchFamily="34" charset="-120"/>
                <a:ea typeface="微軟正黑體" pitchFamily="34" charset="-120"/>
              </a:rPr>
              <a:t> </a:t>
            </a:r>
            <a:r>
              <a:rPr kumimoji="0" lang="zh-TW" altLang="zh-TW" sz="1600" b="1">
                <a:latin typeface="微軟正黑體" pitchFamily="34" charset="-120"/>
                <a:ea typeface="微軟正黑體" pitchFamily="34" charset="-120"/>
              </a:rPr>
              <a:t>國中應屆畢業生以參</a:t>
            </a:r>
            <a:r>
              <a:rPr kumimoji="0" lang="zh-TW" altLang="en-US" sz="1600" b="1">
                <a:latin typeface="微軟正黑體" pitchFamily="34" charset="-120"/>
                <a:ea typeface="微軟正黑體" pitchFamily="34" charset="-120"/>
              </a:rPr>
              <a:t>加</a:t>
            </a:r>
            <a:r>
              <a:rPr kumimoji="0" lang="zh-TW" altLang="zh-TW" sz="1600" b="1">
                <a:latin typeface="微軟正黑體" pitchFamily="34" charset="-120"/>
                <a:ea typeface="微軟正黑體" pitchFamily="34" charset="-120"/>
              </a:rPr>
              <a:t>就讀國中「國中集體報名」為原則，如不及參加「國中集體報名」者，可</a:t>
            </a:r>
            <a:endParaRPr kumimoji="0" lang="en-US" altLang="zh-TW" sz="1600" b="1">
              <a:latin typeface="微軟正黑體" pitchFamily="34" charset="-120"/>
              <a:ea typeface="微軟正黑體" pitchFamily="34" charset="-120"/>
            </a:endParaRPr>
          </a:p>
          <a:p>
            <a:pPr algn="just"/>
            <a:r>
              <a:rPr kumimoji="0" lang="zh-TW" altLang="en-US" sz="1600" b="1">
                <a:latin typeface="微軟正黑體" pitchFamily="34" charset="-120"/>
                <a:ea typeface="微軟正黑體" pitchFamily="34" charset="-120"/>
              </a:rPr>
              <a:t>    </a:t>
            </a:r>
            <a:r>
              <a:rPr kumimoji="0" lang="zh-TW" altLang="zh-TW" sz="1600" b="1">
                <a:latin typeface="微軟正黑體" pitchFamily="34" charset="-120"/>
                <a:ea typeface="微軟正黑體" pitchFamily="34" charset="-120"/>
              </a:rPr>
              <a:t>以「個別網路報名」方式報名，僅得「國中集體報名」及「個別網路報名」擇一辦理，如有重複</a:t>
            </a:r>
            <a:endParaRPr kumimoji="0" lang="en-US" altLang="zh-TW" sz="1600" b="1">
              <a:latin typeface="微軟正黑體" pitchFamily="34" charset="-120"/>
              <a:ea typeface="微軟正黑體" pitchFamily="34" charset="-120"/>
            </a:endParaRPr>
          </a:p>
          <a:p>
            <a:pPr algn="just"/>
            <a:r>
              <a:rPr kumimoji="0" lang="zh-TW" altLang="en-US" sz="1600" b="1">
                <a:latin typeface="微軟正黑體" pitchFamily="34" charset="-120"/>
                <a:ea typeface="微軟正黑體" pitchFamily="34" charset="-120"/>
              </a:rPr>
              <a:t>    </a:t>
            </a:r>
            <a:r>
              <a:rPr kumimoji="0" lang="zh-TW" altLang="zh-TW" sz="1600" b="1">
                <a:latin typeface="微軟正黑體" pitchFamily="34" charset="-120"/>
                <a:ea typeface="微軟正黑體" pitchFamily="34" charset="-120"/>
              </a:rPr>
              <a:t>報名，改以「國中集體報名」為準。</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文字方塊 70"/>
          <p:cNvSpPr txBox="1"/>
          <p:nvPr/>
        </p:nvSpPr>
        <p:spPr>
          <a:xfrm>
            <a:off x="3017838" y="2033588"/>
            <a:ext cx="3887787" cy="1216025"/>
          </a:xfrm>
          <a:prstGeom prst="rect">
            <a:avLst/>
          </a:prstGeom>
          <a:solidFill>
            <a:srgbClr val="FFF7E1"/>
          </a:solidFill>
        </p:spPr>
        <p:txBody>
          <a:bodyPr>
            <a:spAutoFit/>
          </a:bodyPr>
          <a:lstStyle/>
          <a:p>
            <a:pPr fontAlgn="auto">
              <a:spcBef>
                <a:spcPts val="0"/>
              </a:spcBef>
              <a:spcAft>
                <a:spcPts val="0"/>
              </a:spcAft>
              <a:defRPr/>
            </a:pPr>
            <a:r>
              <a:rPr kumimoji="0" lang="zh-TW" altLang="en-US" b="1" dirty="0">
                <a:solidFill>
                  <a:srgbClr val="283F19"/>
                </a:solidFill>
                <a:latin typeface="微軟正黑體" panose="020B0604030504040204" pitchFamily="34" charset="-120"/>
                <a:ea typeface="微軟正黑體" panose="020B0604030504040204" pitchFamily="34" charset="-120"/>
              </a:rPr>
              <a:t>    報名郵寄地址：</a:t>
            </a:r>
            <a:endParaRPr kumimoji="0" lang="en-US" altLang="zh-TW" b="1" dirty="0">
              <a:solidFill>
                <a:srgbClr val="283F19"/>
              </a:solidFill>
              <a:latin typeface="微軟正黑體" panose="020B0604030504040204" pitchFamily="34" charset="-120"/>
              <a:ea typeface="微軟正黑體" panose="020B0604030504040204" pitchFamily="34" charset="-120"/>
            </a:endParaRPr>
          </a:p>
          <a:p>
            <a:pPr fontAlgn="auto">
              <a:lnSpc>
                <a:spcPts val="2200"/>
              </a:lnSpc>
              <a:spcBef>
                <a:spcPts val="0"/>
              </a:spcBef>
              <a:spcAft>
                <a:spcPts val="0"/>
              </a:spcAft>
              <a:defRPr/>
            </a:pPr>
            <a:r>
              <a:rPr kumimoji="0" lang="en-US" altLang="zh-TW" sz="1600" b="1" dirty="0">
                <a:solidFill>
                  <a:srgbClr val="002060"/>
                </a:solidFill>
                <a:latin typeface="微軟正黑體" panose="020B0604030504040204" pitchFamily="34" charset="-120"/>
                <a:ea typeface="微軟正黑體" panose="020B0604030504040204" pitchFamily="34" charset="-120"/>
              </a:rPr>
              <a:t>   </a:t>
            </a:r>
            <a: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10608</a:t>
            </a:r>
            <a:r>
              <a:rPr kumimoji="0"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臺北市大安區忠孝東路三段</a:t>
            </a:r>
            <a: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a:t>
            </a:r>
            <a:r>
              <a:rPr kumimoji="0"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號</a:t>
            </a:r>
            <a: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
            </a:r>
            <a:b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br>
            <a: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   </a:t>
            </a:r>
            <a:r>
              <a:rPr kumimoji="0"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國立臺北科技大學億光大樓</a:t>
            </a:r>
            <a:r>
              <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5</a:t>
            </a:r>
            <a:r>
              <a:rPr kumimoji="0"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樓</a:t>
            </a:r>
            <a:endParaRPr kumimoji="0" lang="en-US" altLang="zh-TW" sz="1600" b="1" dirty="0">
              <a:solidFill>
                <a:schemeClr val="accent6">
                  <a:lumMod val="50000"/>
                </a:schemeClr>
              </a:solidFill>
              <a:latin typeface="微軟正黑體" panose="020B0604030504040204" pitchFamily="34" charset="-120"/>
              <a:ea typeface="微軟正黑體" panose="020B0604030504040204" pitchFamily="34" charset="-120"/>
            </a:endParaRPr>
          </a:p>
          <a:p>
            <a:pPr fontAlgn="auto">
              <a:lnSpc>
                <a:spcPts val="2200"/>
              </a:lnSpc>
              <a:spcBef>
                <a:spcPts val="0"/>
              </a:spcBef>
              <a:spcAft>
                <a:spcPts val="0"/>
              </a:spcAft>
              <a:defRPr/>
            </a:pP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   109</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學年度五專優先免試入學招生委員會</a:t>
            </a:r>
          </a:p>
        </p:txBody>
      </p:sp>
      <p:sp>
        <p:nvSpPr>
          <p:cNvPr id="41986" name="標題 1"/>
          <p:cNvSpPr>
            <a:spLocks noGrp="1"/>
          </p:cNvSpPr>
          <p:nvPr>
            <p:ph type="title"/>
          </p:nvPr>
        </p:nvSpPr>
        <p:spPr>
          <a:xfrm>
            <a:off x="468313" y="-39688"/>
            <a:ext cx="10515600" cy="1087438"/>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zh-TW" altLang="en-US" sz="4000" b="1" smtClean="0">
                <a:solidFill>
                  <a:srgbClr val="002060"/>
                </a:solidFill>
                <a:latin typeface="微軟正黑體" pitchFamily="34" charset="-120"/>
                <a:ea typeface="微軟正黑體" pitchFamily="34" charset="-120"/>
              </a:rPr>
              <a:t>報名方式（</a:t>
            </a:r>
            <a:r>
              <a:rPr lang="en-US" altLang="zh-TW" sz="4000" b="1" smtClean="0">
                <a:solidFill>
                  <a:srgbClr val="002060"/>
                </a:solidFill>
                <a:latin typeface="微軟正黑體" pitchFamily="34" charset="-120"/>
                <a:ea typeface="微軟正黑體" pitchFamily="34" charset="-120"/>
              </a:rPr>
              <a:t>4/10</a:t>
            </a:r>
            <a:r>
              <a:rPr lang="zh-TW" altLang="en-US" sz="4000" b="1" smtClean="0">
                <a:solidFill>
                  <a:srgbClr val="002060"/>
                </a:solidFill>
                <a:latin typeface="微軟正黑體" pitchFamily="34" charset="-120"/>
                <a:ea typeface="微軟正黑體" pitchFamily="34" charset="-120"/>
              </a:rPr>
              <a:t>）</a:t>
            </a:r>
            <a:endParaRPr lang="zh-TW" altLang="en-US" sz="4000" smtClean="0"/>
          </a:p>
        </p:txBody>
      </p:sp>
      <p:sp>
        <p:nvSpPr>
          <p:cNvPr id="58" name="左中括弧 57"/>
          <p:cNvSpPr/>
          <p:nvPr/>
        </p:nvSpPr>
        <p:spPr>
          <a:xfrm rot="5400000">
            <a:off x="1269206" y="338932"/>
            <a:ext cx="231775" cy="229393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64" name="左中括弧 63"/>
          <p:cNvSpPr/>
          <p:nvPr/>
        </p:nvSpPr>
        <p:spPr>
          <a:xfrm rot="5400000">
            <a:off x="4749800" y="-284162"/>
            <a:ext cx="231775" cy="354012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1989" name="文字方塊 62"/>
          <p:cNvSpPr txBox="1">
            <a:spLocks noChangeArrowheads="1"/>
          </p:cNvSpPr>
          <p:nvPr/>
        </p:nvSpPr>
        <p:spPr bwMode="auto">
          <a:xfrm>
            <a:off x="174625" y="873125"/>
            <a:ext cx="2217738" cy="369888"/>
          </a:xfrm>
          <a:prstGeom prst="rect">
            <a:avLst/>
          </a:prstGeom>
          <a:noFill/>
          <a:ln w="9525">
            <a:noFill/>
            <a:miter lim="800000"/>
            <a:headEnd/>
            <a:tailEnd/>
          </a:ln>
        </p:spPr>
        <p:txBody>
          <a:bodyPr wrap="none">
            <a:spAutoFit/>
          </a:bodyPr>
          <a:lstStyle/>
          <a:p>
            <a:r>
              <a:rPr kumimoji="0" lang="en-US" altLang="zh-TW" b="1">
                <a:solidFill>
                  <a:srgbClr val="C00000"/>
                </a:solidFill>
                <a:latin typeface="Calibri" pitchFamily="34" charset="0"/>
              </a:rPr>
              <a:t>Step 1 </a:t>
            </a:r>
            <a:r>
              <a:rPr kumimoji="0" lang="zh-TW" altLang="en-US" b="1">
                <a:solidFill>
                  <a:srgbClr val="C00000"/>
                </a:solidFill>
                <a:latin typeface="微軟正黑體" pitchFamily="34" charset="-120"/>
                <a:ea typeface="微軟正黑體" pitchFamily="34" charset="-120"/>
              </a:rPr>
              <a:t>登入報名系統</a:t>
            </a:r>
          </a:p>
        </p:txBody>
      </p:sp>
      <p:sp>
        <p:nvSpPr>
          <p:cNvPr id="66" name="左中括弧 65"/>
          <p:cNvSpPr/>
          <p:nvPr/>
        </p:nvSpPr>
        <p:spPr>
          <a:xfrm rot="5400000">
            <a:off x="8881269" y="-259556"/>
            <a:ext cx="233362" cy="34925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1991" name="文字方塊 64"/>
          <p:cNvSpPr txBox="1">
            <a:spLocks noChangeArrowheads="1"/>
          </p:cNvSpPr>
          <p:nvPr/>
        </p:nvSpPr>
        <p:spPr bwMode="auto">
          <a:xfrm>
            <a:off x="3448050" y="873125"/>
            <a:ext cx="2835275" cy="369888"/>
          </a:xfrm>
          <a:prstGeom prst="rect">
            <a:avLst/>
          </a:prstGeom>
          <a:noFill/>
          <a:ln w="9525">
            <a:noFill/>
            <a:miter lim="800000"/>
            <a:headEnd/>
            <a:tailEnd/>
          </a:ln>
        </p:spPr>
        <p:txBody>
          <a:bodyPr>
            <a:spAutoFit/>
          </a:bodyPr>
          <a:lstStyle/>
          <a:p>
            <a:r>
              <a:rPr kumimoji="0" lang="en-US" altLang="zh-TW" b="1">
                <a:solidFill>
                  <a:srgbClr val="C00000"/>
                </a:solidFill>
                <a:latin typeface="Calibri" pitchFamily="34" charset="0"/>
              </a:rPr>
              <a:t>Step 2 </a:t>
            </a:r>
            <a:r>
              <a:rPr kumimoji="0" lang="zh-TW" altLang="en-US" b="1">
                <a:solidFill>
                  <a:srgbClr val="C00000"/>
                </a:solidFill>
                <a:latin typeface="微軟正黑體" pitchFamily="34" charset="-120"/>
                <a:ea typeface="微軟正黑體" pitchFamily="34" charset="-120"/>
              </a:rPr>
              <a:t>上傳報名資料</a:t>
            </a:r>
          </a:p>
        </p:txBody>
      </p:sp>
      <p:sp>
        <p:nvSpPr>
          <p:cNvPr id="41992" name="文字方塊 66"/>
          <p:cNvSpPr txBox="1">
            <a:spLocks noChangeArrowheads="1"/>
          </p:cNvSpPr>
          <p:nvPr/>
        </p:nvSpPr>
        <p:spPr bwMode="auto">
          <a:xfrm>
            <a:off x="7793038" y="876300"/>
            <a:ext cx="2625725" cy="368300"/>
          </a:xfrm>
          <a:prstGeom prst="rect">
            <a:avLst/>
          </a:prstGeom>
          <a:noFill/>
          <a:ln w="9525">
            <a:noFill/>
            <a:miter lim="800000"/>
            <a:headEnd/>
            <a:tailEnd/>
          </a:ln>
        </p:spPr>
        <p:txBody>
          <a:bodyPr>
            <a:spAutoFit/>
          </a:bodyPr>
          <a:lstStyle/>
          <a:p>
            <a:r>
              <a:rPr kumimoji="0" lang="en-US" altLang="zh-TW" b="1">
                <a:solidFill>
                  <a:srgbClr val="C00000"/>
                </a:solidFill>
                <a:latin typeface="Calibri" pitchFamily="34" charset="0"/>
              </a:rPr>
              <a:t>Step 3 </a:t>
            </a:r>
            <a:r>
              <a:rPr kumimoji="0" lang="zh-TW" altLang="en-US" b="1">
                <a:solidFill>
                  <a:srgbClr val="C00000"/>
                </a:solidFill>
                <a:latin typeface="微軟正黑體" pitchFamily="34" charset="-120"/>
                <a:ea typeface="微軟正黑體" pitchFamily="34" charset="-120"/>
              </a:rPr>
              <a:t>彙整報名資料</a:t>
            </a:r>
          </a:p>
        </p:txBody>
      </p:sp>
      <p:sp>
        <p:nvSpPr>
          <p:cNvPr id="68" name="左中括弧 67"/>
          <p:cNvSpPr/>
          <p:nvPr/>
        </p:nvSpPr>
        <p:spPr>
          <a:xfrm rot="5400000">
            <a:off x="11395075" y="931863"/>
            <a:ext cx="231775" cy="11080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41994" name="文字方塊 68"/>
          <p:cNvSpPr txBox="1">
            <a:spLocks noChangeArrowheads="1"/>
          </p:cNvSpPr>
          <p:nvPr/>
        </p:nvSpPr>
        <p:spPr bwMode="auto">
          <a:xfrm>
            <a:off x="10842625" y="908050"/>
            <a:ext cx="1565275" cy="368300"/>
          </a:xfrm>
          <a:prstGeom prst="rect">
            <a:avLst/>
          </a:prstGeom>
          <a:noFill/>
          <a:ln w="9525">
            <a:noFill/>
            <a:miter lim="800000"/>
            <a:headEnd/>
            <a:tailEnd/>
          </a:ln>
        </p:spPr>
        <p:txBody>
          <a:bodyPr>
            <a:spAutoFit/>
          </a:bodyPr>
          <a:lstStyle/>
          <a:p>
            <a:r>
              <a:rPr kumimoji="0" lang="en-US" altLang="zh-TW" b="1">
                <a:solidFill>
                  <a:srgbClr val="C00000"/>
                </a:solidFill>
                <a:latin typeface="Calibri" pitchFamily="34" charset="0"/>
              </a:rPr>
              <a:t>Step 4 </a:t>
            </a:r>
            <a:r>
              <a:rPr kumimoji="0" lang="zh-TW" altLang="en-US" b="1">
                <a:solidFill>
                  <a:srgbClr val="C00000"/>
                </a:solidFill>
                <a:latin typeface="微軟正黑體" pitchFamily="34" charset="-120"/>
                <a:ea typeface="微軟正黑體" pitchFamily="34" charset="-120"/>
              </a:rPr>
              <a:t>寄出</a:t>
            </a:r>
          </a:p>
        </p:txBody>
      </p:sp>
      <p:grpSp>
        <p:nvGrpSpPr>
          <p:cNvPr id="41995" name="群組 42"/>
          <p:cNvGrpSpPr>
            <a:grpSpLocks/>
          </p:cNvGrpSpPr>
          <p:nvPr/>
        </p:nvGrpSpPr>
        <p:grpSpPr bwMode="auto">
          <a:xfrm>
            <a:off x="134938" y="1685925"/>
            <a:ext cx="12057062" cy="4352925"/>
            <a:chOff x="244599" y="1567081"/>
            <a:chExt cx="12057443" cy="4353859"/>
          </a:xfrm>
        </p:grpSpPr>
        <p:sp>
          <p:nvSpPr>
            <p:cNvPr id="20" name="矩形 19"/>
            <p:cNvSpPr/>
            <p:nvPr/>
          </p:nvSpPr>
          <p:spPr>
            <a:xfrm>
              <a:off x="7356824" y="2262555"/>
              <a:ext cx="3492610" cy="3658385"/>
            </a:xfrm>
            <a:prstGeom prst="rect">
              <a:avLst/>
            </a:prstGeom>
            <a:solidFill>
              <a:srgbClr val="FFFB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lnSpc>
                  <a:spcPts val="3600"/>
                </a:lnSpc>
                <a:spcBef>
                  <a:spcPts val="600"/>
                </a:spcBef>
                <a:spcAft>
                  <a:spcPts val="600"/>
                </a:spcAft>
                <a:defRPr/>
              </a:pPr>
              <a:r>
                <a:rPr kumimoji="0" lang="zh-TW" altLang="en-US" sz="1700" b="1" dirty="0">
                  <a:solidFill>
                    <a:srgbClr val="0070C0"/>
                  </a:solidFill>
                  <a:latin typeface="微軟正黑體" panose="020B0604030504040204" pitchFamily="34" charset="-120"/>
                  <a:ea typeface="微軟正黑體" panose="020B0604030504040204" pitchFamily="34" charset="-120"/>
                </a:rPr>
                <a:t>彙整報名表與報名系統列印之表單</a:t>
              </a:r>
              <a:endParaRPr kumimoji="0" lang="en-US" altLang="zh-TW" sz="1700" b="1" dirty="0">
                <a:solidFill>
                  <a:srgbClr val="0070C0"/>
                </a:solidFill>
                <a:latin typeface="微軟正黑體" panose="020B0604030504040204" pitchFamily="34" charset="-120"/>
                <a:ea typeface="微軟正黑體" panose="020B0604030504040204" pitchFamily="34" charset="-120"/>
              </a:endParaRPr>
            </a:p>
            <a:p>
              <a:pPr fontAlgn="auto">
                <a:lnSpc>
                  <a:spcPts val="2400"/>
                </a:lnSpc>
                <a:spcBef>
                  <a:spcPts val="300"/>
                </a:spcBef>
                <a:spcAft>
                  <a:spcPts val="30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表一、報名人數統計表</a:t>
              </a:r>
              <a:r>
                <a:rPr kumimoji="0" lang="en-US" altLang="zh-TW" sz="1600" b="1" dirty="0">
                  <a:solidFill>
                    <a:schemeClr val="tx1"/>
                  </a:solidFill>
                  <a:latin typeface="微軟正黑體" panose="020B0604030504040204" pitchFamily="34" charset="-120"/>
                  <a:ea typeface="微軟正黑體" panose="020B0604030504040204" pitchFamily="34" charset="-120"/>
                </a:rPr>
                <a:t/>
              </a:r>
              <a:br>
                <a:rPr kumimoji="0" lang="en-US" altLang="zh-TW" sz="1600" b="1" dirty="0">
                  <a:solidFill>
                    <a:schemeClr val="tx1"/>
                  </a:solidFill>
                  <a:latin typeface="微軟正黑體" panose="020B0604030504040204" pitchFamily="34" charset="-120"/>
                  <a:ea typeface="微軟正黑體" panose="020B0604030504040204" pitchFamily="34" charset="-120"/>
                </a:rPr>
              </a:br>
              <a:r>
                <a:rPr kumimoji="0" lang="en-US" altLang="zh-TW" sz="1600" b="1" dirty="0">
                  <a:solidFill>
                    <a:schemeClr val="tx1"/>
                  </a:solidFill>
                  <a:latin typeface="微軟正黑體" panose="020B0604030504040204" pitchFamily="34" charset="-120"/>
                  <a:ea typeface="微軟正黑體" panose="020B0604030504040204" pitchFamily="34" charset="-120"/>
                </a:rPr>
                <a:t>            (</a:t>
              </a:r>
              <a:r>
                <a:rPr kumimoji="0" lang="zh-TW" altLang="zh-TW" sz="1600" b="1" dirty="0">
                  <a:solidFill>
                    <a:schemeClr val="tx1"/>
                  </a:solidFill>
                  <a:latin typeface="微軟正黑體" panose="020B0604030504040204" pitchFamily="34" charset="-120"/>
                  <a:ea typeface="微軟正黑體" panose="020B0604030504040204" pitchFamily="34" charset="-120"/>
                </a:rPr>
                <a:t>含黏貼繳費證明</a:t>
              </a:r>
              <a:r>
                <a:rPr kumimoji="0" lang="zh-TW" altLang="en-US" sz="1600" b="1" dirty="0">
                  <a:solidFill>
                    <a:schemeClr val="tx1"/>
                  </a:solidFill>
                  <a:latin typeface="微軟正黑體" panose="020B0604030504040204" pitchFamily="34" charset="-120"/>
                  <a:ea typeface="微軟正黑體" panose="020B0604030504040204" pitchFamily="34" charset="-120"/>
                </a:rPr>
                <a:t>文件</a:t>
              </a:r>
              <a:r>
                <a:rPr kumimoji="0" lang="zh-TW" altLang="zh-TW" sz="1600" b="1" dirty="0">
                  <a:solidFill>
                    <a:schemeClr val="tx1"/>
                  </a:solidFill>
                  <a:latin typeface="微軟正黑體" panose="020B0604030504040204" pitchFamily="34" charset="-120"/>
                  <a:ea typeface="微軟正黑體" panose="020B0604030504040204" pitchFamily="34" charset="-120"/>
                </a:rPr>
                <a:t>影印本</a:t>
              </a:r>
              <a:r>
                <a:rPr kumimoji="0" lang="en-US" altLang="zh-TW" sz="1600" b="1" dirty="0">
                  <a:solidFill>
                    <a:schemeClr val="tx1"/>
                  </a:solidFill>
                  <a:latin typeface="微軟正黑體" panose="020B0604030504040204" pitchFamily="34" charset="-120"/>
                  <a:ea typeface="微軟正黑體" panose="020B0604030504040204" pitchFamily="34" charset="-120"/>
                </a:rPr>
                <a:t>)</a:t>
              </a:r>
              <a:endParaRPr kumimoji="0" lang="zh-TW" altLang="zh-TW" sz="1600" b="1" dirty="0">
                <a:solidFill>
                  <a:schemeClr val="tx1"/>
                </a:solidFill>
                <a:latin typeface="微軟正黑體" panose="020B0604030504040204" pitchFamily="34" charset="-120"/>
                <a:ea typeface="微軟正黑體" panose="020B0604030504040204" pitchFamily="34" charset="-120"/>
              </a:endParaRPr>
            </a:p>
            <a:p>
              <a:pPr fontAlgn="auto">
                <a:lnSpc>
                  <a:spcPts val="2400"/>
                </a:lnSpc>
                <a:spcBef>
                  <a:spcPts val="300"/>
                </a:spcBef>
                <a:spcAft>
                  <a:spcPts val="30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表二、集體報名繳費清單</a:t>
              </a:r>
            </a:p>
            <a:p>
              <a:pPr fontAlgn="auto">
                <a:lnSpc>
                  <a:spcPts val="2400"/>
                </a:lnSpc>
                <a:spcBef>
                  <a:spcPts val="300"/>
                </a:spcBef>
                <a:spcAft>
                  <a:spcPts val="30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表三、集體免收報名費名冊</a:t>
              </a:r>
            </a:p>
            <a:p>
              <a:pPr fontAlgn="auto">
                <a:lnSpc>
                  <a:spcPts val="2400"/>
                </a:lnSpc>
                <a:spcBef>
                  <a:spcPts val="300"/>
                </a:spcBef>
                <a:spcAft>
                  <a:spcPts val="30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表四、報名學生名冊</a:t>
              </a:r>
            </a:p>
            <a:p>
              <a:pPr fontAlgn="auto">
                <a:lnSpc>
                  <a:spcPts val="2400"/>
                </a:lnSpc>
                <a:spcBef>
                  <a:spcPts val="0"/>
                </a:spcBef>
                <a:spcAft>
                  <a:spcPts val="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表五、報名學生</a:t>
              </a:r>
              <a:r>
                <a:rPr kumimoji="0" lang="zh-TW" altLang="en-US" sz="1600" b="1" dirty="0">
                  <a:solidFill>
                    <a:schemeClr val="tx1"/>
                  </a:solidFill>
                  <a:latin typeface="微軟正黑體" panose="020B0604030504040204" pitchFamily="34" charset="-120"/>
                  <a:ea typeface="微軟正黑體" panose="020B0604030504040204" pitchFamily="34" charset="-120"/>
                </a:rPr>
                <a:t>超額比序項目</a:t>
              </a:r>
              <a:endParaRPr kumimoji="0" lang="en-US" altLang="zh-TW" sz="1600" b="1" dirty="0">
                <a:solidFill>
                  <a:schemeClr val="tx1"/>
                </a:solidFill>
                <a:latin typeface="微軟正黑體" panose="020B0604030504040204" pitchFamily="34" charset="-120"/>
                <a:ea typeface="微軟正黑體" panose="020B0604030504040204" pitchFamily="34" charset="-120"/>
              </a:endParaRPr>
            </a:p>
            <a:p>
              <a:pPr fontAlgn="auto">
                <a:lnSpc>
                  <a:spcPts val="2400"/>
                </a:lnSpc>
                <a:spcBef>
                  <a:spcPts val="0"/>
                </a:spcBef>
                <a:spcAft>
                  <a:spcPts val="0"/>
                </a:spcAft>
                <a:defRPr/>
              </a:pPr>
              <a:r>
                <a:rPr kumimoji="0" lang="zh-TW" altLang="en-US" sz="1600" b="1" dirty="0">
                  <a:solidFill>
                    <a:schemeClr val="tx1"/>
                  </a:solidFill>
                  <a:latin typeface="微軟正黑體" panose="020B0604030504040204" pitchFamily="34" charset="-120"/>
                  <a:ea typeface="微軟正黑體" panose="020B0604030504040204" pitchFamily="34" charset="-120"/>
                </a:rPr>
                <a:t>            積分列表</a:t>
              </a:r>
              <a:endParaRPr kumimoji="0" lang="zh-TW" altLang="zh-TW" sz="1600" b="1" dirty="0">
                <a:solidFill>
                  <a:schemeClr val="tx1"/>
                </a:solidFill>
                <a:latin typeface="微軟正黑體" panose="020B0604030504040204" pitchFamily="34" charset="-120"/>
                <a:ea typeface="微軟正黑體" panose="020B0604030504040204" pitchFamily="34" charset="-120"/>
              </a:endParaRPr>
            </a:p>
            <a:p>
              <a:pPr fontAlgn="auto">
                <a:lnSpc>
                  <a:spcPts val="2400"/>
                </a:lnSpc>
                <a:spcBef>
                  <a:spcPts val="300"/>
                </a:spcBef>
                <a:spcAft>
                  <a:spcPts val="300"/>
                </a:spcAft>
                <a:defRPr/>
              </a:pPr>
              <a:r>
                <a:rPr kumimoji="0" lang="zh-TW" altLang="zh-TW" sz="1600" b="1" dirty="0">
                  <a:solidFill>
                    <a:schemeClr val="tx1"/>
                  </a:solidFill>
                  <a:latin typeface="微軟正黑體" panose="020B0604030504040204" pitchFamily="34" charset="-120"/>
                  <a:ea typeface="微軟正黑體" panose="020B0604030504040204" pitchFamily="34" charset="-120"/>
                </a:rPr>
                <a:t>表六、報名資料袋封面</a:t>
              </a:r>
              <a:endParaRPr kumimoji="0" lang="zh-TW" altLang="en-US" sz="1600" b="1" dirty="0">
                <a:solidFill>
                  <a:schemeClr val="tx1"/>
                </a:solidFill>
                <a:latin typeface="微軟正黑體" panose="020B0604030504040204" pitchFamily="34" charset="-120"/>
                <a:ea typeface="微軟正黑體" panose="020B0604030504040204" pitchFamily="34" charset="-120"/>
              </a:endParaRPr>
            </a:p>
            <a:p>
              <a:pPr algn="ctr" fontAlgn="auto">
                <a:lnSpc>
                  <a:spcPts val="3600"/>
                </a:lnSpc>
                <a:spcBef>
                  <a:spcPts val="600"/>
                </a:spcBef>
                <a:spcAft>
                  <a:spcPts val="600"/>
                </a:spcAft>
                <a:defRPr/>
              </a:pP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11178056" y="4034585"/>
              <a:ext cx="819176" cy="474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solidFill>
                    <a:srgbClr val="002060"/>
                  </a:solidFill>
                  <a:latin typeface="微軟正黑體" panose="020B0604030504040204" pitchFamily="34" charset="-120"/>
                  <a:ea typeface="微軟正黑體" panose="020B0604030504040204" pitchFamily="34" charset="-120"/>
                </a:rPr>
                <a:t>郵寄</a:t>
              </a:r>
              <a:endParaRPr kumimoji="0"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22" name="向右箭號 21"/>
            <p:cNvSpPr/>
            <p:nvPr/>
          </p:nvSpPr>
          <p:spPr>
            <a:xfrm>
              <a:off x="10851021" y="4063166"/>
              <a:ext cx="415938" cy="37314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2007" name="矩形 27"/>
            <p:cNvSpPr>
              <a:spLocks noChangeArrowheads="1"/>
            </p:cNvSpPr>
            <p:nvPr/>
          </p:nvSpPr>
          <p:spPr bwMode="auto">
            <a:xfrm>
              <a:off x="10854209" y="4490150"/>
              <a:ext cx="1447833" cy="646331"/>
            </a:xfrm>
            <a:prstGeom prst="rect">
              <a:avLst/>
            </a:prstGeom>
            <a:noFill/>
            <a:ln w="9525">
              <a:noFill/>
              <a:miter lim="800000"/>
              <a:headEnd/>
              <a:tailEnd/>
            </a:ln>
          </p:spPr>
          <p:txBody>
            <a:bodyPr wrap="none">
              <a:spAutoFit/>
            </a:bodyPr>
            <a:lstStyle/>
            <a:p>
              <a:pPr algn="ctr"/>
              <a:r>
                <a:rPr kumimoji="0" lang="en-US" altLang="zh-TW" b="1">
                  <a:solidFill>
                    <a:srgbClr val="C00000"/>
                  </a:solidFill>
                  <a:latin typeface="微軟正黑體" pitchFamily="34" charset="-120"/>
                  <a:ea typeface="微軟正黑體" pitchFamily="34" charset="-120"/>
                </a:rPr>
                <a:t>109/5/22</a:t>
              </a:r>
              <a:r>
                <a:rPr kumimoji="0" lang="zh-TW" altLang="en-US" b="1">
                  <a:solidFill>
                    <a:srgbClr val="C00000"/>
                  </a:solidFill>
                  <a:latin typeface="微軟正黑體" pitchFamily="34" charset="-120"/>
                  <a:ea typeface="微軟正黑體" pitchFamily="34" charset="-120"/>
                </a:rPr>
                <a:t>前</a:t>
              </a:r>
              <a:endParaRPr kumimoji="0" lang="en-US" altLang="zh-TW" b="1">
                <a:solidFill>
                  <a:srgbClr val="C00000"/>
                </a:solidFill>
                <a:latin typeface="微軟正黑體" pitchFamily="34" charset="-120"/>
                <a:ea typeface="微軟正黑體" pitchFamily="34" charset="-120"/>
              </a:endParaRPr>
            </a:p>
            <a:p>
              <a:pPr algn="ctr"/>
              <a:r>
                <a:rPr kumimoji="0" lang="zh-TW" altLang="en-US" b="1">
                  <a:solidFill>
                    <a:srgbClr val="C00000"/>
                  </a:solidFill>
                  <a:latin typeface="微軟正黑體" pitchFamily="34" charset="-120"/>
                  <a:ea typeface="微軟正黑體" pitchFamily="34" charset="-120"/>
                </a:rPr>
                <a:t>郵戳為憑</a:t>
              </a:r>
            </a:p>
          </p:txBody>
        </p:sp>
        <p:grpSp>
          <p:nvGrpSpPr>
            <p:cNvPr id="42008" name="群組 41"/>
            <p:cNvGrpSpPr>
              <a:grpSpLocks/>
            </p:cNvGrpSpPr>
            <p:nvPr/>
          </p:nvGrpSpPr>
          <p:grpSpPr bwMode="auto">
            <a:xfrm>
              <a:off x="244599" y="1567081"/>
              <a:ext cx="6755087" cy="3313068"/>
              <a:chOff x="244599" y="1567081"/>
              <a:chExt cx="6755087" cy="3313068"/>
            </a:xfrm>
          </p:grpSpPr>
          <p:grpSp>
            <p:nvGrpSpPr>
              <p:cNvPr id="42010" name="群組 20"/>
              <p:cNvGrpSpPr>
                <a:grpSpLocks/>
              </p:cNvGrpSpPr>
              <p:nvPr/>
            </p:nvGrpSpPr>
            <p:grpSpPr bwMode="auto">
              <a:xfrm>
                <a:off x="244599" y="2887753"/>
                <a:ext cx="6755087" cy="1992396"/>
                <a:chOff x="244599" y="2887753"/>
                <a:chExt cx="6755087" cy="1992396"/>
              </a:xfrm>
            </p:grpSpPr>
            <p:sp>
              <p:nvSpPr>
                <p:cNvPr id="12" name="矩形 11"/>
                <p:cNvSpPr/>
                <p:nvPr/>
              </p:nvSpPr>
              <p:spPr>
                <a:xfrm>
                  <a:off x="3357784" y="3416916"/>
                  <a:ext cx="3641840" cy="1463989"/>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ts val="3600"/>
                    </a:lnSpc>
                    <a:spcBef>
                      <a:spcPts val="600"/>
                    </a:spcBef>
                    <a:spcAft>
                      <a:spcPts val="600"/>
                    </a:spcAft>
                    <a:defRPr/>
                  </a:pPr>
                  <a:r>
                    <a:rPr kumimoji="0" lang="zh-TW" altLang="en-US" sz="2200" b="1" dirty="0">
                      <a:solidFill>
                        <a:srgbClr val="C00000"/>
                      </a:solidFill>
                      <a:latin typeface="微軟正黑體" panose="020B0604030504040204" pitchFamily="34" charset="-120"/>
                      <a:ea typeface="微軟正黑體" panose="020B0604030504040204" pitchFamily="34" charset="-120"/>
                    </a:rPr>
                    <a:t>報名資料上傳網址</a:t>
                  </a:r>
                  <a:endParaRPr kumimoji="0" lang="en-US" altLang="zh-TW" sz="2200" b="1" dirty="0">
                    <a:solidFill>
                      <a:srgbClr val="C00000"/>
                    </a:solidFill>
                    <a:latin typeface="微軟正黑體" panose="020B0604030504040204" pitchFamily="34" charset="-120"/>
                    <a:ea typeface="微軟正黑體" panose="020B0604030504040204" pitchFamily="34" charset="-120"/>
                  </a:endParaRPr>
                </a:p>
                <a:p>
                  <a:pPr indent="-457200" algn="ctr" fontAlgn="auto">
                    <a:lnSpc>
                      <a:spcPts val="2600"/>
                    </a:lnSpc>
                    <a:spcBef>
                      <a:spcPts val="600"/>
                    </a:spcBef>
                    <a:spcAft>
                      <a:spcPts val="600"/>
                    </a:spcAft>
                    <a:buFont typeface="Wingdings" panose="05000000000000000000" pitchFamily="2" charset="2"/>
                    <a:buChar char="u"/>
                    <a:defRPr/>
                  </a:pPr>
                  <a:r>
                    <a:rPr kumimoji="0" lang="zh-TW" altLang="en-US" sz="2400" b="1" dirty="0">
                      <a:solidFill>
                        <a:srgbClr val="0033CC"/>
                      </a:solidFill>
                      <a:latin typeface="微軟正黑體" panose="020B0604030504040204" pitchFamily="34" charset="-120"/>
                      <a:ea typeface="微軟正黑體" panose="020B0604030504040204" pitchFamily="34" charset="-120"/>
                    </a:rPr>
                    <a:t>國中集體報名系統</a:t>
                  </a:r>
                  <a:r>
                    <a:rPr kumimoji="0" lang="en-US" altLang="zh-TW" sz="1600" b="1" kern="0" dirty="0">
                      <a:solidFill>
                        <a:srgbClr val="0033CC"/>
                      </a:solidFill>
                      <a:latin typeface="微軟正黑體" panose="020B0604030504040204" pitchFamily="34" charset="-120"/>
                      <a:ea typeface="微軟正黑體" panose="020B0604030504040204" pitchFamily="34" charset="-120"/>
                    </a:rPr>
                    <a:t>https://www.jctv.ntut.edu.tw/u5/</a:t>
                  </a:r>
                  <a:endParaRPr kumimoji="0" lang="en-US" altLang="zh-TW" sz="1600" b="1" kern="0" dirty="0">
                    <a:solidFill>
                      <a:srgbClr val="0070C0"/>
                    </a:solidFill>
                    <a:latin typeface="微軟正黑體" panose="020B0604030504040204" pitchFamily="34" charset="-120"/>
                    <a:ea typeface="微軟正黑體" panose="020B0604030504040204" pitchFamily="34" charset="-120"/>
                  </a:endParaRPr>
                </a:p>
                <a:p>
                  <a:pPr fontAlgn="auto">
                    <a:lnSpc>
                      <a:spcPts val="3600"/>
                    </a:lnSpc>
                    <a:spcBef>
                      <a:spcPts val="600"/>
                    </a:spcBef>
                    <a:spcAft>
                      <a:spcPts val="600"/>
                    </a:spcAft>
                    <a:defRPr/>
                  </a:pPr>
                  <a:endParaRPr kumimoji="0" lang="zh-TW" altLang="en-US" b="1" dirty="0">
                    <a:solidFill>
                      <a:srgbClr val="0070C0"/>
                    </a:solidFill>
                    <a:latin typeface="微軟正黑體" panose="020B0604030504040204" pitchFamily="34" charset="-120"/>
                    <a:ea typeface="微軟正黑體" panose="020B0604030504040204" pitchFamily="34" charset="-120"/>
                  </a:endParaRPr>
                </a:p>
              </p:txBody>
            </p:sp>
            <p:sp>
              <p:nvSpPr>
                <p:cNvPr id="7" name="剪去單一角落矩形 6"/>
                <p:cNvSpPr/>
                <p:nvPr/>
              </p:nvSpPr>
              <p:spPr>
                <a:xfrm>
                  <a:off x="244599" y="2888164"/>
                  <a:ext cx="2606757" cy="631961"/>
                </a:xfrm>
                <a:prstGeom prst="snip1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800" b="1" dirty="0">
                      <a:effectLst>
                        <a:glow rad="127000">
                          <a:schemeClr val="tx1"/>
                        </a:glow>
                        <a:outerShdw blurRad="50800" dist="38100" dir="2700000" algn="tl" rotWithShape="0">
                          <a:schemeClr val="tx1">
                            <a:alpha val="40000"/>
                          </a:schemeClr>
                        </a:outerShdw>
                      </a:effectLst>
                      <a:latin typeface="微軟正黑體" panose="020B0604030504040204" pitchFamily="34" charset="-120"/>
                      <a:ea typeface="微軟正黑體" panose="020B0604030504040204" pitchFamily="34" charset="-120"/>
                    </a:rPr>
                    <a:t>集體報名</a:t>
                  </a:r>
                </a:p>
              </p:txBody>
            </p:sp>
          </p:grpSp>
          <p:pic>
            <p:nvPicPr>
              <p:cNvPr id="42011" name="圖片 32"/>
              <p:cNvPicPr>
                <a:picLocks noChangeAspect="1"/>
              </p:cNvPicPr>
              <p:nvPr/>
            </p:nvPicPr>
            <p:blipFill>
              <a:blip r:embed="rId3"/>
              <a:srcRect/>
              <a:stretch>
                <a:fillRect/>
              </a:stretch>
            </p:blipFill>
            <p:spPr bwMode="auto">
              <a:xfrm>
                <a:off x="3110061" y="1567081"/>
                <a:ext cx="564387" cy="648000"/>
              </a:xfrm>
              <a:prstGeom prst="rect">
                <a:avLst/>
              </a:prstGeom>
              <a:noFill/>
              <a:ln w="9525">
                <a:noFill/>
                <a:miter lim="800000"/>
                <a:headEnd/>
                <a:tailEnd/>
              </a:ln>
            </p:spPr>
          </p:pic>
        </p:grpSp>
        <p:pic>
          <p:nvPicPr>
            <p:cNvPr id="42009" name="圖片 25"/>
            <p:cNvPicPr>
              <a:picLocks noChangeAspect="1"/>
            </p:cNvPicPr>
            <p:nvPr/>
          </p:nvPicPr>
          <p:blipFill>
            <a:blip r:embed="rId4"/>
            <a:srcRect/>
            <a:stretch>
              <a:fillRect/>
            </a:stretch>
          </p:blipFill>
          <p:spPr bwMode="auto">
            <a:xfrm>
              <a:off x="10777340" y="3523210"/>
              <a:ext cx="1226949" cy="640147"/>
            </a:xfrm>
            <a:prstGeom prst="rect">
              <a:avLst/>
            </a:prstGeom>
            <a:noFill/>
            <a:ln w="9525">
              <a:noFill/>
              <a:miter lim="800000"/>
              <a:headEnd/>
              <a:tailEnd/>
            </a:ln>
          </p:spPr>
        </p:pic>
      </p:grpSp>
      <p:sp>
        <p:nvSpPr>
          <p:cNvPr id="70" name="向右箭號 69"/>
          <p:cNvSpPr/>
          <p:nvPr/>
        </p:nvSpPr>
        <p:spPr>
          <a:xfrm>
            <a:off x="6900863" y="4152900"/>
            <a:ext cx="415925" cy="363538"/>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solidFill>
                <a:srgbClr val="C00000"/>
              </a:solidFill>
            </a:endParaRPr>
          </a:p>
        </p:txBody>
      </p:sp>
      <p:sp>
        <p:nvSpPr>
          <p:cNvPr id="38" name="向右箭號 37"/>
          <p:cNvSpPr/>
          <p:nvPr/>
        </p:nvSpPr>
        <p:spPr>
          <a:xfrm>
            <a:off x="2690813" y="4098925"/>
            <a:ext cx="750887"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a:solidFill>
                <a:srgbClr val="C00000"/>
              </a:solidFill>
            </a:endParaRPr>
          </a:p>
        </p:txBody>
      </p:sp>
      <p:sp>
        <p:nvSpPr>
          <p:cNvPr id="39" name="矩形 38"/>
          <p:cNvSpPr/>
          <p:nvPr/>
        </p:nvSpPr>
        <p:spPr>
          <a:xfrm>
            <a:off x="146050" y="3638550"/>
            <a:ext cx="2595563" cy="1590675"/>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Aft>
                <a:spcPts val="600"/>
              </a:spcAft>
            </a:pPr>
            <a:r>
              <a:rPr kumimoji="0" lang="en-US" altLang="zh-TW" b="1">
                <a:solidFill>
                  <a:schemeClr val="tx1"/>
                </a:solidFill>
                <a:latin typeface="微軟正黑體" pitchFamily="34" charset="-120"/>
                <a:ea typeface="微軟正黑體" pitchFamily="34" charset="-120"/>
              </a:rPr>
              <a:t>109</a:t>
            </a:r>
            <a:r>
              <a:rPr kumimoji="0" lang="zh-TW" altLang="en-US" b="1">
                <a:solidFill>
                  <a:schemeClr val="tx1"/>
                </a:solidFill>
                <a:latin typeface="微軟正黑體" pitchFamily="34" charset="-120"/>
                <a:ea typeface="微軟正黑體" pitchFamily="34" charset="-120"/>
              </a:rPr>
              <a:t>年</a:t>
            </a:r>
            <a:r>
              <a:rPr kumimoji="0" lang="en-US" altLang="zh-TW" b="1">
                <a:solidFill>
                  <a:schemeClr val="tx1"/>
                </a:solidFill>
                <a:latin typeface="微軟正黑體" pitchFamily="34" charset="-120"/>
                <a:ea typeface="微軟正黑體" pitchFamily="34" charset="-120"/>
              </a:rPr>
              <a:t>5</a:t>
            </a:r>
            <a:r>
              <a:rPr kumimoji="0" lang="zh-TW" altLang="en-US" b="1">
                <a:solidFill>
                  <a:schemeClr val="tx1"/>
                </a:solidFill>
                <a:latin typeface="微軟正黑體" pitchFamily="34" charset="-120"/>
                <a:ea typeface="微軟正黑體" pitchFamily="34" charset="-120"/>
              </a:rPr>
              <a:t>月</a:t>
            </a:r>
            <a:r>
              <a:rPr kumimoji="0" lang="en-US" altLang="zh-TW" b="1">
                <a:solidFill>
                  <a:schemeClr val="tx1"/>
                </a:solidFill>
                <a:latin typeface="微軟正黑體" pitchFamily="34" charset="-120"/>
                <a:ea typeface="微軟正黑體" pitchFamily="34" charset="-120"/>
              </a:rPr>
              <a:t>18</a:t>
            </a:r>
            <a:r>
              <a:rPr kumimoji="0" lang="zh-TW" altLang="en-US" b="1">
                <a:solidFill>
                  <a:schemeClr val="tx1"/>
                </a:solidFill>
                <a:latin typeface="微軟正黑體" pitchFamily="34" charset="-120"/>
                <a:ea typeface="微軟正黑體" pitchFamily="34" charset="-120"/>
              </a:rPr>
              <a:t>日（一）</a:t>
            </a:r>
            <a:r>
              <a:rPr kumimoji="0" lang="en-US" altLang="zh-TW" b="1">
                <a:solidFill>
                  <a:schemeClr val="tx1"/>
                </a:solidFill>
                <a:latin typeface="微軟正黑體" pitchFamily="34" charset="-120"/>
                <a:ea typeface="微軟正黑體" pitchFamily="34" charset="-120"/>
              </a:rPr>
              <a:t/>
            </a:r>
            <a:br>
              <a:rPr kumimoji="0" lang="en-US" altLang="zh-TW" b="1">
                <a:solidFill>
                  <a:schemeClr val="tx1"/>
                </a:solidFill>
                <a:latin typeface="微軟正黑體" pitchFamily="34" charset="-120"/>
                <a:ea typeface="微軟正黑體" pitchFamily="34" charset="-120"/>
              </a:rPr>
            </a:br>
            <a:r>
              <a:rPr kumimoji="0" lang="en-US" altLang="zh-TW" b="1">
                <a:solidFill>
                  <a:schemeClr val="tx1"/>
                </a:solidFill>
                <a:latin typeface="微軟正黑體" pitchFamily="34" charset="-120"/>
                <a:ea typeface="微軟正黑體" pitchFamily="34" charset="-120"/>
              </a:rPr>
              <a:t>    10:00</a:t>
            </a:r>
            <a:r>
              <a:rPr kumimoji="0" lang="zh-TW" altLang="en-US" b="1">
                <a:solidFill>
                  <a:schemeClr val="tx1"/>
                </a:solidFill>
                <a:latin typeface="微軟正黑體" pitchFamily="34" charset="-120"/>
                <a:ea typeface="微軟正黑體" pitchFamily="34" charset="-120"/>
              </a:rPr>
              <a:t>起至</a:t>
            </a:r>
            <a:endParaRPr kumimoji="0" lang="en-US" altLang="zh-TW" b="1">
              <a:solidFill>
                <a:schemeClr val="tx1"/>
              </a:solidFill>
              <a:latin typeface="微軟正黑體" pitchFamily="34" charset="-120"/>
              <a:ea typeface="微軟正黑體" pitchFamily="34" charset="-120"/>
            </a:endParaRPr>
          </a:p>
          <a:p>
            <a:pPr>
              <a:spcAft>
                <a:spcPts val="600"/>
              </a:spcAft>
            </a:pPr>
            <a:r>
              <a:rPr kumimoji="0" lang="en-US" altLang="zh-TW" b="1">
                <a:solidFill>
                  <a:schemeClr val="tx1"/>
                </a:solidFill>
                <a:latin typeface="微軟正黑體" pitchFamily="34" charset="-120"/>
                <a:ea typeface="微軟正黑體" pitchFamily="34" charset="-120"/>
              </a:rPr>
              <a:t>109</a:t>
            </a:r>
            <a:r>
              <a:rPr kumimoji="0" lang="zh-TW" altLang="en-US" b="1">
                <a:solidFill>
                  <a:schemeClr val="tx1"/>
                </a:solidFill>
                <a:latin typeface="微軟正黑體" pitchFamily="34" charset="-120"/>
                <a:ea typeface="微軟正黑體" pitchFamily="34" charset="-120"/>
              </a:rPr>
              <a:t>年</a:t>
            </a:r>
            <a:r>
              <a:rPr kumimoji="0" lang="en-US" altLang="zh-TW" b="1">
                <a:solidFill>
                  <a:schemeClr val="tx1"/>
                </a:solidFill>
                <a:latin typeface="微軟正黑體" pitchFamily="34" charset="-120"/>
                <a:ea typeface="微軟正黑體" pitchFamily="34" charset="-120"/>
              </a:rPr>
              <a:t>5</a:t>
            </a:r>
            <a:r>
              <a:rPr kumimoji="0" lang="zh-TW" altLang="en-US" b="1">
                <a:solidFill>
                  <a:schemeClr val="tx1"/>
                </a:solidFill>
                <a:latin typeface="微軟正黑體" pitchFamily="34" charset="-120"/>
                <a:ea typeface="微軟正黑體" pitchFamily="34" charset="-120"/>
              </a:rPr>
              <a:t>月</a:t>
            </a:r>
            <a:r>
              <a:rPr kumimoji="0" lang="en-US" altLang="zh-TW" b="1">
                <a:solidFill>
                  <a:schemeClr val="tx1"/>
                </a:solidFill>
                <a:latin typeface="微軟正黑體" pitchFamily="34" charset="-120"/>
                <a:ea typeface="微軟正黑體" pitchFamily="34" charset="-120"/>
              </a:rPr>
              <a:t>22</a:t>
            </a:r>
            <a:r>
              <a:rPr kumimoji="0" lang="zh-TW" altLang="en-US" b="1">
                <a:solidFill>
                  <a:schemeClr val="tx1"/>
                </a:solidFill>
                <a:latin typeface="微軟正黑體" pitchFamily="34" charset="-120"/>
                <a:ea typeface="微軟正黑體" pitchFamily="34" charset="-120"/>
              </a:rPr>
              <a:t>日（五）</a:t>
            </a:r>
            <a:endParaRPr kumimoji="0" lang="en-US" altLang="zh-TW" b="1">
              <a:solidFill>
                <a:schemeClr val="tx1"/>
              </a:solidFill>
              <a:latin typeface="微軟正黑體" pitchFamily="34" charset="-120"/>
              <a:ea typeface="微軟正黑體" pitchFamily="34" charset="-120"/>
            </a:endParaRPr>
          </a:p>
          <a:p>
            <a:pPr algn="ctr">
              <a:spcAft>
                <a:spcPts val="600"/>
              </a:spcAft>
            </a:pPr>
            <a:r>
              <a:rPr kumimoji="0" lang="en-US" altLang="zh-TW" b="1">
                <a:solidFill>
                  <a:schemeClr val="tx1"/>
                </a:solidFill>
                <a:latin typeface="微軟正黑體" pitchFamily="34" charset="-120"/>
                <a:ea typeface="微軟正黑體" pitchFamily="34" charset="-120"/>
              </a:rPr>
              <a:t>12:00</a:t>
            </a:r>
            <a:r>
              <a:rPr kumimoji="0" lang="zh-TW" altLang="en-US" b="1">
                <a:solidFill>
                  <a:schemeClr val="tx1"/>
                </a:solidFill>
                <a:latin typeface="微軟正黑體" pitchFamily="34" charset="-120"/>
                <a:ea typeface="微軟正黑體" pitchFamily="34" charset="-120"/>
              </a:rPr>
              <a:t>止</a:t>
            </a:r>
            <a:r>
              <a:rPr kumimoji="0" lang="en-US" altLang="zh-TW" b="1">
                <a:solidFill>
                  <a:schemeClr val="tx1"/>
                </a:solidFill>
                <a:latin typeface="微軟正黑體" pitchFamily="34" charset="-120"/>
                <a:ea typeface="微軟正黑體" pitchFamily="34" charset="-120"/>
              </a:rPr>
              <a:t/>
            </a:r>
            <a:br>
              <a:rPr kumimoji="0" lang="en-US" altLang="zh-TW" b="1">
                <a:solidFill>
                  <a:schemeClr val="tx1"/>
                </a:solidFill>
                <a:latin typeface="微軟正黑體" pitchFamily="34" charset="-120"/>
                <a:ea typeface="微軟正黑體" pitchFamily="34" charset="-120"/>
              </a:rPr>
            </a:br>
            <a:r>
              <a:rPr kumimoji="0" lang="zh-TW" altLang="en-US" b="1">
                <a:solidFill>
                  <a:srgbClr val="C00000"/>
                </a:solidFill>
                <a:latin typeface="微軟正黑體" pitchFamily="34" charset="-120"/>
                <a:ea typeface="微軟正黑體" pitchFamily="34" charset="-120"/>
              </a:rPr>
              <a:t>完成學生報名資料上傳</a:t>
            </a:r>
          </a:p>
        </p:txBody>
      </p:sp>
      <p:sp>
        <p:nvSpPr>
          <p:cNvPr id="41999" name="投影片編號版面配置區 2"/>
          <p:cNvSpPr>
            <a:spLocks noGrp="1"/>
          </p:cNvSpPr>
          <p:nvPr>
            <p:ph type="sldNum" sz="quarter" idx="11"/>
          </p:nvPr>
        </p:nvSpPr>
        <p:spPr bwMode="auto">
          <a:xfrm>
            <a:off x="9448800" y="639921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BB86C313-FFF9-417C-980C-74DE21F51D3C}" type="slidenum">
              <a:rPr lang="zh-TW" altLang="en-US" sz="2000">
                <a:solidFill>
                  <a:schemeClr val="tx1"/>
                </a:solidFill>
              </a:rPr>
              <a:pPr fontAlgn="base">
                <a:spcBef>
                  <a:spcPct val="0"/>
                </a:spcBef>
                <a:spcAft>
                  <a:spcPct val="0"/>
                </a:spcAft>
                <a:defRPr/>
              </a:pPr>
              <a:t>15</a:t>
            </a:fld>
            <a:endParaRPr lang="en-US" altLang="zh-TW" sz="2000">
              <a:solidFill>
                <a:schemeClr val="tx1"/>
              </a:solidFill>
            </a:endParaRPr>
          </a:p>
        </p:txBody>
      </p:sp>
      <p:grpSp>
        <p:nvGrpSpPr>
          <p:cNvPr id="42000" name="组合 25"/>
          <p:cNvGrpSpPr>
            <a:grpSpLocks/>
          </p:cNvGrpSpPr>
          <p:nvPr/>
        </p:nvGrpSpPr>
        <p:grpSpPr bwMode="auto">
          <a:xfrm>
            <a:off x="10212388" y="5218113"/>
            <a:ext cx="1890712" cy="1101725"/>
            <a:chOff x="2480984" y="1319574"/>
            <a:chExt cx="2169391" cy="2111881"/>
          </a:xfrm>
        </p:grpSpPr>
        <p:sp>
          <p:nvSpPr>
            <p:cNvPr id="29" name="矩形 28"/>
            <p:cNvSpPr/>
            <p:nvPr/>
          </p:nvSpPr>
          <p:spPr>
            <a:xfrm>
              <a:off x="2480984" y="1331746"/>
              <a:ext cx="2112925" cy="2099709"/>
            </a:xfrm>
            <a:prstGeom prst="rect">
              <a:avLst/>
            </a:prstGeom>
            <a:gradFill flip="none" rotWithShape="1">
              <a:gsLst>
                <a:gs pos="0">
                  <a:srgbClr val="00B0F0"/>
                </a:gs>
                <a:gs pos="85000">
                  <a:srgbClr val="005696"/>
                </a:gs>
              </a:gsLst>
              <a:lin ang="81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0" name="矩形 109"/>
            <p:cNvSpPr/>
            <p:nvPr/>
          </p:nvSpPr>
          <p:spPr>
            <a:xfrm>
              <a:off x="2480984" y="1319574"/>
              <a:ext cx="2081960" cy="1974943"/>
            </a:xfrm>
            <a:custGeom>
              <a:avLst/>
              <a:gdLst/>
              <a:ahLst/>
              <a:cxnLst/>
              <a:rect l="l" t="t" r="r" b="b"/>
              <a:pathLst>
                <a:path w="4800845" h="399305">
                  <a:moveTo>
                    <a:pt x="0" y="0"/>
                  </a:moveTo>
                  <a:cubicBezTo>
                    <a:pt x="661157" y="116425"/>
                    <a:pt x="1590582" y="188466"/>
                    <a:pt x="2619957" y="188466"/>
                  </a:cubicBezTo>
                  <a:cubicBezTo>
                    <a:pt x="3438295" y="188466"/>
                    <a:pt x="4193464" y="142936"/>
                    <a:pt x="4800845" y="65238"/>
                  </a:cubicBezTo>
                  <a:lnTo>
                    <a:pt x="4800845" y="399305"/>
                  </a:lnTo>
                  <a:lnTo>
                    <a:pt x="0" y="399305"/>
                  </a:lnTo>
                  <a:close/>
                </a:path>
              </a:pathLst>
            </a:custGeom>
            <a:gradFill flip="none" rotWithShape="1">
              <a:gsLst>
                <a:gs pos="0">
                  <a:srgbClr val="FFC61A">
                    <a:alpha val="0"/>
                  </a:srgbClr>
                </a:gs>
                <a:gs pos="100000">
                  <a:schemeClr val="bg1">
                    <a:alpha val="1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1" name="TextBox 18"/>
            <p:cNvSpPr txBox="1"/>
            <p:nvPr/>
          </p:nvSpPr>
          <p:spPr>
            <a:xfrm>
              <a:off x="2595737" y="1383477"/>
              <a:ext cx="2054638" cy="1533700"/>
            </a:xfrm>
            <a:prstGeom prst="rect">
              <a:avLst/>
            </a:prstGeom>
            <a:noFill/>
          </p:spPr>
          <p:txBody>
            <a:bodyPr>
              <a:spAutoFit/>
            </a:bodyPr>
            <a:lstStyle/>
            <a:p>
              <a:pPr fontAlgn="auto">
                <a:spcBef>
                  <a:spcPts val="0"/>
                </a:spcBef>
                <a:spcAft>
                  <a:spcPts val="0"/>
                </a:spcAft>
                <a:defRPr/>
              </a:pPr>
              <a:r>
                <a:rPr kumimoji="0" lang="zh-TW" altLang="zh-TW" sz="2000" b="1" dirty="0">
                  <a:solidFill>
                    <a:schemeClr val="bg1"/>
                  </a:solidFill>
                  <a:latin typeface="微軟正黑體" panose="020B0604030504040204" pitchFamily="34" charset="-120"/>
                  <a:ea typeface="微軟正黑體" panose="020B0604030504040204" pitchFamily="34" charset="-120"/>
                </a:rPr>
                <a:t>以國內快捷郵件或限時掛號郵戳為憑</a:t>
              </a:r>
              <a:endParaRPr kumimoji="0" lang="zh-CN" altLang="en-US" sz="1900" b="1" spc="3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19150" y="1701800"/>
            <a:ext cx="11010900" cy="4781550"/>
          </a:xfrm>
        </p:spPr>
        <p:txBody>
          <a:bodyPr rtlCol="0">
            <a:noAutofit/>
          </a:bodyPr>
          <a:lstStyle/>
          <a:p>
            <a:pPr marL="0" indent="0" eaLnBrk="1" fontAlgn="auto" hangingPunct="1">
              <a:lnSpc>
                <a:spcPct val="150000"/>
              </a:lnSpc>
              <a:spcBef>
                <a:spcPts val="1200"/>
              </a:spcBef>
              <a:spcAft>
                <a:spcPts val="0"/>
              </a:spcAft>
              <a:buFont typeface="Arial" panose="020B0604020202020204" pitchFamily="34" charset="0"/>
              <a:buNone/>
              <a:defRPr/>
            </a:pPr>
            <a:r>
              <a:rPr lang="zh-TW" altLang="en-US" sz="3200" b="1" dirty="0" smtClean="0">
                <a:solidFill>
                  <a:srgbClr val="C00000"/>
                </a:solidFill>
                <a:latin typeface="微軟正黑體" pitchFamily="34" charset="-120"/>
                <a:ea typeface="微軟正黑體" pitchFamily="34" charset="-120"/>
              </a:rPr>
              <a:t>完成學生報名檔案上傳國中集體報名系統後，列印報名表件</a:t>
            </a:r>
            <a:r>
              <a:rPr lang="en-US" altLang="zh-TW" sz="3200" b="1" dirty="0" smtClean="0">
                <a:solidFill>
                  <a:srgbClr val="C00000"/>
                </a:solidFill>
                <a:latin typeface="微軟正黑體" pitchFamily="34" charset="-120"/>
                <a:ea typeface="微軟正黑體" pitchFamily="34" charset="-120"/>
              </a:rPr>
              <a:t/>
            </a:r>
            <a:br>
              <a:rPr lang="en-US" altLang="zh-TW" sz="3200" b="1" dirty="0" smtClean="0">
                <a:solidFill>
                  <a:srgbClr val="C00000"/>
                </a:solidFill>
                <a:latin typeface="微軟正黑體" pitchFamily="34" charset="-120"/>
                <a:ea typeface="微軟正黑體" pitchFamily="34" charset="-120"/>
              </a:rPr>
            </a:br>
            <a:r>
              <a:rPr lang="zh-TW" altLang="zh-TW" b="1" dirty="0" smtClean="0">
                <a:solidFill>
                  <a:schemeClr val="accent5">
                    <a:lumMod val="75000"/>
                  </a:schemeClr>
                </a:solidFill>
                <a:latin typeface="微軟正黑體" pitchFamily="34" charset="-120"/>
                <a:ea typeface="微軟正黑體" pitchFamily="34" charset="-120"/>
              </a:rPr>
              <a:t>表一、報名人數統計表</a:t>
            </a:r>
            <a:r>
              <a:rPr lang="en-US" altLang="zh-TW" b="1" dirty="0" smtClean="0">
                <a:solidFill>
                  <a:schemeClr val="accent6">
                    <a:lumMod val="75000"/>
                  </a:schemeClr>
                </a:solidFill>
                <a:latin typeface="微軟正黑體" pitchFamily="34" charset="-120"/>
                <a:ea typeface="微軟正黑體" pitchFamily="34" charset="-120"/>
              </a:rPr>
              <a:t>(</a:t>
            </a:r>
            <a:r>
              <a:rPr lang="zh-TW" altLang="zh-TW" b="1" dirty="0">
                <a:solidFill>
                  <a:schemeClr val="accent6">
                    <a:lumMod val="75000"/>
                  </a:schemeClr>
                </a:solidFill>
                <a:latin typeface="微軟正黑體" pitchFamily="34" charset="-120"/>
                <a:ea typeface="微軟正黑體" pitchFamily="34" charset="-120"/>
              </a:rPr>
              <a:t>繳費</a:t>
            </a:r>
            <a:r>
              <a:rPr lang="zh-TW" altLang="zh-TW" b="1" dirty="0" smtClean="0">
                <a:solidFill>
                  <a:schemeClr val="accent6">
                    <a:lumMod val="75000"/>
                  </a:schemeClr>
                </a:solidFill>
                <a:latin typeface="微軟正黑體" pitchFamily="34" charset="-120"/>
                <a:ea typeface="微軟正黑體" pitchFamily="34" charset="-120"/>
              </a:rPr>
              <a:t>證明</a:t>
            </a:r>
            <a:r>
              <a:rPr lang="zh-TW" altLang="en-US" b="1" dirty="0" smtClean="0">
                <a:solidFill>
                  <a:schemeClr val="accent6">
                    <a:lumMod val="75000"/>
                  </a:schemeClr>
                </a:solidFill>
                <a:latin typeface="微軟正黑體" pitchFamily="34" charset="-120"/>
                <a:ea typeface="微軟正黑體" pitchFamily="34" charset="-120"/>
              </a:rPr>
              <a:t>文件</a:t>
            </a:r>
            <a:r>
              <a:rPr lang="zh-TW" altLang="zh-TW" b="1" dirty="0" smtClean="0">
                <a:solidFill>
                  <a:schemeClr val="accent6">
                    <a:lumMod val="75000"/>
                  </a:schemeClr>
                </a:solidFill>
                <a:latin typeface="微軟正黑體" pitchFamily="34" charset="-120"/>
                <a:ea typeface="微軟正黑體" pitchFamily="34" charset="-120"/>
              </a:rPr>
              <a:t>影</a:t>
            </a:r>
            <a:r>
              <a:rPr lang="zh-TW" altLang="zh-TW" b="1" dirty="0">
                <a:solidFill>
                  <a:schemeClr val="accent6">
                    <a:lumMod val="75000"/>
                  </a:schemeClr>
                </a:solidFill>
                <a:latin typeface="微軟正黑體" pitchFamily="34" charset="-120"/>
                <a:ea typeface="微軟正黑體" pitchFamily="34" charset="-120"/>
              </a:rPr>
              <a:t>本</a:t>
            </a:r>
            <a:r>
              <a:rPr lang="zh-TW" altLang="en-US" b="1" dirty="0">
                <a:solidFill>
                  <a:schemeClr val="accent6">
                    <a:lumMod val="75000"/>
                  </a:schemeClr>
                </a:solidFill>
                <a:latin typeface="微軟正黑體" pitchFamily="34" charset="-120"/>
                <a:ea typeface="微軟正黑體" pitchFamily="34" charset="-120"/>
              </a:rPr>
              <a:t>黏貼於此表</a:t>
            </a:r>
            <a:r>
              <a:rPr lang="en-US" altLang="zh-TW" b="1" dirty="0">
                <a:solidFill>
                  <a:schemeClr val="accent6">
                    <a:lumMod val="75000"/>
                  </a:schemeClr>
                </a:solidFill>
                <a:latin typeface="微軟正黑體" pitchFamily="34" charset="-120"/>
                <a:ea typeface="微軟正黑體" pitchFamily="34" charset="-120"/>
              </a:rPr>
              <a:t>)</a:t>
            </a:r>
            <a:endParaRPr lang="zh-TW" altLang="zh-TW" dirty="0">
              <a:solidFill>
                <a:schemeClr val="accent6">
                  <a:lumMod val="75000"/>
                </a:schemeClr>
              </a:solidFill>
              <a:latin typeface="微軟正黑體" pitchFamily="34" charset="-120"/>
              <a:ea typeface="微軟正黑體" pitchFamily="34" charset="-120"/>
            </a:endParaRPr>
          </a:p>
          <a:p>
            <a:pPr eaLnBrk="1" fontAlgn="auto" hangingPunct="1">
              <a:lnSpc>
                <a:spcPts val="3600"/>
              </a:lnSpc>
              <a:spcBef>
                <a:spcPts val="1200"/>
              </a:spcBef>
              <a:spcAft>
                <a:spcPts val="0"/>
              </a:spcAft>
              <a:buFont typeface="Arial" panose="020B0604020202020204" pitchFamily="34" charset="0"/>
              <a:buNone/>
              <a:defRPr/>
            </a:pPr>
            <a:r>
              <a:rPr lang="zh-TW" altLang="zh-TW" b="1" dirty="0" smtClean="0">
                <a:solidFill>
                  <a:schemeClr val="accent5">
                    <a:lumMod val="75000"/>
                  </a:schemeClr>
                </a:solidFill>
                <a:latin typeface="微軟正黑體" pitchFamily="34" charset="-120"/>
                <a:ea typeface="微軟正黑體" pitchFamily="34" charset="-120"/>
              </a:rPr>
              <a:t>表二、集體報名繳費清單</a:t>
            </a:r>
            <a:endParaRPr lang="en-US" altLang="zh-TW" b="1" dirty="0" smtClean="0">
              <a:solidFill>
                <a:schemeClr val="accent5">
                  <a:lumMod val="75000"/>
                </a:schemeClr>
              </a:solidFill>
              <a:latin typeface="微軟正黑體" pitchFamily="34" charset="-120"/>
              <a:ea typeface="微軟正黑體" pitchFamily="34" charset="-120"/>
            </a:endParaRPr>
          </a:p>
          <a:p>
            <a:pPr eaLnBrk="1" fontAlgn="auto" hangingPunct="1">
              <a:lnSpc>
                <a:spcPts val="3600"/>
              </a:lnSpc>
              <a:spcBef>
                <a:spcPts val="1200"/>
              </a:spcBef>
              <a:spcAft>
                <a:spcPts val="0"/>
              </a:spcAft>
              <a:buFont typeface="Arial" panose="020B0604020202020204" pitchFamily="34" charset="0"/>
              <a:buNone/>
              <a:defRPr/>
            </a:pPr>
            <a:r>
              <a:rPr lang="zh-TW" altLang="zh-TW" b="1" dirty="0" smtClean="0">
                <a:solidFill>
                  <a:schemeClr val="accent5">
                    <a:lumMod val="75000"/>
                  </a:schemeClr>
                </a:solidFill>
                <a:latin typeface="微軟正黑體" pitchFamily="34" charset="-120"/>
                <a:ea typeface="微軟正黑體" pitchFamily="34" charset="-120"/>
              </a:rPr>
              <a:t>表三、集體免收報名費名冊</a:t>
            </a:r>
            <a:endParaRPr lang="zh-TW" altLang="zh-TW" dirty="0" smtClean="0">
              <a:solidFill>
                <a:schemeClr val="accent5">
                  <a:lumMod val="75000"/>
                </a:schemeClr>
              </a:solidFill>
              <a:latin typeface="微軟正黑體" pitchFamily="34" charset="-120"/>
              <a:ea typeface="微軟正黑體" pitchFamily="34" charset="-120"/>
            </a:endParaRPr>
          </a:p>
          <a:p>
            <a:pPr eaLnBrk="1" fontAlgn="auto" hangingPunct="1">
              <a:lnSpc>
                <a:spcPts val="3600"/>
              </a:lnSpc>
              <a:spcBef>
                <a:spcPts val="1200"/>
              </a:spcBef>
              <a:spcAft>
                <a:spcPts val="0"/>
              </a:spcAft>
              <a:buFont typeface="Arial" panose="020B0604020202020204" pitchFamily="34" charset="0"/>
              <a:buNone/>
              <a:defRPr/>
            </a:pPr>
            <a:r>
              <a:rPr lang="zh-TW" altLang="zh-TW" b="1" dirty="0" smtClean="0">
                <a:solidFill>
                  <a:schemeClr val="accent5">
                    <a:lumMod val="75000"/>
                  </a:schemeClr>
                </a:solidFill>
                <a:latin typeface="微軟正黑體" pitchFamily="34" charset="-120"/>
                <a:ea typeface="微軟正黑體" pitchFamily="34" charset="-120"/>
              </a:rPr>
              <a:t>表四、報名學生名冊</a:t>
            </a:r>
            <a:endParaRPr lang="en-US" altLang="zh-TW" b="1" dirty="0" smtClean="0">
              <a:solidFill>
                <a:schemeClr val="accent5">
                  <a:lumMod val="75000"/>
                </a:schemeClr>
              </a:solidFill>
              <a:latin typeface="微軟正黑體" pitchFamily="34" charset="-120"/>
              <a:ea typeface="微軟正黑體" pitchFamily="34" charset="-120"/>
            </a:endParaRPr>
          </a:p>
          <a:p>
            <a:pPr eaLnBrk="1" fontAlgn="auto" hangingPunct="1">
              <a:lnSpc>
                <a:spcPts val="3600"/>
              </a:lnSpc>
              <a:spcBef>
                <a:spcPts val="1200"/>
              </a:spcBef>
              <a:spcAft>
                <a:spcPts val="0"/>
              </a:spcAft>
              <a:buFont typeface="Arial" panose="020B0604020202020204" pitchFamily="34" charset="0"/>
              <a:buNone/>
              <a:defRPr/>
            </a:pPr>
            <a:r>
              <a:rPr lang="zh-TW" altLang="zh-TW" b="1" dirty="0" smtClean="0">
                <a:solidFill>
                  <a:schemeClr val="accent5">
                    <a:lumMod val="75000"/>
                  </a:schemeClr>
                </a:solidFill>
                <a:latin typeface="微軟正黑體" pitchFamily="34" charset="-120"/>
                <a:ea typeface="微軟正黑體" pitchFamily="34" charset="-120"/>
              </a:rPr>
              <a:t>表五、報名學生</a:t>
            </a:r>
            <a:r>
              <a:rPr lang="zh-TW" altLang="en-US" b="1" dirty="0" smtClean="0">
                <a:solidFill>
                  <a:schemeClr val="accent5">
                    <a:lumMod val="75000"/>
                  </a:schemeClr>
                </a:solidFill>
                <a:latin typeface="微軟正黑體" pitchFamily="34" charset="-120"/>
                <a:ea typeface="微軟正黑體" pitchFamily="34" charset="-120"/>
              </a:rPr>
              <a:t>超額比序項目積分列表</a:t>
            </a:r>
            <a:endParaRPr lang="en-US" altLang="zh-TW" b="1" dirty="0" smtClean="0">
              <a:solidFill>
                <a:schemeClr val="accent5">
                  <a:lumMod val="75000"/>
                </a:schemeClr>
              </a:solidFill>
              <a:latin typeface="微軟正黑體" pitchFamily="34" charset="-120"/>
              <a:ea typeface="微軟正黑體" pitchFamily="34" charset="-120"/>
            </a:endParaRPr>
          </a:p>
          <a:p>
            <a:pPr eaLnBrk="1" fontAlgn="auto" hangingPunct="1">
              <a:lnSpc>
                <a:spcPts val="3600"/>
              </a:lnSpc>
              <a:spcBef>
                <a:spcPts val="1200"/>
              </a:spcBef>
              <a:spcAft>
                <a:spcPts val="0"/>
              </a:spcAft>
              <a:buFont typeface="Arial" panose="020B0604020202020204" pitchFamily="34" charset="0"/>
              <a:buNone/>
              <a:defRPr/>
            </a:pPr>
            <a:r>
              <a:rPr lang="zh-TW" altLang="zh-TW" b="1" dirty="0" smtClean="0">
                <a:solidFill>
                  <a:schemeClr val="accent5">
                    <a:lumMod val="75000"/>
                  </a:schemeClr>
                </a:solidFill>
                <a:latin typeface="微軟正黑體" pitchFamily="34" charset="-120"/>
                <a:ea typeface="微軟正黑體" pitchFamily="34" charset="-120"/>
              </a:rPr>
              <a:t>表六、報名資料袋封面</a:t>
            </a:r>
            <a:r>
              <a:rPr lang="en-US" altLang="zh-TW" b="1" dirty="0" smtClean="0">
                <a:solidFill>
                  <a:schemeClr val="accent5">
                    <a:lumMod val="75000"/>
                  </a:schemeClr>
                </a:solidFill>
                <a:effectLst>
                  <a:outerShdw blurRad="38100" dist="38100" dir="2700000" algn="tl">
                    <a:srgbClr val="C0C0C0"/>
                  </a:outerShdw>
                </a:effectLst>
                <a:latin typeface="微軟正黑體" pitchFamily="34" charset="-120"/>
                <a:ea typeface="微軟正黑體" pitchFamily="34" charset="-120"/>
              </a:rPr>
              <a:t> </a:t>
            </a:r>
            <a:endParaRPr lang="zh-TW" altLang="en-US" dirty="0">
              <a:solidFill>
                <a:schemeClr val="accent5">
                  <a:lumMod val="75000"/>
                </a:schemeClr>
              </a:solidFill>
              <a:latin typeface="微軟正黑體" pitchFamily="34" charset="-120"/>
              <a:ea typeface="微軟正黑體" pitchFamily="34" charset="-120"/>
            </a:endParaRPr>
          </a:p>
        </p:txBody>
      </p:sp>
      <p:sp>
        <p:nvSpPr>
          <p:cNvPr id="44034" name="標題 1"/>
          <p:cNvSpPr>
            <a:spLocks noGrp="1"/>
          </p:cNvSpPr>
          <p:nvPr>
            <p:ph type="title"/>
          </p:nvPr>
        </p:nvSpPr>
        <p:spPr>
          <a:xfrm>
            <a:off x="819150" y="254000"/>
            <a:ext cx="10515600" cy="1325563"/>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en-US" altLang="zh-TW" b="1" smtClean="0">
                <a:solidFill>
                  <a:srgbClr val="002060"/>
                </a:solidFill>
                <a:latin typeface="微軟正黑體" pitchFamily="34" charset="-120"/>
                <a:ea typeface="微軟正黑體" pitchFamily="34" charset="-120"/>
              </a:rPr>
              <a:t>-</a:t>
            </a:r>
            <a:r>
              <a:rPr lang="zh-TW" altLang="en-US" sz="4000" b="1" smtClean="0">
                <a:solidFill>
                  <a:srgbClr val="002060"/>
                </a:solidFill>
                <a:latin typeface="微軟正黑體" pitchFamily="34" charset="-120"/>
                <a:ea typeface="微軟正黑體" pitchFamily="34" charset="-120"/>
              </a:rPr>
              <a:t>集體報名應繳報名資料（</a:t>
            </a:r>
            <a:r>
              <a:rPr lang="en-US" altLang="zh-TW" sz="4000" b="1" smtClean="0">
                <a:solidFill>
                  <a:srgbClr val="002060"/>
                </a:solidFill>
                <a:latin typeface="微軟正黑體" pitchFamily="34" charset="-120"/>
                <a:ea typeface="微軟正黑體" pitchFamily="34" charset="-120"/>
              </a:rPr>
              <a:t>5/10</a:t>
            </a:r>
            <a:r>
              <a:rPr lang="zh-TW" altLang="en-US" sz="4000" b="1" smtClean="0">
                <a:solidFill>
                  <a:srgbClr val="002060"/>
                </a:solidFill>
                <a:latin typeface="微軟正黑體" pitchFamily="34" charset="-120"/>
                <a:ea typeface="微軟正黑體" pitchFamily="34" charset="-120"/>
              </a:rPr>
              <a:t>）</a:t>
            </a:r>
          </a:p>
        </p:txBody>
      </p:sp>
      <p:pic>
        <p:nvPicPr>
          <p:cNvPr id="44035" name="Picture 2" descr="http://www.zhico.com.tw/images/0/BS00136_.gif"/>
          <p:cNvPicPr>
            <a:picLocks noChangeAspect="1" noChangeArrowheads="1"/>
          </p:cNvPicPr>
          <p:nvPr/>
        </p:nvPicPr>
        <p:blipFill>
          <a:blip r:embed="rId3"/>
          <a:srcRect/>
          <a:stretch>
            <a:fillRect/>
          </a:stretch>
        </p:blipFill>
        <p:spPr bwMode="auto">
          <a:xfrm>
            <a:off x="9334500" y="3687763"/>
            <a:ext cx="2001838" cy="1892300"/>
          </a:xfrm>
          <a:prstGeom prst="rect">
            <a:avLst/>
          </a:prstGeom>
          <a:noFill/>
          <a:ln w="9525">
            <a:noFill/>
            <a:miter lim="800000"/>
            <a:headEnd/>
            <a:tailEnd/>
          </a:ln>
        </p:spPr>
      </p:pic>
      <p:sp>
        <p:nvSpPr>
          <p:cNvPr id="44036" name="投影片編號版面配置區 1"/>
          <p:cNvSpPr>
            <a:spLocks noGrp="1"/>
          </p:cNvSpPr>
          <p:nvPr>
            <p:ph type="sldNum" sz="quarter" idx="11"/>
          </p:nvPr>
        </p:nvSpPr>
        <p:spPr bwMode="auto">
          <a:xfrm>
            <a:off x="9334500" y="636587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B204EDA-3548-4A39-B9B1-5303DBA93F6C}" type="slidenum">
              <a:rPr lang="zh-TW" altLang="en-US" sz="2000">
                <a:solidFill>
                  <a:schemeClr val="tx1"/>
                </a:solidFill>
              </a:rPr>
              <a:pPr fontAlgn="base">
                <a:spcBef>
                  <a:spcPct val="0"/>
                </a:spcBef>
                <a:spcAft>
                  <a:spcPct val="0"/>
                </a:spcAft>
                <a:defRPr/>
              </a:pPr>
              <a:t>16</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559550" y="3857625"/>
            <a:ext cx="1828800" cy="508000"/>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6559550" y="4411663"/>
            <a:ext cx="1828800" cy="457200"/>
          </a:xfrm>
          <a:prstGeom prst="rect">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6083" name="標題 1"/>
          <p:cNvSpPr>
            <a:spLocks noGrp="1"/>
          </p:cNvSpPr>
          <p:nvPr>
            <p:ph type="title"/>
          </p:nvPr>
        </p:nvSpPr>
        <p:spPr>
          <a:xfrm>
            <a:off x="819150" y="127000"/>
            <a:ext cx="10515600" cy="1325563"/>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en-US" altLang="zh-TW" b="1" smtClean="0">
                <a:solidFill>
                  <a:srgbClr val="002060"/>
                </a:solidFill>
                <a:latin typeface="微軟正黑體" pitchFamily="34" charset="-120"/>
                <a:ea typeface="微軟正黑體" pitchFamily="34" charset="-120"/>
              </a:rPr>
              <a:t>-</a:t>
            </a:r>
            <a:r>
              <a:rPr lang="zh-TW" altLang="en-US" sz="4000" b="1" smtClean="0">
                <a:solidFill>
                  <a:srgbClr val="002060"/>
                </a:solidFill>
                <a:latin typeface="微軟正黑體" pitchFamily="34" charset="-120"/>
                <a:ea typeface="微軟正黑體" pitchFamily="34" charset="-120"/>
              </a:rPr>
              <a:t>集體報名應繳報名資料（</a:t>
            </a:r>
            <a:r>
              <a:rPr lang="en-US" altLang="zh-TW" sz="4000" b="1" smtClean="0">
                <a:solidFill>
                  <a:srgbClr val="002060"/>
                </a:solidFill>
                <a:latin typeface="微軟正黑體" pitchFamily="34" charset="-120"/>
                <a:ea typeface="微軟正黑體" pitchFamily="34" charset="-120"/>
              </a:rPr>
              <a:t>6/10</a:t>
            </a:r>
            <a:r>
              <a:rPr lang="zh-TW" altLang="en-US" sz="4000" b="1" smtClean="0">
                <a:solidFill>
                  <a:srgbClr val="002060"/>
                </a:solidFill>
                <a:latin typeface="微軟正黑體" pitchFamily="34" charset="-120"/>
                <a:ea typeface="微軟正黑體" pitchFamily="34" charset="-120"/>
              </a:rPr>
              <a:t>）</a:t>
            </a:r>
          </a:p>
        </p:txBody>
      </p:sp>
      <p:pic>
        <p:nvPicPr>
          <p:cNvPr id="46084" name="Picture 4" descr="http://www.tfif.org.tw/uploadfile/images/700-1.png"/>
          <p:cNvPicPr>
            <a:picLocks noChangeAspect="1" noChangeArrowheads="1"/>
          </p:cNvPicPr>
          <p:nvPr/>
        </p:nvPicPr>
        <p:blipFill>
          <a:blip r:embed="rId3"/>
          <a:srcRect/>
          <a:stretch>
            <a:fillRect/>
          </a:stretch>
        </p:blipFill>
        <p:spPr bwMode="auto">
          <a:xfrm>
            <a:off x="1666875" y="1455738"/>
            <a:ext cx="969963" cy="1000125"/>
          </a:xfrm>
          <a:prstGeom prst="rect">
            <a:avLst/>
          </a:prstGeom>
          <a:noFill/>
          <a:ln w="9525">
            <a:noFill/>
            <a:miter lim="800000"/>
            <a:headEnd/>
            <a:tailEnd/>
          </a:ln>
        </p:spPr>
      </p:pic>
      <p:sp>
        <p:nvSpPr>
          <p:cNvPr id="46085" name="投影片編號版面配置區 1"/>
          <p:cNvSpPr>
            <a:spLocks noGrp="1"/>
          </p:cNvSpPr>
          <p:nvPr>
            <p:ph type="sldNum" sz="quarter" idx="11"/>
          </p:nvPr>
        </p:nvSpPr>
        <p:spPr bwMode="auto">
          <a:xfrm>
            <a:off x="9334500" y="637063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10A3949-85ED-40A8-86B4-F037D1211A6A}" type="slidenum">
              <a:rPr lang="zh-TW" altLang="en-US" sz="2000">
                <a:solidFill>
                  <a:schemeClr val="tx1"/>
                </a:solidFill>
              </a:rPr>
              <a:pPr fontAlgn="base">
                <a:spcBef>
                  <a:spcPct val="0"/>
                </a:spcBef>
                <a:spcAft>
                  <a:spcPct val="0"/>
                </a:spcAft>
                <a:defRPr/>
              </a:pPr>
              <a:t>17</a:t>
            </a:fld>
            <a:endParaRPr lang="en-US" altLang="zh-TW" sz="2000">
              <a:solidFill>
                <a:schemeClr val="tx1"/>
              </a:solidFill>
            </a:endParaRPr>
          </a:p>
        </p:txBody>
      </p:sp>
      <p:sp>
        <p:nvSpPr>
          <p:cNvPr id="13" name="Rectangle 10"/>
          <p:cNvSpPr txBox="1">
            <a:spLocks/>
          </p:cNvSpPr>
          <p:nvPr/>
        </p:nvSpPr>
        <p:spPr>
          <a:xfrm>
            <a:off x="1666875" y="1970088"/>
            <a:ext cx="10344150" cy="3452812"/>
          </a:xfrm>
          <a:prstGeom prst="rect">
            <a:avLst/>
          </a:prstGeom>
        </p:spPr>
        <p:txBody>
          <a:bodyPr anchor="ctr">
            <a:spAutoFit/>
          </a:bodyPr>
          <a:lstStyle/>
          <a:p>
            <a:pPr marL="714375" indent="-714375" fontAlgn="auto">
              <a:lnSpc>
                <a:spcPct val="150000"/>
              </a:lnSpc>
              <a:spcAft>
                <a:spcPts val="1200"/>
              </a:spcAft>
              <a:buClr>
                <a:schemeClr val="accent2"/>
              </a:buClr>
              <a:tabLst>
                <a:tab pos="742950" algn="l"/>
              </a:tabLst>
              <a:defRPr/>
            </a:pPr>
            <a:r>
              <a:rPr kumimoji="0" lang="zh-TW" altLang="en-US" sz="3600" b="1" dirty="0">
                <a:solidFill>
                  <a:schemeClr val="accent6">
                    <a:lumMod val="75000"/>
                  </a:schemeClr>
                </a:solidFill>
                <a:latin typeface="微軟正黑體" pitchFamily="34" charset="-120"/>
                <a:ea typeface="微軟正黑體" pitchFamily="34" charset="-120"/>
              </a:rPr>
              <a:t>　　學生報名表件彙整順序　</a:t>
            </a:r>
            <a:endParaRPr kumimoji="0" lang="en-US" altLang="zh-TW" sz="3600" b="1" dirty="0">
              <a:solidFill>
                <a:schemeClr val="accent6">
                  <a:lumMod val="75000"/>
                </a:schemeClr>
              </a:solidFill>
              <a:latin typeface="微軟正黑體" pitchFamily="34" charset="-120"/>
              <a:ea typeface="微軟正黑體" pitchFamily="34" charset="-120"/>
            </a:endParaRPr>
          </a:p>
          <a:p>
            <a:pPr marL="714375" indent="-714375" fontAlgn="auto">
              <a:spcAft>
                <a:spcPts val="0"/>
              </a:spcAft>
              <a:buClr>
                <a:schemeClr val="accent2"/>
              </a:buClr>
              <a:tabLst>
                <a:tab pos="742950" algn="l"/>
              </a:tabLst>
              <a:defRPr/>
            </a:pPr>
            <a:r>
              <a:rPr kumimoji="0" lang="en-US" altLang="zh-TW" sz="2600" b="1" dirty="0">
                <a:solidFill>
                  <a:srgbClr val="0070C0"/>
                </a:solidFill>
                <a:latin typeface="微軟正黑體" pitchFamily="34" charset="-120"/>
                <a:ea typeface="微軟正黑體" pitchFamily="34" charset="-120"/>
              </a:rPr>
              <a:t>Step 1</a:t>
            </a:r>
            <a:r>
              <a:rPr kumimoji="0" lang="zh-TW" altLang="en-US" sz="2600" b="1" dirty="0">
                <a:solidFill>
                  <a:srgbClr val="0070C0"/>
                </a:solidFill>
                <a:latin typeface="微軟正黑體" pitchFamily="34" charset="-120"/>
                <a:ea typeface="微軟正黑體" pitchFamily="34" charset="-120"/>
              </a:rPr>
              <a:t> 依集體報名系統列印之</a:t>
            </a:r>
            <a:r>
              <a:rPr kumimoji="0" lang="zh-TW" altLang="en-US" sz="2600" b="1" dirty="0">
                <a:solidFill>
                  <a:srgbClr val="C00000"/>
                </a:solidFill>
                <a:latin typeface="微軟正黑體" pitchFamily="34" charset="-120"/>
                <a:ea typeface="微軟正黑體" pitchFamily="34" charset="-120"/>
              </a:rPr>
              <a:t>「報名學生名冊」</a:t>
            </a:r>
            <a:r>
              <a:rPr kumimoji="0" lang="en-US" altLang="zh-TW" sz="2600" b="1" dirty="0">
                <a:solidFill>
                  <a:srgbClr val="C00000"/>
                </a:solidFill>
                <a:latin typeface="微軟正黑體" pitchFamily="34" charset="-120"/>
                <a:ea typeface="微軟正黑體" pitchFamily="34" charset="-120"/>
              </a:rPr>
              <a:t/>
            </a:r>
            <a:br>
              <a:rPr kumimoji="0" lang="en-US" altLang="zh-TW" sz="2600" b="1" dirty="0">
                <a:solidFill>
                  <a:srgbClr val="C00000"/>
                </a:solidFill>
                <a:latin typeface="微軟正黑體" pitchFamily="34" charset="-120"/>
                <a:ea typeface="微軟正黑體" pitchFamily="34" charset="-120"/>
              </a:rPr>
            </a:br>
            <a:r>
              <a:rPr kumimoji="0" lang="en-US" altLang="zh-TW" sz="2700" b="1" dirty="0">
                <a:solidFill>
                  <a:srgbClr val="C00000"/>
                </a:solidFill>
                <a:latin typeface="微軟正黑體" pitchFamily="34" charset="-120"/>
                <a:ea typeface="微軟正黑體" pitchFamily="34" charset="-120"/>
              </a:rPr>
              <a:t>    </a:t>
            </a:r>
            <a:r>
              <a:rPr kumimoji="0" lang="zh-TW" altLang="en-US" sz="2600" b="1" dirty="0">
                <a:solidFill>
                  <a:srgbClr val="C00000"/>
                </a:solidFill>
                <a:latin typeface="微軟正黑體" pitchFamily="34" charset="-120"/>
                <a:ea typeface="微軟正黑體" pitchFamily="34" charset="-120"/>
              </a:rPr>
              <a:t>順序排序學生報名表</a:t>
            </a:r>
            <a:endParaRPr kumimoji="0" lang="en-US" altLang="zh-TW" sz="2600" b="1" dirty="0">
              <a:solidFill>
                <a:srgbClr val="C00000"/>
              </a:solidFill>
              <a:latin typeface="微軟正黑體" pitchFamily="34" charset="-120"/>
              <a:ea typeface="微軟正黑體" pitchFamily="34" charset="-120"/>
            </a:endParaRPr>
          </a:p>
          <a:p>
            <a:pPr marL="1168400" indent="-1168400" fontAlgn="auto">
              <a:spcBef>
                <a:spcPct val="30000"/>
              </a:spcBef>
              <a:spcAft>
                <a:spcPts val="0"/>
              </a:spcAft>
              <a:buClr>
                <a:schemeClr val="accent2"/>
              </a:buClr>
              <a:defRPr/>
            </a:pPr>
            <a:r>
              <a:rPr kumimoji="0" lang="en-US" altLang="zh-TW" sz="2600" b="1" dirty="0">
                <a:solidFill>
                  <a:srgbClr val="0070C0"/>
                </a:solidFill>
                <a:latin typeface="微軟正黑體" pitchFamily="34" charset="-120"/>
                <a:ea typeface="微軟正黑體" pitchFamily="34" charset="-120"/>
              </a:rPr>
              <a:t>Step 2 </a:t>
            </a:r>
            <a:r>
              <a:rPr kumimoji="0" lang="zh-TW" altLang="en-US" sz="2600" b="1" dirty="0">
                <a:latin typeface="微軟正黑體" pitchFamily="34" charset="-120"/>
                <a:ea typeface="微軟正黑體" pitchFamily="34" charset="-120"/>
              </a:rPr>
              <a:t>先排序「特種生」報名表</a:t>
            </a:r>
            <a:r>
              <a:rPr kumimoji="0" lang="zh-TW" altLang="en-US" sz="2600" b="1" dirty="0">
                <a:solidFill>
                  <a:srgbClr val="7030A0"/>
                </a:solidFill>
                <a:latin typeface="微軟正黑體" pitchFamily="34" charset="-120"/>
                <a:ea typeface="微軟正黑體" pitchFamily="34" charset="-120"/>
              </a:rPr>
              <a:t>  </a:t>
            </a:r>
            <a:r>
              <a:rPr kumimoji="0" lang="zh-TW" altLang="en-US" sz="2600" b="1" dirty="0">
                <a:solidFill>
                  <a:srgbClr val="2F5597"/>
                </a:solidFill>
                <a:latin typeface="微軟正黑體" pitchFamily="34" charset="-120"/>
                <a:ea typeface="微軟正黑體" pitchFamily="34" charset="-120"/>
              </a:rPr>
              <a:t>黃色報名表  </a:t>
            </a:r>
            <a:r>
              <a:rPr kumimoji="0" lang="zh-TW" altLang="en-US" sz="2600" b="1" dirty="0">
                <a:latin typeface="微軟正黑體" pitchFamily="34" charset="-120"/>
                <a:ea typeface="微軟正黑體" pitchFamily="34" charset="-120"/>
              </a:rPr>
              <a:t>在前</a:t>
            </a:r>
            <a:endParaRPr kumimoji="0" lang="en-US" altLang="zh-TW" sz="2600" b="1" dirty="0">
              <a:latin typeface="微軟正黑體" pitchFamily="34" charset="-120"/>
              <a:ea typeface="微軟正黑體" pitchFamily="34" charset="-120"/>
            </a:endParaRPr>
          </a:p>
          <a:p>
            <a:pPr marL="1168400" indent="-1168400" fontAlgn="auto">
              <a:spcBef>
                <a:spcPct val="30000"/>
              </a:spcBef>
              <a:spcAft>
                <a:spcPts val="0"/>
              </a:spcAft>
              <a:buClr>
                <a:schemeClr val="accent2"/>
              </a:buClr>
              <a:defRPr/>
            </a:pPr>
            <a:r>
              <a:rPr kumimoji="0" lang="zh-TW" altLang="en-US" sz="2600" b="1" dirty="0">
                <a:solidFill>
                  <a:srgbClr val="2F5597"/>
                </a:solidFill>
                <a:latin typeface="微軟正黑體" pitchFamily="34" charset="-120"/>
                <a:ea typeface="微軟正黑體" pitchFamily="34" charset="-120"/>
              </a:rPr>
              <a:t>             </a:t>
            </a:r>
            <a:r>
              <a:rPr kumimoji="0" lang="zh-TW" altLang="en-US" sz="2600" b="1" dirty="0">
                <a:latin typeface="微軟正黑體" pitchFamily="34" charset="-120"/>
                <a:ea typeface="微軟正黑體" pitchFamily="34" charset="-120"/>
              </a:rPr>
              <a:t>再排序「一般生」報名表</a:t>
            </a:r>
            <a:r>
              <a:rPr kumimoji="0" lang="zh-TW" altLang="en-US" sz="2600" b="1" dirty="0">
                <a:solidFill>
                  <a:srgbClr val="7030A0"/>
                </a:solidFill>
                <a:latin typeface="微軟正黑體" pitchFamily="34" charset="-120"/>
                <a:ea typeface="微軟正黑體" pitchFamily="34" charset="-120"/>
              </a:rPr>
              <a:t>  </a:t>
            </a:r>
            <a:r>
              <a:rPr kumimoji="0" lang="zh-TW" altLang="en-US" sz="2600" b="1" dirty="0">
                <a:latin typeface="微軟正黑體" pitchFamily="34" charset="-120"/>
                <a:ea typeface="微軟正黑體" pitchFamily="34" charset="-120"/>
              </a:rPr>
              <a:t>白色報名表</a:t>
            </a:r>
            <a:endParaRPr kumimoji="0" lang="en-US" altLang="zh-TW" sz="2600" b="1" dirty="0">
              <a:latin typeface="微軟正黑體" pitchFamily="34" charset="-120"/>
              <a:ea typeface="微軟正黑體" pitchFamily="34" charset="-120"/>
            </a:endParaRPr>
          </a:p>
          <a:p>
            <a:pPr marL="714375" indent="-714375" fontAlgn="auto">
              <a:spcBef>
                <a:spcPct val="30000"/>
              </a:spcBef>
              <a:spcAft>
                <a:spcPts val="0"/>
              </a:spcAft>
              <a:buClr>
                <a:schemeClr val="accent2"/>
              </a:buClr>
              <a:tabLst>
                <a:tab pos="742950" algn="l"/>
              </a:tabLst>
              <a:defRPr/>
            </a:pPr>
            <a:r>
              <a:rPr kumimoji="0" lang="en-US" altLang="zh-TW" sz="2600" b="1" dirty="0">
                <a:solidFill>
                  <a:srgbClr val="0070C0"/>
                </a:solidFill>
                <a:latin typeface="微軟正黑體" pitchFamily="34" charset="-120"/>
                <a:ea typeface="微軟正黑體" pitchFamily="34" charset="-120"/>
              </a:rPr>
              <a:t>Step 3 </a:t>
            </a:r>
            <a:r>
              <a:rPr kumimoji="0" lang="zh-TW" altLang="en-US" sz="2600" b="1" dirty="0">
                <a:solidFill>
                  <a:srgbClr val="0070C0"/>
                </a:solidFill>
                <a:latin typeface="微軟正黑體" pitchFamily="34" charset="-120"/>
                <a:ea typeface="微軟正黑體" pitchFamily="34" charset="-120"/>
              </a:rPr>
              <a:t>由集體報名系統列印出之「</a:t>
            </a:r>
            <a:r>
              <a:rPr kumimoji="0" lang="zh-TW" altLang="zh-TW" sz="2600" b="1" dirty="0">
                <a:solidFill>
                  <a:srgbClr val="0070C0"/>
                </a:solidFill>
                <a:latin typeface="微軟正黑體" pitchFamily="34" charset="-120"/>
                <a:ea typeface="微軟正黑體" pitchFamily="34" charset="-120"/>
              </a:rPr>
              <a:t>報名資料袋封面</a:t>
            </a:r>
            <a:r>
              <a:rPr kumimoji="0" lang="zh-TW" altLang="en-US" sz="2600" b="1" dirty="0">
                <a:solidFill>
                  <a:srgbClr val="0070C0"/>
                </a:solidFill>
                <a:latin typeface="微軟正黑體" pitchFamily="34" charset="-120"/>
                <a:ea typeface="微軟正黑體" pitchFamily="34" charset="-120"/>
              </a:rPr>
              <a:t>」做為封面</a:t>
            </a:r>
            <a:endParaRPr kumimoji="0" lang="en-US" altLang="zh-TW" sz="26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9344025" y="1839913"/>
            <a:ext cx="1581150" cy="43815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內容版面配置區 2"/>
          <p:cNvSpPr>
            <a:spLocks noGrp="1"/>
          </p:cNvSpPr>
          <p:nvPr>
            <p:ph idx="1"/>
          </p:nvPr>
        </p:nvSpPr>
        <p:spPr>
          <a:xfrm>
            <a:off x="671513" y="1046163"/>
            <a:ext cx="10571162" cy="5726112"/>
          </a:xfrm>
        </p:spPr>
        <p:txBody>
          <a:bodyPr rtlCol="0">
            <a:noAutofit/>
          </a:bodyPr>
          <a:lstStyle/>
          <a:p>
            <a:pPr marL="571500" indent="-285750" defTabSz="977900" eaLnBrk="1" fontAlgn="auto" hangingPunct="1">
              <a:lnSpc>
                <a:spcPct val="110000"/>
              </a:lnSpc>
              <a:spcAft>
                <a:spcPts val="0"/>
              </a:spcAft>
              <a:buClr>
                <a:schemeClr val="accent2"/>
              </a:buClr>
              <a:buFont typeface="Arial" panose="020B0604020202020204" pitchFamily="34" charset="0"/>
              <a:buNone/>
              <a:tabLst>
                <a:tab pos="571500" algn="l"/>
              </a:tabLst>
              <a:defRPr/>
            </a:pPr>
            <a:r>
              <a:rPr lang="zh-TW" altLang="en-US" sz="4100" b="1" dirty="0" smtClean="0">
                <a:solidFill>
                  <a:srgbClr val="0033CC"/>
                </a:solidFill>
                <a:latin typeface="微軟正黑體" pitchFamily="34" charset="-120"/>
                <a:ea typeface="微軟正黑體" pitchFamily="34" charset="-120"/>
              </a:rPr>
              <a:t>寄出報名表前檢查</a:t>
            </a:r>
            <a:r>
              <a:rPr lang="zh-TW" altLang="en-US" sz="4100" b="1" dirty="0">
                <a:solidFill>
                  <a:srgbClr val="0033CC"/>
                </a:solidFill>
                <a:latin typeface="微軟正黑體" pitchFamily="34" charset="-120"/>
                <a:ea typeface="微軟正黑體" pitchFamily="34" charset="-120"/>
              </a:rPr>
              <a:t>項目</a:t>
            </a: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報名</a:t>
            </a:r>
            <a:r>
              <a:rPr lang="zh-TW" altLang="en-US" sz="2400" b="1" dirty="0">
                <a:solidFill>
                  <a:schemeClr val="accent5">
                    <a:lumMod val="75000"/>
                  </a:schemeClr>
                </a:solidFill>
                <a:latin typeface="微軟正黑體" pitchFamily="34" charset="-120"/>
                <a:ea typeface="微軟正黑體" pitchFamily="34" charset="-120"/>
              </a:rPr>
              <a:t>身分</a:t>
            </a:r>
            <a:r>
              <a:rPr lang="zh-TW" altLang="en-US" sz="2400" b="1" dirty="0" smtClean="0">
                <a:solidFill>
                  <a:schemeClr val="accent5">
                    <a:lumMod val="75000"/>
                  </a:schemeClr>
                </a:solidFill>
                <a:latin typeface="微軟正黑體" pitchFamily="34" charset="-120"/>
                <a:ea typeface="微軟正黑體" pitchFamily="34" charset="-120"/>
              </a:rPr>
              <a:t>類別（一般生及大陸長期探親子女　白色報名表 、特種生 黃色報名表）</a:t>
            </a:r>
            <a:endParaRPr lang="zh-TW" altLang="en-US" sz="2400" b="1" dirty="0">
              <a:solidFill>
                <a:schemeClr val="accent5">
                  <a:lumMod val="75000"/>
                </a:schemeClr>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免試生基本資料如</a:t>
            </a:r>
            <a:r>
              <a:rPr lang="zh-TW" altLang="en-US" sz="2400" b="1" dirty="0" smtClean="0">
                <a:solidFill>
                  <a:srgbClr val="C00000"/>
                </a:solidFill>
                <a:latin typeface="微軟正黑體" pitchFamily="34" charset="-120"/>
                <a:ea typeface="微軟正黑體" pitchFamily="34" charset="-120"/>
              </a:rPr>
              <a:t>准考證號碼、地址及電話</a:t>
            </a:r>
            <a:r>
              <a:rPr lang="zh-TW" altLang="en-US" sz="2400" b="1" dirty="0" smtClean="0">
                <a:solidFill>
                  <a:schemeClr val="accent5">
                    <a:lumMod val="75000"/>
                  </a:schemeClr>
                </a:solidFill>
                <a:latin typeface="微軟正黑體" pitchFamily="34" charset="-120"/>
                <a:ea typeface="微軟正黑體" pitchFamily="34" charset="-120"/>
              </a:rPr>
              <a:t>等是否書寫完整、清楚</a:t>
            </a:r>
            <a:endParaRPr lang="en-US" altLang="zh-TW" sz="2400" b="1" dirty="0" smtClean="0">
              <a:solidFill>
                <a:schemeClr val="accent5">
                  <a:lumMod val="75000"/>
                </a:schemeClr>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黏貼</a:t>
            </a:r>
            <a:r>
              <a:rPr lang="zh-TW" altLang="en-US" sz="2400" b="1" dirty="0">
                <a:solidFill>
                  <a:schemeClr val="accent5">
                    <a:lumMod val="75000"/>
                  </a:schemeClr>
                </a:solidFill>
                <a:latin typeface="微軟正黑體" pitchFamily="34" charset="-120"/>
                <a:ea typeface="微軟正黑體" pitchFamily="34" charset="-120"/>
              </a:rPr>
              <a:t>身分證正面</a:t>
            </a:r>
            <a:r>
              <a:rPr lang="zh-TW" altLang="en-US" sz="2400" b="1" dirty="0" smtClean="0">
                <a:solidFill>
                  <a:schemeClr val="accent5">
                    <a:lumMod val="75000"/>
                  </a:schemeClr>
                </a:solidFill>
                <a:latin typeface="微軟正黑體" pitchFamily="34" charset="-120"/>
                <a:ea typeface="微軟正黑體" pitchFamily="34" charset="-120"/>
              </a:rPr>
              <a:t>影印本</a:t>
            </a:r>
            <a:endParaRPr lang="zh-TW" altLang="en-US" sz="2400" b="1" dirty="0">
              <a:solidFill>
                <a:schemeClr val="accent5">
                  <a:lumMod val="75000"/>
                </a:schemeClr>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國中學校出具「</a:t>
            </a:r>
            <a:r>
              <a:rPr lang="en-US" altLang="zh-TW" sz="2400" b="1" dirty="0" smtClean="0">
                <a:solidFill>
                  <a:schemeClr val="accent5">
                    <a:lumMod val="75000"/>
                  </a:schemeClr>
                </a:solidFill>
                <a:latin typeface="微軟正黑體" pitchFamily="34" charset="-120"/>
                <a:ea typeface="微軟正黑體" pitchFamily="34" charset="-120"/>
              </a:rPr>
              <a:t> 109</a:t>
            </a:r>
            <a:r>
              <a:rPr lang="zh-TW" altLang="zh-TW" sz="2400" b="1" dirty="0" smtClean="0">
                <a:solidFill>
                  <a:schemeClr val="accent5">
                    <a:lumMod val="75000"/>
                  </a:schemeClr>
                </a:solidFill>
                <a:latin typeface="微軟正黑體" pitchFamily="34" charset="-120"/>
                <a:ea typeface="微軟正黑體" pitchFamily="34" charset="-120"/>
              </a:rPr>
              <a:t>學年</a:t>
            </a:r>
            <a:r>
              <a:rPr lang="zh-TW" altLang="zh-TW" sz="2400" b="1" dirty="0">
                <a:solidFill>
                  <a:schemeClr val="accent5">
                    <a:lumMod val="75000"/>
                  </a:schemeClr>
                </a:solidFill>
                <a:latin typeface="微軟正黑體" pitchFamily="34" charset="-120"/>
                <a:ea typeface="微軟正黑體" pitchFamily="34" charset="-120"/>
              </a:rPr>
              <a:t>度五專入學</a:t>
            </a:r>
            <a:r>
              <a:rPr lang="zh-TW" altLang="zh-TW" sz="2400" b="1" dirty="0" smtClean="0">
                <a:solidFill>
                  <a:schemeClr val="accent5">
                    <a:lumMod val="75000"/>
                  </a:schemeClr>
                </a:solidFill>
                <a:latin typeface="微軟正黑體" pitchFamily="34" charset="-120"/>
                <a:ea typeface="微軟正黑體" pitchFamily="34" charset="-120"/>
              </a:rPr>
              <a:t>專用</a:t>
            </a:r>
            <a:r>
              <a:rPr lang="zh-TW" altLang="en-US" sz="2400" b="1" dirty="0" smtClean="0">
                <a:solidFill>
                  <a:schemeClr val="accent5">
                    <a:lumMod val="75000"/>
                  </a:schemeClr>
                </a:solidFill>
                <a:latin typeface="微軟正黑體" pitchFamily="34" charset="-120"/>
                <a:ea typeface="微軟正黑體" pitchFamily="34" charset="-120"/>
              </a:rPr>
              <a:t>優先</a:t>
            </a:r>
            <a:r>
              <a:rPr lang="zh-TW" altLang="zh-TW" sz="2400" b="1" dirty="0" smtClean="0">
                <a:solidFill>
                  <a:schemeClr val="accent5">
                    <a:lumMod val="75000"/>
                  </a:schemeClr>
                </a:solidFill>
                <a:latin typeface="微軟正黑體" pitchFamily="34" charset="-120"/>
                <a:ea typeface="微軟正黑體" pitchFamily="34" charset="-120"/>
              </a:rPr>
              <a:t>免試</a:t>
            </a:r>
            <a:r>
              <a:rPr lang="zh-TW" altLang="zh-TW" sz="2400" b="1" dirty="0">
                <a:solidFill>
                  <a:schemeClr val="accent5">
                    <a:lumMod val="75000"/>
                  </a:schemeClr>
                </a:solidFill>
                <a:latin typeface="微軟正黑體" pitchFamily="34" charset="-120"/>
                <a:ea typeface="微軟正黑體" pitchFamily="34" charset="-120"/>
              </a:rPr>
              <a:t>入學超額比序項目積分證明單</a:t>
            </a:r>
            <a:r>
              <a:rPr lang="zh-TW" altLang="en-US" sz="2400" b="1" dirty="0" smtClean="0">
                <a:solidFill>
                  <a:schemeClr val="accent5">
                    <a:lumMod val="75000"/>
                  </a:schemeClr>
                </a:solidFill>
                <a:latin typeface="微軟正黑體" pitchFamily="34" charset="-120"/>
                <a:ea typeface="微軟正黑體" pitchFamily="34" charset="-120"/>
              </a:rPr>
              <a:t>」正本</a:t>
            </a:r>
            <a:r>
              <a:rPr lang="zh-TW" altLang="en-US" sz="2400" b="1" dirty="0" smtClean="0">
                <a:solidFill>
                  <a:srgbClr val="C00000"/>
                </a:solidFill>
                <a:latin typeface="微軟正黑體" pitchFamily="34" charset="-120"/>
                <a:ea typeface="微軟正黑體" pitchFamily="34" charset="-120"/>
              </a:rPr>
              <a:t>蓋妥學校戳章</a:t>
            </a:r>
            <a:endParaRPr lang="zh-TW" altLang="en-US" sz="2400" b="1" dirty="0">
              <a:solidFill>
                <a:srgbClr val="C00000"/>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rgbClr val="2F5597"/>
                </a:solidFill>
                <a:latin typeface="微軟正黑體" pitchFamily="34" charset="-120"/>
                <a:ea typeface="微軟正黑體" pitchFamily="34" charset="-120"/>
              </a:rPr>
              <a:t>確認免試生及家長</a:t>
            </a:r>
            <a:r>
              <a:rPr lang="en-US" altLang="zh-TW" sz="2400" b="1" dirty="0" smtClean="0">
                <a:solidFill>
                  <a:srgbClr val="2F5597"/>
                </a:solidFill>
                <a:latin typeface="微軟正黑體" pitchFamily="34" charset="-120"/>
                <a:ea typeface="微軟正黑體" pitchFamily="34" charset="-120"/>
              </a:rPr>
              <a:t>(</a:t>
            </a:r>
            <a:r>
              <a:rPr lang="zh-TW" altLang="en-US" sz="2400" b="1" dirty="0" smtClean="0">
                <a:solidFill>
                  <a:srgbClr val="2F5597"/>
                </a:solidFill>
                <a:latin typeface="微軟正黑體" pitchFamily="34" charset="-120"/>
                <a:ea typeface="微軟正黑體" pitchFamily="34" charset="-120"/>
              </a:rPr>
              <a:t>監護人</a:t>
            </a:r>
            <a:r>
              <a:rPr lang="en-US" altLang="zh-TW" sz="2400" b="1" dirty="0" smtClean="0">
                <a:solidFill>
                  <a:srgbClr val="2F5597"/>
                </a:solidFill>
                <a:latin typeface="微軟正黑體" pitchFamily="34" charset="-120"/>
                <a:ea typeface="微軟正黑體" pitchFamily="34" charset="-120"/>
              </a:rPr>
              <a:t>)</a:t>
            </a:r>
            <a:r>
              <a:rPr lang="zh-TW" altLang="en-US" sz="2400" b="1" dirty="0" smtClean="0">
                <a:solidFill>
                  <a:srgbClr val="2F5597"/>
                </a:solidFill>
                <a:latin typeface="微軟正黑體" pitchFamily="34" charset="-120"/>
                <a:ea typeface="微軟正黑體" pitchFamily="34" charset="-120"/>
              </a:rPr>
              <a:t>皆已簽章</a:t>
            </a:r>
            <a:endParaRPr lang="zh-TW" altLang="en-US" sz="2400" b="1" dirty="0">
              <a:solidFill>
                <a:srgbClr val="2F5597"/>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具弱勢身分之免試生，是否已檢附身分證明文件</a:t>
            </a:r>
            <a:r>
              <a:rPr lang="zh-TW" altLang="en-US" sz="2400" b="1" dirty="0" smtClean="0">
                <a:solidFill>
                  <a:srgbClr val="C00000"/>
                </a:solidFill>
                <a:latin typeface="微軟正黑體" pitchFamily="34" charset="-120"/>
                <a:ea typeface="微軟正黑體" pitchFamily="34" charset="-120"/>
              </a:rPr>
              <a:t>（留意文件有效期限）</a:t>
            </a:r>
            <a:endParaRPr lang="en-US" altLang="zh-TW" sz="2400" b="1" dirty="0" smtClean="0">
              <a:solidFill>
                <a:srgbClr val="C00000"/>
              </a:solidFill>
              <a:latin typeface="微軟正黑體" pitchFamily="34" charset="-120"/>
              <a:ea typeface="微軟正黑體" pitchFamily="34" charset="-120"/>
            </a:endParaRPr>
          </a:p>
          <a:p>
            <a:pPr marL="571500" indent="-285750" defTabSz="977900" eaLnBrk="1" fontAlgn="auto" hangingPunct="1">
              <a:lnSpc>
                <a:spcPct val="120000"/>
              </a:lnSpc>
              <a:spcBef>
                <a:spcPts val="600"/>
              </a:spcBef>
              <a:spcAft>
                <a:spcPts val="600"/>
              </a:spcAft>
              <a:buFont typeface="Wingdings" pitchFamily="2" charset="2"/>
              <a:buChar char="ü"/>
              <a:tabLst>
                <a:tab pos="571500" algn="l"/>
              </a:tabLst>
              <a:defRPr/>
            </a:pPr>
            <a:r>
              <a:rPr lang="zh-TW" altLang="en-US" sz="2400" b="1" dirty="0" smtClean="0">
                <a:solidFill>
                  <a:schemeClr val="accent5">
                    <a:lumMod val="75000"/>
                  </a:schemeClr>
                </a:solidFill>
                <a:latin typeface="微軟正黑體" pitchFamily="34" charset="-120"/>
                <a:ea typeface="微軟正黑體" pitchFamily="34" charset="-120"/>
              </a:rPr>
              <a:t>免試生報名之各項證明資料，是否皆已檢附並黏貼  </a:t>
            </a:r>
            <a:endParaRPr lang="zh-TW" altLang="en-US" dirty="0"/>
          </a:p>
        </p:txBody>
      </p:sp>
      <p:sp>
        <p:nvSpPr>
          <p:cNvPr id="48131" name="標題 1"/>
          <p:cNvSpPr>
            <a:spLocks noGrp="1"/>
          </p:cNvSpPr>
          <p:nvPr>
            <p:ph type="title"/>
          </p:nvPr>
        </p:nvSpPr>
        <p:spPr>
          <a:xfrm>
            <a:off x="828675" y="15875"/>
            <a:ext cx="10515600" cy="1325563"/>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en-US" altLang="zh-TW" b="1" smtClean="0">
                <a:solidFill>
                  <a:srgbClr val="002060"/>
                </a:solidFill>
                <a:latin typeface="微軟正黑體" pitchFamily="34" charset="-120"/>
                <a:ea typeface="微軟正黑體" pitchFamily="34" charset="-120"/>
              </a:rPr>
              <a:t>-</a:t>
            </a:r>
            <a:r>
              <a:rPr lang="zh-TW" altLang="en-US" sz="4000" b="1" smtClean="0">
                <a:solidFill>
                  <a:srgbClr val="002060"/>
                </a:solidFill>
                <a:latin typeface="微軟正黑體" pitchFamily="34" charset="-120"/>
                <a:ea typeface="微軟正黑體" pitchFamily="34" charset="-120"/>
              </a:rPr>
              <a:t>集體報名應繳報名資（</a:t>
            </a:r>
            <a:r>
              <a:rPr lang="en-US" altLang="zh-TW" sz="4000" b="1" smtClean="0">
                <a:solidFill>
                  <a:srgbClr val="002060"/>
                </a:solidFill>
                <a:latin typeface="微軟正黑體" pitchFamily="34" charset="-120"/>
                <a:ea typeface="微軟正黑體" pitchFamily="34" charset="-120"/>
              </a:rPr>
              <a:t>7/10</a:t>
            </a:r>
            <a:r>
              <a:rPr lang="zh-TW" altLang="en-US" sz="4000" b="1" smtClean="0">
                <a:solidFill>
                  <a:srgbClr val="002060"/>
                </a:solidFill>
                <a:latin typeface="微軟正黑體" pitchFamily="34" charset="-120"/>
                <a:ea typeface="微軟正黑體" pitchFamily="34" charset="-120"/>
              </a:rPr>
              <a:t>）</a:t>
            </a:r>
          </a:p>
        </p:txBody>
      </p:sp>
      <p:sp>
        <p:nvSpPr>
          <p:cNvPr id="48132" name="文字方塊 10"/>
          <p:cNvSpPr txBox="1">
            <a:spLocks noChangeArrowheads="1"/>
          </p:cNvSpPr>
          <p:nvPr/>
        </p:nvSpPr>
        <p:spPr bwMode="auto">
          <a:xfrm>
            <a:off x="4919663" y="3481388"/>
            <a:ext cx="6592887" cy="400050"/>
          </a:xfrm>
          <a:prstGeom prst="rect">
            <a:avLst/>
          </a:prstGeom>
          <a:solidFill>
            <a:srgbClr val="FFFFCC"/>
          </a:solidFill>
          <a:ln w="9525">
            <a:noFill/>
            <a:miter lim="800000"/>
            <a:headEnd/>
            <a:tailEnd/>
          </a:ln>
        </p:spPr>
        <p:txBody>
          <a:bodyPr>
            <a:spAutoFit/>
          </a:bodyPr>
          <a:lstStyle/>
          <a:p>
            <a:pPr>
              <a:lnSpc>
                <a:spcPts val="2400"/>
              </a:lnSpc>
              <a:spcBef>
                <a:spcPts val="600"/>
              </a:spcBef>
              <a:spcAft>
                <a:spcPts val="600"/>
              </a:spcAft>
            </a:pPr>
            <a:r>
              <a:rPr kumimoji="0" lang="zh-TW" altLang="en-US" b="1">
                <a:latin typeface="微軟正黑體" pitchFamily="34" charset="-120"/>
                <a:ea typeface="微軟正黑體" pitchFamily="34" charset="-120"/>
              </a:rPr>
              <a:t>尚未取得身分證者，可用健保</a:t>
            </a:r>
            <a:r>
              <a:rPr kumimoji="0" lang="en-US" altLang="zh-TW" b="1">
                <a:latin typeface="微軟正黑體" pitchFamily="34" charset="-120"/>
                <a:ea typeface="微軟正黑體" pitchFamily="34" charset="-120"/>
              </a:rPr>
              <a:t>IC</a:t>
            </a:r>
            <a:r>
              <a:rPr kumimoji="0" lang="zh-TW" altLang="en-US" b="1">
                <a:latin typeface="微軟正黑體" pitchFamily="34" charset="-120"/>
                <a:ea typeface="微軟正黑體" pitchFamily="34" charset="-120"/>
              </a:rPr>
              <a:t>卡正面影本或戶口名簿影本代替</a:t>
            </a:r>
            <a:endParaRPr kumimoji="0" lang="zh-TW" altLang="en-US">
              <a:latin typeface="微軟正黑體" pitchFamily="34" charset="-120"/>
              <a:ea typeface="微軟正黑體" pitchFamily="34" charset="-120"/>
            </a:endParaRPr>
          </a:p>
        </p:txBody>
      </p:sp>
      <p:pic>
        <p:nvPicPr>
          <p:cNvPr id="48133" name="Picture 2" descr="https://encrypted-tbn3.gstatic.com/images?q=tbn:ANd9GcRJwaL-T9nDN6ysicQXX-9XtguFWx84et1Z-lKpbLQlvmyzdmVy"/>
          <p:cNvPicPr>
            <a:picLocks noChangeAspect="1" noChangeArrowheads="1"/>
          </p:cNvPicPr>
          <p:nvPr/>
        </p:nvPicPr>
        <p:blipFill>
          <a:blip r:embed="rId3">
            <a:lum contrast="20000"/>
          </a:blip>
          <a:srcRect/>
          <a:stretch>
            <a:fillRect/>
          </a:stretch>
        </p:blipFill>
        <p:spPr bwMode="auto">
          <a:xfrm>
            <a:off x="10691813" y="4660900"/>
            <a:ext cx="1500187" cy="2109788"/>
          </a:xfrm>
          <a:prstGeom prst="rect">
            <a:avLst/>
          </a:prstGeom>
          <a:noFill/>
          <a:ln w="9525">
            <a:noFill/>
            <a:miter lim="800000"/>
            <a:headEnd/>
            <a:tailEnd/>
          </a:ln>
        </p:spPr>
      </p:pic>
      <p:sp>
        <p:nvSpPr>
          <p:cNvPr id="48134" name="投影片編號版面配置區 1"/>
          <p:cNvSpPr>
            <a:spLocks noGrp="1"/>
          </p:cNvSpPr>
          <p:nvPr>
            <p:ph type="sldNum" sz="quarter" idx="11"/>
          </p:nvPr>
        </p:nvSpPr>
        <p:spPr bwMode="auto">
          <a:xfrm>
            <a:off x="9320213" y="632777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840C189-5F64-4F91-8FB4-497957447066}" type="slidenum">
              <a:rPr lang="zh-TW" altLang="en-US" sz="2000">
                <a:solidFill>
                  <a:schemeClr val="tx1"/>
                </a:solidFill>
              </a:rPr>
              <a:pPr fontAlgn="base">
                <a:spcBef>
                  <a:spcPct val="0"/>
                </a:spcBef>
                <a:spcAft>
                  <a:spcPct val="0"/>
                </a:spcAft>
                <a:defRPr/>
              </a:pPr>
              <a:t>18</a:t>
            </a:fld>
            <a:endParaRPr lang="en-US" altLang="zh-TW" sz="2600">
              <a:solidFill>
                <a:schemeClr val="tx1"/>
              </a:solidFill>
            </a:endParaRPr>
          </a:p>
        </p:txBody>
      </p:sp>
      <p:sp>
        <p:nvSpPr>
          <p:cNvPr id="12" name="矩形 11"/>
          <p:cNvSpPr/>
          <p:nvPr/>
        </p:nvSpPr>
        <p:spPr>
          <a:xfrm>
            <a:off x="7416800" y="1839913"/>
            <a:ext cx="638175" cy="4381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48136" name="群組 9"/>
          <p:cNvGrpSpPr>
            <a:grpSpLocks/>
          </p:cNvGrpSpPr>
          <p:nvPr/>
        </p:nvGrpSpPr>
        <p:grpSpPr bwMode="auto">
          <a:xfrm rot="999535">
            <a:off x="4456113" y="3313113"/>
            <a:ext cx="511175" cy="735012"/>
            <a:chOff x="4198989" y="1871875"/>
            <a:chExt cx="2397031" cy="3854179"/>
          </a:xfrm>
        </p:grpSpPr>
        <p:sp>
          <p:nvSpPr>
            <p:cNvPr id="48137" name="îṩ1iḍé"/>
            <p:cNvSpPr>
              <a:spLocks/>
            </p:cNvSpPr>
            <p:nvPr/>
          </p:nvSpPr>
          <p:spPr bwMode="auto">
            <a:xfrm>
              <a:off x="4198989" y="1871875"/>
              <a:ext cx="2397031" cy="2877112"/>
            </a:xfrm>
            <a:custGeom>
              <a:avLst/>
              <a:gdLst>
                <a:gd name="T0" fmla="*/ 2147483647 w 423"/>
                <a:gd name="T1" fmla="*/ 0 h 508"/>
                <a:gd name="T2" fmla="*/ 0 w 423"/>
                <a:gd name="T3" fmla="*/ 2147483647 h 508"/>
                <a:gd name="T4" fmla="*/ 1862493258 w 423"/>
                <a:gd name="T5" fmla="*/ 2147483647 h 508"/>
                <a:gd name="T6" fmla="*/ 2147483647 w 423"/>
                <a:gd name="T7" fmla="*/ 2147483647 h 508"/>
                <a:gd name="T8" fmla="*/ 2147483647 w 423"/>
                <a:gd name="T9" fmla="*/ 2147483647 h 508"/>
                <a:gd name="T10" fmla="*/ 2147483647 w 423"/>
                <a:gd name="T11" fmla="*/ 2147483647 h 508"/>
                <a:gd name="T12" fmla="*/ 2147483647 w 423"/>
                <a:gd name="T13" fmla="*/ 2147483647 h 508"/>
                <a:gd name="T14" fmla="*/ 2147483647 w 423"/>
                <a:gd name="T15" fmla="*/ 2147483647 h 508"/>
                <a:gd name="T16" fmla="*/ 2147483647 w 423"/>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508"/>
                <a:gd name="T29" fmla="*/ 423 w 423"/>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w="9525">
              <a:noFill/>
              <a:round/>
              <a:headEnd/>
              <a:tailEnd/>
            </a:ln>
          </p:spPr>
          <p:txBody>
            <a:bodyPr anchor="ctr"/>
            <a:lstStyle/>
            <a:p>
              <a:endParaRPr lang="zh-TW" altLang="en-US"/>
            </a:p>
          </p:txBody>
        </p:sp>
        <p:sp>
          <p:nvSpPr>
            <p:cNvPr id="48138" name="ïsľïďe"/>
            <p:cNvSpPr>
              <a:spLocks/>
            </p:cNvSpPr>
            <p:nvPr/>
          </p:nvSpPr>
          <p:spPr bwMode="auto">
            <a:xfrm>
              <a:off x="4743309" y="3305359"/>
              <a:ext cx="1311774" cy="1524768"/>
            </a:xfrm>
            <a:custGeom>
              <a:avLst/>
              <a:gdLst>
                <a:gd name="T0" fmla="*/ 415611912 w 232"/>
                <a:gd name="T1" fmla="*/ 1220919515 h 269"/>
                <a:gd name="T2" fmla="*/ 127881013 w 232"/>
                <a:gd name="T3" fmla="*/ 1188786036 h 269"/>
                <a:gd name="T4" fmla="*/ 95912184 w 232"/>
                <a:gd name="T5" fmla="*/ 1477953338 h 269"/>
                <a:gd name="T6" fmla="*/ 191818714 w 232"/>
                <a:gd name="T7" fmla="*/ 1638598415 h 269"/>
                <a:gd name="T8" fmla="*/ 2147483647 w 232"/>
                <a:gd name="T9" fmla="*/ 2147483647 h 269"/>
                <a:gd name="T10" fmla="*/ 2147483647 w 232"/>
                <a:gd name="T11" fmla="*/ 2147483647 h 269"/>
                <a:gd name="T12" fmla="*/ 2147483647 w 232"/>
                <a:gd name="T13" fmla="*/ 2147483647 h 269"/>
                <a:gd name="T14" fmla="*/ 2147483647 w 232"/>
                <a:gd name="T15" fmla="*/ 2147483647 h 269"/>
                <a:gd name="T16" fmla="*/ 767280512 w 232"/>
                <a:gd name="T17" fmla="*/ 2024154817 h 269"/>
                <a:gd name="T18" fmla="*/ 2147483647 w 232"/>
                <a:gd name="T19" fmla="*/ 2147483647 h 269"/>
                <a:gd name="T20" fmla="*/ 2147483647 w 232"/>
                <a:gd name="T21" fmla="*/ 2056282628 h 269"/>
                <a:gd name="T22" fmla="*/ 2147483647 w 232"/>
                <a:gd name="T23" fmla="*/ 2147483647 h 269"/>
                <a:gd name="T24" fmla="*/ 2147483647 w 232"/>
                <a:gd name="T25" fmla="*/ 1992021338 h 269"/>
                <a:gd name="T26" fmla="*/ 2147483647 w 232"/>
                <a:gd name="T27" fmla="*/ 2147483647 h 269"/>
                <a:gd name="T28" fmla="*/ 2147483647 w 232"/>
                <a:gd name="T29" fmla="*/ 2088410439 h 269"/>
                <a:gd name="T30" fmla="*/ 2147483647 w 232"/>
                <a:gd name="T31" fmla="*/ 2147483647 h 269"/>
                <a:gd name="T32" fmla="*/ 2147483647 w 232"/>
                <a:gd name="T33" fmla="*/ 2147483647 h 269"/>
                <a:gd name="T34" fmla="*/ 2147483647 w 232"/>
                <a:gd name="T35" fmla="*/ 2147483647 h 269"/>
                <a:gd name="T36" fmla="*/ 2147483647 w 232"/>
                <a:gd name="T37" fmla="*/ 2147483647 h 269"/>
                <a:gd name="T38" fmla="*/ 2147483647 w 232"/>
                <a:gd name="T39" fmla="*/ 1606470604 h 269"/>
                <a:gd name="T40" fmla="*/ 2147483647 w 232"/>
                <a:gd name="T41" fmla="*/ 1542214982 h 269"/>
                <a:gd name="T42" fmla="*/ 2147483647 w 232"/>
                <a:gd name="T43" fmla="*/ 1253047326 h 269"/>
                <a:gd name="T44" fmla="*/ 2147483647 w 232"/>
                <a:gd name="T45" fmla="*/ 1285175137 h 269"/>
                <a:gd name="T46" fmla="*/ 2147483647 w 232"/>
                <a:gd name="T47" fmla="*/ 1767115326 h 269"/>
                <a:gd name="T48" fmla="*/ 2147483647 w 232"/>
                <a:gd name="T49" fmla="*/ 1670731894 h 269"/>
                <a:gd name="T50" fmla="*/ 2147483647 w 232"/>
                <a:gd name="T51" fmla="*/ 996013503 h 269"/>
                <a:gd name="T52" fmla="*/ 2147483647 w 232"/>
                <a:gd name="T53" fmla="*/ 96389145 h 269"/>
                <a:gd name="T54" fmla="*/ 2147483647 w 232"/>
                <a:gd name="T55" fmla="*/ 96389145 h 269"/>
                <a:gd name="T56" fmla="*/ 2147483647 w 232"/>
                <a:gd name="T57" fmla="*/ 1028141314 h 269"/>
                <a:gd name="T58" fmla="*/ 2147483647 w 232"/>
                <a:gd name="T59" fmla="*/ 1734987515 h 269"/>
                <a:gd name="T60" fmla="*/ 2147483647 w 232"/>
                <a:gd name="T61" fmla="*/ 1767115326 h 269"/>
                <a:gd name="T62" fmla="*/ 2147483647 w 232"/>
                <a:gd name="T63" fmla="*/ 1028141314 h 269"/>
                <a:gd name="T64" fmla="*/ 2147483647 w 232"/>
                <a:gd name="T65" fmla="*/ 128516956 h 269"/>
                <a:gd name="T66" fmla="*/ 2147483647 w 232"/>
                <a:gd name="T67" fmla="*/ 128516956 h 269"/>
                <a:gd name="T68" fmla="*/ 2110016902 w 232"/>
                <a:gd name="T69" fmla="*/ 1028141314 h 269"/>
                <a:gd name="T70" fmla="*/ 2147483647 w 232"/>
                <a:gd name="T71" fmla="*/ 1767115326 h 269"/>
                <a:gd name="T72" fmla="*/ 2147483647 w 232"/>
                <a:gd name="T73" fmla="*/ 1799248805 h 269"/>
                <a:gd name="T74" fmla="*/ 415611912 w 232"/>
                <a:gd name="T75" fmla="*/ 1220919515 h 269"/>
                <a:gd name="T76" fmla="*/ 2147483647 w 232"/>
                <a:gd name="T77" fmla="*/ 449812201 h 269"/>
                <a:gd name="T78" fmla="*/ 2147483647 w 232"/>
                <a:gd name="T79" fmla="*/ 449812201 h 269"/>
                <a:gd name="T80" fmla="*/ 2147483647 w 232"/>
                <a:gd name="T81" fmla="*/ 449812201 h 269"/>
                <a:gd name="T82" fmla="*/ 2147483647 w 232"/>
                <a:gd name="T83" fmla="*/ 1028141314 h 269"/>
                <a:gd name="T84" fmla="*/ 2147483647 w 232"/>
                <a:gd name="T85" fmla="*/ 1445825527 h 269"/>
                <a:gd name="T86" fmla="*/ 2147483647 w 232"/>
                <a:gd name="T87" fmla="*/ 996013503 h 269"/>
                <a:gd name="T88" fmla="*/ 2147483647 w 232"/>
                <a:gd name="T89" fmla="*/ 449812201 h 269"/>
                <a:gd name="T90" fmla="*/ 2147483647 w 232"/>
                <a:gd name="T91" fmla="*/ 481940012 h 269"/>
                <a:gd name="T92" fmla="*/ 2147483647 w 232"/>
                <a:gd name="T93" fmla="*/ 481940012 h 269"/>
                <a:gd name="T94" fmla="*/ 2147483647 w 232"/>
                <a:gd name="T95" fmla="*/ 514073491 h 269"/>
                <a:gd name="T96" fmla="*/ 2147483647 w 232"/>
                <a:gd name="T97" fmla="*/ 996013503 h 269"/>
                <a:gd name="T98" fmla="*/ 2147483647 w 232"/>
                <a:gd name="T99" fmla="*/ 1510081503 h 269"/>
                <a:gd name="T100" fmla="*/ 2147483647 w 232"/>
                <a:gd name="T101" fmla="*/ 996013503 h 269"/>
                <a:gd name="T102" fmla="*/ 2147483647 w 232"/>
                <a:gd name="T103" fmla="*/ 481940012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269"/>
                <a:gd name="T158" fmla="*/ 232 w 232"/>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w="9525">
              <a:noFill/>
              <a:round/>
              <a:headEnd/>
              <a:tailEnd/>
            </a:ln>
          </p:spPr>
          <p:txBody>
            <a:bodyPr anchor="ctr"/>
            <a:lstStyle/>
            <a:p>
              <a:endParaRPr lang="zh-TW" altLang="en-US"/>
            </a:p>
          </p:txBody>
        </p:sp>
        <p:sp>
          <p:nvSpPr>
            <p:cNvPr id="48139" name="í$ḷïďe"/>
            <p:cNvSpPr>
              <a:spLocks/>
            </p:cNvSpPr>
            <p:nvPr/>
          </p:nvSpPr>
          <p:spPr bwMode="auto">
            <a:xfrm>
              <a:off x="4878543" y="4748987"/>
              <a:ext cx="1034543" cy="476702"/>
            </a:xfrm>
            <a:custGeom>
              <a:avLst/>
              <a:gdLst>
                <a:gd name="T0" fmla="*/ 2147483647 w 183"/>
                <a:gd name="T1" fmla="*/ 0 h 84"/>
                <a:gd name="T2" fmla="*/ 543304668 w 183"/>
                <a:gd name="T3" fmla="*/ 0 h 84"/>
                <a:gd name="T4" fmla="*/ 63915537 w 183"/>
                <a:gd name="T5" fmla="*/ 772943992 h 84"/>
                <a:gd name="T6" fmla="*/ 543304668 w 183"/>
                <a:gd name="T7" fmla="*/ 1578088057 h 84"/>
                <a:gd name="T8" fmla="*/ 2141260913 w 183"/>
                <a:gd name="T9" fmla="*/ 1578088057 h 84"/>
                <a:gd name="T10" fmla="*/ 415467984 w 183"/>
                <a:gd name="T11" fmla="*/ 1900145541 h 84"/>
                <a:gd name="T12" fmla="*/ 95878970 w 183"/>
                <a:gd name="T13" fmla="*/ 2147483647 h 84"/>
                <a:gd name="T14" fmla="*/ 543304668 w 183"/>
                <a:gd name="T15" fmla="*/ 2147483647 h 84"/>
                <a:gd name="T16" fmla="*/ 703099109 w 183"/>
                <a:gd name="T17" fmla="*/ 2147483647 h 84"/>
                <a:gd name="T18" fmla="*/ 2147483647 w 183"/>
                <a:gd name="T19" fmla="*/ 1062795728 h 84"/>
                <a:gd name="T20" fmla="*/ 2147483647 w 183"/>
                <a:gd name="T21" fmla="*/ 450880655 h 84"/>
                <a:gd name="T22" fmla="*/ 2147483647 w 18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84"/>
                <a:gd name="T38" fmla="*/ 183 w 18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w="9525">
              <a:noFill/>
              <a:round/>
              <a:headEnd/>
              <a:tailEnd/>
            </a:ln>
          </p:spPr>
          <p:txBody>
            <a:bodyPr anchor="ctr"/>
            <a:lstStyle/>
            <a:p>
              <a:endParaRPr lang="zh-TW" altLang="en-US"/>
            </a:p>
          </p:txBody>
        </p:sp>
        <p:sp>
          <p:nvSpPr>
            <p:cNvPr id="48140" name="ïṣḻïḓe"/>
            <p:cNvSpPr>
              <a:spLocks/>
            </p:cNvSpPr>
            <p:nvPr/>
          </p:nvSpPr>
          <p:spPr bwMode="auto">
            <a:xfrm>
              <a:off x="4885305" y="5022835"/>
              <a:ext cx="1034543" cy="703219"/>
            </a:xfrm>
            <a:custGeom>
              <a:avLst/>
              <a:gdLst>
                <a:gd name="T0" fmla="*/ 2147483647 w 183"/>
                <a:gd name="T1" fmla="*/ 1994023062 h 124"/>
                <a:gd name="T2" fmla="*/ 2147483647 w 183"/>
                <a:gd name="T3" fmla="*/ 1994023062 h 124"/>
                <a:gd name="T4" fmla="*/ 2147483647 w 183"/>
                <a:gd name="T5" fmla="*/ 1222143636 h 124"/>
                <a:gd name="T6" fmla="*/ 2147483647 w 183"/>
                <a:gd name="T7" fmla="*/ 450264387 h 124"/>
                <a:gd name="T8" fmla="*/ 2147483647 w 183"/>
                <a:gd name="T9" fmla="*/ 96482802 h 124"/>
                <a:gd name="T10" fmla="*/ 383510227 w 183"/>
                <a:gd name="T11" fmla="*/ 1608080690 h 124"/>
                <a:gd name="T12" fmla="*/ 31957769 w 183"/>
                <a:gd name="T13" fmla="*/ 2147483647 h 124"/>
                <a:gd name="T14" fmla="*/ 511346910 w 183"/>
                <a:gd name="T15" fmla="*/ 2147483647 h 124"/>
                <a:gd name="T16" fmla="*/ 958772652 w 183"/>
                <a:gd name="T17" fmla="*/ 2147483647 h 124"/>
                <a:gd name="T18" fmla="*/ 1725793106 w 183"/>
                <a:gd name="T19" fmla="*/ 2147483647 h 124"/>
                <a:gd name="T20" fmla="*/ 2147483647 w 183"/>
                <a:gd name="T21" fmla="*/ 2147483647 h 124"/>
                <a:gd name="T22" fmla="*/ 2147483647 w 183"/>
                <a:gd name="T23" fmla="*/ 2147483647 h 124"/>
                <a:gd name="T24" fmla="*/ 2147483647 w 183"/>
                <a:gd name="T25" fmla="*/ 2147483647 h 124"/>
                <a:gd name="T26" fmla="*/ 2147483647 w 183"/>
                <a:gd name="T27" fmla="*/ 2147483647 h 124"/>
                <a:gd name="T28" fmla="*/ 2147483647 w 183"/>
                <a:gd name="T29" fmla="*/ 1994023062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24"/>
                <a:gd name="T47" fmla="*/ 183 w 183"/>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w="9525">
              <a:noFill/>
              <a:round/>
              <a:headEnd/>
              <a:tailEnd/>
            </a:ln>
          </p:spPr>
          <p:txBody>
            <a:bodyPr anchor="ctr"/>
            <a:lstStyle/>
            <a:p>
              <a:endParaRPr lang="zh-TW" alt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
          <p:cNvSpPr txBox="1">
            <a:spLocks noChangeArrowheads="1"/>
          </p:cNvSpPr>
          <p:nvPr/>
        </p:nvSpPr>
        <p:spPr bwMode="auto">
          <a:xfrm>
            <a:off x="762000" y="1366838"/>
            <a:ext cx="10566400" cy="4410075"/>
          </a:xfrm>
          <a:prstGeom prst="rect">
            <a:avLst/>
          </a:prstGeom>
          <a:noFill/>
          <a:ln w="9525">
            <a:noFill/>
            <a:miter lim="800000"/>
            <a:headEnd/>
            <a:tailEnd/>
          </a:ln>
        </p:spPr>
        <p:txBody>
          <a:bodyPr>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714375" indent="-714375" eaLnBrk="1" fontAlgn="auto" hangingPunct="1">
              <a:lnSpc>
                <a:spcPct val="150000"/>
              </a:lnSpc>
              <a:spcAft>
                <a:spcPts val="1200"/>
              </a:spcAft>
              <a:buClr>
                <a:schemeClr val="accent2"/>
              </a:buClr>
              <a:tabLst>
                <a:tab pos="742950" algn="l"/>
              </a:tabLst>
              <a:defRPr/>
            </a:pPr>
            <a:r>
              <a:rPr lang="zh-TW" altLang="en-US" sz="3600" b="1" dirty="0">
                <a:solidFill>
                  <a:schemeClr val="accent6">
                    <a:lumMod val="75000"/>
                  </a:schemeClr>
                </a:solidFill>
                <a:latin typeface="微軟正黑體" pitchFamily="34" charset="-120"/>
                <a:ea typeface="微軟正黑體" pitchFamily="34" charset="-120"/>
              </a:rPr>
              <a:t> </a:t>
            </a:r>
            <a:r>
              <a:rPr lang="zh-TW" altLang="en-US" sz="3600" b="1" dirty="0" smtClean="0">
                <a:solidFill>
                  <a:schemeClr val="accent6">
                    <a:lumMod val="75000"/>
                  </a:schemeClr>
                </a:solidFill>
                <a:latin typeface="微軟正黑體" pitchFamily="34" charset="-120"/>
                <a:ea typeface="微軟正黑體" pitchFamily="34" charset="-120"/>
              </a:rPr>
              <a:t>　　確認</a:t>
            </a:r>
            <a:r>
              <a:rPr lang="zh-TW" altLang="en-US" sz="3600" b="1" dirty="0">
                <a:solidFill>
                  <a:schemeClr val="accent6">
                    <a:lumMod val="75000"/>
                  </a:schemeClr>
                </a:solidFill>
                <a:latin typeface="微軟正黑體" pitchFamily="34" charset="-120"/>
                <a:ea typeface="微軟正黑體" pitchFamily="34" charset="-120"/>
              </a:rPr>
              <a:t>報名</a:t>
            </a:r>
            <a:r>
              <a:rPr lang="zh-TW" altLang="en-US" sz="3600" b="1" dirty="0" smtClean="0">
                <a:solidFill>
                  <a:schemeClr val="accent6">
                    <a:lumMod val="75000"/>
                  </a:schemeClr>
                </a:solidFill>
                <a:latin typeface="微軟正黑體" pitchFamily="34" charset="-120"/>
                <a:ea typeface="微軟正黑體" pitchFamily="34" charset="-120"/>
              </a:rPr>
              <a:t>手續</a:t>
            </a:r>
            <a:endParaRPr lang="en-US" altLang="zh-TW" sz="3600" b="1" dirty="0" smtClean="0">
              <a:solidFill>
                <a:schemeClr val="accent6">
                  <a:lumMod val="75000"/>
                </a:schemeClr>
              </a:solidFill>
              <a:latin typeface="微軟正黑體" pitchFamily="34" charset="-120"/>
              <a:ea typeface="微軟正黑體" pitchFamily="34" charset="-120"/>
            </a:endParaRPr>
          </a:p>
          <a:p>
            <a:pPr marL="342900" indent="-342900" fontAlgn="auto">
              <a:lnSpc>
                <a:spcPts val="4000"/>
              </a:lnSpc>
              <a:spcBef>
                <a:spcPts val="1200"/>
              </a:spcBef>
              <a:spcAft>
                <a:spcPts val="1200"/>
              </a:spcAft>
              <a:buSzPct val="85000"/>
              <a:buFont typeface="Wingdings" pitchFamily="2" charset="2"/>
              <a:buChar char="u"/>
              <a:defRPr/>
            </a:pPr>
            <a:r>
              <a:rPr lang="zh-TW" altLang="en-US" sz="2800" b="1" dirty="0" smtClean="0">
                <a:solidFill>
                  <a:srgbClr val="2F5597"/>
                </a:solidFill>
                <a:latin typeface="微軟正黑體" pitchFamily="34" charset="-120"/>
                <a:ea typeface="微軟正黑體" pitchFamily="34" charset="-120"/>
              </a:rPr>
              <a:t>本會訂於</a:t>
            </a:r>
            <a:r>
              <a:rPr lang="en-US" altLang="zh-TW" sz="2800" b="1" dirty="0" smtClean="0">
                <a:solidFill>
                  <a:srgbClr val="C00000"/>
                </a:solidFill>
                <a:latin typeface="微軟正黑體" pitchFamily="34" charset="-120"/>
                <a:ea typeface="微軟正黑體" pitchFamily="34" charset="-120"/>
              </a:rPr>
              <a:t>109</a:t>
            </a:r>
            <a:r>
              <a:rPr lang="zh-TW" altLang="en-US" sz="2800" b="1" dirty="0" smtClean="0">
                <a:solidFill>
                  <a:srgbClr val="C00000"/>
                </a:solidFill>
                <a:latin typeface="微軟正黑體" pitchFamily="34" charset="-120"/>
                <a:ea typeface="微軟正黑體" pitchFamily="34" charset="-120"/>
              </a:rPr>
              <a:t>年</a:t>
            </a:r>
            <a:r>
              <a:rPr lang="en-US" altLang="zh-TW" sz="2800" b="1" u="heavy" dirty="0">
                <a:solidFill>
                  <a:srgbClr val="C00000"/>
                </a:solidFill>
                <a:latin typeface="微軟正黑體" pitchFamily="34" charset="-120"/>
                <a:ea typeface="微軟正黑體" pitchFamily="34" charset="-120"/>
              </a:rPr>
              <a:t>5</a:t>
            </a:r>
            <a:r>
              <a:rPr lang="zh-TW" altLang="en-US" sz="2800" b="1" u="heavy" dirty="0" smtClean="0">
                <a:solidFill>
                  <a:srgbClr val="C00000"/>
                </a:solidFill>
                <a:latin typeface="微軟正黑體" pitchFamily="34" charset="-120"/>
                <a:ea typeface="微軟正黑體" pitchFamily="34" charset="-120"/>
              </a:rPr>
              <a:t>月</a:t>
            </a:r>
            <a:r>
              <a:rPr lang="en-US" altLang="zh-TW" sz="2800" b="1" u="heavy" dirty="0" smtClean="0">
                <a:solidFill>
                  <a:srgbClr val="C00000"/>
                </a:solidFill>
                <a:latin typeface="微軟正黑體" pitchFamily="34" charset="-120"/>
                <a:ea typeface="微軟正黑體" pitchFamily="34" charset="-120"/>
              </a:rPr>
              <a:t>26</a:t>
            </a:r>
            <a:r>
              <a:rPr lang="zh-TW" altLang="en-US" sz="2800" b="1" u="heavy" dirty="0" smtClean="0">
                <a:solidFill>
                  <a:srgbClr val="C00000"/>
                </a:solidFill>
                <a:latin typeface="微軟正黑體" pitchFamily="34" charset="-120"/>
                <a:ea typeface="微軟正黑體" pitchFamily="34" charset="-120"/>
              </a:rPr>
              <a:t>日</a:t>
            </a:r>
            <a:r>
              <a:rPr lang="en-US" altLang="zh-TW" sz="2800" b="1" u="heavy" dirty="0" smtClean="0">
                <a:solidFill>
                  <a:srgbClr val="C00000"/>
                </a:solidFill>
                <a:latin typeface="微軟正黑體" pitchFamily="34" charset="-120"/>
                <a:ea typeface="微軟正黑體" pitchFamily="34" charset="-120"/>
              </a:rPr>
              <a:t>(</a:t>
            </a:r>
            <a:r>
              <a:rPr lang="zh-TW" altLang="en-US" sz="2800" b="1" u="heavy" dirty="0">
                <a:solidFill>
                  <a:srgbClr val="C00000"/>
                </a:solidFill>
                <a:latin typeface="微軟正黑體" pitchFamily="34" charset="-120"/>
                <a:ea typeface="微軟正黑體" pitchFamily="34" charset="-120"/>
              </a:rPr>
              <a:t>二</a:t>
            </a:r>
            <a:r>
              <a:rPr lang="en-US" altLang="zh-TW" sz="2800" b="1" u="heavy" dirty="0" smtClean="0">
                <a:solidFill>
                  <a:srgbClr val="C00000"/>
                </a:solidFill>
                <a:latin typeface="微軟正黑體" pitchFamily="34" charset="-120"/>
                <a:ea typeface="微軟正黑體" pitchFamily="34" charset="-120"/>
              </a:rPr>
              <a:t>)12:00</a:t>
            </a:r>
            <a:r>
              <a:rPr lang="zh-TW" altLang="en-US" sz="2800" b="1" dirty="0" smtClean="0">
                <a:solidFill>
                  <a:srgbClr val="C00000"/>
                </a:solidFill>
                <a:latin typeface="微軟正黑體" pitchFamily="34" charset="-120"/>
                <a:ea typeface="微軟正黑體" pitchFamily="34" charset="-120"/>
              </a:rPr>
              <a:t>至</a:t>
            </a:r>
            <a:r>
              <a:rPr lang="en-US" altLang="zh-TW" sz="2800" b="1" u="heavy" dirty="0">
                <a:solidFill>
                  <a:srgbClr val="C00000"/>
                </a:solidFill>
                <a:latin typeface="微軟正黑體" pitchFamily="34" charset="-120"/>
                <a:ea typeface="微軟正黑體" pitchFamily="34" charset="-120"/>
              </a:rPr>
              <a:t>5</a:t>
            </a:r>
            <a:r>
              <a:rPr lang="zh-TW" altLang="en-US" sz="2800" b="1" u="heavy" dirty="0" smtClean="0">
                <a:solidFill>
                  <a:srgbClr val="C00000"/>
                </a:solidFill>
                <a:latin typeface="微軟正黑體" pitchFamily="34" charset="-120"/>
                <a:ea typeface="微軟正黑體" pitchFamily="34" charset="-120"/>
              </a:rPr>
              <a:t>月</a:t>
            </a:r>
            <a:r>
              <a:rPr lang="en-US" altLang="zh-TW" sz="2800" b="1" u="heavy" dirty="0" smtClean="0">
                <a:solidFill>
                  <a:srgbClr val="C00000"/>
                </a:solidFill>
                <a:latin typeface="微軟正黑體" pitchFamily="34" charset="-120"/>
                <a:ea typeface="微軟正黑體" pitchFamily="34" charset="-120"/>
              </a:rPr>
              <a:t>28</a:t>
            </a:r>
            <a:r>
              <a:rPr lang="zh-TW" altLang="en-US" sz="2800" b="1" u="heavy" dirty="0" smtClean="0">
                <a:solidFill>
                  <a:srgbClr val="C00000"/>
                </a:solidFill>
                <a:latin typeface="微軟正黑體" pitchFamily="34" charset="-120"/>
                <a:ea typeface="微軟正黑體" pitchFamily="34" charset="-120"/>
              </a:rPr>
              <a:t>日</a:t>
            </a:r>
            <a:r>
              <a:rPr lang="en-US" altLang="zh-TW" sz="2800" b="1" u="heavy" dirty="0" smtClean="0">
                <a:solidFill>
                  <a:srgbClr val="C00000"/>
                </a:solidFill>
                <a:latin typeface="微軟正黑體" pitchFamily="34" charset="-120"/>
                <a:ea typeface="微軟正黑體" pitchFamily="34" charset="-120"/>
              </a:rPr>
              <a:t>(</a:t>
            </a:r>
            <a:r>
              <a:rPr lang="zh-TW" altLang="en-US" sz="2800" b="1" u="heavy" dirty="0">
                <a:solidFill>
                  <a:srgbClr val="C00000"/>
                </a:solidFill>
                <a:latin typeface="微軟正黑體" pitchFamily="34" charset="-120"/>
                <a:ea typeface="微軟正黑體" pitchFamily="34" charset="-120"/>
              </a:rPr>
              <a:t>四</a:t>
            </a:r>
            <a:r>
              <a:rPr lang="en-US" altLang="zh-TW" sz="2800" b="1" u="heavy" dirty="0" smtClean="0">
                <a:solidFill>
                  <a:srgbClr val="C00000"/>
                </a:solidFill>
                <a:latin typeface="微軟正黑體" pitchFamily="34" charset="-120"/>
                <a:ea typeface="微軟正黑體" pitchFamily="34" charset="-120"/>
              </a:rPr>
              <a:t>)</a:t>
            </a:r>
            <a:r>
              <a:rPr lang="en-US" altLang="zh-TW" sz="2800" b="1" dirty="0" smtClean="0">
                <a:solidFill>
                  <a:srgbClr val="C00000"/>
                </a:solidFill>
                <a:latin typeface="微軟正黑體" pitchFamily="34" charset="-120"/>
                <a:ea typeface="微軟正黑體" pitchFamily="34" charset="-120"/>
              </a:rPr>
              <a:t>17:00</a:t>
            </a:r>
            <a:r>
              <a:rPr lang="zh-TW" altLang="en-US" sz="2800" b="1" dirty="0" smtClean="0">
                <a:solidFill>
                  <a:srgbClr val="C00000"/>
                </a:solidFill>
                <a:latin typeface="微軟正黑體" pitchFamily="34" charset="-120"/>
                <a:ea typeface="微軟正黑體" pitchFamily="34" charset="-120"/>
              </a:rPr>
              <a:t>止，開放查詢是否完成報名手續</a:t>
            </a:r>
            <a:r>
              <a:rPr lang="zh-TW" altLang="en-US" sz="2800" b="1" dirty="0" smtClean="0">
                <a:solidFill>
                  <a:srgbClr val="2F5597"/>
                </a:solidFill>
                <a:latin typeface="微軟正黑體" pitchFamily="34" charset="-120"/>
                <a:ea typeface="微軟正黑體" pitchFamily="34" charset="-120"/>
              </a:rPr>
              <a:t>，以確認各國中學校報名收件狀況。</a:t>
            </a:r>
            <a:endParaRPr lang="en-US" altLang="zh-TW" sz="2800" b="1" dirty="0" smtClean="0">
              <a:solidFill>
                <a:srgbClr val="2F5597"/>
              </a:solidFill>
              <a:latin typeface="微軟正黑體" pitchFamily="34" charset="-120"/>
              <a:ea typeface="微軟正黑體" pitchFamily="34" charset="-120"/>
            </a:endParaRPr>
          </a:p>
          <a:p>
            <a:pPr marL="342900" indent="-342900" fontAlgn="auto">
              <a:lnSpc>
                <a:spcPts val="4000"/>
              </a:lnSpc>
              <a:spcBef>
                <a:spcPts val="1200"/>
              </a:spcBef>
              <a:spcAft>
                <a:spcPts val="1200"/>
              </a:spcAft>
              <a:buSzPct val="85000"/>
              <a:buFont typeface="Wingdings" pitchFamily="2" charset="2"/>
              <a:buChar char="u"/>
              <a:defRPr/>
            </a:pPr>
            <a:r>
              <a:rPr lang="zh-TW" altLang="en-US" sz="2800" b="1" dirty="0" smtClean="0">
                <a:solidFill>
                  <a:srgbClr val="2F5597"/>
                </a:solidFill>
                <a:latin typeface="微軟正黑體" pitchFamily="34" charset="-120"/>
                <a:ea typeface="微軟正黑體" pitchFamily="34" charset="-120"/>
              </a:rPr>
              <a:t>報名進度查詢網址：</a:t>
            </a:r>
            <a:r>
              <a:rPr lang="en-US" altLang="zh-TW" sz="2800" b="1" dirty="0">
                <a:solidFill>
                  <a:srgbClr val="2F5597"/>
                </a:solidFill>
                <a:latin typeface="微軟正黑體" pitchFamily="34" charset="-120"/>
                <a:ea typeface="微軟正黑體" pitchFamily="34" charset="-120"/>
              </a:rPr>
              <a:t> </a:t>
            </a:r>
            <a:r>
              <a:rPr lang="en-US" altLang="zh-TW" sz="2800" b="1" dirty="0">
                <a:solidFill>
                  <a:srgbClr val="2F5597"/>
                </a:solidFill>
                <a:latin typeface="微軟正黑體" pitchFamily="34" charset="-120"/>
                <a:ea typeface="微軟正黑體" pitchFamily="34" charset="-120"/>
                <a:hlinkClick r:id="rId3"/>
              </a:rPr>
              <a:t>https://www.jctv.ntut.edu.tw/u5</a:t>
            </a:r>
            <a:r>
              <a:rPr lang="en-US" altLang="zh-TW" sz="2800" b="1" dirty="0" smtClean="0">
                <a:solidFill>
                  <a:srgbClr val="2F5597"/>
                </a:solidFill>
                <a:latin typeface="微軟正黑體" pitchFamily="34" charset="-120"/>
                <a:ea typeface="微軟正黑體" pitchFamily="34" charset="-120"/>
                <a:hlinkClick r:id="rId3"/>
              </a:rPr>
              <a:t>/</a:t>
            </a:r>
            <a:endParaRPr lang="en-US" altLang="zh-TW" sz="2800" b="1" dirty="0" smtClean="0">
              <a:solidFill>
                <a:srgbClr val="2F5597"/>
              </a:solidFill>
              <a:latin typeface="微軟正黑體" pitchFamily="34" charset="-120"/>
              <a:ea typeface="微軟正黑體" pitchFamily="34" charset="-120"/>
            </a:endParaRPr>
          </a:p>
          <a:p>
            <a:pPr marL="342900" indent="-342900" fontAlgn="auto">
              <a:lnSpc>
                <a:spcPts val="4000"/>
              </a:lnSpc>
              <a:spcBef>
                <a:spcPts val="1200"/>
              </a:spcBef>
              <a:spcAft>
                <a:spcPts val="1200"/>
              </a:spcAft>
              <a:buSzPct val="85000"/>
              <a:buFont typeface="Wingdings" pitchFamily="2" charset="2"/>
              <a:buChar char="u"/>
              <a:defRPr/>
            </a:pPr>
            <a:r>
              <a:rPr lang="zh-TW" altLang="en-US" sz="2800" b="1" dirty="0" smtClean="0">
                <a:solidFill>
                  <a:srgbClr val="2F5597"/>
                </a:solidFill>
                <a:latin typeface="微軟正黑體" pitchFamily="34" charset="-120"/>
                <a:ea typeface="微軟正黑體" pitchFamily="34" charset="-120"/>
              </a:rPr>
              <a:t>如報名資料已寄送</a:t>
            </a:r>
            <a:r>
              <a:rPr lang="en-US" altLang="zh-TW" sz="2800" b="1" dirty="0" smtClean="0">
                <a:solidFill>
                  <a:srgbClr val="2F5597"/>
                </a:solidFill>
                <a:latin typeface="微軟正黑體" pitchFamily="34" charset="-120"/>
                <a:ea typeface="微軟正黑體" pitchFamily="34" charset="-120"/>
              </a:rPr>
              <a:t>3-5</a:t>
            </a:r>
            <a:r>
              <a:rPr lang="zh-TW" altLang="en-US" sz="2800" b="1" dirty="0" smtClean="0">
                <a:solidFill>
                  <a:srgbClr val="2F5597"/>
                </a:solidFill>
                <a:latin typeface="微軟正黑體" pitchFamily="34" charset="-120"/>
                <a:ea typeface="微軟正黑體" pitchFamily="34" charset="-120"/>
              </a:rPr>
              <a:t>日後，經查詢系統顯示為「未完成報名手續」，請速電本會（</a:t>
            </a:r>
            <a:r>
              <a:rPr lang="en-US" altLang="zh-TW" sz="2800" b="1" dirty="0" smtClean="0">
                <a:solidFill>
                  <a:srgbClr val="2F5597"/>
                </a:solidFill>
                <a:latin typeface="微軟正黑體" pitchFamily="34" charset="-120"/>
                <a:ea typeface="微軟正黑體" pitchFamily="34" charset="-120"/>
              </a:rPr>
              <a:t>02-2772-5333</a:t>
            </a:r>
            <a:r>
              <a:rPr lang="zh-TW" altLang="en-US" sz="2800" b="1" dirty="0" smtClean="0">
                <a:solidFill>
                  <a:srgbClr val="2F5597"/>
                </a:solidFill>
                <a:latin typeface="微軟正黑體" pitchFamily="34" charset="-120"/>
                <a:ea typeface="微軟正黑體" pitchFamily="34" charset="-120"/>
              </a:rPr>
              <a:t>）。</a:t>
            </a:r>
            <a:endParaRPr lang="en-US" altLang="zh-TW" sz="2800" b="1" dirty="0" smtClean="0">
              <a:solidFill>
                <a:srgbClr val="2F5597"/>
              </a:solidFill>
              <a:latin typeface="微軟正黑體" pitchFamily="34" charset="-120"/>
              <a:ea typeface="微軟正黑體" pitchFamily="34" charset="-120"/>
            </a:endParaRPr>
          </a:p>
        </p:txBody>
      </p:sp>
      <p:sp>
        <p:nvSpPr>
          <p:cNvPr id="50178" name="標題 1"/>
          <p:cNvSpPr>
            <a:spLocks noGrp="1"/>
          </p:cNvSpPr>
          <p:nvPr>
            <p:ph type="title"/>
          </p:nvPr>
        </p:nvSpPr>
        <p:spPr>
          <a:xfrm>
            <a:off x="819150" y="292100"/>
            <a:ext cx="10515600" cy="1325563"/>
          </a:xfrm>
        </p:spPr>
        <p:txBody>
          <a:bodyPr/>
          <a:lstStyle/>
          <a:p>
            <a:pPr eaLnBrk="1" hangingPunct="1"/>
            <a:r>
              <a:rPr lang="zh-TW" altLang="en-US" sz="4000" b="1" smtClean="0">
                <a:solidFill>
                  <a:srgbClr val="002060"/>
                </a:solidFill>
                <a:latin typeface="微軟正黑體" pitchFamily="34" charset="-120"/>
                <a:ea typeface="微軟正黑體" pitchFamily="34" charset="-120"/>
              </a:rPr>
              <a:t>肆、報名作業</a:t>
            </a:r>
            <a:r>
              <a:rPr lang="en-US" altLang="zh-TW" sz="4000" b="1" smtClean="0">
                <a:solidFill>
                  <a:srgbClr val="002060"/>
                </a:solidFill>
                <a:latin typeface="微軟正黑體" pitchFamily="34" charset="-120"/>
                <a:ea typeface="微軟正黑體" pitchFamily="34" charset="-120"/>
              </a:rPr>
              <a:t>-</a:t>
            </a:r>
            <a:r>
              <a:rPr lang="zh-TW" altLang="en-US" sz="4000" b="1" smtClean="0">
                <a:solidFill>
                  <a:srgbClr val="002060"/>
                </a:solidFill>
                <a:latin typeface="微軟正黑體" pitchFamily="34" charset="-120"/>
                <a:ea typeface="微軟正黑體" pitchFamily="34" charset="-120"/>
              </a:rPr>
              <a:t>集體報名應繳報名資料（</a:t>
            </a:r>
            <a:r>
              <a:rPr lang="en-US" altLang="zh-TW" sz="4000" b="1" smtClean="0">
                <a:solidFill>
                  <a:srgbClr val="002060"/>
                </a:solidFill>
                <a:latin typeface="微軟正黑體" pitchFamily="34" charset="-120"/>
                <a:ea typeface="微軟正黑體" pitchFamily="34" charset="-120"/>
              </a:rPr>
              <a:t>8/10</a:t>
            </a:r>
            <a:r>
              <a:rPr lang="zh-TW" altLang="en-US" sz="4000" b="1" smtClean="0">
                <a:solidFill>
                  <a:srgbClr val="002060"/>
                </a:solidFill>
                <a:latin typeface="微軟正黑體" pitchFamily="34" charset="-120"/>
                <a:ea typeface="微軟正黑體" pitchFamily="34" charset="-120"/>
              </a:rPr>
              <a:t>）</a:t>
            </a:r>
          </a:p>
        </p:txBody>
      </p:sp>
      <p:pic>
        <p:nvPicPr>
          <p:cNvPr id="50179" name="Picture 2" descr="https://pixabay.com/static/uploads/photo/2013/07/12/12/40/check-146099_640.png"/>
          <p:cNvPicPr>
            <a:picLocks noChangeAspect="1" noChangeArrowheads="1"/>
          </p:cNvPicPr>
          <p:nvPr/>
        </p:nvPicPr>
        <p:blipFill>
          <a:blip r:embed="rId4"/>
          <a:srcRect/>
          <a:stretch>
            <a:fillRect/>
          </a:stretch>
        </p:blipFill>
        <p:spPr bwMode="auto">
          <a:xfrm>
            <a:off x="879475" y="1333500"/>
            <a:ext cx="936625" cy="952500"/>
          </a:xfrm>
          <a:prstGeom prst="rect">
            <a:avLst/>
          </a:prstGeom>
          <a:noFill/>
          <a:ln w="9525">
            <a:noFill/>
            <a:miter lim="800000"/>
            <a:headEnd/>
            <a:tailEnd/>
          </a:ln>
        </p:spPr>
      </p:pic>
      <p:pic>
        <p:nvPicPr>
          <p:cNvPr id="50180" name="Picture 6" descr="「打電話」的圖片搜尋結果"/>
          <p:cNvPicPr>
            <a:picLocks noChangeAspect="1" noChangeArrowheads="1"/>
          </p:cNvPicPr>
          <p:nvPr/>
        </p:nvPicPr>
        <p:blipFill>
          <a:blip r:embed="rId5"/>
          <a:srcRect/>
          <a:stretch>
            <a:fillRect/>
          </a:stretch>
        </p:blipFill>
        <p:spPr bwMode="auto">
          <a:xfrm>
            <a:off x="8848725" y="5240338"/>
            <a:ext cx="2155825" cy="1435100"/>
          </a:xfrm>
          <a:prstGeom prst="rect">
            <a:avLst/>
          </a:prstGeom>
          <a:noFill/>
          <a:ln w="9525">
            <a:noFill/>
            <a:miter lim="800000"/>
            <a:headEnd/>
            <a:tailEnd/>
          </a:ln>
        </p:spPr>
      </p:pic>
      <p:sp>
        <p:nvSpPr>
          <p:cNvPr id="50181" name="投影片編號版面配置區 1"/>
          <p:cNvSpPr>
            <a:spLocks noGrp="1"/>
          </p:cNvSpPr>
          <p:nvPr>
            <p:ph type="sldNum" sz="quarter" idx="11"/>
          </p:nvPr>
        </p:nvSpPr>
        <p:spPr bwMode="auto">
          <a:xfrm>
            <a:off x="9448800" y="631031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A159EFB-B5A4-4922-9138-D925DD4F7BD9}" type="slidenum">
              <a:rPr lang="zh-TW" altLang="en-US" sz="2000">
                <a:solidFill>
                  <a:schemeClr val="tx1"/>
                </a:solidFill>
              </a:rPr>
              <a:pPr fontAlgn="base">
                <a:spcBef>
                  <a:spcPct val="0"/>
                </a:spcBef>
                <a:spcAft>
                  <a:spcPct val="0"/>
                </a:spcAft>
                <a:defRPr/>
              </a:pPr>
              <a:t>19</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標題 1"/>
          <p:cNvSpPr>
            <a:spLocks noGrp="1"/>
          </p:cNvSpPr>
          <p:nvPr>
            <p:ph type="title"/>
          </p:nvPr>
        </p:nvSpPr>
        <p:spPr/>
        <p:txBody>
          <a:bodyPr/>
          <a:lstStyle/>
          <a:p>
            <a:pPr algn="ctr" eaLnBrk="1" hangingPunct="1"/>
            <a:r>
              <a:rPr lang="zh-TW" altLang="zh-TW" b="1" smtClean="0">
                <a:solidFill>
                  <a:srgbClr val="C00000"/>
                </a:solidFill>
                <a:latin typeface="微軟正黑體" pitchFamily="34" charset="-120"/>
                <a:ea typeface="微軟正黑體" pitchFamily="34" charset="-120"/>
              </a:rPr>
              <a:t>簡報大綱</a:t>
            </a:r>
            <a:endParaRPr lang="zh-TW" altLang="en-US" smtClean="0">
              <a:solidFill>
                <a:srgbClr val="C00000"/>
              </a:solidFill>
              <a:latin typeface="微軟正黑體" pitchFamily="34" charset="-120"/>
              <a:ea typeface="微軟正黑體" pitchFamily="34" charset="-120"/>
            </a:endParaRPr>
          </a:p>
        </p:txBody>
      </p:sp>
      <p:sp>
        <p:nvSpPr>
          <p:cNvPr id="6" name="副標題 2"/>
          <p:cNvSpPr txBox="1">
            <a:spLocks/>
          </p:cNvSpPr>
          <p:nvPr/>
        </p:nvSpPr>
        <p:spPr>
          <a:xfrm>
            <a:off x="0" y="5910263"/>
            <a:ext cx="12192000" cy="496887"/>
          </a:xfrm>
          <a:prstGeom prst="rect">
            <a:avLst/>
          </a:prstGeom>
          <a:solidFill>
            <a:schemeClr val="bg1">
              <a:lumMod val="95000"/>
            </a:schemeClr>
          </a:solidFill>
        </p:spPr>
        <p:txBody>
          <a:bodyPr>
            <a:normAutofit/>
          </a:bodyPr>
          <a:lstStyle/>
          <a:p>
            <a:pPr marL="228600" indent="-228600" fontAlgn="auto">
              <a:lnSpc>
                <a:spcPct val="90000"/>
              </a:lnSpc>
              <a:spcBef>
                <a:spcPts val="1000"/>
              </a:spcBef>
              <a:spcAft>
                <a:spcPts val="0"/>
              </a:spcAft>
              <a:defRPr/>
            </a:pPr>
            <a:endParaRPr kumimoji="0" lang="en-US" altLang="zh-TW" sz="2800" dirty="0">
              <a:latin typeface="微軟正黑體" pitchFamily="34" charset="-120"/>
              <a:ea typeface="微軟正黑體" pitchFamily="34" charset="-120"/>
            </a:endParaRPr>
          </a:p>
        </p:txBody>
      </p:sp>
      <p:pic>
        <p:nvPicPr>
          <p:cNvPr id="17411" name="Picture 1" descr="F:\檢測\聯合會logo.jpg"/>
          <p:cNvPicPr>
            <a:picLocks noChangeAspect="1" noChangeArrowheads="1"/>
          </p:cNvPicPr>
          <p:nvPr/>
        </p:nvPicPr>
        <p:blipFill>
          <a:blip r:embed="rId3"/>
          <a:srcRect/>
          <a:stretch>
            <a:fillRect/>
          </a:stretch>
        </p:blipFill>
        <p:spPr bwMode="auto">
          <a:xfrm>
            <a:off x="171450" y="153988"/>
            <a:ext cx="4305300" cy="784225"/>
          </a:xfrm>
          <a:prstGeom prst="rect">
            <a:avLst/>
          </a:prstGeom>
          <a:noFill/>
          <a:ln w="9525">
            <a:noFill/>
            <a:miter lim="800000"/>
            <a:headEnd/>
            <a:tailEnd/>
          </a:ln>
        </p:spPr>
      </p:pic>
      <p:pic>
        <p:nvPicPr>
          <p:cNvPr id="17412" name="圖片 7"/>
          <p:cNvPicPr>
            <a:picLocks noChangeAspect="1"/>
          </p:cNvPicPr>
          <p:nvPr/>
        </p:nvPicPr>
        <p:blipFill>
          <a:blip r:embed="rId4"/>
          <a:srcRect/>
          <a:stretch>
            <a:fillRect/>
          </a:stretch>
        </p:blipFill>
        <p:spPr bwMode="auto">
          <a:xfrm>
            <a:off x="9448800" y="5083175"/>
            <a:ext cx="2493963" cy="1409700"/>
          </a:xfrm>
          <a:prstGeom prst="rect">
            <a:avLst/>
          </a:prstGeom>
          <a:noFill/>
          <a:ln w="9525">
            <a:noFill/>
            <a:miter lim="800000"/>
            <a:headEnd/>
            <a:tailEnd/>
          </a:ln>
        </p:spPr>
      </p:pic>
      <p:sp>
        <p:nvSpPr>
          <p:cNvPr id="17413" name="投影片編號版面配置區 4"/>
          <p:cNvSpPr>
            <a:spLocks noGrp="1"/>
          </p:cNvSpPr>
          <p:nvPr>
            <p:ph type="sldNum" sz="quarter" idx="11"/>
          </p:nvPr>
        </p:nvSpPr>
        <p:spPr bwMode="auto">
          <a:xfrm>
            <a:off x="9323388" y="64071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B1BD097-D370-44FB-8048-9AE40C5BE816}" type="slidenum">
              <a:rPr lang="zh-TW" altLang="en-US" sz="2000">
                <a:solidFill>
                  <a:schemeClr val="tx1"/>
                </a:solidFill>
                <a:latin typeface="Arial" charset="0"/>
                <a:cs typeface="Arial" charset="0"/>
              </a:rPr>
              <a:pPr fontAlgn="base">
                <a:spcBef>
                  <a:spcPct val="0"/>
                </a:spcBef>
                <a:spcAft>
                  <a:spcPct val="0"/>
                </a:spcAft>
                <a:defRPr/>
              </a:pPr>
              <a:t>2</a:t>
            </a:fld>
            <a:endParaRPr lang="en-US" altLang="zh-TW" sz="2000">
              <a:solidFill>
                <a:schemeClr val="tx1"/>
              </a:solidFill>
              <a:latin typeface="Arial" charset="0"/>
              <a:cs typeface="Arial" charset="0"/>
            </a:endParaRPr>
          </a:p>
        </p:txBody>
      </p:sp>
      <p:sp>
        <p:nvSpPr>
          <p:cNvPr id="3" name="內容版面配置區 2"/>
          <p:cNvSpPr>
            <a:spLocks noGrp="1"/>
          </p:cNvSpPr>
          <p:nvPr>
            <p:ph idx="1"/>
          </p:nvPr>
        </p:nvSpPr>
        <p:spPr>
          <a:xfrm>
            <a:off x="1795463" y="1433513"/>
            <a:ext cx="8601075" cy="4111625"/>
          </a:xfrm>
        </p:spPr>
        <p:txBody>
          <a:bodyPr rtlCol="0">
            <a:normAutofit fontScale="85000" lnSpcReduction="10000"/>
          </a:bodyPr>
          <a:lstStyle/>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壹、五專優先</a:t>
            </a:r>
            <a:r>
              <a:rPr lang="zh-TW" altLang="zh-TW" b="1" dirty="0" smtClean="0">
                <a:solidFill>
                  <a:srgbClr val="002060"/>
                </a:solidFill>
                <a:latin typeface="微軟正黑體" panose="020B0604030504040204" pitchFamily="34" charset="-120"/>
                <a:ea typeface="微軟正黑體" panose="020B0604030504040204" pitchFamily="34" charset="-120"/>
              </a:rPr>
              <a:t>免試</a:t>
            </a:r>
            <a:r>
              <a:rPr lang="zh-TW" altLang="en-US" b="1" dirty="0" smtClean="0">
                <a:solidFill>
                  <a:srgbClr val="002060"/>
                </a:solidFill>
                <a:latin typeface="微軟正黑體" panose="020B0604030504040204" pitchFamily="34" charset="-120"/>
                <a:ea typeface="微軟正黑體" panose="020B0604030504040204" pitchFamily="34" charset="-120"/>
              </a:rPr>
              <a:t>入學                　　　　                              </a:t>
            </a:r>
            <a:r>
              <a:rPr lang="en-US" altLang="zh-TW" b="1" dirty="0" smtClean="0">
                <a:solidFill>
                  <a:srgbClr val="002060"/>
                </a:solidFill>
                <a:latin typeface="Arial Unicode MS" pitchFamily="34" charset="-120"/>
                <a:ea typeface="Arial Unicode MS" pitchFamily="34" charset="-120"/>
                <a:cs typeface="Arial Unicode MS" pitchFamily="34" charset="-120"/>
              </a:rPr>
              <a:t>3</a:t>
            </a:r>
            <a:r>
              <a:rPr lang="zh-TW" altLang="en-US" b="1" dirty="0" smtClean="0">
                <a:solidFill>
                  <a:srgbClr val="002060"/>
                </a:solidFill>
                <a:latin typeface="微軟正黑體" panose="020B0604030504040204" pitchFamily="34" charset="-120"/>
                <a:ea typeface="微軟正黑體" panose="020B0604030504040204" pitchFamily="34" charset="-120"/>
              </a:rPr>
              <a:t>　　　　　　　　　</a:t>
            </a:r>
            <a:endParaRPr lang="zh-TW" altLang="zh-TW" b="1" dirty="0">
              <a:solidFill>
                <a:srgbClr val="002060"/>
              </a:solidFill>
              <a:latin typeface="微軟正黑體" panose="020B0604030504040204" pitchFamily="34" charset="-120"/>
              <a:ea typeface="微軟正黑體" panose="020B0604030504040204" pitchFamily="34" charset="-120"/>
            </a:endParaRP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貳、五專優先免試入學招生重要日程                                      </a:t>
            </a:r>
            <a:r>
              <a:rPr lang="en-US" altLang="zh-TW" b="1" dirty="0" smtClean="0">
                <a:solidFill>
                  <a:srgbClr val="002060"/>
                </a:solidFill>
                <a:latin typeface="微軟正黑體" panose="020B0604030504040204" pitchFamily="34" charset="-120"/>
                <a:ea typeface="微軟正黑體" panose="020B0604030504040204" pitchFamily="34" charset="-120"/>
              </a:rPr>
              <a:t>7</a:t>
            </a: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参、國中學校協助事項                                                              </a:t>
            </a:r>
            <a:r>
              <a:rPr lang="en-US" altLang="zh-TW" b="1" dirty="0" smtClean="0">
                <a:solidFill>
                  <a:srgbClr val="002060"/>
                </a:solidFill>
                <a:latin typeface="微軟正黑體" panose="020B0604030504040204" pitchFamily="34" charset="-120"/>
                <a:ea typeface="微軟正黑體" panose="020B0604030504040204" pitchFamily="34" charset="-120"/>
              </a:rPr>
              <a:t>9</a:t>
            </a: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肆、報名作業                                                                            </a:t>
            </a:r>
            <a:r>
              <a:rPr lang="en-US" altLang="zh-TW" b="1" dirty="0" smtClean="0">
                <a:solidFill>
                  <a:srgbClr val="002060"/>
                </a:solidFill>
                <a:latin typeface="Arial Unicode MS" pitchFamily="34" charset="-120"/>
                <a:ea typeface="Arial Unicode MS" pitchFamily="34" charset="-120"/>
                <a:cs typeface="Arial Unicode MS" pitchFamily="34" charset="-120"/>
              </a:rPr>
              <a:t>12</a:t>
            </a: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伍</a:t>
            </a:r>
            <a:r>
              <a:rPr lang="zh-TW" altLang="en-US" b="1" dirty="0">
                <a:solidFill>
                  <a:srgbClr val="002060"/>
                </a:solidFill>
                <a:latin typeface="微軟正黑體" panose="020B0604030504040204" pitchFamily="34" charset="-120"/>
                <a:ea typeface="微軟正黑體" panose="020B0604030504040204" pitchFamily="34" charset="-120"/>
              </a:rPr>
              <a:t>、成績採</a:t>
            </a:r>
            <a:r>
              <a:rPr lang="zh-TW" altLang="en-US" b="1" dirty="0" smtClean="0">
                <a:solidFill>
                  <a:srgbClr val="002060"/>
                </a:solidFill>
                <a:latin typeface="微軟正黑體" panose="020B0604030504040204" pitchFamily="34" charset="-120"/>
                <a:ea typeface="微軟正黑體" panose="020B0604030504040204" pitchFamily="34" charset="-120"/>
              </a:rPr>
              <a:t>計與計算                                                                </a:t>
            </a:r>
            <a:r>
              <a:rPr lang="en-US" altLang="zh-TW" b="1" dirty="0" smtClean="0">
                <a:solidFill>
                  <a:srgbClr val="002060"/>
                </a:solidFill>
                <a:latin typeface="Arial Unicode MS" pitchFamily="34" charset="-120"/>
                <a:ea typeface="Arial Unicode MS" pitchFamily="34" charset="-120"/>
                <a:cs typeface="Arial Unicode MS" pitchFamily="34" charset="-120"/>
              </a:rPr>
              <a:t>22</a:t>
            </a:r>
            <a:r>
              <a:rPr lang="zh-TW" altLang="en-US" b="1" dirty="0" smtClean="0">
                <a:solidFill>
                  <a:srgbClr val="002060"/>
                </a:solidFill>
                <a:latin typeface="微軟正黑體" panose="020B0604030504040204" pitchFamily="34" charset="-120"/>
                <a:ea typeface="微軟正黑體" panose="020B0604030504040204" pitchFamily="34" charset="-120"/>
              </a:rPr>
              <a:t> </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陸、分發比序原則                                                                    </a:t>
            </a:r>
            <a:r>
              <a:rPr lang="en-US" altLang="zh-TW" b="1" dirty="0" smtClean="0">
                <a:solidFill>
                  <a:srgbClr val="002060"/>
                </a:solidFill>
                <a:latin typeface="微軟正黑體" panose="020B0604030504040204" pitchFamily="34" charset="-120"/>
                <a:ea typeface="微軟正黑體" panose="020B0604030504040204" pitchFamily="34" charset="-120"/>
              </a:rPr>
              <a:t>29</a:t>
            </a:r>
            <a:endParaRPr lang="en-US" altLang="zh-TW" b="1" dirty="0" smtClean="0">
              <a:solidFill>
                <a:srgbClr val="002060"/>
              </a:solidFill>
              <a:latin typeface="Arial Unicode MS" pitchFamily="34" charset="-120"/>
              <a:ea typeface="Arial Unicode MS" pitchFamily="34" charset="-120"/>
              <a:cs typeface="Arial Unicode MS" pitchFamily="34" charset="-120"/>
            </a:endParaRP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柒、網路選填登記志願                                                            </a:t>
            </a:r>
            <a:r>
              <a:rPr lang="en-US" altLang="zh-TW" b="1" dirty="0" smtClean="0">
                <a:solidFill>
                  <a:srgbClr val="002060"/>
                </a:solidFill>
                <a:latin typeface="微軟正黑體" panose="020B0604030504040204" pitchFamily="34" charset="-120"/>
                <a:ea typeface="微軟正黑體" panose="020B0604030504040204" pitchFamily="34" charset="-120"/>
              </a:rPr>
              <a:t>33</a:t>
            </a:r>
            <a:r>
              <a:rPr lang="zh-TW" altLang="en-US" b="1" dirty="0" smtClean="0">
                <a:solidFill>
                  <a:srgbClr val="002060"/>
                </a:solidFill>
                <a:latin typeface="微軟正黑體" panose="020B0604030504040204" pitchFamily="34" charset="-120"/>
                <a:ea typeface="微軟正黑體" panose="020B0604030504040204" pitchFamily="34" charset="-120"/>
              </a:rPr>
              <a:t>  </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捌、分發方式                                                                            </a:t>
            </a:r>
            <a:r>
              <a:rPr lang="en-US" altLang="zh-TW" b="1" dirty="0" smtClean="0">
                <a:solidFill>
                  <a:srgbClr val="002060"/>
                </a:solidFill>
                <a:latin typeface="微軟正黑體" panose="020B0604030504040204" pitchFamily="34" charset="-120"/>
                <a:ea typeface="微軟正黑體" panose="020B0604030504040204" pitchFamily="34" charset="-120"/>
              </a:rPr>
              <a:t>35</a:t>
            </a: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玖、報到及放棄                                                                        </a:t>
            </a:r>
            <a:r>
              <a:rPr lang="en-US" altLang="zh-TW" b="1" dirty="0" smtClean="0">
                <a:solidFill>
                  <a:srgbClr val="002060"/>
                </a:solidFill>
                <a:latin typeface="微軟正黑體" panose="020B0604030504040204" pitchFamily="34" charset="-120"/>
                <a:ea typeface="微軟正黑體" panose="020B0604030504040204" pitchFamily="34" charset="-120"/>
              </a:rPr>
              <a:t>38</a:t>
            </a:r>
            <a:endParaRPr lang="zh-TW" altLang="en-US" b="1" dirty="0" smtClean="0">
              <a:solidFill>
                <a:srgbClr val="002060"/>
              </a:solidFill>
              <a:latin typeface="Arial Unicode MS" pitchFamily="34" charset="-120"/>
              <a:ea typeface="Arial Unicode MS" pitchFamily="34" charset="-120"/>
              <a:cs typeface="Arial Unicode MS" pitchFamily="34" charset="-120"/>
            </a:endParaRPr>
          </a:p>
          <a:p>
            <a:pPr marL="342900" indent="-342900" eaLnBrk="1" fontAlgn="auto" hangingPunct="1">
              <a:lnSpc>
                <a:spcPct val="100000"/>
              </a:lnSpc>
              <a:spcBef>
                <a:spcPct val="200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rPr>
              <a:t>拾、</a:t>
            </a:r>
            <a:r>
              <a:rPr lang="zh-TW" altLang="zh-TW" b="1" dirty="0">
                <a:solidFill>
                  <a:srgbClr val="002060"/>
                </a:solidFill>
                <a:latin typeface="微軟正黑體" panose="020B0604030504040204" pitchFamily="34" charset="-120"/>
                <a:ea typeface="微軟正黑體" panose="020B0604030504040204" pitchFamily="34" charset="-120"/>
              </a:rPr>
              <a:t>報名表填寫</a:t>
            </a:r>
            <a:r>
              <a:rPr lang="zh-TW" altLang="zh-TW" b="1" dirty="0" smtClean="0">
                <a:solidFill>
                  <a:srgbClr val="002060"/>
                </a:solidFill>
                <a:latin typeface="微軟正黑體" panose="020B0604030504040204" pitchFamily="34" charset="-120"/>
                <a:ea typeface="微軟正黑體" panose="020B0604030504040204" pitchFamily="34" charset="-120"/>
              </a:rPr>
              <a:t>範例</a:t>
            </a:r>
            <a:r>
              <a:rPr lang="en-US" altLang="zh-TW" b="1" dirty="0" smtClean="0">
                <a:solidFill>
                  <a:srgbClr val="002060"/>
                </a:solidFill>
                <a:latin typeface="微軟正黑體" panose="020B0604030504040204" pitchFamily="34" charset="-120"/>
                <a:ea typeface="微軟正黑體" panose="020B0604030504040204" pitchFamily="34" charset="-120"/>
              </a:rPr>
              <a:t>                                      </a:t>
            </a:r>
            <a:r>
              <a:rPr lang="zh-TW" altLang="en-US" b="1" dirty="0" smtClean="0">
                <a:solidFill>
                  <a:srgbClr val="002060"/>
                </a:solidFill>
                <a:latin typeface="微軟正黑體" panose="020B0604030504040204" pitchFamily="34" charset="-120"/>
                <a:ea typeface="微軟正黑體" panose="020B0604030504040204" pitchFamily="34" charset="-120"/>
              </a:rPr>
              <a:t>                          </a:t>
            </a:r>
            <a:r>
              <a:rPr lang="en-US" altLang="zh-TW" b="1" dirty="0" smtClean="0">
                <a:solidFill>
                  <a:srgbClr val="002060"/>
                </a:solidFill>
                <a:latin typeface="微軟正黑體" panose="020B0604030504040204" pitchFamily="34" charset="-120"/>
                <a:ea typeface="微軟正黑體" panose="020B0604030504040204" pitchFamily="34" charset="-120"/>
              </a:rPr>
              <a:t>39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650038" y="5287963"/>
            <a:ext cx="5153025" cy="1217612"/>
          </a:xfrm>
        </p:spPr>
        <p:txBody>
          <a:bodyPr rtlCol="0">
            <a:noAutofit/>
          </a:bodyPr>
          <a:lstStyle/>
          <a:p>
            <a:pPr algn="just" eaLnBrk="1" fontAlgn="auto" hangingPunct="1">
              <a:spcAft>
                <a:spcPts val="0"/>
              </a:spcAft>
              <a:buFont typeface="Arial" panose="020B0604020202020204" pitchFamily="34" charset="0"/>
              <a:buNone/>
              <a:defRPr/>
            </a:pPr>
            <a:r>
              <a:rPr lang="zh-TW" altLang="en-US" sz="2200" b="1" dirty="0" smtClean="0">
                <a:solidFill>
                  <a:srgbClr val="C00000"/>
                </a:solidFill>
                <a:latin typeface="微軟正黑體" pitchFamily="34" charset="-120"/>
                <a:ea typeface="微軟正黑體" pitchFamily="34" charset="-120"/>
              </a:rPr>
              <a:t>   國中學校老師於集體報名系統上傳報名資料後，可於系統下載「報名資料檢核表」，確認報名人數及繳費金額後，再點選報名資料確認。</a:t>
            </a:r>
            <a:endParaRPr lang="en-US" altLang="zh-TW" sz="2200" b="1" dirty="0" smtClean="0">
              <a:solidFill>
                <a:srgbClr val="C00000"/>
              </a:solidFill>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r>
              <a:rPr lang="en-US" altLang="zh-TW" b="1" dirty="0" smtClean="0">
                <a:solidFill>
                  <a:srgbClr val="6600CC"/>
                </a:solidFill>
                <a:effectLst>
                  <a:outerShdw blurRad="38100" dist="38100" dir="2700000" algn="tl">
                    <a:srgbClr val="C0C0C0"/>
                  </a:outerShdw>
                </a:effectLst>
                <a:latin typeface="Times New Roman" pitchFamily="18" charset="0"/>
                <a:ea typeface="標楷體" pitchFamily="65" charset="-120"/>
              </a:rPr>
              <a:t> </a:t>
            </a:r>
            <a:endParaRPr lang="zh-TW" altLang="en-US" dirty="0"/>
          </a:p>
        </p:txBody>
      </p:sp>
      <p:sp>
        <p:nvSpPr>
          <p:cNvPr id="52226" name="標題 1"/>
          <p:cNvSpPr>
            <a:spLocks noGrp="1"/>
          </p:cNvSpPr>
          <p:nvPr>
            <p:ph type="title"/>
          </p:nvPr>
        </p:nvSpPr>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zh-TW" altLang="en-US" sz="4000" b="1" smtClean="0">
                <a:solidFill>
                  <a:srgbClr val="002060"/>
                </a:solidFill>
                <a:latin typeface="微軟正黑體" pitchFamily="34" charset="-120"/>
                <a:ea typeface="微軟正黑體" pitchFamily="34" charset="-120"/>
              </a:rPr>
              <a:t>－報名費繳交說明（</a:t>
            </a:r>
            <a:r>
              <a:rPr lang="en-US" altLang="zh-TW" sz="4000" b="1" smtClean="0">
                <a:solidFill>
                  <a:srgbClr val="002060"/>
                </a:solidFill>
                <a:latin typeface="微軟正黑體" pitchFamily="34" charset="-120"/>
                <a:ea typeface="微軟正黑體" pitchFamily="34" charset="-120"/>
              </a:rPr>
              <a:t>9/10</a:t>
            </a:r>
            <a:r>
              <a:rPr lang="zh-TW" altLang="en-US" sz="4000" b="1" smtClean="0">
                <a:solidFill>
                  <a:srgbClr val="002060"/>
                </a:solidFill>
                <a:latin typeface="微軟正黑體" pitchFamily="34" charset="-120"/>
                <a:ea typeface="微軟正黑體" pitchFamily="34" charset="-120"/>
              </a:rPr>
              <a:t>）</a:t>
            </a:r>
          </a:p>
        </p:txBody>
      </p:sp>
      <p:sp>
        <p:nvSpPr>
          <p:cNvPr id="12" name="矩形 11"/>
          <p:cNvSpPr/>
          <p:nvPr/>
        </p:nvSpPr>
        <p:spPr>
          <a:xfrm>
            <a:off x="5972175" y="3011488"/>
            <a:ext cx="3314700" cy="2009775"/>
          </a:xfrm>
          <a:prstGeom prst="rect">
            <a:avLst/>
          </a:prstGeom>
          <a:solidFill>
            <a:srgbClr val="FFECD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4000"/>
              </a:lnSpc>
              <a:spcBef>
                <a:spcPts val="0"/>
              </a:spcBef>
              <a:spcAft>
                <a:spcPts val="0"/>
              </a:spcAft>
              <a:defRPr/>
            </a:pPr>
            <a:r>
              <a:rPr kumimoji="0" lang="zh-TW" altLang="en-US" sz="3000" b="1" dirty="0">
                <a:solidFill>
                  <a:srgbClr val="7030A0"/>
                </a:solidFill>
                <a:latin typeface="微軟正黑體" pitchFamily="34" charset="-120"/>
                <a:ea typeface="微軟正黑體" pitchFamily="34" charset="-120"/>
              </a:rPr>
              <a:t>學生報名作業費</a:t>
            </a:r>
            <a:endParaRPr kumimoji="0" lang="en-US" altLang="zh-TW" sz="3000" b="1" dirty="0">
              <a:solidFill>
                <a:srgbClr val="7030A0"/>
              </a:solidFill>
              <a:latin typeface="微軟正黑體" pitchFamily="34" charset="-120"/>
              <a:ea typeface="微軟正黑體" pitchFamily="34" charset="-120"/>
            </a:endParaRPr>
          </a:p>
          <a:p>
            <a:pPr algn="ctr" fontAlgn="auto">
              <a:lnSpc>
                <a:spcPts val="3400"/>
              </a:lnSpc>
              <a:spcBef>
                <a:spcPts val="0"/>
              </a:spcBef>
              <a:spcAft>
                <a:spcPts val="0"/>
              </a:spcAft>
              <a:defRPr/>
            </a:pPr>
            <a:r>
              <a:rPr kumimoji="0" lang="en-US" altLang="zh-TW" sz="2800" b="1" dirty="0">
                <a:solidFill>
                  <a:srgbClr val="C00000"/>
                </a:solidFill>
                <a:latin typeface="微軟正黑體" pitchFamily="34" charset="-120"/>
                <a:ea typeface="微軟正黑體" pitchFamily="34" charset="-120"/>
              </a:rPr>
              <a:t>50</a:t>
            </a:r>
            <a:r>
              <a:rPr kumimoji="0" lang="zh-TW" altLang="en-US" sz="2800" b="1" dirty="0">
                <a:solidFill>
                  <a:srgbClr val="C00000"/>
                </a:solidFill>
                <a:latin typeface="微軟正黑體" pitchFamily="34" charset="-120"/>
                <a:ea typeface="微軟正黑體" pitchFamily="34" charset="-120"/>
              </a:rPr>
              <a:t>元</a:t>
            </a:r>
            <a:r>
              <a:rPr kumimoji="0" lang="en-US" altLang="zh-TW" sz="2800" b="1" dirty="0">
                <a:solidFill>
                  <a:srgbClr val="C00000"/>
                </a:solidFill>
                <a:latin typeface="微軟正黑體" pitchFamily="34" charset="-120"/>
                <a:ea typeface="微軟正黑體" pitchFamily="34" charset="-120"/>
              </a:rPr>
              <a:t>/</a:t>
            </a:r>
            <a:r>
              <a:rPr kumimoji="0" lang="zh-TW" altLang="en-US" sz="2800" b="1" dirty="0">
                <a:solidFill>
                  <a:srgbClr val="C00000"/>
                </a:solidFill>
                <a:latin typeface="微軟正黑體" pitchFamily="34" charset="-120"/>
                <a:ea typeface="微軟正黑體" pitchFamily="34" charset="-120"/>
              </a:rPr>
              <a:t>人 </a:t>
            </a:r>
            <a:r>
              <a:rPr kumimoji="0" lang="en-US" altLang="zh-TW" sz="2800" b="1" dirty="0">
                <a:solidFill>
                  <a:srgbClr val="C00000"/>
                </a:solidFill>
                <a:latin typeface="微軟正黑體" pitchFamily="34" charset="-120"/>
                <a:ea typeface="微軟正黑體" pitchFamily="34" charset="-120"/>
              </a:rPr>
              <a:t>X</a:t>
            </a:r>
            <a:r>
              <a:rPr kumimoji="0" lang="zh-TW" altLang="en-US" sz="2800" b="1" dirty="0">
                <a:solidFill>
                  <a:srgbClr val="C00000"/>
                </a:solidFill>
                <a:latin typeface="微軟正黑體" pitchFamily="34" charset="-120"/>
                <a:ea typeface="微軟正黑體" pitchFamily="34" charset="-120"/>
              </a:rPr>
              <a:t> 報名人數</a:t>
            </a:r>
            <a:endParaRPr kumimoji="0" lang="en-US" altLang="zh-TW" sz="2800" b="1" dirty="0">
              <a:solidFill>
                <a:srgbClr val="C00000"/>
              </a:solidFill>
              <a:latin typeface="微軟正黑體" pitchFamily="34" charset="-120"/>
              <a:ea typeface="微軟正黑體" pitchFamily="34" charset="-120"/>
            </a:endParaRPr>
          </a:p>
          <a:p>
            <a:pPr algn="ctr" fontAlgn="auto">
              <a:lnSpc>
                <a:spcPts val="3400"/>
              </a:lnSpc>
              <a:spcBef>
                <a:spcPts val="0"/>
              </a:spcBef>
              <a:spcAft>
                <a:spcPts val="0"/>
              </a:spcAft>
              <a:defRPr/>
            </a:pPr>
            <a:r>
              <a:rPr kumimoji="0" lang="zh-TW" altLang="en-US" sz="2000" b="1" dirty="0">
                <a:solidFill>
                  <a:srgbClr val="0033CC"/>
                </a:solidFill>
                <a:latin typeface="微軟正黑體" pitchFamily="34" charset="-120"/>
                <a:ea typeface="微軟正黑體" pitchFamily="34" charset="-120"/>
              </a:rPr>
              <a:t>（依報名學生人數計算）</a:t>
            </a:r>
          </a:p>
        </p:txBody>
      </p:sp>
      <p:grpSp>
        <p:nvGrpSpPr>
          <p:cNvPr id="52228" name="群組 22"/>
          <p:cNvGrpSpPr>
            <a:grpSpLocks/>
          </p:cNvGrpSpPr>
          <p:nvPr/>
        </p:nvGrpSpPr>
        <p:grpSpPr bwMode="auto">
          <a:xfrm>
            <a:off x="519113" y="2552700"/>
            <a:ext cx="4600575" cy="3798888"/>
            <a:chOff x="519112" y="3048000"/>
            <a:chExt cx="4600575" cy="1906208"/>
          </a:xfrm>
        </p:grpSpPr>
        <p:sp>
          <p:nvSpPr>
            <p:cNvPr id="10" name="矩形 9"/>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7030A0"/>
                  </a:solidFill>
                  <a:latin typeface="微軟正黑體" pitchFamily="34" charset="-120"/>
                  <a:ea typeface="微軟正黑體" pitchFamily="34" charset="-120"/>
                </a:rPr>
                <a:t>一般生</a:t>
              </a:r>
              <a:r>
                <a:rPr kumimoji="0" lang="en-US" altLang="zh-TW" sz="2800" b="1" dirty="0">
                  <a:solidFill>
                    <a:srgbClr val="7030A0"/>
                  </a:solidFill>
                  <a:latin typeface="微軟正黑體" pitchFamily="34" charset="-120"/>
                  <a:ea typeface="微軟正黑體" pitchFamily="34" charset="-120"/>
                </a:rPr>
                <a:t/>
              </a:r>
              <a:br>
                <a:rPr kumimoji="0" lang="en-US" altLang="zh-TW" sz="2800" b="1" dirty="0">
                  <a:solidFill>
                    <a:srgbClr val="7030A0"/>
                  </a:solidFill>
                  <a:latin typeface="微軟正黑體" pitchFamily="34" charset="-120"/>
                  <a:ea typeface="微軟正黑體" pitchFamily="34" charset="-120"/>
                </a:rPr>
              </a:br>
              <a:r>
                <a:rPr kumimoji="0" lang="zh-TW" altLang="en-US" sz="1600" b="1" dirty="0">
                  <a:solidFill>
                    <a:srgbClr val="7030A0"/>
                  </a:solidFill>
                  <a:latin typeface="微軟正黑體" pitchFamily="34" charset="-120"/>
                  <a:ea typeface="微軟正黑體" pitchFamily="34" charset="-120"/>
                </a:rPr>
                <a:t>（特殊境遇家庭）</a:t>
              </a:r>
              <a:endParaRPr kumimoji="0" lang="en-US" altLang="zh-TW" sz="1600" b="1" dirty="0">
                <a:solidFill>
                  <a:srgbClr val="7030A0"/>
                </a:solidFill>
                <a:latin typeface="微軟正黑體" pitchFamily="34" charset="-120"/>
                <a:ea typeface="微軟正黑體" pitchFamily="34" charset="-120"/>
              </a:endParaRPr>
            </a:p>
            <a:p>
              <a:pPr algn="ctr" fontAlgn="auto">
                <a:spcBef>
                  <a:spcPts val="0"/>
                </a:spcBef>
                <a:spcAft>
                  <a:spcPts val="0"/>
                </a:spcAft>
                <a:defRPr/>
              </a:pPr>
              <a:r>
                <a:rPr kumimoji="0" lang="en-US" altLang="zh-TW" sz="2800" b="1" dirty="0">
                  <a:solidFill>
                    <a:srgbClr val="C00000"/>
                  </a:solidFill>
                  <a:latin typeface="微軟正黑體" pitchFamily="34" charset="-120"/>
                  <a:ea typeface="微軟正黑體" pitchFamily="34" charset="-120"/>
                </a:rPr>
                <a:t>300</a:t>
              </a:r>
              <a:r>
                <a:rPr kumimoji="0" lang="zh-TW" altLang="en-US" sz="2800" b="1" dirty="0">
                  <a:solidFill>
                    <a:srgbClr val="C00000"/>
                  </a:solidFill>
                  <a:latin typeface="微軟正黑體" pitchFamily="34" charset="-120"/>
                  <a:ea typeface="微軟正黑體" pitchFamily="34" charset="-120"/>
                </a:rPr>
                <a:t>元</a:t>
              </a:r>
              <a:r>
                <a:rPr kumimoji="0" lang="en-US" altLang="zh-TW" sz="2800" b="1" dirty="0">
                  <a:solidFill>
                    <a:srgbClr val="C00000"/>
                  </a:solidFill>
                  <a:latin typeface="微軟正黑體" pitchFamily="34" charset="-120"/>
                  <a:ea typeface="微軟正黑體" pitchFamily="34" charset="-120"/>
                </a:rPr>
                <a:t>/</a:t>
              </a:r>
              <a:r>
                <a:rPr kumimoji="0" lang="zh-TW" altLang="en-US" sz="2800" b="1" dirty="0">
                  <a:solidFill>
                    <a:srgbClr val="C00000"/>
                  </a:solidFill>
                  <a:latin typeface="微軟正黑體" pitchFamily="34" charset="-120"/>
                  <a:ea typeface="微軟正黑體" pitchFamily="34" charset="-120"/>
                </a:rPr>
                <a:t>人</a:t>
              </a:r>
            </a:p>
          </p:txBody>
        </p:sp>
        <p:sp>
          <p:nvSpPr>
            <p:cNvPr id="14" name="矩形 13"/>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000" b="1" dirty="0">
                  <a:solidFill>
                    <a:srgbClr val="7030A0"/>
                  </a:solidFill>
                  <a:latin typeface="微軟正黑體" pitchFamily="34" charset="-120"/>
                  <a:ea typeface="微軟正黑體" pitchFamily="34" charset="-120"/>
                </a:rPr>
                <a:t>低收入戶</a:t>
              </a:r>
              <a:endParaRPr kumimoji="0" lang="en-US" altLang="zh-TW" sz="3000" b="1" dirty="0">
                <a:solidFill>
                  <a:srgbClr val="7030A0"/>
                </a:solidFill>
                <a:latin typeface="微軟正黑體" pitchFamily="34" charset="-120"/>
                <a:ea typeface="微軟正黑體" pitchFamily="34" charset="-120"/>
              </a:endParaRPr>
            </a:p>
            <a:p>
              <a:pPr algn="ctr" fontAlgn="auto">
                <a:spcBef>
                  <a:spcPts val="0"/>
                </a:spcBef>
                <a:spcAft>
                  <a:spcPts val="0"/>
                </a:spcAft>
                <a:defRPr/>
              </a:pPr>
              <a:r>
                <a:rPr kumimoji="0" lang="en-US" altLang="zh-TW" sz="2800" b="1" dirty="0">
                  <a:solidFill>
                    <a:srgbClr val="C00000"/>
                  </a:solidFill>
                  <a:latin typeface="微軟正黑體" pitchFamily="34" charset="-120"/>
                  <a:ea typeface="微軟正黑體" pitchFamily="34" charset="-120"/>
                </a:rPr>
                <a:t>0</a:t>
              </a:r>
              <a:r>
                <a:rPr kumimoji="0" lang="zh-TW" altLang="en-US" sz="2800" b="1" dirty="0">
                  <a:solidFill>
                    <a:srgbClr val="C00000"/>
                  </a:solidFill>
                  <a:latin typeface="微軟正黑體" pitchFamily="34" charset="-120"/>
                  <a:ea typeface="微軟正黑體" pitchFamily="34" charset="-120"/>
                </a:rPr>
                <a:t>元</a:t>
              </a:r>
              <a:r>
                <a:rPr kumimoji="0" lang="en-US" altLang="zh-TW" sz="2800" b="1" dirty="0">
                  <a:solidFill>
                    <a:srgbClr val="C00000"/>
                  </a:solidFill>
                  <a:latin typeface="微軟正黑體" pitchFamily="34" charset="-120"/>
                  <a:ea typeface="微軟正黑體" pitchFamily="34" charset="-120"/>
                </a:rPr>
                <a:t>/</a:t>
              </a:r>
              <a:r>
                <a:rPr kumimoji="0" lang="zh-TW" altLang="en-US" sz="2800" b="1" dirty="0">
                  <a:solidFill>
                    <a:srgbClr val="C00000"/>
                  </a:solidFill>
                  <a:latin typeface="微軟正黑體" pitchFamily="34" charset="-120"/>
                  <a:ea typeface="微軟正黑體" pitchFamily="34" charset="-120"/>
                </a:rPr>
                <a:t>人</a:t>
              </a:r>
              <a:r>
                <a:rPr kumimoji="0" lang="en-US" altLang="zh-TW" sz="2800" b="1" dirty="0">
                  <a:solidFill>
                    <a:srgbClr val="C00000"/>
                  </a:solidFill>
                  <a:latin typeface="微軟正黑體" pitchFamily="34" charset="-120"/>
                  <a:ea typeface="微軟正黑體" pitchFamily="34" charset="-120"/>
                </a:rPr>
                <a:t/>
              </a:r>
              <a:br>
                <a:rPr kumimoji="0" lang="en-US" altLang="zh-TW" sz="2800" b="1" dirty="0">
                  <a:solidFill>
                    <a:srgbClr val="C00000"/>
                  </a:solidFill>
                  <a:latin typeface="微軟正黑體" pitchFamily="34" charset="-120"/>
                  <a:ea typeface="微軟正黑體" pitchFamily="34" charset="-120"/>
                </a:rPr>
              </a:br>
              <a:r>
                <a:rPr kumimoji="0" lang="zh-TW" altLang="en-US" sz="1400" b="1" dirty="0">
                  <a:solidFill>
                    <a:srgbClr val="0033CC"/>
                  </a:solidFill>
                  <a:latin typeface="微軟正黑體" pitchFamily="34" charset="-120"/>
                  <a:ea typeface="微軟正黑體" pitchFamily="34" charset="-120"/>
                </a:rPr>
                <a:t>檢附報名期間內有效之「低收入戶證明文件」</a:t>
              </a:r>
            </a:p>
          </p:txBody>
        </p:sp>
        <p:sp>
          <p:nvSpPr>
            <p:cNvPr id="15" name="矩形 14"/>
            <p:cNvSpPr/>
            <p:nvPr/>
          </p:nvSpPr>
          <p:spPr>
            <a:xfrm>
              <a:off x="2967037" y="3048000"/>
              <a:ext cx="2152650" cy="91447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000" b="1" dirty="0">
                  <a:solidFill>
                    <a:srgbClr val="7030A0"/>
                  </a:solidFill>
                  <a:latin typeface="微軟正黑體" pitchFamily="34" charset="-120"/>
                  <a:ea typeface="微軟正黑體" pitchFamily="34" charset="-120"/>
                </a:rPr>
                <a:t>中低收入戶</a:t>
              </a:r>
              <a:endParaRPr kumimoji="0" lang="en-US" altLang="zh-TW" sz="3000" b="1" dirty="0">
                <a:solidFill>
                  <a:srgbClr val="7030A0"/>
                </a:solidFill>
                <a:latin typeface="微軟正黑體" pitchFamily="34" charset="-120"/>
                <a:ea typeface="微軟正黑體" pitchFamily="34" charset="-120"/>
              </a:endParaRPr>
            </a:p>
            <a:p>
              <a:pPr algn="ctr" fontAlgn="auto">
                <a:spcBef>
                  <a:spcPts val="0"/>
                </a:spcBef>
                <a:spcAft>
                  <a:spcPts val="0"/>
                </a:spcAft>
                <a:defRPr/>
              </a:pPr>
              <a:r>
                <a:rPr kumimoji="0" lang="en-US" altLang="zh-TW" sz="2800" b="1" dirty="0">
                  <a:solidFill>
                    <a:srgbClr val="C00000"/>
                  </a:solidFill>
                  <a:latin typeface="微軟正黑體" pitchFamily="34" charset="-120"/>
                  <a:ea typeface="微軟正黑體" pitchFamily="34" charset="-120"/>
                </a:rPr>
                <a:t>120</a:t>
              </a:r>
              <a:r>
                <a:rPr kumimoji="0" lang="zh-TW" altLang="en-US" sz="2800" b="1" dirty="0">
                  <a:solidFill>
                    <a:srgbClr val="C00000"/>
                  </a:solidFill>
                  <a:latin typeface="微軟正黑體" pitchFamily="34" charset="-120"/>
                  <a:ea typeface="微軟正黑體" pitchFamily="34" charset="-120"/>
                </a:rPr>
                <a:t>元</a:t>
              </a:r>
              <a:r>
                <a:rPr kumimoji="0" lang="en-US" altLang="zh-TW" sz="2800" b="1" dirty="0">
                  <a:solidFill>
                    <a:srgbClr val="C00000"/>
                  </a:solidFill>
                  <a:latin typeface="微軟正黑體" pitchFamily="34" charset="-120"/>
                  <a:ea typeface="微軟正黑體" pitchFamily="34" charset="-120"/>
                </a:rPr>
                <a:t>/</a:t>
              </a:r>
              <a:r>
                <a:rPr kumimoji="0" lang="zh-TW" altLang="en-US" sz="2800" b="1" dirty="0">
                  <a:solidFill>
                    <a:srgbClr val="C00000"/>
                  </a:solidFill>
                  <a:latin typeface="微軟正黑體" pitchFamily="34" charset="-120"/>
                  <a:ea typeface="微軟正黑體" pitchFamily="34" charset="-120"/>
                </a:rPr>
                <a:t>人</a:t>
              </a:r>
              <a:r>
                <a:rPr kumimoji="0" lang="en-US" altLang="zh-TW" sz="2800" b="1" dirty="0">
                  <a:solidFill>
                    <a:srgbClr val="C00000"/>
                  </a:solidFill>
                  <a:latin typeface="微軟正黑體" pitchFamily="34" charset="-120"/>
                  <a:ea typeface="微軟正黑體" pitchFamily="34" charset="-120"/>
                </a:rPr>
                <a:t/>
              </a:r>
              <a:br>
                <a:rPr kumimoji="0" lang="en-US" altLang="zh-TW" sz="2800" b="1" dirty="0">
                  <a:solidFill>
                    <a:srgbClr val="C00000"/>
                  </a:solidFill>
                  <a:latin typeface="微軟正黑體" pitchFamily="34" charset="-120"/>
                  <a:ea typeface="微軟正黑體" pitchFamily="34" charset="-120"/>
                </a:rPr>
              </a:br>
              <a:r>
                <a:rPr kumimoji="0" lang="zh-TW" altLang="en-US" sz="1400" b="1" dirty="0">
                  <a:solidFill>
                    <a:srgbClr val="0033CC"/>
                  </a:solidFill>
                  <a:latin typeface="微軟正黑體" pitchFamily="34" charset="-120"/>
                  <a:ea typeface="微軟正黑體" pitchFamily="34" charset="-120"/>
                </a:rPr>
                <a:t>檢附報名期間內有效之「中低收入戶證明文件」</a:t>
              </a:r>
              <a:endParaRPr kumimoji="0" lang="en-US" altLang="zh-TW" sz="1400" b="1" dirty="0">
                <a:solidFill>
                  <a:srgbClr val="0033CC"/>
                </a:solidFill>
                <a:latin typeface="微軟正黑體" pitchFamily="34" charset="-120"/>
                <a:ea typeface="微軟正黑體" pitchFamily="34" charset="-120"/>
              </a:endParaRPr>
            </a:p>
          </p:txBody>
        </p:sp>
        <p:sp>
          <p:nvSpPr>
            <p:cNvPr id="16" name="矩形 15"/>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000" b="1" dirty="0">
                  <a:solidFill>
                    <a:srgbClr val="7030A0"/>
                  </a:solidFill>
                  <a:latin typeface="微軟正黑體" pitchFamily="34" charset="-120"/>
                  <a:ea typeface="微軟正黑體" pitchFamily="34" charset="-120"/>
                </a:rPr>
                <a:t>失業戶子女</a:t>
              </a:r>
              <a:endParaRPr kumimoji="0" lang="en-US" altLang="zh-TW" sz="3000" b="1" dirty="0">
                <a:solidFill>
                  <a:srgbClr val="7030A0"/>
                </a:solidFill>
                <a:latin typeface="微軟正黑體" pitchFamily="34" charset="-120"/>
                <a:ea typeface="微軟正黑體" pitchFamily="34" charset="-120"/>
              </a:endParaRPr>
            </a:p>
            <a:p>
              <a:pPr algn="ctr" fontAlgn="auto">
                <a:spcBef>
                  <a:spcPts val="0"/>
                </a:spcBef>
                <a:spcAft>
                  <a:spcPts val="0"/>
                </a:spcAft>
                <a:defRPr/>
              </a:pPr>
              <a:r>
                <a:rPr kumimoji="0" lang="en-US" altLang="zh-TW" sz="2800" b="1" dirty="0">
                  <a:solidFill>
                    <a:srgbClr val="C00000"/>
                  </a:solidFill>
                  <a:latin typeface="微軟正黑體" pitchFamily="34" charset="-120"/>
                  <a:ea typeface="微軟正黑體" pitchFamily="34" charset="-120"/>
                </a:rPr>
                <a:t>0</a:t>
              </a:r>
              <a:r>
                <a:rPr kumimoji="0" lang="zh-TW" altLang="en-US" sz="2800" b="1" dirty="0">
                  <a:solidFill>
                    <a:srgbClr val="C00000"/>
                  </a:solidFill>
                  <a:latin typeface="微軟正黑體" pitchFamily="34" charset="-120"/>
                  <a:ea typeface="微軟正黑體" pitchFamily="34" charset="-120"/>
                </a:rPr>
                <a:t>元</a:t>
              </a:r>
              <a:r>
                <a:rPr kumimoji="0" lang="en-US" altLang="zh-TW" sz="2800" b="1" dirty="0">
                  <a:solidFill>
                    <a:srgbClr val="C00000"/>
                  </a:solidFill>
                  <a:latin typeface="微軟正黑體" pitchFamily="34" charset="-120"/>
                  <a:ea typeface="微軟正黑體" pitchFamily="34" charset="-120"/>
                </a:rPr>
                <a:t>/</a:t>
              </a:r>
              <a:r>
                <a:rPr kumimoji="0" lang="zh-TW" altLang="en-US" sz="2800" b="1" dirty="0">
                  <a:solidFill>
                    <a:srgbClr val="C00000"/>
                  </a:solidFill>
                  <a:latin typeface="微軟正黑體" pitchFamily="34" charset="-120"/>
                  <a:ea typeface="微軟正黑體" pitchFamily="34" charset="-120"/>
                </a:rPr>
                <a:t>人</a:t>
              </a:r>
              <a:r>
                <a:rPr kumimoji="0" lang="en-US" altLang="zh-TW" sz="2800" b="1" dirty="0">
                  <a:solidFill>
                    <a:srgbClr val="C00000"/>
                  </a:solidFill>
                  <a:latin typeface="微軟正黑體" pitchFamily="34" charset="-120"/>
                  <a:ea typeface="微軟正黑體" pitchFamily="34" charset="-120"/>
                </a:rPr>
                <a:t/>
              </a:r>
              <a:br>
                <a:rPr kumimoji="0" lang="en-US" altLang="zh-TW" sz="2800" b="1" dirty="0">
                  <a:solidFill>
                    <a:srgbClr val="C00000"/>
                  </a:solidFill>
                  <a:latin typeface="微軟正黑體" pitchFamily="34" charset="-120"/>
                  <a:ea typeface="微軟正黑體" pitchFamily="34" charset="-120"/>
                </a:rPr>
              </a:br>
              <a:r>
                <a:rPr kumimoji="0" lang="zh-TW" altLang="en-US" sz="1400" b="1" dirty="0">
                  <a:solidFill>
                    <a:srgbClr val="0033CC"/>
                  </a:solidFill>
                  <a:latin typeface="微軟正黑體" pitchFamily="34" charset="-120"/>
                  <a:ea typeface="微軟正黑體" pitchFamily="34" charset="-120"/>
                </a:rPr>
                <a:t>檢附報名期間內有效之「直系血親尊親屬支領失業給付證明文件」</a:t>
              </a:r>
            </a:p>
          </p:txBody>
        </p:sp>
      </p:grpSp>
      <p:sp>
        <p:nvSpPr>
          <p:cNvPr id="52229" name="文字方塊 16"/>
          <p:cNvSpPr txBox="1">
            <a:spLocks noChangeArrowheads="1"/>
          </p:cNvSpPr>
          <p:nvPr/>
        </p:nvSpPr>
        <p:spPr bwMode="auto">
          <a:xfrm>
            <a:off x="1158875" y="1592263"/>
            <a:ext cx="3057525" cy="523875"/>
          </a:xfrm>
          <a:prstGeom prst="rect">
            <a:avLst/>
          </a:prstGeom>
          <a:noFill/>
          <a:ln w="9525">
            <a:noFill/>
            <a:miter lim="800000"/>
            <a:headEnd/>
            <a:tailEnd/>
          </a:ln>
        </p:spPr>
        <p:txBody>
          <a:bodyPr wrap="none">
            <a:spAutoFit/>
          </a:bodyPr>
          <a:lstStyle/>
          <a:p>
            <a:r>
              <a:rPr kumimoji="0" lang="zh-TW" altLang="en-US" sz="2800" b="1">
                <a:solidFill>
                  <a:srgbClr val="C00000"/>
                </a:solidFill>
                <a:latin typeface="微軟正黑體" pitchFamily="34" charset="-120"/>
                <a:ea typeface="微軟正黑體" pitchFamily="34" charset="-120"/>
              </a:rPr>
              <a:t>各繳費身分報名費</a:t>
            </a:r>
          </a:p>
        </p:txBody>
      </p:sp>
      <p:sp>
        <p:nvSpPr>
          <p:cNvPr id="52230" name="文字方塊 18"/>
          <p:cNvSpPr txBox="1">
            <a:spLocks noChangeArrowheads="1"/>
          </p:cNvSpPr>
          <p:nvPr/>
        </p:nvSpPr>
        <p:spPr bwMode="auto">
          <a:xfrm>
            <a:off x="9707563" y="1628775"/>
            <a:ext cx="2249487" cy="523875"/>
          </a:xfrm>
          <a:prstGeom prst="rect">
            <a:avLst/>
          </a:prstGeom>
          <a:noFill/>
          <a:ln w="9525">
            <a:noFill/>
            <a:miter lim="800000"/>
            <a:headEnd/>
            <a:tailEnd/>
          </a:ln>
        </p:spPr>
        <p:txBody>
          <a:bodyPr wrap="none">
            <a:spAutoFit/>
          </a:bodyPr>
          <a:lstStyle/>
          <a:p>
            <a:r>
              <a:rPr kumimoji="0" lang="zh-TW" altLang="en-US" sz="2800">
                <a:latin typeface="微軟正黑體" pitchFamily="34" charset="-120"/>
                <a:ea typeface="微軟正黑體" pitchFamily="34" charset="-120"/>
              </a:rPr>
              <a:t>   </a:t>
            </a:r>
            <a:r>
              <a:rPr kumimoji="0" lang="zh-TW" altLang="en-US" sz="2800" b="1">
                <a:solidFill>
                  <a:srgbClr val="C00000"/>
                </a:solidFill>
                <a:latin typeface="微軟正黑體" pitchFamily="34" charset="-120"/>
                <a:ea typeface="微軟正黑體" pitchFamily="34" charset="-120"/>
              </a:rPr>
              <a:t>應繳報名費</a:t>
            </a:r>
          </a:p>
        </p:txBody>
      </p:sp>
      <p:sp>
        <p:nvSpPr>
          <p:cNvPr id="52231" name="文字方塊 19"/>
          <p:cNvSpPr txBox="1">
            <a:spLocks noChangeArrowheads="1"/>
          </p:cNvSpPr>
          <p:nvPr/>
        </p:nvSpPr>
        <p:spPr bwMode="auto">
          <a:xfrm>
            <a:off x="5210175" y="3552825"/>
            <a:ext cx="671513" cy="1323975"/>
          </a:xfrm>
          <a:prstGeom prst="rect">
            <a:avLst/>
          </a:prstGeom>
          <a:noFill/>
          <a:ln w="9525">
            <a:noFill/>
            <a:miter lim="800000"/>
            <a:headEnd/>
            <a:tailEnd/>
          </a:ln>
        </p:spPr>
        <p:txBody>
          <a:bodyPr>
            <a:spAutoFit/>
          </a:bodyPr>
          <a:lstStyle/>
          <a:p>
            <a:r>
              <a:rPr kumimoji="0" lang="en-US" altLang="zh-TW" sz="8000">
                <a:latin typeface="微軟正黑體" pitchFamily="34" charset="-120"/>
                <a:ea typeface="微軟正黑體" pitchFamily="34" charset="-120"/>
              </a:rPr>
              <a:t>-</a:t>
            </a:r>
            <a:endParaRPr kumimoji="0" lang="zh-TW" altLang="en-US" sz="8000">
              <a:latin typeface="微軟正黑體" pitchFamily="34" charset="-120"/>
              <a:ea typeface="微軟正黑體" pitchFamily="34" charset="-120"/>
            </a:endParaRPr>
          </a:p>
        </p:txBody>
      </p:sp>
      <p:sp>
        <p:nvSpPr>
          <p:cNvPr id="52232" name="文字方塊 20"/>
          <p:cNvSpPr txBox="1">
            <a:spLocks noChangeArrowheads="1"/>
          </p:cNvSpPr>
          <p:nvPr/>
        </p:nvSpPr>
        <p:spPr bwMode="auto">
          <a:xfrm>
            <a:off x="9296400" y="3667125"/>
            <a:ext cx="825500" cy="862013"/>
          </a:xfrm>
          <a:prstGeom prst="rect">
            <a:avLst/>
          </a:prstGeom>
          <a:noFill/>
          <a:ln w="9525">
            <a:noFill/>
            <a:miter lim="800000"/>
            <a:headEnd/>
            <a:tailEnd/>
          </a:ln>
        </p:spPr>
        <p:txBody>
          <a:bodyPr wrap="none">
            <a:spAutoFit/>
          </a:bodyPr>
          <a:lstStyle/>
          <a:p>
            <a:r>
              <a:rPr kumimoji="0" lang="zh-TW" altLang="en-US" sz="5000">
                <a:latin typeface="微軟正黑體" pitchFamily="34" charset="-120"/>
                <a:ea typeface="微軟正黑體" pitchFamily="34" charset="-120"/>
              </a:rPr>
              <a:t>＝</a:t>
            </a:r>
          </a:p>
        </p:txBody>
      </p:sp>
      <p:sp>
        <p:nvSpPr>
          <p:cNvPr id="52233" name="文字方塊 23"/>
          <p:cNvSpPr txBox="1">
            <a:spLocks noChangeArrowheads="1"/>
          </p:cNvSpPr>
          <p:nvPr/>
        </p:nvSpPr>
        <p:spPr bwMode="auto">
          <a:xfrm>
            <a:off x="5810250" y="1600200"/>
            <a:ext cx="3416300" cy="523875"/>
          </a:xfrm>
          <a:prstGeom prst="rect">
            <a:avLst/>
          </a:prstGeom>
          <a:noFill/>
          <a:ln w="9525">
            <a:noFill/>
            <a:miter lim="800000"/>
            <a:headEnd/>
            <a:tailEnd/>
          </a:ln>
        </p:spPr>
        <p:txBody>
          <a:bodyPr wrap="none">
            <a:spAutoFit/>
          </a:bodyPr>
          <a:lstStyle/>
          <a:p>
            <a:r>
              <a:rPr kumimoji="0" lang="zh-TW" altLang="en-US" sz="2800" b="1">
                <a:solidFill>
                  <a:srgbClr val="C00000"/>
                </a:solidFill>
                <a:latin typeface="微軟正黑體" pitchFamily="34" charset="-120"/>
                <a:ea typeface="微軟正黑體" pitchFamily="34" charset="-120"/>
              </a:rPr>
              <a:t>國中學校自留作業費</a:t>
            </a:r>
          </a:p>
        </p:txBody>
      </p:sp>
      <p:sp>
        <p:nvSpPr>
          <p:cNvPr id="18" name="矩形 17"/>
          <p:cNvSpPr/>
          <p:nvPr/>
        </p:nvSpPr>
        <p:spPr>
          <a:xfrm>
            <a:off x="10004425" y="2982913"/>
            <a:ext cx="1914525" cy="20383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4000"/>
              </a:lnSpc>
              <a:spcBef>
                <a:spcPts val="0"/>
              </a:spcBef>
              <a:spcAft>
                <a:spcPts val="0"/>
              </a:spcAft>
              <a:defRPr/>
            </a:pPr>
            <a:r>
              <a:rPr kumimoji="0" lang="zh-TW" altLang="en-US" sz="3000" b="1" dirty="0">
                <a:solidFill>
                  <a:srgbClr val="0033CC"/>
                </a:solidFill>
                <a:latin typeface="微軟正黑體" pitchFamily="34" charset="-120"/>
                <a:ea typeface="微軟正黑體" pitchFamily="34" charset="-120"/>
              </a:rPr>
              <a:t>國中集體報名費</a:t>
            </a:r>
            <a:endParaRPr kumimoji="0" lang="en-US" altLang="zh-TW" sz="3000" b="1" dirty="0">
              <a:solidFill>
                <a:srgbClr val="0033CC"/>
              </a:solidFill>
              <a:latin typeface="微軟正黑體" pitchFamily="34" charset="-120"/>
              <a:ea typeface="微軟正黑體" pitchFamily="34" charset="-120"/>
            </a:endParaRPr>
          </a:p>
        </p:txBody>
      </p:sp>
      <p:sp>
        <p:nvSpPr>
          <p:cNvPr id="25" name="左中括弧 24"/>
          <p:cNvSpPr/>
          <p:nvPr/>
        </p:nvSpPr>
        <p:spPr>
          <a:xfrm rot="5400000">
            <a:off x="2643187" y="6351"/>
            <a:ext cx="276225" cy="462915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26" name="左中括弧 25"/>
          <p:cNvSpPr/>
          <p:nvPr/>
        </p:nvSpPr>
        <p:spPr>
          <a:xfrm rot="5400000">
            <a:off x="7442994" y="553244"/>
            <a:ext cx="233362" cy="34925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27" name="左中括弧 26"/>
          <p:cNvSpPr/>
          <p:nvPr/>
        </p:nvSpPr>
        <p:spPr>
          <a:xfrm rot="5400000">
            <a:off x="10852944" y="1334294"/>
            <a:ext cx="233362" cy="19304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kumimoji="0" lang="zh-TW" altLang="en-US"/>
          </a:p>
        </p:txBody>
      </p:sp>
      <p:sp>
        <p:nvSpPr>
          <p:cNvPr id="52238" name="投影片編號版面配置區 3"/>
          <p:cNvSpPr>
            <a:spLocks noGrp="1"/>
          </p:cNvSpPr>
          <p:nvPr>
            <p:ph type="sldNum" sz="quarter" idx="11"/>
          </p:nvPr>
        </p:nvSpPr>
        <p:spPr bwMode="auto">
          <a:xfrm>
            <a:off x="9448800" y="635158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3620220-8E1E-4A2D-839F-5D77D9D24895}" type="slidenum">
              <a:rPr lang="zh-TW" altLang="en-US" sz="2000">
                <a:solidFill>
                  <a:schemeClr val="tx1"/>
                </a:solidFill>
              </a:rPr>
              <a:pPr fontAlgn="base">
                <a:spcBef>
                  <a:spcPct val="0"/>
                </a:spcBef>
                <a:spcAft>
                  <a:spcPct val="0"/>
                </a:spcAft>
                <a:defRPr/>
              </a:pPr>
              <a:t>20</a:t>
            </a:fld>
            <a:endParaRPr lang="en-US" altLang="zh-TW" sz="2000">
              <a:solidFill>
                <a:schemeClr val="tx1"/>
              </a:solidFill>
            </a:endParaRPr>
          </a:p>
        </p:txBody>
      </p:sp>
      <p:grpSp>
        <p:nvGrpSpPr>
          <p:cNvPr id="52239" name="群組 5"/>
          <p:cNvGrpSpPr>
            <a:grpSpLocks/>
          </p:cNvGrpSpPr>
          <p:nvPr/>
        </p:nvGrpSpPr>
        <p:grpSpPr bwMode="auto">
          <a:xfrm rot="999535">
            <a:off x="6356350" y="5248275"/>
            <a:ext cx="511175" cy="735013"/>
            <a:chOff x="4198989" y="1871875"/>
            <a:chExt cx="2397031" cy="3854179"/>
          </a:xfrm>
        </p:grpSpPr>
        <p:sp>
          <p:nvSpPr>
            <p:cNvPr id="52240" name="îṩ1iḍé"/>
            <p:cNvSpPr>
              <a:spLocks/>
            </p:cNvSpPr>
            <p:nvPr/>
          </p:nvSpPr>
          <p:spPr bwMode="auto">
            <a:xfrm>
              <a:off x="4198989" y="1871875"/>
              <a:ext cx="2397031" cy="2877112"/>
            </a:xfrm>
            <a:custGeom>
              <a:avLst/>
              <a:gdLst>
                <a:gd name="T0" fmla="*/ 2147483647 w 423"/>
                <a:gd name="T1" fmla="*/ 0 h 508"/>
                <a:gd name="T2" fmla="*/ 0 w 423"/>
                <a:gd name="T3" fmla="*/ 2147483647 h 508"/>
                <a:gd name="T4" fmla="*/ 1862493258 w 423"/>
                <a:gd name="T5" fmla="*/ 2147483647 h 508"/>
                <a:gd name="T6" fmla="*/ 2147483647 w 423"/>
                <a:gd name="T7" fmla="*/ 2147483647 h 508"/>
                <a:gd name="T8" fmla="*/ 2147483647 w 423"/>
                <a:gd name="T9" fmla="*/ 2147483647 h 508"/>
                <a:gd name="T10" fmla="*/ 2147483647 w 423"/>
                <a:gd name="T11" fmla="*/ 2147483647 h 508"/>
                <a:gd name="T12" fmla="*/ 2147483647 w 423"/>
                <a:gd name="T13" fmla="*/ 2147483647 h 508"/>
                <a:gd name="T14" fmla="*/ 2147483647 w 423"/>
                <a:gd name="T15" fmla="*/ 2147483647 h 508"/>
                <a:gd name="T16" fmla="*/ 2147483647 w 423"/>
                <a:gd name="T17" fmla="*/ 0 h 5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3"/>
                <a:gd name="T28" fmla="*/ 0 h 508"/>
                <a:gd name="T29" fmla="*/ 423 w 423"/>
                <a:gd name="T30" fmla="*/ 508 h 5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3" h="508">
                  <a:moveTo>
                    <a:pt x="212" y="0"/>
                  </a:moveTo>
                  <a:cubicBezTo>
                    <a:pt x="95" y="0"/>
                    <a:pt x="0" y="95"/>
                    <a:pt x="0" y="212"/>
                  </a:cubicBezTo>
                  <a:cubicBezTo>
                    <a:pt x="0" y="268"/>
                    <a:pt x="29" y="316"/>
                    <a:pt x="58" y="360"/>
                  </a:cubicBezTo>
                  <a:cubicBezTo>
                    <a:pt x="122" y="456"/>
                    <a:pt x="85" y="508"/>
                    <a:pt x="122" y="508"/>
                  </a:cubicBezTo>
                  <a:cubicBezTo>
                    <a:pt x="212" y="508"/>
                    <a:pt x="212" y="508"/>
                    <a:pt x="212" y="508"/>
                  </a:cubicBezTo>
                  <a:cubicBezTo>
                    <a:pt x="302" y="508"/>
                    <a:pt x="302" y="508"/>
                    <a:pt x="302" y="508"/>
                  </a:cubicBezTo>
                  <a:cubicBezTo>
                    <a:pt x="339" y="508"/>
                    <a:pt x="302" y="456"/>
                    <a:pt x="366" y="360"/>
                  </a:cubicBezTo>
                  <a:cubicBezTo>
                    <a:pt x="395" y="316"/>
                    <a:pt x="423" y="269"/>
                    <a:pt x="423" y="213"/>
                  </a:cubicBezTo>
                  <a:cubicBezTo>
                    <a:pt x="423" y="97"/>
                    <a:pt x="329" y="0"/>
                    <a:pt x="212" y="0"/>
                  </a:cubicBezTo>
                  <a:close/>
                </a:path>
              </a:pathLst>
            </a:custGeom>
            <a:solidFill>
              <a:srgbClr val="FCC969"/>
            </a:solidFill>
            <a:ln w="9525">
              <a:noFill/>
              <a:round/>
              <a:headEnd/>
              <a:tailEnd/>
            </a:ln>
          </p:spPr>
          <p:txBody>
            <a:bodyPr anchor="ctr"/>
            <a:lstStyle/>
            <a:p>
              <a:endParaRPr lang="zh-TW" altLang="en-US"/>
            </a:p>
          </p:txBody>
        </p:sp>
        <p:sp>
          <p:nvSpPr>
            <p:cNvPr id="52241" name="ïsľïďe"/>
            <p:cNvSpPr>
              <a:spLocks/>
            </p:cNvSpPr>
            <p:nvPr/>
          </p:nvSpPr>
          <p:spPr bwMode="auto">
            <a:xfrm>
              <a:off x="4743309" y="3305359"/>
              <a:ext cx="1311774" cy="1524768"/>
            </a:xfrm>
            <a:custGeom>
              <a:avLst/>
              <a:gdLst>
                <a:gd name="T0" fmla="*/ 415611912 w 232"/>
                <a:gd name="T1" fmla="*/ 1220919515 h 269"/>
                <a:gd name="T2" fmla="*/ 127881013 w 232"/>
                <a:gd name="T3" fmla="*/ 1188786036 h 269"/>
                <a:gd name="T4" fmla="*/ 95912184 w 232"/>
                <a:gd name="T5" fmla="*/ 1477953338 h 269"/>
                <a:gd name="T6" fmla="*/ 191818714 w 232"/>
                <a:gd name="T7" fmla="*/ 1638598415 h 269"/>
                <a:gd name="T8" fmla="*/ 2147483647 w 232"/>
                <a:gd name="T9" fmla="*/ 2147483647 h 269"/>
                <a:gd name="T10" fmla="*/ 2147483647 w 232"/>
                <a:gd name="T11" fmla="*/ 2147483647 h 269"/>
                <a:gd name="T12" fmla="*/ 2147483647 w 232"/>
                <a:gd name="T13" fmla="*/ 2147483647 h 269"/>
                <a:gd name="T14" fmla="*/ 2147483647 w 232"/>
                <a:gd name="T15" fmla="*/ 2147483647 h 269"/>
                <a:gd name="T16" fmla="*/ 767280512 w 232"/>
                <a:gd name="T17" fmla="*/ 2024154817 h 269"/>
                <a:gd name="T18" fmla="*/ 2147483647 w 232"/>
                <a:gd name="T19" fmla="*/ 2147483647 h 269"/>
                <a:gd name="T20" fmla="*/ 2147483647 w 232"/>
                <a:gd name="T21" fmla="*/ 2056282628 h 269"/>
                <a:gd name="T22" fmla="*/ 2147483647 w 232"/>
                <a:gd name="T23" fmla="*/ 2147483647 h 269"/>
                <a:gd name="T24" fmla="*/ 2147483647 w 232"/>
                <a:gd name="T25" fmla="*/ 1992021338 h 269"/>
                <a:gd name="T26" fmla="*/ 2147483647 w 232"/>
                <a:gd name="T27" fmla="*/ 2147483647 h 269"/>
                <a:gd name="T28" fmla="*/ 2147483647 w 232"/>
                <a:gd name="T29" fmla="*/ 2088410439 h 269"/>
                <a:gd name="T30" fmla="*/ 2147483647 w 232"/>
                <a:gd name="T31" fmla="*/ 2147483647 h 269"/>
                <a:gd name="T32" fmla="*/ 2147483647 w 232"/>
                <a:gd name="T33" fmla="*/ 2147483647 h 269"/>
                <a:gd name="T34" fmla="*/ 2147483647 w 232"/>
                <a:gd name="T35" fmla="*/ 2147483647 h 269"/>
                <a:gd name="T36" fmla="*/ 2147483647 w 232"/>
                <a:gd name="T37" fmla="*/ 2147483647 h 269"/>
                <a:gd name="T38" fmla="*/ 2147483647 w 232"/>
                <a:gd name="T39" fmla="*/ 1606470604 h 269"/>
                <a:gd name="T40" fmla="*/ 2147483647 w 232"/>
                <a:gd name="T41" fmla="*/ 1542214982 h 269"/>
                <a:gd name="T42" fmla="*/ 2147483647 w 232"/>
                <a:gd name="T43" fmla="*/ 1253047326 h 269"/>
                <a:gd name="T44" fmla="*/ 2147483647 w 232"/>
                <a:gd name="T45" fmla="*/ 1285175137 h 269"/>
                <a:gd name="T46" fmla="*/ 2147483647 w 232"/>
                <a:gd name="T47" fmla="*/ 1767115326 h 269"/>
                <a:gd name="T48" fmla="*/ 2147483647 w 232"/>
                <a:gd name="T49" fmla="*/ 1670731894 h 269"/>
                <a:gd name="T50" fmla="*/ 2147483647 w 232"/>
                <a:gd name="T51" fmla="*/ 996013503 h 269"/>
                <a:gd name="T52" fmla="*/ 2147483647 w 232"/>
                <a:gd name="T53" fmla="*/ 96389145 h 269"/>
                <a:gd name="T54" fmla="*/ 2147483647 w 232"/>
                <a:gd name="T55" fmla="*/ 96389145 h 269"/>
                <a:gd name="T56" fmla="*/ 2147483647 w 232"/>
                <a:gd name="T57" fmla="*/ 1028141314 h 269"/>
                <a:gd name="T58" fmla="*/ 2147483647 w 232"/>
                <a:gd name="T59" fmla="*/ 1734987515 h 269"/>
                <a:gd name="T60" fmla="*/ 2147483647 w 232"/>
                <a:gd name="T61" fmla="*/ 1767115326 h 269"/>
                <a:gd name="T62" fmla="*/ 2147483647 w 232"/>
                <a:gd name="T63" fmla="*/ 1028141314 h 269"/>
                <a:gd name="T64" fmla="*/ 2147483647 w 232"/>
                <a:gd name="T65" fmla="*/ 128516956 h 269"/>
                <a:gd name="T66" fmla="*/ 2147483647 w 232"/>
                <a:gd name="T67" fmla="*/ 128516956 h 269"/>
                <a:gd name="T68" fmla="*/ 2110016902 w 232"/>
                <a:gd name="T69" fmla="*/ 1028141314 h 269"/>
                <a:gd name="T70" fmla="*/ 2147483647 w 232"/>
                <a:gd name="T71" fmla="*/ 1767115326 h 269"/>
                <a:gd name="T72" fmla="*/ 2147483647 w 232"/>
                <a:gd name="T73" fmla="*/ 1799248805 h 269"/>
                <a:gd name="T74" fmla="*/ 415611912 w 232"/>
                <a:gd name="T75" fmla="*/ 1220919515 h 269"/>
                <a:gd name="T76" fmla="*/ 2147483647 w 232"/>
                <a:gd name="T77" fmla="*/ 449812201 h 269"/>
                <a:gd name="T78" fmla="*/ 2147483647 w 232"/>
                <a:gd name="T79" fmla="*/ 449812201 h 269"/>
                <a:gd name="T80" fmla="*/ 2147483647 w 232"/>
                <a:gd name="T81" fmla="*/ 449812201 h 269"/>
                <a:gd name="T82" fmla="*/ 2147483647 w 232"/>
                <a:gd name="T83" fmla="*/ 1028141314 h 269"/>
                <a:gd name="T84" fmla="*/ 2147483647 w 232"/>
                <a:gd name="T85" fmla="*/ 1445825527 h 269"/>
                <a:gd name="T86" fmla="*/ 2147483647 w 232"/>
                <a:gd name="T87" fmla="*/ 996013503 h 269"/>
                <a:gd name="T88" fmla="*/ 2147483647 w 232"/>
                <a:gd name="T89" fmla="*/ 449812201 h 269"/>
                <a:gd name="T90" fmla="*/ 2147483647 w 232"/>
                <a:gd name="T91" fmla="*/ 481940012 h 269"/>
                <a:gd name="T92" fmla="*/ 2147483647 w 232"/>
                <a:gd name="T93" fmla="*/ 481940012 h 269"/>
                <a:gd name="T94" fmla="*/ 2147483647 w 232"/>
                <a:gd name="T95" fmla="*/ 514073491 h 269"/>
                <a:gd name="T96" fmla="*/ 2147483647 w 232"/>
                <a:gd name="T97" fmla="*/ 996013503 h 269"/>
                <a:gd name="T98" fmla="*/ 2147483647 w 232"/>
                <a:gd name="T99" fmla="*/ 1510081503 h 269"/>
                <a:gd name="T100" fmla="*/ 2147483647 w 232"/>
                <a:gd name="T101" fmla="*/ 996013503 h 269"/>
                <a:gd name="T102" fmla="*/ 2147483647 w 232"/>
                <a:gd name="T103" fmla="*/ 481940012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2"/>
                <a:gd name="T157" fmla="*/ 0 h 269"/>
                <a:gd name="T158" fmla="*/ 232 w 232"/>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3B596C"/>
            </a:solidFill>
            <a:ln w="9525">
              <a:noFill/>
              <a:round/>
              <a:headEnd/>
              <a:tailEnd/>
            </a:ln>
          </p:spPr>
          <p:txBody>
            <a:bodyPr anchor="ctr"/>
            <a:lstStyle/>
            <a:p>
              <a:endParaRPr lang="zh-TW" altLang="en-US"/>
            </a:p>
          </p:txBody>
        </p:sp>
        <p:sp>
          <p:nvSpPr>
            <p:cNvPr id="52242" name="í$ḷïďe"/>
            <p:cNvSpPr>
              <a:spLocks/>
            </p:cNvSpPr>
            <p:nvPr/>
          </p:nvSpPr>
          <p:spPr bwMode="auto">
            <a:xfrm>
              <a:off x="4878543" y="4748987"/>
              <a:ext cx="1034543" cy="476702"/>
            </a:xfrm>
            <a:custGeom>
              <a:avLst/>
              <a:gdLst>
                <a:gd name="T0" fmla="*/ 2147483647 w 183"/>
                <a:gd name="T1" fmla="*/ 0 h 84"/>
                <a:gd name="T2" fmla="*/ 543304668 w 183"/>
                <a:gd name="T3" fmla="*/ 0 h 84"/>
                <a:gd name="T4" fmla="*/ 63915537 w 183"/>
                <a:gd name="T5" fmla="*/ 772943992 h 84"/>
                <a:gd name="T6" fmla="*/ 543304668 w 183"/>
                <a:gd name="T7" fmla="*/ 1578088057 h 84"/>
                <a:gd name="T8" fmla="*/ 2141260913 w 183"/>
                <a:gd name="T9" fmla="*/ 1578088057 h 84"/>
                <a:gd name="T10" fmla="*/ 415467984 w 183"/>
                <a:gd name="T11" fmla="*/ 1900145541 h 84"/>
                <a:gd name="T12" fmla="*/ 95878970 w 183"/>
                <a:gd name="T13" fmla="*/ 2147483647 h 84"/>
                <a:gd name="T14" fmla="*/ 543304668 w 183"/>
                <a:gd name="T15" fmla="*/ 2147483647 h 84"/>
                <a:gd name="T16" fmla="*/ 703099109 w 183"/>
                <a:gd name="T17" fmla="*/ 2147483647 h 84"/>
                <a:gd name="T18" fmla="*/ 2147483647 w 183"/>
                <a:gd name="T19" fmla="*/ 1062795728 h 84"/>
                <a:gd name="T20" fmla="*/ 2147483647 w 183"/>
                <a:gd name="T21" fmla="*/ 450880655 h 84"/>
                <a:gd name="T22" fmla="*/ 2147483647 w 183"/>
                <a:gd name="T23" fmla="*/ 0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84"/>
                <a:gd name="T38" fmla="*/ 183 w 183"/>
                <a:gd name="T39" fmla="*/ 84 h 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25475C"/>
            </a:solidFill>
            <a:ln w="9525">
              <a:noFill/>
              <a:round/>
              <a:headEnd/>
              <a:tailEnd/>
            </a:ln>
          </p:spPr>
          <p:txBody>
            <a:bodyPr anchor="ctr"/>
            <a:lstStyle/>
            <a:p>
              <a:endParaRPr lang="zh-TW" altLang="en-US"/>
            </a:p>
          </p:txBody>
        </p:sp>
        <p:sp>
          <p:nvSpPr>
            <p:cNvPr id="52243" name="ïṣḻïḓe"/>
            <p:cNvSpPr>
              <a:spLocks/>
            </p:cNvSpPr>
            <p:nvPr/>
          </p:nvSpPr>
          <p:spPr bwMode="auto">
            <a:xfrm>
              <a:off x="4885305" y="5022835"/>
              <a:ext cx="1034543" cy="703219"/>
            </a:xfrm>
            <a:custGeom>
              <a:avLst/>
              <a:gdLst>
                <a:gd name="T0" fmla="*/ 2147483647 w 183"/>
                <a:gd name="T1" fmla="*/ 1994023062 h 124"/>
                <a:gd name="T2" fmla="*/ 2147483647 w 183"/>
                <a:gd name="T3" fmla="*/ 1994023062 h 124"/>
                <a:gd name="T4" fmla="*/ 2147483647 w 183"/>
                <a:gd name="T5" fmla="*/ 1222143636 h 124"/>
                <a:gd name="T6" fmla="*/ 2147483647 w 183"/>
                <a:gd name="T7" fmla="*/ 450264387 h 124"/>
                <a:gd name="T8" fmla="*/ 2147483647 w 183"/>
                <a:gd name="T9" fmla="*/ 96482802 h 124"/>
                <a:gd name="T10" fmla="*/ 383510227 w 183"/>
                <a:gd name="T11" fmla="*/ 1608080690 h 124"/>
                <a:gd name="T12" fmla="*/ 31957769 w 183"/>
                <a:gd name="T13" fmla="*/ 2147483647 h 124"/>
                <a:gd name="T14" fmla="*/ 511346910 w 183"/>
                <a:gd name="T15" fmla="*/ 2147483647 h 124"/>
                <a:gd name="T16" fmla="*/ 958772652 w 183"/>
                <a:gd name="T17" fmla="*/ 2147483647 h 124"/>
                <a:gd name="T18" fmla="*/ 1725793106 w 183"/>
                <a:gd name="T19" fmla="*/ 2147483647 h 124"/>
                <a:gd name="T20" fmla="*/ 2147483647 w 183"/>
                <a:gd name="T21" fmla="*/ 2147483647 h 124"/>
                <a:gd name="T22" fmla="*/ 2147483647 w 183"/>
                <a:gd name="T23" fmla="*/ 2147483647 h 124"/>
                <a:gd name="T24" fmla="*/ 2147483647 w 183"/>
                <a:gd name="T25" fmla="*/ 2147483647 h 124"/>
                <a:gd name="T26" fmla="*/ 2147483647 w 183"/>
                <a:gd name="T27" fmla="*/ 2147483647 h 124"/>
                <a:gd name="T28" fmla="*/ 2147483647 w 183"/>
                <a:gd name="T29" fmla="*/ 1994023062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24"/>
                <a:gd name="T47" fmla="*/ 183 w 183"/>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25475C"/>
            </a:solidFill>
            <a:ln w="9525">
              <a:noFill/>
              <a:round/>
              <a:headEnd/>
              <a:tailEnd/>
            </a:ln>
          </p:spPr>
          <p:txBody>
            <a:bodyPr anchor="ctr"/>
            <a:lstStyle/>
            <a:p>
              <a:endParaRPr lang="zh-TW"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0"/>
          <p:cNvSpPr txBox="1">
            <a:spLocks/>
          </p:cNvSpPr>
          <p:nvPr/>
        </p:nvSpPr>
        <p:spPr bwMode="auto">
          <a:xfrm>
            <a:off x="941388" y="1755775"/>
            <a:ext cx="10133012" cy="4556125"/>
          </a:xfrm>
          <a:prstGeom prst="rect">
            <a:avLst/>
          </a:prstGeom>
          <a:noFill/>
          <a:ln w="9525">
            <a:noFill/>
            <a:miter lim="800000"/>
            <a:headEnd/>
            <a:tailEnd/>
          </a:ln>
        </p:spPr>
        <p:txBody>
          <a:bodyPr anchor="ctr">
            <a:spAutoFit/>
          </a:bodyPr>
          <a:lstStyle/>
          <a:p>
            <a:pPr marL="514350" indent="-514350">
              <a:lnSpc>
                <a:spcPts val="3600"/>
              </a:lnSpc>
              <a:spcBef>
                <a:spcPts val="1200"/>
              </a:spcBef>
              <a:spcAft>
                <a:spcPts val="1200"/>
              </a:spcAft>
              <a:buFont typeface="Calibri Light" pitchFamily="34" charset="0"/>
              <a:buAutoNum type="arabicParenR"/>
            </a:pPr>
            <a:r>
              <a:rPr kumimoji="0" lang="zh-TW" altLang="en-US" sz="2800" b="1">
                <a:solidFill>
                  <a:srgbClr val="C00000"/>
                </a:solidFill>
                <a:latin typeface="微軟正黑體" pitchFamily="34" charset="-120"/>
                <a:ea typeface="微軟正黑體" pitchFamily="34" charset="-120"/>
              </a:rPr>
              <a:t>身分證明文件未於報名時一併提出或證明文件已過時效。</a:t>
            </a:r>
          </a:p>
          <a:p>
            <a:pPr marL="514350" indent="-514350">
              <a:lnSpc>
                <a:spcPts val="3600"/>
              </a:lnSpc>
              <a:spcBef>
                <a:spcPts val="1200"/>
              </a:spcBef>
              <a:spcAft>
                <a:spcPts val="1200"/>
              </a:spcAft>
              <a:buFont typeface="Calibri Light" pitchFamily="34" charset="0"/>
              <a:buAutoNum type="arabicParenR"/>
            </a:pPr>
            <a:r>
              <a:rPr kumimoji="0" lang="en-US" altLang="zh-TW" sz="2800" b="1">
                <a:solidFill>
                  <a:srgbClr val="0070C0"/>
                </a:solidFill>
                <a:latin typeface="微軟正黑體" pitchFamily="34" charset="-120"/>
                <a:ea typeface="微軟正黑體" pitchFamily="34" charset="-120"/>
                <a:cs typeface="Times New Roman" pitchFamily="18" charset="0"/>
              </a:rPr>
              <a:t>109</a:t>
            </a:r>
            <a:r>
              <a:rPr kumimoji="0" lang="zh-TW" altLang="zh-TW" sz="2800" b="1">
                <a:solidFill>
                  <a:srgbClr val="0070C0"/>
                </a:solidFill>
                <a:latin typeface="微軟正黑體" pitchFamily="34" charset="-120"/>
                <a:ea typeface="微軟正黑體" pitchFamily="34" charset="-120"/>
                <a:cs typeface="Times New Roman" pitchFamily="18" charset="0"/>
              </a:rPr>
              <a:t>學年度五專入學專用</a:t>
            </a:r>
            <a:r>
              <a:rPr kumimoji="0" lang="zh-TW" altLang="en-US" sz="2800" b="1">
                <a:solidFill>
                  <a:srgbClr val="0070C0"/>
                </a:solidFill>
                <a:latin typeface="微軟正黑體" pitchFamily="34" charset="-120"/>
                <a:ea typeface="微軟正黑體" pitchFamily="34" charset="-120"/>
                <a:cs typeface="Times New Roman" pitchFamily="18" charset="0"/>
              </a:rPr>
              <a:t>優先</a:t>
            </a:r>
            <a:r>
              <a:rPr kumimoji="0" lang="zh-TW" altLang="zh-TW" sz="2800" b="1">
                <a:solidFill>
                  <a:srgbClr val="0070C0"/>
                </a:solidFill>
                <a:latin typeface="微軟正黑體" pitchFamily="34" charset="-120"/>
                <a:ea typeface="微軟正黑體" pitchFamily="34" charset="-120"/>
                <a:cs typeface="Times New Roman" pitchFamily="18" charset="0"/>
              </a:rPr>
              <a:t>免試入學超額比序項目積分證明單</a:t>
            </a:r>
            <a:r>
              <a:rPr kumimoji="0" lang="zh-TW" altLang="en-US" sz="2800" b="1">
                <a:solidFill>
                  <a:srgbClr val="C00000"/>
                </a:solidFill>
                <a:latin typeface="微軟正黑體" pitchFamily="34" charset="-120"/>
                <a:ea typeface="微軟正黑體" pitchFamily="34" charset="-120"/>
              </a:rPr>
              <a:t>未加蓋國中證明戳章。</a:t>
            </a:r>
          </a:p>
          <a:p>
            <a:pPr marL="514350" indent="-514350">
              <a:lnSpc>
                <a:spcPts val="3600"/>
              </a:lnSpc>
              <a:spcBef>
                <a:spcPts val="1200"/>
              </a:spcBef>
              <a:spcAft>
                <a:spcPts val="1200"/>
              </a:spcAft>
              <a:buFont typeface="Calibri Light" pitchFamily="34" charset="0"/>
              <a:buAutoNum type="arabicParenR"/>
            </a:pPr>
            <a:r>
              <a:rPr kumimoji="0" lang="zh-TW" altLang="en-US" sz="2800" b="1">
                <a:solidFill>
                  <a:srgbClr val="C00000"/>
                </a:solidFill>
                <a:latin typeface="微軟正黑體" pitchFamily="34" charset="-120"/>
                <a:ea typeface="微軟正黑體" pitchFamily="34" charset="-120"/>
              </a:rPr>
              <a:t>未填寫</a:t>
            </a:r>
            <a:r>
              <a:rPr kumimoji="0" lang="en-US" altLang="zh-TW" sz="2800" b="1">
                <a:solidFill>
                  <a:srgbClr val="0070C0"/>
                </a:solidFill>
                <a:latin typeface="微軟正黑體" pitchFamily="34" charset="-120"/>
                <a:ea typeface="微軟正黑體" pitchFamily="34" charset="-120"/>
              </a:rPr>
              <a:t>109</a:t>
            </a:r>
            <a:r>
              <a:rPr kumimoji="0" lang="zh-TW" altLang="en-US" sz="2800" b="1">
                <a:solidFill>
                  <a:srgbClr val="0070C0"/>
                </a:solidFill>
                <a:latin typeface="微軟正黑體" pitchFamily="34" charset="-120"/>
                <a:ea typeface="微軟正黑體" pitchFamily="34" charset="-120"/>
              </a:rPr>
              <a:t>年度國中教育會考准考證號碼</a:t>
            </a:r>
            <a:r>
              <a:rPr kumimoji="0" lang="zh-TW" altLang="en-US" sz="2800" b="1">
                <a:solidFill>
                  <a:srgbClr val="C00000"/>
                </a:solidFill>
                <a:latin typeface="微軟正黑體" pitchFamily="34" charset="-120"/>
                <a:ea typeface="微軟正黑體" pitchFamily="34" charset="-120"/>
              </a:rPr>
              <a:t>或填寫錯誤。</a:t>
            </a:r>
          </a:p>
          <a:p>
            <a:pPr marL="514350" indent="-514350">
              <a:lnSpc>
                <a:spcPts val="3600"/>
              </a:lnSpc>
              <a:spcBef>
                <a:spcPts val="1200"/>
              </a:spcBef>
              <a:spcAft>
                <a:spcPts val="1200"/>
              </a:spcAft>
              <a:buFont typeface="Calibri Light" pitchFamily="34" charset="0"/>
              <a:buAutoNum type="arabicParenR"/>
            </a:pPr>
            <a:r>
              <a:rPr kumimoji="0" lang="zh-TW" altLang="en-US" sz="2800" b="1">
                <a:solidFill>
                  <a:srgbClr val="0070C0"/>
                </a:solidFill>
                <a:latin typeface="微軟正黑體" pitchFamily="34" charset="-120"/>
                <a:ea typeface="微軟正黑體" pitchFamily="34" charset="-120"/>
              </a:rPr>
              <a:t>學校上傳報名資料電子檔與書面資料不符。</a:t>
            </a:r>
          </a:p>
          <a:p>
            <a:pPr marL="514350" indent="-514350">
              <a:lnSpc>
                <a:spcPts val="3600"/>
              </a:lnSpc>
              <a:spcBef>
                <a:spcPts val="1200"/>
              </a:spcBef>
              <a:spcAft>
                <a:spcPts val="1200"/>
              </a:spcAft>
              <a:buFont typeface="Calibri Light" pitchFamily="34" charset="0"/>
              <a:buAutoNum type="arabicParenR"/>
            </a:pPr>
            <a:r>
              <a:rPr kumimoji="0" lang="zh-TW" altLang="en-US" sz="2800" b="1">
                <a:solidFill>
                  <a:srgbClr val="C00000"/>
                </a:solidFill>
                <a:latin typeface="微軟正黑體" pitchFamily="34" charset="-120"/>
                <a:ea typeface="微軟正黑體" pitchFamily="34" charset="-120"/>
              </a:rPr>
              <a:t>報名表錯誤</a:t>
            </a:r>
            <a:r>
              <a:rPr kumimoji="0" lang="zh-TW" altLang="en-US" sz="2800" b="1">
                <a:solidFill>
                  <a:srgbClr val="0070C0"/>
                </a:solidFill>
                <a:latin typeface="微軟正黑體" pitchFamily="34" charset="-120"/>
                <a:ea typeface="微軟正黑體" pitchFamily="34" charset="-120"/>
              </a:rPr>
              <a:t>（特種生未使用特種身分生專用報名表或使用北、中、南三區五專聯合免試入學報名表）。</a:t>
            </a:r>
            <a:endParaRPr kumimoji="0" lang="zh-TW" altLang="en-US" sz="2800" b="1">
              <a:solidFill>
                <a:srgbClr val="C00000"/>
              </a:solidFill>
              <a:latin typeface="微軟正黑體" pitchFamily="34" charset="-120"/>
              <a:ea typeface="微軟正黑體" pitchFamily="34" charset="-120"/>
            </a:endParaRPr>
          </a:p>
        </p:txBody>
      </p:sp>
      <p:sp>
        <p:nvSpPr>
          <p:cNvPr id="54274" name="標題 1"/>
          <p:cNvSpPr>
            <a:spLocks noGrp="1"/>
          </p:cNvSpPr>
          <p:nvPr>
            <p:ph type="title"/>
          </p:nvPr>
        </p:nvSpPr>
        <p:spPr>
          <a:xfrm>
            <a:off x="522288" y="327025"/>
            <a:ext cx="11464925" cy="1325563"/>
          </a:xfrm>
        </p:spPr>
        <p:txBody>
          <a:bodyPr/>
          <a:lstStyle/>
          <a:p>
            <a:pPr eaLnBrk="1" hangingPunct="1"/>
            <a:r>
              <a:rPr lang="zh-TW" altLang="en-US" b="1" smtClean="0">
                <a:solidFill>
                  <a:srgbClr val="002060"/>
                </a:solidFill>
                <a:latin typeface="微軟正黑體" pitchFamily="34" charset="-120"/>
                <a:ea typeface="微軟正黑體" pitchFamily="34" charset="-120"/>
              </a:rPr>
              <a:t>肆、報名作業－</a:t>
            </a:r>
            <a:r>
              <a:rPr lang="zh-TW" altLang="en-US" sz="4000" b="1" smtClean="0">
                <a:solidFill>
                  <a:srgbClr val="002060"/>
                </a:solidFill>
                <a:latin typeface="微軟正黑體" pitchFamily="34" charset="-120"/>
                <a:ea typeface="微軟正黑體" pitchFamily="34" charset="-120"/>
              </a:rPr>
              <a:t>集體報名提醒注意事項（</a:t>
            </a:r>
            <a:r>
              <a:rPr lang="en-US" altLang="zh-TW" sz="4000" b="1" smtClean="0">
                <a:solidFill>
                  <a:srgbClr val="002060"/>
                </a:solidFill>
                <a:latin typeface="微軟正黑體" pitchFamily="34" charset="-120"/>
                <a:ea typeface="微軟正黑體" pitchFamily="34" charset="-120"/>
              </a:rPr>
              <a:t>10/10</a:t>
            </a:r>
            <a:r>
              <a:rPr lang="zh-TW" altLang="en-US" sz="4000" b="1" smtClean="0">
                <a:solidFill>
                  <a:srgbClr val="002060"/>
                </a:solidFill>
                <a:latin typeface="微軟正黑體" pitchFamily="34" charset="-120"/>
                <a:ea typeface="微軟正黑體" pitchFamily="34" charset="-120"/>
              </a:rPr>
              <a:t>）</a:t>
            </a:r>
            <a:endParaRPr lang="zh-TW" altLang="en-US" b="1" smtClean="0">
              <a:solidFill>
                <a:srgbClr val="002060"/>
              </a:solidFill>
              <a:latin typeface="微軟正黑體" pitchFamily="34" charset="-120"/>
              <a:ea typeface="微軟正黑體" pitchFamily="34" charset="-120"/>
            </a:endParaRPr>
          </a:p>
        </p:txBody>
      </p:sp>
      <p:sp>
        <p:nvSpPr>
          <p:cNvPr id="2" name="橢圓形圖說文字 1"/>
          <p:cNvSpPr/>
          <p:nvPr/>
        </p:nvSpPr>
        <p:spPr>
          <a:xfrm>
            <a:off x="10799763" y="2436813"/>
            <a:ext cx="1265237" cy="908050"/>
          </a:xfrm>
          <a:prstGeom prst="wedgeEllipseCallout">
            <a:avLst>
              <a:gd name="adj1" fmla="val -50855"/>
              <a:gd name="adj2" fmla="val 106011"/>
            </a:avLst>
          </a:prstGeom>
          <a:solidFill>
            <a:srgbClr val="FFFFE1"/>
          </a:solidFill>
          <a:ln w="57150">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非常重要</a:t>
            </a:r>
          </a:p>
        </p:txBody>
      </p:sp>
      <p:sp>
        <p:nvSpPr>
          <p:cNvPr id="54276" name="投影片編號版面配置區 2"/>
          <p:cNvSpPr>
            <a:spLocks noGrp="1"/>
          </p:cNvSpPr>
          <p:nvPr>
            <p:ph type="sldNum" sz="quarter" idx="11"/>
          </p:nvPr>
        </p:nvSpPr>
        <p:spPr bwMode="auto">
          <a:xfrm>
            <a:off x="9312275" y="63309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ED7F367-61C1-4A27-ADF9-37B044F90370}" type="slidenum">
              <a:rPr lang="zh-TW" altLang="en-US" sz="2000">
                <a:solidFill>
                  <a:schemeClr val="tx1"/>
                </a:solidFill>
              </a:rPr>
              <a:pPr fontAlgn="base">
                <a:spcBef>
                  <a:spcPct val="0"/>
                </a:spcBef>
                <a:spcAft>
                  <a:spcPct val="0"/>
                </a:spcAft>
                <a:defRPr/>
              </a:pPr>
              <a:t>21</a:t>
            </a:fld>
            <a:endParaRPr lang="en-US" altLang="zh-TW" sz="2000">
              <a:solidFill>
                <a:schemeClr val="tx1"/>
              </a:solidFill>
            </a:endParaRPr>
          </a:p>
        </p:txBody>
      </p:sp>
      <p:grpSp>
        <p:nvGrpSpPr>
          <p:cNvPr id="54277" name="组合 19"/>
          <p:cNvGrpSpPr>
            <a:grpSpLocks/>
          </p:cNvGrpSpPr>
          <p:nvPr/>
        </p:nvGrpSpPr>
        <p:grpSpPr bwMode="auto">
          <a:xfrm flipH="1">
            <a:off x="10677525" y="3563938"/>
            <a:ext cx="1309688" cy="2143125"/>
            <a:chOff x="2674257" y="3463726"/>
            <a:chExt cx="1309692" cy="2143454"/>
          </a:xfrm>
        </p:grpSpPr>
        <p:grpSp>
          <p:nvGrpSpPr>
            <p:cNvPr id="54278" name="组合 20"/>
            <p:cNvGrpSpPr>
              <a:grpSpLocks/>
            </p:cNvGrpSpPr>
            <p:nvPr/>
          </p:nvGrpSpPr>
          <p:grpSpPr bwMode="auto">
            <a:xfrm flipH="1">
              <a:off x="2674257" y="3463726"/>
              <a:ext cx="1309692" cy="2143454"/>
              <a:chOff x="5414605" y="3315582"/>
              <a:chExt cx="1497348" cy="2450573"/>
            </a:xfrm>
          </p:grpSpPr>
          <p:grpSp>
            <p:nvGrpSpPr>
              <p:cNvPr id="54283" name="组合 25"/>
              <p:cNvGrpSpPr>
                <a:grpSpLocks/>
              </p:cNvGrpSpPr>
              <p:nvPr/>
            </p:nvGrpSpPr>
            <p:grpSpPr bwMode="auto">
              <a:xfrm>
                <a:off x="5414605" y="3315582"/>
                <a:ext cx="1497348" cy="1875586"/>
                <a:chOff x="6832585" y="3384071"/>
                <a:chExt cx="1803397" cy="2258944"/>
              </a:xfrm>
            </p:grpSpPr>
            <p:sp>
              <p:nvSpPr>
                <p:cNvPr id="21" name="椭圆 31"/>
                <p:cNvSpPr/>
                <p:nvPr/>
              </p:nvSpPr>
              <p:spPr>
                <a:xfrm flipH="1">
                  <a:off x="7344094" y="3384071"/>
                  <a:ext cx="1138873" cy="10297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33071 w 665431"/>
                    <a:gd name="connsiteY0" fmla="*/ 64927 h 653852"/>
                    <a:gd name="connsiteX1" fmla="*/ 415705 w 665431"/>
                    <a:gd name="connsiteY1" fmla="*/ 15051 h 653852"/>
                    <a:gd name="connsiteX2" fmla="*/ 664663 w 665431"/>
                    <a:gd name="connsiteY2" fmla="*/ 337329 h 653852"/>
                    <a:gd name="connsiteX3" fmla="*/ 336416 w 665431"/>
                    <a:gd name="connsiteY3" fmla="*/ 653852 h 653852"/>
                    <a:gd name="connsiteX4" fmla="*/ 8169 w 665431"/>
                    <a:gd name="connsiteY4" fmla="*/ 337329 h 653852"/>
                    <a:gd name="connsiteX5" fmla="*/ 117402 w 665431"/>
                    <a:gd name="connsiteY5" fmla="*/ 53548 h 653852"/>
                    <a:gd name="connsiteX0" fmla="*/ 156601 w 688961"/>
                    <a:gd name="connsiteY0" fmla="*/ 64927 h 654319"/>
                    <a:gd name="connsiteX1" fmla="*/ 439235 w 688961"/>
                    <a:gd name="connsiteY1" fmla="*/ 15051 h 654319"/>
                    <a:gd name="connsiteX2" fmla="*/ 688193 w 688961"/>
                    <a:gd name="connsiteY2" fmla="*/ 337329 h 654319"/>
                    <a:gd name="connsiteX3" fmla="*/ 359946 w 688961"/>
                    <a:gd name="connsiteY3" fmla="*/ 653852 h 654319"/>
                    <a:gd name="connsiteX4" fmla="*/ 6817 w 688961"/>
                    <a:gd name="connsiteY4" fmla="*/ 399533 h 654319"/>
                    <a:gd name="connsiteX5" fmla="*/ 140932 w 688961"/>
                    <a:gd name="connsiteY5" fmla="*/ 53548 h 654319"/>
                    <a:gd name="connsiteX0" fmla="*/ 156601 w 688961"/>
                    <a:gd name="connsiteY0" fmla="*/ 64927 h 654612"/>
                    <a:gd name="connsiteX1" fmla="*/ 439235 w 688961"/>
                    <a:gd name="connsiteY1" fmla="*/ 15051 h 654612"/>
                    <a:gd name="connsiteX2" fmla="*/ 688193 w 688961"/>
                    <a:gd name="connsiteY2" fmla="*/ 337329 h 654612"/>
                    <a:gd name="connsiteX3" fmla="*/ 359946 w 688961"/>
                    <a:gd name="connsiteY3" fmla="*/ 653852 h 654612"/>
                    <a:gd name="connsiteX4" fmla="*/ 6817 w 688961"/>
                    <a:gd name="connsiteY4" fmla="*/ 399533 h 654612"/>
                    <a:gd name="connsiteX5" fmla="*/ 140932 w 688961"/>
                    <a:gd name="connsiteY5" fmla="*/ 53548 h 654612"/>
                    <a:gd name="connsiteX0" fmla="*/ 156601 w 688961"/>
                    <a:gd name="connsiteY0" fmla="*/ 64927 h 653870"/>
                    <a:gd name="connsiteX1" fmla="*/ 439235 w 688961"/>
                    <a:gd name="connsiteY1" fmla="*/ 15051 h 653870"/>
                    <a:gd name="connsiteX2" fmla="*/ 688193 w 688961"/>
                    <a:gd name="connsiteY2" fmla="*/ 337329 h 653870"/>
                    <a:gd name="connsiteX3" fmla="*/ 359946 w 688961"/>
                    <a:gd name="connsiteY3" fmla="*/ 653852 h 653870"/>
                    <a:gd name="connsiteX4" fmla="*/ 6817 w 688961"/>
                    <a:gd name="connsiteY4" fmla="*/ 399533 h 653870"/>
                    <a:gd name="connsiteX5" fmla="*/ 140932 w 688961"/>
                    <a:gd name="connsiteY5" fmla="*/ 53548 h 653870"/>
                    <a:gd name="connsiteX0" fmla="*/ 156907 w 689370"/>
                    <a:gd name="connsiteY0" fmla="*/ 64927 h 635207"/>
                    <a:gd name="connsiteX1" fmla="*/ 439541 w 689370"/>
                    <a:gd name="connsiteY1" fmla="*/ 15051 h 635207"/>
                    <a:gd name="connsiteX2" fmla="*/ 688499 w 689370"/>
                    <a:gd name="connsiteY2" fmla="*/ 337329 h 635207"/>
                    <a:gd name="connsiteX3" fmla="*/ 366473 w 689370"/>
                    <a:gd name="connsiteY3" fmla="*/ 635191 h 635207"/>
                    <a:gd name="connsiteX4" fmla="*/ 7123 w 689370"/>
                    <a:gd name="connsiteY4" fmla="*/ 399533 h 635207"/>
                    <a:gd name="connsiteX5" fmla="*/ 141238 w 689370"/>
                    <a:gd name="connsiteY5" fmla="*/ 53548 h 635207"/>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6907 w 690324"/>
                    <a:gd name="connsiteY0" fmla="*/ 64927 h 635215"/>
                    <a:gd name="connsiteX1" fmla="*/ 439541 w 690324"/>
                    <a:gd name="connsiteY1" fmla="*/ 15051 h 635215"/>
                    <a:gd name="connsiteX2" fmla="*/ 688499 w 690324"/>
                    <a:gd name="connsiteY2" fmla="*/ 337329 h 635215"/>
                    <a:gd name="connsiteX3" fmla="*/ 366473 w 690324"/>
                    <a:gd name="connsiteY3" fmla="*/ 635191 h 635215"/>
                    <a:gd name="connsiteX4" fmla="*/ 7123 w 690324"/>
                    <a:gd name="connsiteY4" fmla="*/ 399533 h 635215"/>
                    <a:gd name="connsiteX5" fmla="*/ 141238 w 690324"/>
                    <a:gd name="connsiteY5" fmla="*/ 53548 h 635215"/>
                    <a:gd name="connsiteX0" fmla="*/ 157842 w 691259"/>
                    <a:gd name="connsiteY0" fmla="*/ 64927 h 635215"/>
                    <a:gd name="connsiteX1" fmla="*/ 440476 w 691259"/>
                    <a:gd name="connsiteY1" fmla="*/ 15051 h 635215"/>
                    <a:gd name="connsiteX2" fmla="*/ 689434 w 691259"/>
                    <a:gd name="connsiteY2" fmla="*/ 337329 h 635215"/>
                    <a:gd name="connsiteX3" fmla="*/ 367408 w 691259"/>
                    <a:gd name="connsiteY3" fmla="*/ 635191 h 635215"/>
                    <a:gd name="connsiteX4" fmla="*/ 8058 w 691259"/>
                    <a:gd name="connsiteY4" fmla="*/ 399533 h 635215"/>
                    <a:gd name="connsiteX5" fmla="*/ 142173 w 691259"/>
                    <a:gd name="connsiteY5" fmla="*/ 53548 h 635215"/>
                    <a:gd name="connsiteX0" fmla="*/ 157842 w 691259"/>
                    <a:gd name="connsiteY0" fmla="*/ 54534 h 624822"/>
                    <a:gd name="connsiteX1" fmla="*/ 440476 w 691259"/>
                    <a:gd name="connsiteY1" fmla="*/ 4658 h 624822"/>
                    <a:gd name="connsiteX2" fmla="*/ 689434 w 691259"/>
                    <a:gd name="connsiteY2" fmla="*/ 326936 h 624822"/>
                    <a:gd name="connsiteX3" fmla="*/ 367408 w 691259"/>
                    <a:gd name="connsiteY3" fmla="*/ 624798 h 624822"/>
                    <a:gd name="connsiteX4" fmla="*/ 8058 w 691259"/>
                    <a:gd name="connsiteY4" fmla="*/ 389140 h 624822"/>
                    <a:gd name="connsiteX5" fmla="*/ 142173 w 691259"/>
                    <a:gd name="connsiteY5" fmla="*/ 43155 h 62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259" h="624822">
                      <a:moveTo>
                        <a:pt x="157842" y="54534"/>
                      </a:moveTo>
                      <a:cubicBezTo>
                        <a:pt x="230170" y="12011"/>
                        <a:pt x="296458" y="-10318"/>
                        <a:pt x="440476" y="4658"/>
                      </a:cubicBezTo>
                      <a:cubicBezTo>
                        <a:pt x="584494" y="19634"/>
                        <a:pt x="707833" y="155154"/>
                        <a:pt x="689434" y="326936"/>
                      </a:cubicBezTo>
                      <a:cubicBezTo>
                        <a:pt x="671035" y="498718"/>
                        <a:pt x="518292" y="626872"/>
                        <a:pt x="367408" y="624798"/>
                      </a:cubicBezTo>
                      <a:cubicBezTo>
                        <a:pt x="216524" y="622724"/>
                        <a:pt x="45597" y="554505"/>
                        <a:pt x="8058" y="389140"/>
                      </a:cubicBezTo>
                      <a:cubicBezTo>
                        <a:pt x="-29481" y="223775"/>
                        <a:pt x="72457" y="99308"/>
                        <a:pt x="142173" y="43155"/>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grpSp>
              <p:nvGrpSpPr>
                <p:cNvPr id="54290" name="组合 32"/>
                <p:cNvGrpSpPr>
                  <a:grpSpLocks/>
                </p:cNvGrpSpPr>
                <p:nvPr/>
              </p:nvGrpSpPr>
              <p:grpSpPr bwMode="auto">
                <a:xfrm flipH="1">
                  <a:off x="7375417" y="4378438"/>
                  <a:ext cx="990781" cy="1264577"/>
                  <a:chOff x="2629760" y="2818396"/>
                  <a:chExt cx="959031" cy="912648"/>
                </a:xfrm>
              </p:grpSpPr>
              <p:sp>
                <p:nvSpPr>
                  <p:cNvPr id="32" name="任意多边形 42"/>
                  <p:cNvSpPr/>
                  <p:nvPr/>
                </p:nvSpPr>
                <p:spPr>
                  <a:xfrm>
                    <a:off x="2658499" y="2850228"/>
                    <a:ext cx="920409" cy="875696"/>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bg1"/>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33" name="任意多边形 43"/>
                  <p:cNvSpPr/>
                  <p:nvPr/>
                </p:nvSpPr>
                <p:spPr>
                  <a:xfrm>
                    <a:off x="2629760" y="2818396"/>
                    <a:ext cx="959031" cy="912648"/>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accent2">
                      <a:lumMod val="40000"/>
                      <a:lumOff val="60000"/>
                    </a:schemeClr>
                  </a:solidFill>
                  <a:ln w="25400" cap="rnd">
                    <a:solidFill>
                      <a:srgbClr val="FBA6A5"/>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grpSp>
            <p:sp>
              <p:nvSpPr>
                <p:cNvPr id="23" name="任意多边形 33"/>
                <p:cNvSpPr/>
                <p:nvPr/>
              </p:nvSpPr>
              <p:spPr>
                <a:xfrm>
                  <a:off x="8063267" y="3762294"/>
                  <a:ext cx="6557" cy="89637"/>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24" name="任意多边形 34"/>
                <p:cNvSpPr/>
                <p:nvPr/>
              </p:nvSpPr>
              <p:spPr>
                <a:xfrm>
                  <a:off x="7623893" y="3771039"/>
                  <a:ext cx="6558" cy="89637"/>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25" name="任意多边形 35"/>
                <p:cNvSpPr/>
                <p:nvPr/>
              </p:nvSpPr>
              <p:spPr>
                <a:xfrm flipH="1">
                  <a:off x="7772537" y="4116468"/>
                  <a:ext cx="196734" cy="100568"/>
                </a:xfrm>
                <a:custGeom>
                  <a:avLst/>
                  <a:gdLst>
                    <a:gd name="connsiteX0" fmla="*/ 3142 w 239042"/>
                    <a:gd name="connsiteY0" fmla="*/ 12699 h 157053"/>
                    <a:gd name="connsiteX1" fmla="*/ 229386 w 239042"/>
                    <a:gd name="connsiteY1" fmla="*/ 12699 h 157053"/>
                    <a:gd name="connsiteX2" fmla="*/ 182252 w 239042"/>
                    <a:gd name="connsiteY2" fmla="*/ 144674 h 157053"/>
                    <a:gd name="connsiteX3" fmla="*/ 43992 w 239042"/>
                    <a:gd name="connsiteY3" fmla="*/ 144674 h 157053"/>
                    <a:gd name="connsiteX4" fmla="*/ 0 w 239042"/>
                    <a:gd name="connsiteY4" fmla="*/ 84971 h 157053"/>
                    <a:gd name="connsiteX0" fmla="*/ 0 w 274258"/>
                    <a:gd name="connsiteY0" fmla="*/ 8739 h 161519"/>
                    <a:gd name="connsiteX1" fmla="*/ 262140 w 274258"/>
                    <a:gd name="connsiteY1" fmla="*/ 17165 h 161519"/>
                    <a:gd name="connsiteX2" fmla="*/ 215006 w 274258"/>
                    <a:gd name="connsiteY2" fmla="*/ 149140 h 161519"/>
                    <a:gd name="connsiteX3" fmla="*/ 76746 w 274258"/>
                    <a:gd name="connsiteY3" fmla="*/ 149140 h 161519"/>
                    <a:gd name="connsiteX4" fmla="*/ 32754 w 274258"/>
                    <a:gd name="connsiteY4" fmla="*/ 89437 h 161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8" h="161519">
                      <a:moveTo>
                        <a:pt x="0" y="8739"/>
                      </a:moveTo>
                      <a:cubicBezTo>
                        <a:pt x="98196" y="-2259"/>
                        <a:pt x="226306" y="-6235"/>
                        <a:pt x="262140" y="17165"/>
                      </a:cubicBezTo>
                      <a:cubicBezTo>
                        <a:pt x="297974" y="40565"/>
                        <a:pt x="245905" y="127144"/>
                        <a:pt x="215006" y="149140"/>
                      </a:cubicBezTo>
                      <a:cubicBezTo>
                        <a:pt x="184107" y="171136"/>
                        <a:pt x="107121" y="159090"/>
                        <a:pt x="76746" y="149140"/>
                      </a:cubicBezTo>
                      <a:cubicBezTo>
                        <a:pt x="46371" y="139190"/>
                        <a:pt x="39562" y="114313"/>
                        <a:pt x="32754" y="89437"/>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26" name="任意多边形 36"/>
                <p:cNvSpPr/>
                <p:nvPr/>
              </p:nvSpPr>
              <p:spPr>
                <a:xfrm rot="767077" flipH="1">
                  <a:off x="6847887" y="4182056"/>
                  <a:ext cx="660152" cy="450370"/>
                </a:xfrm>
                <a:custGeom>
                  <a:avLst/>
                  <a:gdLst>
                    <a:gd name="connsiteX0" fmla="*/ 0 w 400050"/>
                    <a:gd name="connsiteY0" fmla="*/ 171450 h 273874"/>
                    <a:gd name="connsiteX1" fmla="*/ 285750 w 400050"/>
                    <a:gd name="connsiteY1" fmla="*/ 266700 h 273874"/>
                    <a:gd name="connsiteX2" fmla="*/ 400050 w 400050"/>
                    <a:gd name="connsiteY2" fmla="*/ 0 h 273874"/>
                  </a:gdLst>
                  <a:ahLst/>
                  <a:cxnLst>
                    <a:cxn ang="0">
                      <a:pos x="connsiteX0" y="connsiteY0"/>
                    </a:cxn>
                    <a:cxn ang="0">
                      <a:pos x="connsiteX1" y="connsiteY1"/>
                    </a:cxn>
                    <a:cxn ang="0">
                      <a:pos x="connsiteX2" y="connsiteY2"/>
                    </a:cxn>
                  </a:cxnLst>
                  <a:rect l="l" t="t" r="r" b="b"/>
                  <a:pathLst>
                    <a:path w="400050" h="273874">
                      <a:moveTo>
                        <a:pt x="0" y="171450"/>
                      </a:moveTo>
                      <a:cubicBezTo>
                        <a:pt x="109537" y="233362"/>
                        <a:pt x="219075" y="295275"/>
                        <a:pt x="285750" y="266700"/>
                      </a:cubicBezTo>
                      <a:cubicBezTo>
                        <a:pt x="352425" y="238125"/>
                        <a:pt x="376237" y="119062"/>
                        <a:pt x="400050"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27" name="任意多边形 37"/>
                <p:cNvSpPr/>
                <p:nvPr/>
              </p:nvSpPr>
              <p:spPr>
                <a:xfrm flipH="1">
                  <a:off x="8222840" y="4549348"/>
                  <a:ext cx="330077" cy="894182"/>
                </a:xfrm>
                <a:custGeom>
                  <a:avLst/>
                  <a:gdLst>
                    <a:gd name="connsiteX0" fmla="*/ 381000 w 381000"/>
                    <a:gd name="connsiteY0" fmla="*/ 0 h 476250"/>
                    <a:gd name="connsiteX1" fmla="*/ 114300 w 381000"/>
                    <a:gd name="connsiteY1" fmla="*/ 142875 h 476250"/>
                    <a:gd name="connsiteX2" fmla="*/ 0 w 381000"/>
                    <a:gd name="connsiteY2" fmla="*/ 476250 h 476250"/>
                    <a:gd name="connsiteX0" fmla="*/ 278130 w 278130"/>
                    <a:gd name="connsiteY0" fmla="*/ 0 h 676275"/>
                    <a:gd name="connsiteX1" fmla="*/ 11430 w 278130"/>
                    <a:gd name="connsiteY1" fmla="*/ 142875 h 676275"/>
                    <a:gd name="connsiteX2" fmla="*/ 30480 w 278130"/>
                    <a:gd name="connsiteY2" fmla="*/ 676275 h 676275"/>
                    <a:gd name="connsiteX0" fmla="*/ 247650 w 247650"/>
                    <a:gd name="connsiteY0" fmla="*/ 0 h 676275"/>
                    <a:gd name="connsiteX1" fmla="*/ 76200 w 247650"/>
                    <a:gd name="connsiteY1" fmla="*/ 200025 h 676275"/>
                    <a:gd name="connsiteX2" fmla="*/ 0 w 247650"/>
                    <a:gd name="connsiteY2" fmla="*/ 676275 h 676275"/>
                    <a:gd name="connsiteX0" fmla="*/ 180048 w 180048"/>
                    <a:gd name="connsiteY0" fmla="*/ 0 h 676275"/>
                    <a:gd name="connsiteX1" fmla="*/ 8598 w 180048"/>
                    <a:gd name="connsiteY1" fmla="*/ 200025 h 676275"/>
                    <a:gd name="connsiteX2" fmla="*/ 8598 w 180048"/>
                    <a:gd name="connsiteY2" fmla="*/ 676275 h 676275"/>
                    <a:gd name="connsiteX0" fmla="*/ 171450 w 171450"/>
                    <a:gd name="connsiteY0" fmla="*/ 0 h 676275"/>
                    <a:gd name="connsiteX1" fmla="*/ 38100 w 171450"/>
                    <a:gd name="connsiteY1" fmla="*/ 238125 h 676275"/>
                    <a:gd name="connsiteX2" fmla="*/ 0 w 171450"/>
                    <a:gd name="connsiteY2" fmla="*/ 676275 h 676275"/>
                    <a:gd name="connsiteX0" fmla="*/ 171926 w 171926"/>
                    <a:gd name="connsiteY0" fmla="*/ 0 h 676275"/>
                    <a:gd name="connsiteX1" fmla="*/ 38576 w 171926"/>
                    <a:gd name="connsiteY1" fmla="*/ 238125 h 676275"/>
                    <a:gd name="connsiteX2" fmla="*/ 476 w 171926"/>
                    <a:gd name="connsiteY2" fmla="*/ 676275 h 676275"/>
                    <a:gd name="connsiteX0" fmla="*/ 200218 w 200218"/>
                    <a:gd name="connsiteY0" fmla="*/ 0 h 542925"/>
                    <a:gd name="connsiteX1" fmla="*/ 66868 w 200218"/>
                    <a:gd name="connsiteY1" fmla="*/ 238125 h 542925"/>
                    <a:gd name="connsiteX2" fmla="*/ 193 w 200218"/>
                    <a:gd name="connsiteY2" fmla="*/ 542925 h 542925"/>
                    <a:gd name="connsiteX0" fmla="*/ 200025 w 200025"/>
                    <a:gd name="connsiteY0" fmla="*/ 0 h 542925"/>
                    <a:gd name="connsiteX1" fmla="*/ 66675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32268 w 200025"/>
                    <a:gd name="connsiteY1" fmla="*/ 219463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57150 w 200025"/>
                    <a:gd name="connsiteY1" fmla="*/ 225684 h 542925"/>
                    <a:gd name="connsiteX2" fmla="*/ 0 w 200025"/>
                    <a:gd name="connsiteY2"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Lst>
                  <a:ahLst/>
                  <a:cxnLst>
                    <a:cxn ang="0">
                      <a:pos x="connsiteX0" y="connsiteY0"/>
                    </a:cxn>
                    <a:cxn ang="0">
                      <a:pos x="connsiteX1" y="connsiteY1"/>
                    </a:cxn>
                  </a:cxnLst>
                  <a:rect l="l" t="t" r="r" b="b"/>
                  <a:pathLst>
                    <a:path w="200025" h="542925">
                      <a:moveTo>
                        <a:pt x="200025" y="0"/>
                      </a:moveTo>
                      <a:cubicBezTo>
                        <a:pt x="77366" y="156093"/>
                        <a:pt x="23132" y="330848"/>
                        <a:pt x="0" y="542925"/>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28" name="椭圆 45"/>
                <p:cNvSpPr/>
                <p:nvPr/>
              </p:nvSpPr>
              <p:spPr>
                <a:xfrm flipH="1">
                  <a:off x="8504826" y="5397618"/>
                  <a:ext cx="131156" cy="131176"/>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grpSp>
              <p:nvGrpSpPr>
                <p:cNvPr id="54297" name="组合 39"/>
                <p:cNvGrpSpPr>
                  <a:grpSpLocks/>
                </p:cNvGrpSpPr>
                <p:nvPr/>
              </p:nvGrpSpPr>
              <p:grpSpPr bwMode="auto">
                <a:xfrm>
                  <a:off x="6832585" y="3949191"/>
                  <a:ext cx="118574" cy="188887"/>
                  <a:chOff x="3918640" y="7122710"/>
                  <a:chExt cx="72000" cy="114695"/>
                </a:xfrm>
              </p:grpSpPr>
              <p:sp>
                <p:nvSpPr>
                  <p:cNvPr id="30" name="椭圆 45"/>
                  <p:cNvSpPr/>
                  <p:nvPr/>
                </p:nvSpPr>
                <p:spPr>
                  <a:xfrm rot="21321260">
                    <a:off x="3963770" y="7122064"/>
                    <a:ext cx="10619" cy="104874"/>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31" name="椭圆 45"/>
                  <p:cNvSpPr/>
                  <p:nvPr/>
                </p:nvSpPr>
                <p:spPr>
                  <a:xfrm flipH="1">
                    <a:off x="3918640" y="7179147"/>
                    <a:ext cx="71676" cy="58411"/>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accent1">
                      <a:lumMod val="50000"/>
                    </a:schemeClr>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grpSp>
          </p:grpSp>
          <p:grpSp>
            <p:nvGrpSpPr>
              <p:cNvPr id="54284" name="组合 26"/>
              <p:cNvGrpSpPr>
                <a:grpSpLocks/>
              </p:cNvGrpSpPr>
              <p:nvPr/>
            </p:nvGrpSpPr>
            <p:grpSpPr bwMode="auto">
              <a:xfrm>
                <a:off x="5974812" y="5199403"/>
                <a:ext cx="618251" cy="566752"/>
                <a:chOff x="7473076" y="3639423"/>
                <a:chExt cx="459691" cy="421400"/>
              </a:xfrm>
            </p:grpSpPr>
            <p:sp>
              <p:nvSpPr>
                <p:cNvPr id="17" name="任意多边形 27"/>
                <p:cNvSpPr/>
                <p:nvPr/>
              </p:nvSpPr>
              <p:spPr>
                <a:xfrm>
                  <a:off x="7577446" y="3639718"/>
                  <a:ext cx="26990" cy="373865"/>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355600"/>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rgbClr val="FBA6A5"/>
                    </a:solidFill>
                  </a:endParaRPr>
                </a:p>
              </p:txBody>
            </p:sp>
            <p:sp>
              <p:nvSpPr>
                <p:cNvPr id="18" name="任意多边形 28"/>
                <p:cNvSpPr/>
                <p:nvPr/>
              </p:nvSpPr>
              <p:spPr>
                <a:xfrm flipH="1">
                  <a:off x="7789316" y="3647816"/>
                  <a:ext cx="26990" cy="373865"/>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262488"/>
                        <a:pt x="0" y="4381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rgbClr val="FBA6A5"/>
                    </a:solidFill>
                  </a:endParaRPr>
                </a:p>
              </p:txBody>
            </p:sp>
            <p:sp>
              <p:nvSpPr>
                <p:cNvPr id="19" name="椭圆 45"/>
                <p:cNvSpPr/>
                <p:nvPr/>
              </p:nvSpPr>
              <p:spPr>
                <a:xfrm>
                  <a:off x="7473536" y="4012234"/>
                  <a:ext cx="125502" cy="47239"/>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rgbClr val="FBA6A5"/>
                    </a:solidFill>
                  </a:endParaRPr>
                </a:p>
              </p:txBody>
            </p:sp>
            <p:sp>
              <p:nvSpPr>
                <p:cNvPr id="20" name="椭圆 45"/>
                <p:cNvSpPr/>
                <p:nvPr/>
              </p:nvSpPr>
              <p:spPr>
                <a:xfrm flipH="1">
                  <a:off x="7806859" y="4013583"/>
                  <a:ext cx="125503" cy="47240"/>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rgbClr val="FBA6A5"/>
                    </a:solidFill>
                  </a:endParaRPr>
                </a:p>
              </p:txBody>
            </p:sp>
          </p:grpSp>
        </p:grpSp>
        <p:grpSp>
          <p:nvGrpSpPr>
            <p:cNvPr id="54279" name="组合 21"/>
            <p:cNvGrpSpPr>
              <a:grpSpLocks/>
            </p:cNvGrpSpPr>
            <p:nvPr/>
          </p:nvGrpSpPr>
          <p:grpSpPr bwMode="auto">
            <a:xfrm>
              <a:off x="2836677" y="3621331"/>
              <a:ext cx="775620" cy="340965"/>
              <a:chOff x="4490322" y="2494299"/>
              <a:chExt cx="775620" cy="340965"/>
            </a:xfrm>
          </p:grpSpPr>
          <p:sp>
            <p:nvSpPr>
              <p:cNvPr id="12" name="任意多边形 22"/>
              <p:cNvSpPr/>
              <p:nvPr/>
            </p:nvSpPr>
            <p:spPr>
              <a:xfrm>
                <a:off x="4489828" y="2498644"/>
                <a:ext cx="347664"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13" name="任意多边形 23"/>
              <p:cNvSpPr/>
              <p:nvPr/>
            </p:nvSpPr>
            <p:spPr>
              <a:xfrm>
                <a:off x="4918454" y="2493880"/>
                <a:ext cx="347664" cy="336601"/>
              </a:xfrm>
              <a:custGeom>
                <a:avLst/>
                <a:gdLst>
                  <a:gd name="connsiteX0" fmla="*/ 24303 w 272541"/>
                  <a:gd name="connsiteY0" fmla="*/ 51878 h 241983"/>
                  <a:gd name="connsiteX1" fmla="*/ 30523 w 272541"/>
                  <a:gd name="connsiteY1" fmla="*/ 207388 h 241983"/>
                  <a:gd name="connsiteX2" fmla="*/ 242017 w 272541"/>
                  <a:gd name="connsiteY2" fmla="*/ 226049 h 241983"/>
                  <a:gd name="connsiteX3" fmla="*/ 248238 w 272541"/>
                  <a:gd name="connsiteY3" fmla="*/ 14556 h 241983"/>
                  <a:gd name="connsiteX4" fmla="*/ 24303 w 272541"/>
                  <a:gd name="connsiteY4" fmla="*/ 51878 h 241983"/>
                  <a:gd name="connsiteX0" fmla="*/ 22095 w 276972"/>
                  <a:gd name="connsiteY0" fmla="*/ 25283 h 254291"/>
                  <a:gd name="connsiteX1" fmla="*/ 34535 w 276972"/>
                  <a:gd name="connsiteY1" fmla="*/ 218115 h 254291"/>
                  <a:gd name="connsiteX2" fmla="*/ 246029 w 276972"/>
                  <a:gd name="connsiteY2" fmla="*/ 236776 h 254291"/>
                  <a:gd name="connsiteX3" fmla="*/ 252250 w 276972"/>
                  <a:gd name="connsiteY3" fmla="*/ 25283 h 254291"/>
                  <a:gd name="connsiteX4" fmla="*/ 22095 w 276972"/>
                  <a:gd name="connsiteY4" fmla="*/ 25283 h 254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72" h="254291">
                    <a:moveTo>
                      <a:pt x="22095" y="25283"/>
                    </a:moveTo>
                    <a:cubicBezTo>
                      <a:pt x="-14191" y="57422"/>
                      <a:pt x="-2787" y="182866"/>
                      <a:pt x="34535" y="218115"/>
                    </a:cubicBezTo>
                    <a:cubicBezTo>
                      <a:pt x="71857" y="253364"/>
                      <a:pt x="209743" y="268915"/>
                      <a:pt x="246029" y="236776"/>
                    </a:cubicBezTo>
                    <a:cubicBezTo>
                      <a:pt x="282315" y="204637"/>
                      <a:pt x="289572" y="60532"/>
                      <a:pt x="252250" y="25283"/>
                    </a:cubicBezTo>
                    <a:cubicBezTo>
                      <a:pt x="214928" y="-9966"/>
                      <a:pt x="58381" y="-6856"/>
                      <a:pt x="22095" y="25283"/>
                    </a:cubicBezTo>
                    <a:close/>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sp>
            <p:nvSpPr>
              <p:cNvPr id="14" name="任意多边形 24"/>
              <p:cNvSpPr/>
              <p:nvPr/>
            </p:nvSpPr>
            <p:spPr>
              <a:xfrm>
                <a:off x="4821617" y="2520872"/>
                <a:ext cx="101600" cy="7938"/>
              </a:xfrm>
              <a:custGeom>
                <a:avLst/>
                <a:gdLst>
                  <a:gd name="connsiteX0" fmla="*/ 0 w 80866"/>
                  <a:gd name="connsiteY0" fmla="*/ 0 h 6220"/>
                  <a:gd name="connsiteX1" fmla="*/ 80866 w 80866"/>
                  <a:gd name="connsiteY1" fmla="*/ 6220 h 6220"/>
                </a:gdLst>
                <a:ahLst/>
                <a:cxnLst>
                  <a:cxn ang="0">
                    <a:pos x="connsiteX0" y="connsiteY0"/>
                  </a:cxn>
                  <a:cxn ang="0">
                    <a:pos x="connsiteX1" y="connsiteY1"/>
                  </a:cxn>
                </a:cxnLst>
                <a:rect l="l" t="t" r="r" b="b"/>
                <a:pathLst>
                  <a:path w="80866" h="6220">
                    <a:moveTo>
                      <a:pt x="0" y="0"/>
                    </a:moveTo>
                    <a:lnTo>
                      <a:pt x="80866" y="6220"/>
                    </a:ln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sz="500">
                  <a:solidFill>
                    <a:srgbClr val="FBA6A5"/>
                  </a:solidFill>
                </a:endParaRPr>
              </a:p>
            </p:txBody>
          </p:sp>
        </p:gr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a:extLst>
              <a:ext uri="{FF2B5EF4-FFF2-40B4-BE49-F238E27FC236}"/>
            </a:extLst>
          </p:cNvPr>
          <p:cNvGraphicFramePr>
            <a:graphicFrameLocks noGrp="1"/>
          </p:cNvGraphicFramePr>
          <p:nvPr/>
        </p:nvGraphicFramePr>
        <p:xfrm>
          <a:off x="177064" y="738447"/>
          <a:ext cx="11938000" cy="6222704"/>
        </p:xfrm>
        <a:graphic>
          <a:graphicData uri="http://schemas.openxmlformats.org/drawingml/2006/table">
            <a:tbl>
              <a:tblPr firstRow="1" bandRow="1">
                <a:tableStyleId>{5C22544A-7EE6-4342-B048-85BDC9FD1C3A}</a:tableStyleId>
              </a:tblPr>
              <a:tblGrid>
                <a:gridCol w="1302620">
                  <a:extLst>
                    <a:ext uri="{9D8B030D-6E8A-4147-A177-3AD203B41FA5}"/>
                  </a:extLst>
                </a:gridCol>
                <a:gridCol w="1321713">
                  <a:extLst>
                    <a:ext uri="{9D8B030D-6E8A-4147-A177-3AD203B41FA5}"/>
                  </a:extLst>
                </a:gridCol>
                <a:gridCol w="787765">
                  <a:extLst>
                    <a:ext uri="{9D8B030D-6E8A-4147-A177-3AD203B41FA5}"/>
                  </a:extLst>
                </a:gridCol>
                <a:gridCol w="542759">
                  <a:extLst>
                    <a:ext uri="{9D8B030D-6E8A-4147-A177-3AD203B41FA5}"/>
                  </a:extLst>
                </a:gridCol>
                <a:gridCol w="7983143">
                  <a:extLst>
                    <a:ext uri="{9D8B030D-6E8A-4147-A177-3AD203B41FA5}"/>
                  </a:extLst>
                </a:gridCol>
              </a:tblGrid>
              <a:tr h="385582">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項目</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積分上限</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積分</a:t>
                      </a: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採計項目</a:t>
                      </a:r>
                      <a:r>
                        <a:rPr lang="zh-TW" altLang="en-US" sz="1800" b="0" i="0" u="none" strike="noStrike" kern="1200" baseline="0" dirty="0" smtClean="0">
                          <a:solidFill>
                            <a:schemeClr val="dk1"/>
                          </a:solidFill>
                          <a:effectLst>
                            <a:glow rad="127000">
                              <a:schemeClr val="bg1">
                                <a:alpha val="95000"/>
                              </a:schemeClr>
                            </a:glow>
                          </a:effectLst>
                          <a:latin typeface="標楷體" pitchFamily="65" charset="-120"/>
                          <a:ea typeface="標楷體" pitchFamily="65" charset="-120"/>
                          <a:cs typeface="+mn-cs"/>
                        </a:rPr>
                        <a:t>說明</a:t>
                      </a:r>
                      <a:endPar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endParaRP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extLst>
              </a:tr>
              <a:tr h="683057">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志願</a:t>
                      </a:r>
                      <a:r>
                        <a:rPr lang="zh-TW" altLang="en-US" sz="2100" b="1" i="0" u="none" strike="noStrike" kern="1200" baseline="0" dirty="0">
                          <a:solidFill>
                            <a:schemeClr val="dk1"/>
                          </a:solidFill>
                          <a:latin typeface="Book Antiqua" pitchFamily="18" charset="0"/>
                          <a:ea typeface="標楷體" pitchFamily="65" charset="-120"/>
                          <a:cs typeface="+mn-cs"/>
                        </a:rPr>
                        <a:t>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smtClean="0">
                          <a:solidFill>
                            <a:schemeClr val="dk1"/>
                          </a:solidFill>
                          <a:latin typeface="Book Antiqua" pitchFamily="18" charset="0"/>
                          <a:ea typeface="標楷體" pitchFamily="65" charset="-120"/>
                          <a:cs typeface="+mn-cs"/>
                        </a:rPr>
                        <a:t>每五志願順序為一級別： 第</a:t>
                      </a:r>
                      <a:r>
                        <a:rPr lang="en-US" altLang="zh-TW" sz="1600" b="0" i="0" u="none" strike="noStrike" kern="1200" baseline="0" dirty="0" smtClean="0">
                          <a:solidFill>
                            <a:schemeClr val="dk1"/>
                          </a:solidFill>
                          <a:latin typeface="Book Antiqua" pitchFamily="18" charset="0"/>
                          <a:ea typeface="標楷體" pitchFamily="65" charset="-120"/>
                          <a:cs typeface="+mn-cs"/>
                        </a:rPr>
                        <a:t>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26</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25</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24</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16-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23</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21-</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25</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22</a:t>
                      </a:r>
                      <a:r>
                        <a:rPr lang="zh-TW" altLang="en-US" sz="1600" b="0" i="0" u="none" strike="noStrike" kern="1200" baseline="0" dirty="0" smtClean="0">
                          <a:solidFill>
                            <a:srgbClr val="FF0000"/>
                          </a:solidFill>
                          <a:latin typeface="Book Antiqua" pitchFamily="18" charset="0"/>
                          <a:ea typeface="標楷體" pitchFamily="65" charset="-120"/>
                          <a:cs typeface="+mn-cs"/>
                        </a:rPr>
                        <a:t>分</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26-</a:t>
                      </a:r>
                      <a:r>
                        <a:rPr lang="zh-TW" altLang="en-US" sz="1600" b="0" i="0" u="none" strike="noStrike" kern="1200" baseline="0" dirty="0" smtClean="0">
                          <a:solidFill>
                            <a:schemeClr val="dk1"/>
                          </a:solidFill>
                          <a:latin typeface="Book Antiqua" pitchFamily="18" charset="0"/>
                          <a:ea typeface="標楷體" pitchFamily="65" charset="-120"/>
                          <a:cs typeface="+mn-cs"/>
                        </a:rPr>
                        <a:t>第</a:t>
                      </a:r>
                      <a:r>
                        <a:rPr lang="en-US" altLang="zh-TW" sz="1600" b="0" i="0" u="none" strike="noStrike" kern="1200" baseline="0" dirty="0" smtClean="0">
                          <a:solidFill>
                            <a:schemeClr val="dk1"/>
                          </a:solidFill>
                          <a:latin typeface="Book Antiqua" pitchFamily="18" charset="0"/>
                          <a:ea typeface="標楷體" pitchFamily="65" charset="-120"/>
                          <a:cs typeface="+mn-cs"/>
                        </a:rPr>
                        <a:t>30</a:t>
                      </a:r>
                      <a:r>
                        <a:rPr lang="zh-TW" altLang="en-US" sz="1600" b="0" i="0" u="none" strike="noStrike" kern="1200" baseline="0" dirty="0" smtClean="0">
                          <a:solidFill>
                            <a:schemeClr val="dk1"/>
                          </a:solidFill>
                          <a:latin typeface="Book Antiqua" pitchFamily="18" charset="0"/>
                          <a:ea typeface="標楷體" pitchFamily="65" charset="-120"/>
                          <a:cs typeface="+mn-cs"/>
                        </a:rPr>
                        <a:t>志願：</a:t>
                      </a:r>
                      <a:r>
                        <a:rPr lang="en-US" altLang="zh-TW" sz="1600" b="0" i="0" u="none" strike="noStrike" kern="1200" baseline="0" dirty="0" smtClean="0">
                          <a:solidFill>
                            <a:srgbClr val="FF0000"/>
                          </a:solidFill>
                          <a:latin typeface="Book Antiqua" pitchFamily="18" charset="0"/>
                          <a:ea typeface="標楷體" pitchFamily="65" charset="-120"/>
                          <a:cs typeface="+mn-cs"/>
                        </a:rPr>
                        <a:t>21</a:t>
                      </a:r>
                      <a:r>
                        <a:rPr lang="zh-TW" altLang="en-US" sz="1600" b="0" i="0" u="none" strike="noStrike" kern="1200" baseline="0" dirty="0" smtClean="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extLst>
              </a:tr>
              <a:tr h="622079">
                <a:tc rowSpan="2">
                  <a:txBody>
                    <a:bodyPr/>
                    <a:lstStyle/>
                    <a:p>
                      <a:pPr marL="0" indent="0" algn="l"/>
                      <a:r>
                        <a:rPr lang="zh-TW" altLang="en-US" sz="2100" b="1" i="0" u="none" strike="noStrike" kern="1200" baseline="0" dirty="0" smtClean="0">
                          <a:solidFill>
                            <a:schemeClr val="dk1"/>
                          </a:solidFill>
                          <a:latin typeface="Book Antiqua" pitchFamily="18" charset="0"/>
                          <a:ea typeface="標楷體" pitchFamily="65" charset="-120"/>
                          <a:cs typeface="+mn-cs"/>
                        </a:rPr>
                        <a:t>多元學  </a:t>
                      </a:r>
                      <a:r>
                        <a:rPr lang="en-US" altLang="zh-TW" sz="2100" b="1" i="0" u="none" strike="noStrike" kern="1200" baseline="0" dirty="0" smtClean="0">
                          <a:solidFill>
                            <a:schemeClr val="dk1"/>
                          </a:solidFill>
                          <a:latin typeface="Book Antiqua" pitchFamily="18" charset="0"/>
                          <a:ea typeface="標楷體" pitchFamily="65" charset="-120"/>
                          <a:cs typeface="+mn-cs"/>
                        </a:rPr>
                        <a:t/>
                      </a:r>
                      <a:br>
                        <a:rPr lang="en-US" altLang="zh-TW" sz="2100" b="1" i="0" u="none" strike="noStrike" kern="1200" baseline="0" dirty="0" smtClean="0">
                          <a:solidFill>
                            <a:schemeClr val="dk1"/>
                          </a:solidFill>
                          <a:latin typeface="Book Antiqua" pitchFamily="18" charset="0"/>
                          <a:ea typeface="標楷體" pitchFamily="65" charset="-120"/>
                          <a:cs typeface="+mn-cs"/>
                        </a:rPr>
                      </a:br>
                      <a:r>
                        <a:rPr lang="zh-TW" altLang="en-US" sz="2100" b="1" i="0" u="none" strike="noStrike" kern="1200" baseline="0" dirty="0" smtClean="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smtClean="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簡章</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競賽項目：</a:t>
                      </a:r>
                      <a:r>
                        <a:rPr lang="en-US" altLang="zh-TW" sz="1800" b="0" i="0" u="none" strike="noStrike" kern="1200" baseline="0" dirty="0" smtClean="0">
                          <a:solidFill>
                            <a:srgbClr val="FF0000"/>
                          </a:solidFill>
                          <a:latin typeface="Book Antiqua" pitchFamily="18" charset="0"/>
                          <a:ea typeface="標楷體" pitchFamily="65" charset="-120"/>
                          <a:cs typeface="+mn-cs"/>
                        </a:rPr>
                        <a:t>7-1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600" b="0" i="0" u="none" strike="noStrike" kern="1200" baseline="0" dirty="0" smtClean="0">
                          <a:solidFill>
                            <a:schemeClr val="tx1"/>
                          </a:solidFill>
                          <a:latin typeface="Book Antiqua" pitchFamily="18" charset="0"/>
                          <a:ea typeface="標楷體" pitchFamily="65" charset="-120"/>
                          <a:cs typeface="+mn-cs"/>
                        </a:rPr>
                        <a:t>(</a:t>
                      </a:r>
                      <a:r>
                        <a:rPr lang="zh-TW" altLang="en-US" sz="1600" b="0" i="0" u="none" strike="noStrike" kern="1200" baseline="0" dirty="0" smtClean="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smtClean="0">
                          <a:solidFill>
                            <a:schemeClr val="tx1"/>
                          </a:solidFill>
                          <a:latin typeface="Book Antiqua" pitchFamily="18" charset="0"/>
                          <a:ea typeface="標楷體" pitchFamily="65" charset="-120"/>
                          <a:cs typeface="+mn-cs"/>
                        </a:rPr>
                        <a:t>1</a:t>
                      </a:r>
                      <a:r>
                        <a:rPr lang="zh-TW" altLang="en-US" sz="1600" b="0" i="0" u="none" strike="noStrike" kern="1200" baseline="0" dirty="0" smtClean="0">
                          <a:solidFill>
                            <a:schemeClr val="tx1"/>
                          </a:solidFill>
                          <a:latin typeface="Book Antiqua" pitchFamily="18" charset="0"/>
                          <a:ea typeface="標楷體" pitchFamily="65" charset="-120"/>
                          <a:cs typeface="+mn-cs"/>
                        </a:rPr>
                        <a:t>次採計</a:t>
                      </a:r>
                      <a:r>
                        <a:rPr lang="en-US" altLang="zh-TW" sz="1600" b="0" i="0" u="none" strike="noStrike" kern="1200" baseline="0" dirty="0" smtClean="0">
                          <a:solidFill>
                            <a:schemeClr val="tx1"/>
                          </a:solidFill>
                          <a:latin typeface="Book Antiqua" pitchFamily="18" charset="0"/>
                          <a:ea typeface="標楷體" pitchFamily="65" charset="-120"/>
                          <a:cs typeface="+mn-cs"/>
                        </a:rPr>
                        <a:t>)</a:t>
                      </a:r>
                      <a:endParaRPr lang="en-US" altLang="zh-TW" sz="1800" b="0" i="0" u="none" strike="noStrike" kern="1200" baseline="0" dirty="0" smtClean="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採計期限：國中就學期間至</a:t>
                      </a:r>
                      <a:r>
                        <a:rPr lang="en-US" altLang="zh-TW" sz="1800" b="0" i="0" u="none" strike="noStrike" kern="1200" baseline="0" dirty="0" smtClean="0">
                          <a:solidFill>
                            <a:schemeClr val="dk1"/>
                          </a:solidFill>
                          <a:latin typeface="Book Antiqua" pitchFamily="18" charset="0"/>
                          <a:ea typeface="標楷體" pitchFamily="65" charset="-120"/>
                          <a:cs typeface="+mn-cs"/>
                        </a:rPr>
                        <a:t>109.5.14(</a:t>
                      </a:r>
                      <a:r>
                        <a:rPr lang="zh-TW" altLang="en-US" sz="1800" b="0" i="0" u="none" strike="noStrike" kern="1200" baseline="0" dirty="0" smtClean="0">
                          <a:solidFill>
                            <a:schemeClr val="dk1"/>
                          </a:solidFill>
                          <a:latin typeface="Book Antiqua" pitchFamily="18" charset="0"/>
                          <a:ea typeface="標楷體" pitchFamily="65" charset="-120"/>
                          <a:cs typeface="+mn-cs"/>
                        </a:rPr>
                        <a:t>含</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前為限。</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extLst>
              </a:tr>
              <a:tr h="831273">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smtClean="0">
                          <a:solidFill>
                            <a:srgbClr val="0000FF"/>
                          </a:solidFill>
                          <a:latin typeface="Book Antiqua" pitchFamily="18" charset="0"/>
                          <a:ea typeface="標楷體" pitchFamily="65" charset="-120"/>
                          <a:cs typeface="+mn-cs"/>
                        </a:rPr>
                        <a:t>服務學習</a:t>
                      </a:r>
                      <a:r>
                        <a:rPr lang="zh-TW" altLang="en-US" sz="2100" b="1" i="0" u="none" strike="noStrike" kern="1200" baseline="0" dirty="0">
                          <a:solidFill>
                            <a:srgbClr val="0000FF"/>
                          </a:solidFill>
                          <a:latin typeface="Book Antiqua" pitchFamily="18" charset="0"/>
                          <a:ea typeface="標楷體" pitchFamily="65" charset="-120"/>
                          <a:cs typeface="+mn-cs"/>
                        </a:rPr>
                        <a:t>	</a:t>
                      </a:r>
                      <a:endParaRPr lang="zh-TW" altLang="en-US" sz="2100" b="1" dirty="0">
                        <a:solidFill>
                          <a:srgbClr val="0000FF"/>
                        </a:solidFill>
                        <a:latin typeface="Book Antiqua" pitchFamily="18" charset="0"/>
                        <a:ea typeface="標楷體" pitchFamily="65"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smtClean="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小時</a:t>
                      </a:r>
                      <a:endParaRPr lang="en-US" altLang="zh-TW" sz="1800" b="0" i="0" u="none" strike="noStrike" kern="1200" baseline="0" dirty="0" smtClean="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得 </a:t>
                      </a:r>
                      <a:r>
                        <a:rPr lang="en-US" altLang="zh-TW" sz="1800" b="0" i="0" u="none" strike="noStrike" kern="1200" baseline="0" dirty="0" smtClean="0">
                          <a:solidFill>
                            <a:srgbClr val="FF0000"/>
                          </a:solidFill>
                          <a:latin typeface="Book Antiqua" pitchFamily="18" charset="0"/>
                          <a:ea typeface="標楷體" pitchFamily="65" charset="-120"/>
                          <a:cs typeface="+mn-cs"/>
                        </a:rPr>
                        <a:t>0.25 </a:t>
                      </a:r>
                      <a:r>
                        <a:rPr lang="zh-TW" altLang="en-US" sz="1800" b="0" i="0" u="none" strike="noStrike" kern="1200" baseline="0" dirty="0" smtClean="0">
                          <a:solidFill>
                            <a:schemeClr val="dk1"/>
                          </a:solidFill>
                          <a:latin typeface="Book Antiqua" pitchFamily="18" charset="0"/>
                          <a:ea typeface="標楷體" pitchFamily="65" charset="-120"/>
                          <a:cs typeface="+mn-cs"/>
                        </a:rPr>
                        <a:t>分。</a:t>
                      </a:r>
                      <a:endParaRPr lang="zh-TW" altLang="en-US" sz="1800" dirty="0" smtClean="0">
                        <a:solidFill>
                          <a:srgbClr val="FF0000"/>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技藝</a:t>
                      </a:r>
                      <a:r>
                        <a:rPr lang="zh-TW" altLang="en-US" sz="2100" b="1" i="0" u="none" strike="noStrike" kern="1200" baseline="0" dirty="0">
                          <a:solidFill>
                            <a:schemeClr val="dk1"/>
                          </a:solidFill>
                          <a:latin typeface="Book Antiqua" pitchFamily="18" charset="0"/>
                          <a:ea typeface="標楷體" pitchFamily="65" charset="-120"/>
                          <a:cs typeface="+mn-cs"/>
                        </a:rPr>
                        <a:t>優良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分以上：</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90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80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60</a:t>
                      </a:r>
                      <a:r>
                        <a:rPr lang="zh-TW" altLang="en-US" sz="1800" b="0" i="0" u="none" strike="noStrike" kern="1200" baseline="0" dirty="0" smtClean="0">
                          <a:solidFill>
                            <a:schemeClr val="dk1"/>
                          </a:solidFill>
                          <a:latin typeface="Book Antiqua" pitchFamily="18" charset="0"/>
                          <a:ea typeface="標楷體" pitchFamily="65" charset="-120"/>
                          <a:cs typeface="+mn-cs"/>
                        </a:rPr>
                        <a:t>分以上未滿</a:t>
                      </a:r>
                      <a:r>
                        <a:rPr lang="en-US" altLang="zh-TW" sz="1800" b="0" i="0" u="none" strike="noStrike" kern="1200" baseline="0" dirty="0" smtClean="0">
                          <a:solidFill>
                            <a:schemeClr val="dk1"/>
                          </a:solidFill>
                          <a:latin typeface="Book Antiqua" pitchFamily="18" charset="0"/>
                          <a:ea typeface="標楷體" pitchFamily="65" charset="-120"/>
                          <a:cs typeface="+mn-cs"/>
                        </a:rPr>
                        <a:t>70</a:t>
                      </a:r>
                      <a:r>
                        <a:rPr lang="zh-TW" altLang="en-US" sz="1800" b="0" i="0" u="none" strike="noStrike" kern="1200" baseline="0" dirty="0" smtClean="0">
                          <a:solidFill>
                            <a:schemeClr val="dk1"/>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tx1"/>
                          </a:solidFill>
                          <a:latin typeface="Book Antiqua" pitchFamily="18" charset="0"/>
                          <a:ea typeface="標楷體" pitchFamily="65" charset="-120"/>
                          <a:cs typeface="+mn-cs"/>
                        </a:rPr>
                        <a:t>，其成績應於國中就學期間且至</a:t>
                      </a:r>
                      <a:r>
                        <a:rPr lang="en-US" altLang="zh-TW" sz="1800" b="0" i="0" u="none" strike="noStrike" kern="1200" baseline="0" dirty="0" smtClean="0">
                          <a:solidFill>
                            <a:schemeClr val="dk1"/>
                          </a:solidFill>
                          <a:latin typeface="Book Antiqua" pitchFamily="18" charset="0"/>
                          <a:ea typeface="標楷體" pitchFamily="65" charset="-120"/>
                          <a:cs typeface="+mn-cs"/>
                        </a:rPr>
                        <a:t>109.5.14(</a:t>
                      </a:r>
                      <a:r>
                        <a:rPr lang="zh-TW" altLang="en-US" sz="1800" b="0" i="0" u="none" strike="noStrike" kern="1200" baseline="0" dirty="0" smtClean="0">
                          <a:solidFill>
                            <a:schemeClr val="dk1"/>
                          </a:solidFill>
                          <a:latin typeface="Book Antiqua" pitchFamily="18" charset="0"/>
                          <a:ea typeface="標楷體" pitchFamily="65" charset="-120"/>
                          <a:cs typeface="+mn-cs"/>
                        </a:rPr>
                        <a:t>含</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前為限</a:t>
                      </a:r>
                      <a:r>
                        <a:rPr lang="zh-TW" altLang="en-US" sz="1800" b="0" i="0" u="none" strike="noStrike" kern="1200" baseline="0" dirty="0" smtClean="0">
                          <a:solidFill>
                            <a:schemeClr val="tx1"/>
                          </a:solidFill>
                          <a:latin typeface="Book Antiqua" pitchFamily="18" charset="0"/>
                          <a:ea typeface="標楷體" pitchFamily="65" charset="-120"/>
                          <a:cs typeface="+mn-cs"/>
                        </a:rPr>
                        <a:t>。</a:t>
                      </a:r>
                      <a:endParaRPr lang="zh-TW" altLang="en-US" sz="1800" dirty="0" smtClean="0">
                        <a:solidFill>
                          <a:schemeClr val="tx1"/>
                        </a:solidFill>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弱勢</a:t>
                      </a:r>
                      <a:r>
                        <a:rPr lang="zh-TW" altLang="en-US" sz="2100" b="1" i="0" u="none" strike="noStrike" kern="1200" baseline="0" dirty="0">
                          <a:solidFill>
                            <a:schemeClr val="dk1"/>
                          </a:solidFill>
                          <a:latin typeface="Book Antiqua" pitchFamily="18" charset="0"/>
                          <a:ea typeface="標楷體" pitchFamily="65" charset="-120"/>
                          <a:cs typeface="+mn-cs"/>
                        </a:rPr>
                        <a:t>身分 </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smtClean="0">
                          <a:solidFill>
                            <a:schemeClr val="dk1"/>
                          </a:solidFill>
                          <a:latin typeface="Book Antiqua" pitchFamily="18" charset="0"/>
                          <a:ea typeface="標楷體" pitchFamily="65" charset="-120"/>
                          <a:cs typeface="+mn-cs"/>
                        </a:rPr>
                        <a:t>低收入戶：</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smtClean="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smtClean="0">
                          <a:solidFill>
                            <a:srgbClr val="FF0000"/>
                          </a:solidFill>
                          <a:latin typeface="Book Antiqua" pitchFamily="18" charset="0"/>
                          <a:ea typeface="標楷體" pitchFamily="65" charset="-120"/>
                          <a:cs typeface="+mn-cs"/>
                        </a:rPr>
                        <a:t>1.5</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en-US" altLang="zh-TW" sz="1800" b="0" i="0" u="none" strike="noStrike" kern="1200" baseline="0" dirty="0" smtClean="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符合一項即可</a:t>
                      </a:r>
                      <a:r>
                        <a:rPr lang="en-US" altLang="zh-TW" sz="1800" b="0" i="0" u="none" strike="noStrike" kern="1200" baseline="0" dirty="0" smtClean="0">
                          <a:solidFill>
                            <a:schemeClr val="dk1"/>
                          </a:solidFill>
                          <a:latin typeface="Book Antiqua" pitchFamily="18" charset="0"/>
                          <a:ea typeface="標楷體" pitchFamily="65" charset="-120"/>
                          <a:cs typeface="+mn-cs"/>
                        </a:rPr>
                        <a:t>)</a:t>
                      </a:r>
                      <a:endParaRPr lang="zh-TW" altLang="en-US" sz="1800" dirty="0" smtClean="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extLst>
              </a:tr>
              <a:tr h="416756">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均衡</a:t>
                      </a:r>
                      <a:r>
                        <a:rPr lang="zh-TW" altLang="en-US" sz="2100" b="1" i="0" u="none" strike="noStrike" kern="1200" baseline="0" dirty="0">
                          <a:solidFill>
                            <a:schemeClr val="dk1"/>
                          </a:solidFill>
                          <a:latin typeface="Book Antiqua" pitchFamily="18" charset="0"/>
                          <a:ea typeface="標楷體" pitchFamily="65" charset="-120"/>
                          <a:cs typeface="+mn-cs"/>
                        </a:rPr>
                        <a:t>學習</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smtClean="0">
                          <a:solidFill>
                            <a:schemeClr val="dk1"/>
                          </a:solidFill>
                          <a:latin typeface="Book Antiqua" pitchFamily="18" charset="0"/>
                          <a:ea typeface="標楷體" pitchFamily="65" charset="-120"/>
                          <a:cs typeface="+mn-cs"/>
                        </a:rPr>
                        <a:t>三領域學習</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smtClean="0">
                          <a:solidFill>
                            <a:schemeClr val="dk1"/>
                          </a:solidFill>
                          <a:latin typeface="Book Antiqua" pitchFamily="18" charset="0"/>
                          <a:ea typeface="標楷體" pitchFamily="65" charset="-120"/>
                          <a:cs typeface="+mn-cs"/>
                        </a:rPr>
                        <a:t>健康與體育、藝術與人文</a:t>
                      </a:r>
                      <a:r>
                        <a:rPr lang="zh-TW" altLang="en-US" sz="1800" b="0" i="0" u="none" strike="noStrike" kern="1200" baseline="0" dirty="0">
                          <a:solidFill>
                            <a:schemeClr val="dk1"/>
                          </a:solidFill>
                          <a:latin typeface="Book Antiqua" pitchFamily="18" charset="0"/>
                          <a:ea typeface="標楷體" pitchFamily="65" charset="-120"/>
                          <a:cs typeface="+mn-cs"/>
                        </a:rPr>
                        <a:t>、綜合：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a:t>
                      </a:r>
                      <a:r>
                        <a:rPr lang="zh-TW" altLang="en-US" sz="1800" b="0" i="0" u="none" strike="noStrike" kern="1200" baseline="0" dirty="0" smtClean="0">
                          <a:solidFill>
                            <a:srgbClr val="FF0000"/>
                          </a:solidFill>
                          <a:latin typeface="Book Antiqua" pitchFamily="18" charset="0"/>
                          <a:ea typeface="標楷體" pitchFamily="65" charset="-120"/>
                          <a:cs typeface="+mn-cs"/>
                        </a:rPr>
                        <a:t>領域 </a:t>
                      </a:r>
                      <a:r>
                        <a:rPr lang="en-US" altLang="zh-TW" sz="1800" b="0" i="0" u="none" strike="noStrike" kern="1200" baseline="0" dirty="0" smtClean="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a:t>
                      </a:r>
                      <a:r>
                        <a:rPr lang="zh-TW" altLang="en-US" sz="1800" b="0" i="0" u="none" strike="noStrike" kern="1200" baseline="0" dirty="0" smtClean="0">
                          <a:solidFill>
                            <a:schemeClr val="dk1"/>
                          </a:solidFill>
                          <a:latin typeface="Book Antiqua" pitchFamily="18" charset="0"/>
                          <a:ea typeface="標楷體" pitchFamily="65" charset="-120"/>
                          <a:cs typeface="+mn-cs"/>
                        </a:rPr>
                        <a:t>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國中</a:t>
                      </a:r>
                      <a:r>
                        <a:rPr lang="zh-TW" altLang="en-US" sz="2100" b="1" i="0" u="none" strike="noStrike" kern="1200" baseline="0" dirty="0">
                          <a:solidFill>
                            <a:schemeClr val="dk1"/>
                          </a:solidFill>
                          <a:latin typeface="Book Antiqua" pitchFamily="18" charset="0"/>
                          <a:ea typeface="標楷體" pitchFamily="65" charset="-120"/>
                          <a:cs typeface="+mn-cs"/>
                        </a:rPr>
                        <a:t>教育會考</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smtClean="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en-US" altLang="zh-TW" sz="1800" kern="1200" baseline="30000" dirty="0" smtClean="0">
                          <a:solidFill>
                            <a:schemeClr val="dk1"/>
                          </a:solidFill>
                          <a:effectLst/>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a:t>
                      </a:r>
                      <a:r>
                        <a:rPr lang="en-US" altLang="zh-TW" sz="1800" b="0" i="0" u="none" strike="noStrike" kern="1200" baseline="0" dirty="0" smtClean="0">
                          <a:solidFill>
                            <a:schemeClr val="dk1"/>
                          </a:solidFill>
                          <a:latin typeface="Book Antiqua" pitchFamily="18" charset="0"/>
                          <a:ea typeface="標楷體" pitchFamily="65" charset="-120"/>
                          <a:cs typeface="+mn-cs"/>
                        </a:rPr>
                        <a:t>A</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smtClean="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smtClean="0">
                          <a:ln>
                            <a:noFill/>
                          </a:ln>
                          <a:solidFill>
                            <a:prstClr val="black"/>
                          </a:solidFill>
                          <a:effectLst/>
                          <a:uLnTx/>
                          <a:uFillTx/>
                          <a:latin typeface="+mn-lt"/>
                          <a:ea typeface="+mn-ea"/>
                          <a:cs typeface="+mn-cs"/>
                        </a:rPr>
                        <a:t>+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B  </a:t>
                      </a:r>
                      <a:r>
                        <a:rPr lang="zh-TW" altLang="en-US" sz="1800" b="0" i="0" u="none" strike="noStrike" kern="1200" baseline="0" dirty="0" smtClean="0">
                          <a:solidFill>
                            <a:schemeClr val="dk1"/>
                          </a:solidFill>
                          <a:latin typeface="Book Antiqua" pitchFamily="18" charset="0"/>
                          <a:ea typeface="標楷體" pitchFamily="65" charset="-120"/>
                          <a:cs typeface="+mn-cs"/>
                        </a:rPr>
                        <a:t>、  </a:t>
                      </a:r>
                      <a:r>
                        <a:rPr lang="en-US" altLang="zh-TW" sz="1800" b="0" i="0" u="none" strike="noStrike" kern="1200" baseline="0" dirty="0" smtClean="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6.4</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6</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5</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4</a:t>
                      </a:r>
                      <a:r>
                        <a:rPr lang="zh-TW" altLang="en-US" sz="1800" b="0" i="0" u="none" strike="noStrike" kern="1200" baseline="0" dirty="0" smtClean="0">
                          <a:solidFill>
                            <a:srgbClr val="FF0000"/>
                          </a:solidFill>
                          <a:latin typeface="Book Antiqua" pitchFamily="18" charset="0"/>
                          <a:ea typeface="標楷體" pitchFamily="65" charset="-120"/>
                          <a:cs typeface="+mn-cs"/>
                        </a:rPr>
                        <a:t>分 、</a:t>
                      </a:r>
                      <a:r>
                        <a:rPr lang="en-US" altLang="zh-TW" sz="1800" b="0" i="0" u="none" strike="noStrike" kern="1200" baseline="0" dirty="0" smtClean="0">
                          <a:solidFill>
                            <a:srgbClr val="FF0000"/>
                          </a:solidFill>
                          <a:latin typeface="Book Antiqua" pitchFamily="18" charset="0"/>
                          <a:ea typeface="標楷體" pitchFamily="65" charset="-120"/>
                          <a:cs typeface="+mn-cs"/>
                        </a:rPr>
                        <a:t>3</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2</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extLst>
              </a:tr>
              <a:tr h="484291">
                <a:tc gridSpan="2">
                  <a:txBody>
                    <a:bodyPr/>
                    <a:lstStyle/>
                    <a:p>
                      <a:pPr algn="l">
                        <a:lnSpc>
                          <a:spcPct val="100000"/>
                        </a:lnSpc>
                      </a:pPr>
                      <a:r>
                        <a:rPr lang="zh-TW" altLang="en-US" sz="2100" b="1" i="0" u="none" strike="noStrike" kern="1200" baseline="0" dirty="0" smtClean="0">
                          <a:solidFill>
                            <a:schemeClr val="dk1"/>
                          </a:solidFill>
                          <a:latin typeface="Book Antiqua" pitchFamily="18" charset="0"/>
                          <a:ea typeface="標楷體" pitchFamily="65" charset="-120"/>
                          <a:cs typeface="+mn-cs"/>
                        </a:rPr>
                        <a:t>寫作</a:t>
                      </a:r>
                      <a:r>
                        <a:rPr lang="zh-TW" altLang="en-US" sz="2100" b="1" i="0" u="none" strike="noStrike" kern="1200" baseline="0" dirty="0">
                          <a:solidFill>
                            <a:schemeClr val="dk1"/>
                          </a:solidFill>
                          <a:latin typeface="Book Antiqua" pitchFamily="18" charset="0"/>
                          <a:ea typeface="標楷體" pitchFamily="65" charset="-120"/>
                          <a:cs typeface="+mn-cs"/>
                        </a:rPr>
                        <a:t>測驗</a:t>
                      </a:r>
                      <a:endParaRPr lang="zh-TW" altLang="en-US" sz="2100" b="1"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smtClean="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smtClean="0">
                          <a:solidFill>
                            <a:schemeClr val="dk1"/>
                          </a:solidFill>
                          <a:latin typeface="Book Antiqua" pitchFamily="18" charset="0"/>
                          <a:ea typeface="標楷體" pitchFamily="65" charset="-120"/>
                          <a:cs typeface="+mn-cs"/>
                        </a:rPr>
                        <a:t>6</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5</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4</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3</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2</a:t>
                      </a:r>
                      <a:r>
                        <a:rPr lang="zh-TW" altLang="en-US" sz="1800" b="0" i="0" u="none" strike="noStrike" kern="1200" baseline="0" dirty="0" smtClean="0">
                          <a:solidFill>
                            <a:schemeClr val="dk1"/>
                          </a:solidFill>
                          <a:latin typeface="Book Antiqua" pitchFamily="18" charset="0"/>
                          <a:ea typeface="標楷體" pitchFamily="65" charset="-120"/>
                          <a:cs typeface="+mn-cs"/>
                        </a:rPr>
                        <a:t>級分、  </a:t>
                      </a:r>
                      <a:r>
                        <a:rPr lang="en-US" altLang="zh-TW" sz="1800" b="0" i="0" u="none" strike="noStrike" kern="1200" baseline="0" dirty="0" smtClean="0">
                          <a:solidFill>
                            <a:schemeClr val="dk1"/>
                          </a:solidFill>
                          <a:latin typeface="Book Antiqua" pitchFamily="18" charset="0"/>
                          <a:ea typeface="標楷體" pitchFamily="65" charset="-120"/>
                          <a:cs typeface="+mn-cs"/>
                        </a:rPr>
                        <a:t>1</a:t>
                      </a:r>
                      <a:r>
                        <a:rPr lang="zh-TW" altLang="en-US" sz="1800" b="0" i="0" u="none" strike="noStrike" kern="1200" baseline="0" dirty="0" smtClean="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smtClean="0">
                          <a:solidFill>
                            <a:srgbClr val="FF0000"/>
                          </a:solidFill>
                          <a:latin typeface="Book Antiqua" pitchFamily="18" charset="0"/>
                          <a:ea typeface="標楷體" pitchFamily="65" charset="-120"/>
                          <a:cs typeface="+mn-cs"/>
                        </a:rPr>
                        <a:t>                                      </a:t>
                      </a:r>
                      <a:r>
                        <a:rPr lang="en-US" altLang="zh-TW" sz="1800" b="0" i="0" u="none" strike="noStrike" kern="1200" baseline="0" dirty="0" smtClean="0">
                          <a:solidFill>
                            <a:srgbClr val="FF0000"/>
                          </a:solidFill>
                          <a:latin typeface="Book Antiqua" pitchFamily="18" charset="0"/>
                          <a:ea typeface="標楷體" pitchFamily="65" charset="-120"/>
                          <a:cs typeface="+mn-cs"/>
                        </a:rPr>
                        <a:t>1</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0.8</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0.6</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0.4</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0.2</a:t>
                      </a:r>
                      <a:r>
                        <a:rPr lang="zh-TW" altLang="en-US" sz="1800" b="0" i="0" u="none" strike="noStrike" kern="1200" baseline="0" dirty="0" smtClean="0">
                          <a:solidFill>
                            <a:srgbClr val="FF0000"/>
                          </a:solidFill>
                          <a:latin typeface="Book Antiqua" pitchFamily="18" charset="0"/>
                          <a:ea typeface="標楷體" pitchFamily="65" charset="-120"/>
                          <a:cs typeface="+mn-cs"/>
                        </a:rPr>
                        <a:t>分 、  </a:t>
                      </a:r>
                      <a:r>
                        <a:rPr lang="en-US" altLang="zh-TW" sz="1800" b="0" i="0" u="none" strike="noStrike" kern="1200" baseline="0" dirty="0" smtClean="0">
                          <a:solidFill>
                            <a:srgbClr val="FF0000"/>
                          </a:solidFill>
                          <a:latin typeface="Book Antiqua" pitchFamily="18" charset="0"/>
                          <a:ea typeface="標楷體" pitchFamily="65" charset="-120"/>
                          <a:cs typeface="+mn-cs"/>
                        </a:rPr>
                        <a:t>0.1</a:t>
                      </a:r>
                      <a:r>
                        <a:rPr lang="zh-TW" altLang="en-US" sz="1800" b="0" i="0" u="none" strike="noStrike" kern="1200" baseline="0" dirty="0" smtClean="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extLst>
              </a:tr>
              <a:tr h="452746">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smtClean="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extLst>
              </a:tr>
            </a:tbl>
          </a:graphicData>
        </a:graphic>
      </p:graphicFrame>
      <p:sp>
        <p:nvSpPr>
          <p:cNvPr id="7" name="標題 1"/>
          <p:cNvSpPr txBox="1">
            <a:spLocks/>
          </p:cNvSpPr>
          <p:nvPr/>
        </p:nvSpPr>
        <p:spPr>
          <a:xfrm>
            <a:off x="501650" y="30163"/>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伍、成績採計與計算（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1/6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endParaRPr kumimoji="0" lang="zh-TW" altLang="en-US" sz="3700" b="1" dirty="0">
              <a:solidFill>
                <a:srgbClr val="C00000"/>
              </a:solidFill>
              <a:latin typeface="微軟正黑體" pitchFamily="34" charset="-120"/>
              <a:ea typeface="微軟正黑體" pitchFamily="34" charset="-120"/>
            </a:endParaRPr>
          </a:p>
        </p:txBody>
      </p:sp>
      <p:sp>
        <p:nvSpPr>
          <p:cNvPr id="56323" name="投影片編號版面配置區 1"/>
          <p:cNvSpPr>
            <a:spLocks noGrp="1"/>
          </p:cNvSpPr>
          <p:nvPr>
            <p:ph type="sldNum" sz="quarter" idx="11"/>
          </p:nvPr>
        </p:nvSpPr>
        <p:spPr bwMode="auto">
          <a:xfrm>
            <a:off x="9372600" y="63214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F7B922A-0B02-4156-8376-7E062E8EA794}" type="slidenum">
              <a:rPr lang="zh-TW" altLang="en-US" sz="2000">
                <a:solidFill>
                  <a:schemeClr val="tx1"/>
                </a:solidFill>
              </a:rPr>
              <a:pPr fontAlgn="base">
                <a:spcBef>
                  <a:spcPct val="0"/>
                </a:spcBef>
                <a:spcAft>
                  <a:spcPct val="0"/>
                </a:spcAft>
                <a:defRPr/>
              </a:pPr>
              <a:t>22</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49300" y="1473200"/>
            <a:ext cx="11137900" cy="4778375"/>
          </a:xfrm>
        </p:spPr>
        <p:txBody>
          <a:bodyPr rtlCol="0">
            <a:normAutofit/>
          </a:bodyPr>
          <a:lstStyle/>
          <a:p>
            <a:pPr eaLnBrk="1" fontAlgn="auto" hangingPunct="1">
              <a:lnSpc>
                <a:spcPct val="120000"/>
              </a:lnSpc>
              <a:spcAft>
                <a:spcPts val="0"/>
              </a:spcAft>
              <a:buFont typeface="Wingdings" panose="05000000000000000000" pitchFamily="2" charset="2"/>
              <a:buChar char="l"/>
              <a:defRPr/>
            </a:pPr>
            <a:r>
              <a:rPr lang="zh-TW" altLang="en-US" sz="3400" b="1" dirty="0" smtClean="0">
                <a:solidFill>
                  <a:srgbClr val="0000FF"/>
                </a:solidFill>
                <a:latin typeface="標楷體" panose="03000509000000000000" pitchFamily="65" charset="-120"/>
                <a:ea typeface="標楷體" panose="03000509000000000000" pitchFamily="65" charset="-120"/>
              </a:rPr>
              <a:t> </a:t>
            </a:r>
            <a:r>
              <a:rPr lang="zh-TW" altLang="zh-TW" sz="3400" b="1" dirty="0" smtClean="0">
                <a:solidFill>
                  <a:srgbClr val="0000FF"/>
                </a:solidFill>
                <a:latin typeface="標楷體" panose="03000509000000000000" pitchFamily="65" charset="-120"/>
                <a:ea typeface="標楷體" panose="03000509000000000000" pitchFamily="65" charset="-120"/>
              </a:rPr>
              <a:t>免試</a:t>
            </a:r>
            <a:r>
              <a:rPr lang="zh-TW" altLang="zh-TW" sz="3400" b="1" dirty="0">
                <a:solidFill>
                  <a:srgbClr val="0000FF"/>
                </a:solidFill>
                <a:latin typeface="標楷體" panose="03000509000000000000" pitchFamily="65" charset="-120"/>
                <a:ea typeface="標楷體" panose="03000509000000000000" pitchFamily="65" charset="-120"/>
              </a:rPr>
              <a:t>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dirty="0">
                <a:solidFill>
                  <a:srgbClr val="C00000"/>
                </a:solidFill>
                <a:latin typeface="標楷體" panose="03000509000000000000" pitchFamily="65" charset="-120"/>
                <a:ea typeface="標楷體" panose="03000509000000000000" pitchFamily="65" charset="-120"/>
              </a:rPr>
              <a:t>校科（組）</a:t>
            </a:r>
            <a:r>
              <a:rPr lang="zh-TW" altLang="zh-TW" sz="3400" b="1" u="sng" dirty="0" smtClean="0">
                <a:solidFill>
                  <a:srgbClr val="C00000"/>
                </a:solidFill>
                <a:latin typeface="標楷體" panose="03000509000000000000" pitchFamily="65" charset="-120"/>
                <a:ea typeface="標楷體" panose="03000509000000000000" pitchFamily="65" charset="-120"/>
              </a:rPr>
              <a:t>志願</a:t>
            </a:r>
            <a:r>
              <a:rPr lang="zh-TW" altLang="en-US" sz="3400" b="1" dirty="0" smtClean="0">
                <a:solidFill>
                  <a:srgbClr val="0000FF"/>
                </a:solidFill>
                <a:latin typeface="標楷體" panose="03000509000000000000" pitchFamily="65" charset="-120"/>
                <a:ea typeface="標楷體" panose="03000509000000000000" pitchFamily="65" charset="-120"/>
              </a:rPr>
              <a:t>，</a:t>
            </a:r>
            <a:r>
              <a:rPr lang="en-US" altLang="zh-TW" sz="3400" b="1" dirty="0" smtClean="0">
                <a:solidFill>
                  <a:srgbClr val="0000FF"/>
                </a:solidFill>
                <a:latin typeface="標楷體" panose="03000509000000000000" pitchFamily="65" charset="-120"/>
                <a:ea typeface="標楷體" panose="03000509000000000000" pitchFamily="65" charset="-120"/>
              </a:rPr>
              <a:t/>
            </a:r>
            <a:br>
              <a:rPr lang="en-US" altLang="zh-TW" sz="3400" b="1" dirty="0" smtClean="0">
                <a:solidFill>
                  <a:srgbClr val="0000FF"/>
                </a:solidFill>
                <a:latin typeface="標楷體" panose="03000509000000000000" pitchFamily="65" charset="-120"/>
                <a:ea typeface="標楷體" panose="03000509000000000000" pitchFamily="65" charset="-120"/>
              </a:rPr>
            </a:br>
            <a:r>
              <a:rPr lang="zh-TW" altLang="en-US" sz="3400" b="1" dirty="0" smtClean="0">
                <a:solidFill>
                  <a:srgbClr val="0000FF"/>
                </a:solidFill>
                <a:latin typeface="標楷體" panose="03000509000000000000" pitchFamily="65" charset="-120"/>
                <a:ea typeface="標楷體" panose="03000509000000000000" pitchFamily="65" charset="-120"/>
              </a:rPr>
              <a:t>  </a:t>
            </a:r>
            <a:r>
              <a:rPr lang="zh-TW" altLang="en-US" sz="3400" b="1" dirty="0" smtClean="0">
                <a:solidFill>
                  <a:srgbClr val="0000FF"/>
                </a:solidFill>
                <a:latin typeface="Book Antiqua" panose="02040602050305030304" pitchFamily="18" charset="0"/>
                <a:ea typeface="標楷體" panose="03000509000000000000" pitchFamily="65" charset="-120"/>
              </a:rPr>
              <a:t>每</a:t>
            </a:r>
            <a:r>
              <a:rPr lang="en-US" altLang="zh-TW" sz="3400" b="1" dirty="0" smtClean="0">
                <a:solidFill>
                  <a:srgbClr val="0000FF"/>
                </a:solidFill>
                <a:latin typeface="Book Antiqua" panose="02040602050305030304" pitchFamily="18" charset="0"/>
                <a:ea typeface="標楷體" panose="03000509000000000000" pitchFamily="65" charset="-120"/>
              </a:rPr>
              <a:t>5</a:t>
            </a:r>
            <a:r>
              <a:rPr lang="zh-TW" altLang="en-US" sz="3400" b="1" dirty="0" smtClean="0">
                <a:solidFill>
                  <a:srgbClr val="0000FF"/>
                </a:solidFill>
                <a:latin typeface="Book Antiqua" panose="02040602050305030304" pitchFamily="18" charset="0"/>
                <a:ea typeface="標楷體" panose="03000509000000000000" pitchFamily="65" charset="-120"/>
              </a:rPr>
              <a:t>志願順序為一級別共</a:t>
            </a:r>
            <a:r>
              <a:rPr lang="en-US" altLang="zh-TW" sz="3400" b="1" dirty="0" smtClean="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a:t>
            </a:r>
            <a:r>
              <a:rPr lang="zh-TW" altLang="en-US" sz="3400" b="1" dirty="0" smtClean="0">
                <a:solidFill>
                  <a:srgbClr val="0000FF"/>
                </a:solidFill>
                <a:latin typeface="Book Antiqua" panose="02040602050305030304" pitchFamily="18" charset="0"/>
                <a:ea typeface="標楷體" panose="03000509000000000000" pitchFamily="65" charset="-120"/>
              </a:rPr>
              <a:t>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eaLnBrk="1" fontAlgn="auto" hangingPunct="1">
              <a:spcAft>
                <a:spcPts val="0"/>
              </a:spcAft>
              <a:buFont typeface="Arial" panose="020B0604020202020204" pitchFamily="34" charset="0"/>
              <a:buNone/>
              <a:defRPr/>
            </a:pPr>
            <a:endParaRPr lang="en-US" altLang="zh-TW" dirty="0" smtClean="0"/>
          </a:p>
          <a:p>
            <a:pPr marL="0" indent="0" eaLnBrk="1" fontAlgn="auto" hangingPunct="1">
              <a:spcAft>
                <a:spcPts val="0"/>
              </a:spcAft>
              <a:buFont typeface="Arial" panose="020B0604020202020204" pitchFamily="34" charset="0"/>
              <a:buNone/>
              <a:defRPr/>
            </a:pPr>
            <a:endParaRPr lang="zh-TW" altLang="en-US" dirty="0"/>
          </a:p>
        </p:txBody>
      </p:sp>
      <p:graphicFrame>
        <p:nvGraphicFramePr>
          <p:cNvPr id="6" name="表格 5"/>
          <p:cNvGraphicFramePr>
            <a:graphicFrameLocks noGrp="1"/>
          </p:cNvGraphicFramePr>
          <p:nvPr/>
        </p:nvGraphicFramePr>
        <p:xfrm>
          <a:off x="1147865" y="2848309"/>
          <a:ext cx="10165407" cy="2490947"/>
        </p:xfrm>
        <a:graphic>
          <a:graphicData uri="http://schemas.openxmlformats.org/drawingml/2006/table">
            <a:tbl>
              <a:tblPr firstRow="1" bandRow="1">
                <a:tableStyleId>{5C22544A-7EE6-4342-B048-85BDC9FD1C3A}</a:tableStyleId>
              </a:tblPr>
              <a:tblGrid>
                <a:gridCol w="1452201">
                  <a:extLst>
                    <a:ext uri="{9D8B030D-6E8A-4147-A177-3AD203B41FA5}"/>
                  </a:extLst>
                </a:gridCol>
                <a:gridCol w="1452201">
                  <a:extLst>
                    <a:ext uri="{9D8B030D-6E8A-4147-A177-3AD203B41FA5}"/>
                  </a:extLst>
                </a:gridCol>
                <a:gridCol w="1452201">
                  <a:extLst>
                    <a:ext uri="{9D8B030D-6E8A-4147-A177-3AD203B41FA5}"/>
                  </a:extLst>
                </a:gridCol>
                <a:gridCol w="1452201">
                  <a:extLst>
                    <a:ext uri="{9D8B030D-6E8A-4147-A177-3AD203B41FA5}"/>
                  </a:extLst>
                </a:gridCol>
                <a:gridCol w="1452201">
                  <a:extLst>
                    <a:ext uri="{9D8B030D-6E8A-4147-A177-3AD203B41FA5}"/>
                  </a:extLst>
                </a:gridCol>
                <a:gridCol w="1452201">
                  <a:extLst>
                    <a:ext uri="{9D8B030D-6E8A-4147-A177-3AD203B41FA5}"/>
                  </a:extLst>
                </a:gridCol>
                <a:gridCol w="1452201">
                  <a:extLst>
                    <a:ext uri="{9D8B030D-6E8A-4147-A177-3AD203B41FA5}"/>
                  </a:extLst>
                </a:gridCol>
              </a:tblGrid>
              <a:tr h="700243">
                <a:tc>
                  <a:txBody>
                    <a:bodyPr/>
                    <a:lstStyle/>
                    <a:p>
                      <a:pPr algn="ctr"/>
                      <a:r>
                        <a:rPr lang="zh-TW" altLang="en-US" sz="2600" b="1" dirty="0" smtClean="0">
                          <a:latin typeface="標楷體" panose="03000509000000000000" pitchFamily="65" charset="-120"/>
                          <a:ea typeface="標楷體" panose="03000509000000000000" pitchFamily="65" charset="-120"/>
                        </a:rPr>
                        <a:t>級 別</a:t>
                      </a:r>
                      <a:endParaRPr lang="zh-TW" altLang="en-US" sz="2600" b="1" dirty="0">
                        <a:latin typeface="標楷體" panose="03000509000000000000" pitchFamily="65" charset="-120"/>
                        <a:ea typeface="標楷體" panose="03000509000000000000" pitchFamily="65" charset="-120"/>
                      </a:endParaRP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1</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2</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3</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4</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5</a:t>
                      </a:r>
                      <a:r>
                        <a:rPr lang="zh-TW" altLang="en-US" sz="2600" dirty="0" smtClean="0">
                          <a:latin typeface="Book Antiqua" panose="02040602050305030304" pitchFamily="18" charset="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smtClean="0">
                          <a:latin typeface="Book Antiqua" panose="02040602050305030304" pitchFamily="18" charset="0"/>
                          <a:ea typeface="標楷體" panose="03000509000000000000" pitchFamily="65" charset="-120"/>
                        </a:rPr>
                        <a:t>第</a:t>
                      </a:r>
                      <a:r>
                        <a:rPr lang="en-US" altLang="zh-TW" sz="2600" dirty="0" smtClean="0">
                          <a:latin typeface="Book Antiqua" panose="02040602050305030304" pitchFamily="18" charset="0"/>
                          <a:ea typeface="標楷體" panose="03000509000000000000" pitchFamily="65" charset="-120"/>
                        </a:rPr>
                        <a:t>6</a:t>
                      </a:r>
                      <a:r>
                        <a:rPr lang="zh-TW" altLang="en-US" sz="2600" dirty="0" smtClean="0">
                          <a:latin typeface="Book Antiqua" panose="02040602050305030304" pitchFamily="18" charset="0"/>
                          <a:ea typeface="標楷體" panose="03000509000000000000" pitchFamily="65" charset="-120"/>
                        </a:rPr>
                        <a:t>級</a:t>
                      </a:r>
                    </a:p>
                  </a:txBody>
                  <a:tcPr anchor="ctr">
                    <a:solidFill>
                      <a:srgbClr val="0070C0"/>
                    </a:solidFill>
                  </a:tcPr>
                </a:tc>
                <a:extLst>
                  <a:ext uri="{0D108BD9-81ED-4DB2-BD59-A6C34878D82A}"/>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latin typeface="標楷體" panose="03000509000000000000" pitchFamily="65" charset="-120"/>
                          <a:ea typeface="標楷體" panose="03000509000000000000" pitchFamily="65" charset="-120"/>
                        </a:rPr>
                        <a:t>志願</a:t>
                      </a:r>
                      <a:endParaRPr lang="en-US" altLang="zh-TW" sz="2600" b="1" dirty="0" smtClean="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smtClean="0">
                          <a:latin typeface="標楷體" panose="03000509000000000000" pitchFamily="65" charset="-120"/>
                          <a:ea typeface="標楷體" panose="03000509000000000000" pitchFamily="65" charset="-120"/>
                        </a:rPr>
                        <a:t>順序</a:t>
                      </a:r>
                      <a:endParaRPr lang="zh-TW" altLang="en-US" sz="2600" b="1" dirty="0">
                        <a:latin typeface="標楷體" panose="03000509000000000000" pitchFamily="65" charset="-120"/>
                        <a:ea typeface="標楷體" panose="03000509000000000000" pitchFamily="65" charset="-120"/>
                      </a:endParaRP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16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21</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solidFill>
                            <a:schemeClr val="dk1"/>
                          </a:solidFill>
                          <a:latin typeface="Book Antiqua" panose="02040602050305030304" pitchFamily="18" charset="0"/>
                          <a:ea typeface="標楷體" panose="03000509000000000000" pitchFamily="65" charset="-120"/>
                        </a:rPr>
                        <a:t>26</a:t>
                      </a:r>
                      <a:r>
                        <a:rPr lang="zh-TW" altLang="en-US" sz="2800" b="1" dirty="0" smtClean="0">
                          <a:solidFill>
                            <a:schemeClr val="dk1"/>
                          </a:solidFill>
                          <a:latin typeface="Book Antiqua" panose="02040602050305030304" pitchFamily="18" charset="0"/>
                          <a:ea typeface="標楷體" panose="03000509000000000000" pitchFamily="65" charset="-120"/>
                        </a:rPr>
                        <a:t>～</a:t>
                      </a:r>
                      <a:r>
                        <a:rPr lang="en-US" altLang="zh-TW" sz="2800" b="1" dirty="0" smtClean="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extLst>
              </a:tr>
              <a:tr h="895352">
                <a:tc>
                  <a:txBody>
                    <a:bodyPr/>
                    <a:lstStyle/>
                    <a:p>
                      <a:pPr marL="0" algn="ctr" defTabSz="914400" rtl="0" eaLnBrk="1" latinLnBrk="0" hangingPunct="1"/>
                      <a:r>
                        <a:rPr lang="zh-TW" altLang="en-US" sz="3300" b="1" kern="1200"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積分</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solidFill>
                      <a:schemeClr val="accent2">
                        <a:lumMod val="60000"/>
                        <a:lumOff val="4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smtClean="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extLst>
              </a:tr>
            </a:tbl>
          </a:graphicData>
        </a:graphic>
      </p:graphicFrame>
      <p:sp>
        <p:nvSpPr>
          <p:cNvPr id="7" name="副標題 2"/>
          <p:cNvSpPr txBox="1">
            <a:spLocks/>
          </p:cNvSpPr>
          <p:nvPr/>
        </p:nvSpPr>
        <p:spPr>
          <a:xfrm>
            <a:off x="0" y="5859463"/>
            <a:ext cx="12192000" cy="496887"/>
          </a:xfrm>
          <a:prstGeom prst="rect">
            <a:avLst/>
          </a:prstGeom>
          <a:solidFill>
            <a:schemeClr val="bg1">
              <a:lumMod val="95000"/>
            </a:schemeClr>
          </a:solidFill>
        </p:spPr>
        <p:txBody>
          <a:bodyPr>
            <a:normAutofit/>
          </a:bodyPr>
          <a:lstStyle/>
          <a:p>
            <a:pPr marL="228600" indent="-228600" fontAlgn="auto">
              <a:lnSpc>
                <a:spcPct val="90000"/>
              </a:lnSpc>
              <a:spcBef>
                <a:spcPts val="1000"/>
              </a:spcBef>
              <a:spcAft>
                <a:spcPts val="0"/>
              </a:spcAft>
              <a:defRPr/>
            </a:pPr>
            <a:endParaRPr kumimoji="0" lang="en-US" altLang="zh-TW" sz="2800" dirty="0">
              <a:latin typeface="微軟正黑體" pitchFamily="34" charset="-120"/>
              <a:ea typeface="微軟正黑體" pitchFamily="34" charset="-120"/>
            </a:endParaRPr>
          </a:p>
        </p:txBody>
      </p:sp>
      <p:pic>
        <p:nvPicPr>
          <p:cNvPr id="58372" name="圖片 7"/>
          <p:cNvPicPr>
            <a:picLocks noChangeAspect="1"/>
          </p:cNvPicPr>
          <p:nvPr/>
        </p:nvPicPr>
        <p:blipFill>
          <a:blip r:embed="rId3"/>
          <a:srcRect/>
          <a:stretch>
            <a:fillRect/>
          </a:stretch>
        </p:blipFill>
        <p:spPr bwMode="auto">
          <a:xfrm>
            <a:off x="8959850" y="5626100"/>
            <a:ext cx="1704975" cy="963613"/>
          </a:xfrm>
          <a:prstGeom prst="rect">
            <a:avLst/>
          </a:prstGeom>
          <a:noFill/>
          <a:ln w="9525">
            <a:noFill/>
            <a:miter lim="800000"/>
            <a:headEnd/>
            <a:tailEnd/>
          </a:ln>
        </p:spPr>
      </p:pic>
      <p:sp>
        <p:nvSpPr>
          <p:cNvPr id="58373" name="投影片編號版面配置區 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93EEC-837E-46DE-9C6D-C256CE769E23}" type="slidenum">
              <a:rPr lang="zh-TW" altLang="en-US" sz="2000">
                <a:solidFill>
                  <a:schemeClr val="tx1"/>
                </a:solidFill>
              </a:rPr>
              <a:pPr fontAlgn="base">
                <a:spcBef>
                  <a:spcPct val="0"/>
                </a:spcBef>
                <a:spcAft>
                  <a:spcPct val="0"/>
                </a:spcAft>
                <a:defRPr/>
              </a:pPr>
              <a:t>23</a:t>
            </a:fld>
            <a:endParaRPr lang="en-US" altLang="zh-TW" sz="2000">
              <a:solidFill>
                <a:schemeClr val="tx1"/>
              </a:solidFill>
            </a:endParaRPr>
          </a:p>
        </p:txBody>
      </p:sp>
      <p:sp>
        <p:nvSpPr>
          <p:cNvPr id="9" name="標題 1"/>
          <p:cNvSpPr txBox="1">
            <a:spLocks/>
          </p:cNvSpPr>
          <p:nvPr/>
        </p:nvSpPr>
        <p:spPr>
          <a:xfrm>
            <a:off x="534988" y="322263"/>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a:t>
            </a:r>
            <a:r>
              <a:rPr kumimoji="0" lang="zh-TW" altLang="en-US" sz="3900" b="1" dirty="0">
                <a:solidFill>
                  <a:srgbClr val="002060"/>
                </a:solidFill>
                <a:latin typeface="微軟正黑體" panose="020B0604030504040204" pitchFamily="34" charset="-120"/>
                <a:ea typeface="微軟正黑體" panose="020B0604030504040204" pitchFamily="34" charset="-120"/>
              </a:rPr>
              <a:t>成績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2/6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endParaRPr kumimoji="0" lang="zh-TW" altLang="en-US" sz="3700" b="1" dirty="0">
              <a:solidFill>
                <a:srgbClr val="C0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417638" y="4551363"/>
            <a:ext cx="9834562" cy="1900237"/>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1417638" y="2806700"/>
            <a:ext cx="9834562" cy="123983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6"/>
          <p:cNvSpPr/>
          <p:nvPr/>
        </p:nvSpPr>
        <p:spPr>
          <a:xfrm>
            <a:off x="1485772" y="1467737"/>
            <a:ext cx="1879600" cy="680720"/>
          </a:xfrm>
          <a:prstGeom prst="rect">
            <a:avLst/>
          </a:prstGeom>
          <a:solidFill>
            <a:schemeClr val="accent2">
              <a:lumMod val="20000"/>
              <a:lumOff val="80000"/>
            </a:schemeClr>
          </a:solidFill>
          <a:ln>
            <a:noFill/>
          </a:ln>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zh-TW" sz="24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競</a:t>
            </a:r>
            <a:r>
              <a:rPr kumimoji="0" lang="zh-TW" altLang="en-US" sz="24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kumimoji="0" lang="zh-TW" altLang="zh-TW" sz="24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賽</a:t>
            </a:r>
            <a:endParaRPr kumimoji="0" lang="zh-TW" altLang="en-US" sz="2400" b="1" dirty="0">
              <a:solidFill>
                <a:schemeClr val="accent5">
                  <a:lumMod val="50000"/>
                </a:schemeClr>
              </a:solidFill>
              <a:effectLst>
                <a:outerShdw blurRad="38100" dist="38100" dir="2700000" algn="tl">
                  <a:srgbClr val="000000">
                    <a:alpha val="43137"/>
                  </a:srgbClr>
                </a:outerShdw>
              </a:effectLst>
            </a:endParaRPr>
          </a:p>
        </p:txBody>
      </p:sp>
      <p:sp>
        <p:nvSpPr>
          <p:cNvPr id="8" name="矩形 7"/>
          <p:cNvSpPr/>
          <p:nvPr/>
        </p:nvSpPr>
        <p:spPr>
          <a:xfrm>
            <a:off x="3365372" y="1467737"/>
            <a:ext cx="1924473" cy="680720"/>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zh-TW" sz="2400" b="1" dirty="0">
                <a:solidFill>
                  <a:schemeClr val="accent5">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服務學習</a:t>
            </a:r>
            <a:endParaRPr kumimoji="0" lang="zh-TW" altLang="en-US" sz="2400" b="1" dirty="0">
              <a:solidFill>
                <a:schemeClr val="accent5">
                  <a:lumMod val="50000"/>
                </a:schemeClr>
              </a:solidFill>
              <a:effectLst>
                <a:outerShdw blurRad="38100" dist="38100" dir="2700000" algn="tl">
                  <a:srgbClr val="000000">
                    <a:alpha val="43137"/>
                  </a:srgbClr>
                </a:outerShdw>
              </a:effectLst>
            </a:endParaRPr>
          </a:p>
        </p:txBody>
      </p:sp>
      <p:sp>
        <p:nvSpPr>
          <p:cNvPr id="5" name="標題 1"/>
          <p:cNvSpPr txBox="1">
            <a:spLocks/>
          </p:cNvSpPr>
          <p:nvPr/>
        </p:nvSpPr>
        <p:spPr>
          <a:xfrm>
            <a:off x="838200" y="53975"/>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a:t>
            </a:r>
            <a:r>
              <a:rPr kumimoji="0" lang="zh-TW" altLang="en-US" sz="3900" b="1" dirty="0">
                <a:solidFill>
                  <a:srgbClr val="002060"/>
                </a:solidFill>
                <a:latin typeface="微軟正黑體" panose="020B0604030504040204" pitchFamily="34" charset="-120"/>
                <a:ea typeface="微軟正黑體" panose="020B0604030504040204" pitchFamily="34" charset="-120"/>
              </a:rPr>
              <a:t>成績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多元學習表現（</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3/6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endParaRPr kumimoji="0" lang="zh-TW" altLang="en-US" sz="3900" b="1" dirty="0">
              <a:solidFill>
                <a:srgbClr val="C00000"/>
              </a:solidFill>
              <a:latin typeface="微軟正黑體" panose="020B0604030504040204" pitchFamily="34" charset="-120"/>
              <a:ea typeface="微軟正黑體" panose="020B0604030504040204" pitchFamily="34" charset="-120"/>
              <a:cs typeface="+mj-cs"/>
            </a:endParaRPr>
          </a:p>
        </p:txBody>
      </p:sp>
      <p:sp>
        <p:nvSpPr>
          <p:cNvPr id="60426" name="投影片編號版面配置區 1"/>
          <p:cNvSpPr>
            <a:spLocks noGrp="1"/>
          </p:cNvSpPr>
          <p:nvPr>
            <p:ph type="sldNum" sz="quarter" idx="11"/>
          </p:nvPr>
        </p:nvSpPr>
        <p:spPr bwMode="auto">
          <a:xfrm>
            <a:off x="9448800" y="635476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46454EC-DF01-46DA-8E34-0850E136AF5C}" type="slidenum">
              <a:rPr lang="zh-TW" altLang="en-US" sz="2000">
                <a:solidFill>
                  <a:schemeClr val="tx1"/>
                </a:solidFill>
              </a:rPr>
              <a:pPr fontAlgn="base">
                <a:spcBef>
                  <a:spcPct val="0"/>
                </a:spcBef>
                <a:spcAft>
                  <a:spcPct val="0"/>
                </a:spcAft>
                <a:defRPr/>
              </a:pPr>
              <a:t>24</a:t>
            </a:fld>
            <a:endParaRPr lang="en-US" altLang="zh-TW" sz="2000">
              <a:solidFill>
                <a:schemeClr val="tx1"/>
              </a:solidFill>
            </a:endParaRPr>
          </a:p>
        </p:txBody>
      </p:sp>
      <p:sp>
        <p:nvSpPr>
          <p:cNvPr id="6" name="圓角矩形 5"/>
          <p:cNvSpPr/>
          <p:nvPr/>
        </p:nvSpPr>
        <p:spPr>
          <a:xfrm>
            <a:off x="6621463" y="3435350"/>
            <a:ext cx="4630737" cy="361950"/>
          </a:xfrm>
          <a:prstGeom prst="round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a:p>
        </p:txBody>
      </p:sp>
      <p:sp>
        <p:nvSpPr>
          <p:cNvPr id="13" name="圓角矩形 12"/>
          <p:cNvSpPr/>
          <p:nvPr/>
        </p:nvSpPr>
        <p:spPr>
          <a:xfrm>
            <a:off x="2033588" y="3724275"/>
            <a:ext cx="2832100" cy="284163"/>
          </a:xfrm>
          <a:prstGeom prst="round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kumimoji="0" lang="zh-TW" altLang="en-US"/>
          </a:p>
        </p:txBody>
      </p:sp>
      <p:pic>
        <p:nvPicPr>
          <p:cNvPr id="60429" name="Picture 7" descr="卡通可爱素材"/>
          <p:cNvPicPr>
            <a:picLocks noChangeAspect="1" noChangeArrowheads="1"/>
          </p:cNvPicPr>
          <p:nvPr/>
        </p:nvPicPr>
        <p:blipFill>
          <a:blip r:embed="rId3"/>
          <a:srcRect/>
          <a:stretch>
            <a:fillRect/>
          </a:stretch>
        </p:blipFill>
        <p:spPr bwMode="auto">
          <a:xfrm>
            <a:off x="9448800" y="893763"/>
            <a:ext cx="2674938" cy="2152650"/>
          </a:xfrm>
          <a:prstGeom prst="rect">
            <a:avLst/>
          </a:prstGeom>
          <a:noFill/>
          <a:ln w="9525">
            <a:noFill/>
            <a:miter lim="800000"/>
            <a:headEnd/>
            <a:tailEnd/>
          </a:ln>
        </p:spPr>
      </p:pic>
      <p:sp>
        <p:nvSpPr>
          <p:cNvPr id="3" name="內容版面配置區 2"/>
          <p:cNvSpPr>
            <a:spLocks noGrp="1"/>
          </p:cNvSpPr>
          <p:nvPr>
            <p:ph idx="1"/>
          </p:nvPr>
        </p:nvSpPr>
        <p:spPr>
          <a:xfrm>
            <a:off x="838200" y="827088"/>
            <a:ext cx="10612438" cy="5614987"/>
          </a:xfrm>
        </p:spPr>
        <p:txBody>
          <a:bodyPr rtlCol="0">
            <a:noAutofit/>
          </a:bodyPr>
          <a:lstStyle/>
          <a:p>
            <a:pPr marL="0" indent="0" eaLnBrk="1" fontAlgn="auto" hangingPunct="1">
              <a:spcAft>
                <a:spcPts val="0"/>
              </a:spcAft>
              <a:buFont typeface="Arial" panose="020B0604020202020204" pitchFamily="34" charset="0"/>
              <a:buNone/>
              <a:defRPr/>
            </a:pPr>
            <a:r>
              <a:rPr lang="zh-TW" altLang="zh-TW" sz="3000" b="1" dirty="0" smtClean="0">
                <a:solidFill>
                  <a:srgbClr val="C00000"/>
                </a:solidFill>
                <a:latin typeface="微軟正黑體" panose="020B0604030504040204" pitchFamily="34" charset="-120"/>
                <a:ea typeface="微軟正黑體" panose="020B0604030504040204" pitchFamily="34" charset="-120"/>
              </a:rPr>
              <a:t>多元</a:t>
            </a:r>
            <a:r>
              <a:rPr lang="zh-TW" altLang="zh-TW" sz="3000" b="1" dirty="0">
                <a:solidFill>
                  <a:srgbClr val="C00000"/>
                </a:solidFill>
                <a:latin typeface="微軟正黑體" panose="020B0604030504040204" pitchFamily="34" charset="-120"/>
                <a:ea typeface="微軟正黑體" panose="020B0604030504040204" pitchFamily="34" charset="-120"/>
              </a:rPr>
              <a:t>學習</a:t>
            </a:r>
            <a:r>
              <a:rPr lang="zh-TW" altLang="zh-TW" sz="3000" b="1" dirty="0" smtClean="0">
                <a:solidFill>
                  <a:srgbClr val="C00000"/>
                </a:solidFill>
                <a:latin typeface="微軟正黑體" panose="020B0604030504040204" pitchFamily="34" charset="-120"/>
                <a:ea typeface="微軟正黑體" panose="020B0604030504040204" pitchFamily="34" charset="-120"/>
              </a:rPr>
              <a:t>表現</a:t>
            </a:r>
            <a:r>
              <a:rPr lang="zh-TW" altLang="en-US" sz="3000" b="1" dirty="0" smtClean="0">
                <a:solidFill>
                  <a:srgbClr val="C00000"/>
                </a:solidFill>
                <a:latin typeface="微軟正黑體" panose="020B0604030504040204" pitchFamily="34" charset="-120"/>
                <a:ea typeface="微軟正黑體" panose="020B0604030504040204" pitchFamily="34" charset="-120"/>
              </a:rPr>
              <a:t>　</a:t>
            </a:r>
            <a:r>
              <a:rPr lang="zh-TW" altLang="zh-TW" sz="3000" b="1" dirty="0" smtClean="0">
                <a:solidFill>
                  <a:srgbClr val="C00000"/>
                </a:solidFill>
                <a:latin typeface="微軟正黑體" panose="020B0604030504040204" pitchFamily="34" charset="-120"/>
                <a:ea typeface="微軟正黑體" panose="020B0604030504040204" pitchFamily="34" charset="-120"/>
              </a:rPr>
              <a:t>積分</a:t>
            </a:r>
            <a:r>
              <a:rPr lang="zh-TW" altLang="zh-TW" sz="3000" b="1" dirty="0">
                <a:solidFill>
                  <a:srgbClr val="C00000"/>
                </a:solidFill>
                <a:latin typeface="微軟正黑體" panose="020B0604030504040204" pitchFamily="34" charset="-120"/>
                <a:ea typeface="微軟正黑體" panose="020B0604030504040204" pitchFamily="34" charset="-120"/>
              </a:rPr>
              <a:t>上限為</a:t>
            </a:r>
            <a:r>
              <a:rPr lang="en-US" altLang="zh-TW" sz="3000" b="1" dirty="0" smtClean="0">
                <a:solidFill>
                  <a:srgbClr val="C00000"/>
                </a:solidFill>
                <a:latin typeface="微軟正黑體" panose="020B0604030504040204" pitchFamily="34" charset="-120"/>
                <a:ea typeface="微軟正黑體" panose="020B0604030504040204" pitchFamily="34" charset="-120"/>
              </a:rPr>
              <a:t>15</a:t>
            </a:r>
            <a:r>
              <a:rPr lang="zh-TW" altLang="zh-TW" sz="3000" b="1" dirty="0" smtClean="0">
                <a:solidFill>
                  <a:srgbClr val="C00000"/>
                </a:solidFill>
                <a:latin typeface="微軟正黑體" panose="020B0604030504040204" pitchFamily="34" charset="-120"/>
                <a:ea typeface="微軟正黑體" panose="020B0604030504040204" pitchFamily="34" charset="-120"/>
              </a:rPr>
              <a:t>分</a:t>
            </a:r>
            <a:r>
              <a:rPr lang="zh-TW" altLang="en-US" sz="3000" b="1" dirty="0" smtClean="0">
                <a:solidFill>
                  <a:srgbClr val="C00000"/>
                </a:solidFill>
                <a:latin typeface="微軟正黑體" panose="020B0604030504040204" pitchFamily="34" charset="-120"/>
                <a:ea typeface="微軟正黑體" panose="020B0604030504040204" pitchFamily="34" charset="-120"/>
              </a:rPr>
              <a:t>，分項目為二大項</a:t>
            </a:r>
            <a:endParaRPr lang="en-US" altLang="zh-TW" sz="3000" b="1"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spcAft>
                <a:spcPts val="0"/>
              </a:spcAft>
              <a:buFont typeface="Arial" panose="020B0604020202020204" pitchFamily="34" charset="0"/>
              <a:buChar char="•"/>
              <a:defRPr/>
            </a:pPr>
            <a:endParaRPr lang="en-US" altLang="zh-TW" sz="6000" dirty="0" smtClean="0">
              <a:latin typeface="微軟正黑體" panose="020B0604030504040204" pitchFamily="34" charset="-120"/>
              <a:ea typeface="微軟正黑體" panose="020B0604030504040204" pitchFamily="34" charset="-120"/>
            </a:endParaRPr>
          </a:p>
          <a:p>
            <a:pPr eaLnBrk="1" fontAlgn="auto" hangingPunct="1">
              <a:spcAft>
                <a:spcPts val="600"/>
              </a:spcAft>
              <a:buFont typeface="Wingdings" panose="05000000000000000000" pitchFamily="2" charset="2"/>
              <a:buChar char="l"/>
              <a:defRPr/>
            </a:pPr>
            <a:r>
              <a:rPr lang="zh-TW" altLang="zh-TW" b="1" dirty="0" smtClean="0">
                <a:solidFill>
                  <a:srgbClr val="0033CC"/>
                </a:solidFill>
                <a:latin typeface="微軟正黑體" panose="020B0604030504040204" pitchFamily="34" charset="-120"/>
                <a:ea typeface="微軟正黑體" panose="020B0604030504040204" pitchFamily="34" charset="-120"/>
              </a:rPr>
              <a:t>競賽</a:t>
            </a:r>
            <a:r>
              <a:rPr lang="zh-TW" altLang="en-US" b="1" dirty="0" smtClean="0">
                <a:solidFill>
                  <a:srgbClr val="0033CC"/>
                </a:solidFill>
                <a:latin typeface="微軟正黑體" panose="020B0604030504040204" pitchFamily="34" charset="-120"/>
                <a:ea typeface="微軟正黑體" panose="020B0604030504040204" pitchFamily="34" charset="-120"/>
              </a:rPr>
              <a:t>（上限７分）</a:t>
            </a:r>
            <a:endParaRPr lang="en-US" altLang="zh-TW" b="1" dirty="0" smtClean="0">
              <a:solidFill>
                <a:srgbClr val="0033CC"/>
              </a:solidFill>
              <a:latin typeface="微軟正黑體" panose="020B0604030504040204" pitchFamily="34" charset="-120"/>
              <a:ea typeface="微軟正黑體" panose="020B0604030504040204" pitchFamily="34" charset="-120"/>
            </a:endParaRPr>
          </a:p>
          <a:p>
            <a:pPr lvl="2" eaLnBrk="1" fontAlgn="auto" hangingPunct="1">
              <a:spcAft>
                <a:spcPts val="0"/>
              </a:spcAft>
              <a:buFont typeface="Wingdings" panose="05000000000000000000" pitchFamily="2" charset="2"/>
              <a:buChar char="Ø"/>
              <a:defRPr/>
            </a:pPr>
            <a:r>
              <a:rPr lang="zh-TW" altLang="zh-TW" sz="1800" dirty="0" smtClean="0">
                <a:solidFill>
                  <a:srgbClr val="C00000"/>
                </a:solidFill>
                <a:latin typeface="微軟正黑體" panose="020B0604030504040204" pitchFamily="34" charset="-120"/>
                <a:ea typeface="微軟正黑體" panose="020B0604030504040204" pitchFamily="34" charset="-120"/>
              </a:rPr>
              <a:t>競賽</a:t>
            </a:r>
            <a:r>
              <a:rPr lang="zh-TW" altLang="zh-TW" sz="1800" dirty="0">
                <a:solidFill>
                  <a:srgbClr val="C00000"/>
                </a:solidFill>
                <a:latin typeface="微軟正黑體" panose="020B0604030504040204" pitchFamily="34" charset="-120"/>
                <a:ea typeface="微軟正黑體" panose="020B0604030504040204" pitchFamily="34" charset="-120"/>
              </a:rPr>
              <a:t>得獎應於國中在學期間且至</a:t>
            </a:r>
            <a:r>
              <a:rPr lang="en-US" altLang="zh-TW" sz="1800" b="1" dirty="0" smtClean="0">
                <a:solidFill>
                  <a:srgbClr val="C00000"/>
                </a:solidFill>
                <a:latin typeface="微軟正黑體" panose="020B0604030504040204" pitchFamily="34" charset="-120"/>
                <a:ea typeface="微軟正黑體" panose="020B0604030504040204" pitchFamily="34" charset="-120"/>
              </a:rPr>
              <a:t>109</a:t>
            </a:r>
            <a:r>
              <a:rPr lang="zh-TW" altLang="zh-TW" sz="1800" b="1" dirty="0" smtClean="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smtClean="0">
                <a:solidFill>
                  <a:srgbClr val="C00000"/>
                </a:solidFill>
                <a:latin typeface="微軟正黑體" panose="020B0604030504040204" pitchFamily="34" charset="-120"/>
                <a:ea typeface="微軟正黑體" panose="020B0604030504040204" pitchFamily="34" charset="-120"/>
              </a:rPr>
              <a:t>月</a:t>
            </a:r>
            <a:r>
              <a:rPr lang="en-US" altLang="zh-TW" sz="1800" b="1" dirty="0" smtClean="0">
                <a:solidFill>
                  <a:srgbClr val="C00000"/>
                </a:solidFill>
                <a:latin typeface="微軟正黑體" panose="020B0604030504040204" pitchFamily="34" charset="-120"/>
                <a:ea typeface="微軟正黑體" panose="020B0604030504040204" pitchFamily="34" charset="-120"/>
              </a:rPr>
              <a:t>14</a:t>
            </a:r>
            <a:r>
              <a:rPr lang="zh-TW" altLang="zh-TW" sz="1800" b="1" dirty="0" smtClean="0">
                <a:solidFill>
                  <a:srgbClr val="C00000"/>
                </a:solidFill>
                <a:latin typeface="微軟正黑體" panose="020B0604030504040204" pitchFamily="34" charset="-120"/>
                <a:ea typeface="微軟正黑體" panose="020B0604030504040204" pitchFamily="34" charset="-120"/>
              </a:rPr>
              <a:t>日</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zh-TW" sz="1800" b="1" dirty="0" smtClean="0">
                <a:solidFill>
                  <a:srgbClr val="C00000"/>
                </a:solidFill>
                <a:latin typeface="微軟正黑體" panose="020B0604030504040204" pitchFamily="34" charset="-120"/>
                <a:ea typeface="微軟正黑體" panose="020B0604030504040204" pitchFamily="34" charset="-120"/>
              </a:rPr>
              <a:t>星期</a:t>
            </a:r>
            <a:r>
              <a:rPr lang="zh-TW" altLang="en-US" sz="1800" b="1" dirty="0">
                <a:solidFill>
                  <a:srgbClr val="C00000"/>
                </a:solidFill>
                <a:latin typeface="微軟正黑體" panose="020B0604030504040204" pitchFamily="34" charset="-120"/>
                <a:ea typeface="微軟正黑體" panose="020B0604030504040204" pitchFamily="34" charset="-120"/>
              </a:rPr>
              <a:t>四</a:t>
            </a:r>
            <a:r>
              <a:rPr lang="zh-TW" altLang="zh-TW" sz="1800" b="1" dirty="0" smtClean="0">
                <a:solidFill>
                  <a:srgbClr val="C00000"/>
                </a:solidFill>
                <a:latin typeface="微軟正黑體" panose="020B0604030504040204" pitchFamily="34" charset="-120"/>
                <a:ea typeface="微軟正黑體" panose="020B0604030504040204" pitchFamily="34" charset="-120"/>
              </a:rPr>
              <a:t>）</a:t>
            </a:r>
            <a:r>
              <a:rPr lang="zh-TW" altLang="en-US" sz="1800" b="1" dirty="0" smtClean="0">
                <a:solidFill>
                  <a:srgbClr val="C00000"/>
                </a:solidFill>
                <a:latin typeface="微軟正黑體" panose="020B0604030504040204" pitchFamily="34" charset="-120"/>
                <a:ea typeface="微軟正黑體" panose="020B0604030504040204" pitchFamily="34" charset="-120"/>
              </a:rPr>
              <a:t>（含）前</a:t>
            </a:r>
            <a:r>
              <a:rPr lang="zh-TW" altLang="zh-TW" sz="1800" b="1" dirty="0" smtClean="0">
                <a:solidFill>
                  <a:srgbClr val="C00000"/>
                </a:solidFill>
                <a:latin typeface="微軟正黑體" panose="020B0604030504040204" pitchFamily="34" charset="-120"/>
                <a:ea typeface="微軟正黑體" panose="020B0604030504040204" pitchFamily="34" charset="-120"/>
              </a:rPr>
              <a:t>取得</a:t>
            </a:r>
            <a:r>
              <a:rPr lang="zh-TW" altLang="zh-TW" sz="1800" b="1" dirty="0">
                <a:solidFill>
                  <a:srgbClr val="C00000"/>
                </a:solidFill>
                <a:latin typeface="微軟正黑體" panose="020B0604030504040204" pitchFamily="34" charset="-120"/>
                <a:ea typeface="微軟正黑體" panose="020B0604030504040204" pitchFamily="34" charset="-120"/>
              </a:rPr>
              <a:t>為限</a:t>
            </a:r>
            <a:r>
              <a:rPr lang="zh-TW" altLang="zh-TW" sz="1800" dirty="0">
                <a:latin typeface="微軟正黑體" panose="020B0604030504040204" pitchFamily="34" charset="-120"/>
                <a:ea typeface="微軟正黑體" panose="020B0604030504040204" pitchFamily="34" charset="-120"/>
              </a:rPr>
              <a:t>。</a:t>
            </a:r>
          </a:p>
          <a:p>
            <a:pPr lvl="2" eaLnBrk="1" fontAlgn="auto" hangingPunct="1">
              <a:spcAft>
                <a:spcPts val="0"/>
              </a:spcAft>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國際性及全國性競賽項目</a:t>
            </a:r>
            <a:r>
              <a:rPr lang="zh-TW" altLang="zh-TW" sz="1800" dirty="0" smtClean="0">
                <a:latin typeface="微軟正黑體" panose="020B0604030504040204" pitchFamily="34" charset="-120"/>
                <a:ea typeface="微軟正黑體" panose="020B0604030504040204" pitchFamily="34" charset="-120"/>
              </a:rPr>
              <a:t>以簡章所列項目</a:t>
            </a:r>
            <a:r>
              <a:rPr lang="zh-TW" altLang="zh-TW" sz="1800" dirty="0">
                <a:latin typeface="微軟正黑體" panose="020B0604030504040204" pitchFamily="34" charset="-120"/>
                <a:ea typeface="微軟正黑體" panose="020B0604030504040204" pitchFamily="34" charset="-120"/>
              </a:rPr>
              <a:t>為限。</a:t>
            </a:r>
          </a:p>
          <a:p>
            <a:pPr lvl="2" eaLnBrk="1" fontAlgn="auto" hangingPunct="1">
              <a:spcAft>
                <a:spcPts val="0"/>
              </a:spcAft>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區域及縣（市）競賽</a:t>
            </a:r>
            <a:r>
              <a:rPr lang="zh-TW" altLang="zh-TW" sz="1800" dirty="0" smtClean="0">
                <a:solidFill>
                  <a:srgbClr val="C00000"/>
                </a:solidFill>
                <a:latin typeface="微軟正黑體" panose="020B0604030504040204" pitchFamily="34" charset="-120"/>
                <a:ea typeface="微軟正黑體" panose="020B0604030504040204" pitchFamily="34" charset="-120"/>
              </a:rPr>
              <a:t>以</a:t>
            </a:r>
            <a:r>
              <a:rPr lang="zh-TW" altLang="en-US" sz="1800" dirty="0" smtClean="0">
                <a:solidFill>
                  <a:srgbClr val="C00000"/>
                </a:solidFill>
                <a:latin typeface="微軟正黑體" panose="020B0604030504040204" pitchFamily="34" charset="-120"/>
                <a:ea typeface="微軟正黑體" panose="020B0604030504040204" pitchFamily="34" charset="-120"/>
              </a:rPr>
              <a:t>縣市</a:t>
            </a:r>
            <a:r>
              <a:rPr lang="zh-TW" altLang="zh-TW" sz="1800" dirty="0" smtClean="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smtClean="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smtClean="0">
                <a:solidFill>
                  <a:srgbClr val="C00000"/>
                </a:solidFill>
                <a:latin typeface="微軟正黑體" panose="020B0604030504040204" pitchFamily="34" charset="-120"/>
                <a:ea typeface="微軟正黑體" panose="020B0604030504040204" pitchFamily="34" charset="-120"/>
              </a:rPr>
              <a:t>縣市為縣市長</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dirty="0" smtClean="0">
                <a:solidFill>
                  <a:srgbClr val="C00000"/>
                </a:solidFill>
                <a:latin typeface="微軟正黑體" panose="020B0604030504040204" pitchFamily="34" charset="-120"/>
                <a:ea typeface="微軟正黑體" panose="020B0604030504040204" pitchFamily="34" charset="-120"/>
              </a:rPr>
              <a:t>直轄市為</a:t>
            </a:r>
            <a:r>
              <a:rPr lang="zh-TW" altLang="en-US" sz="1800" b="1" dirty="0" smtClean="0">
                <a:solidFill>
                  <a:srgbClr val="C00000"/>
                </a:solidFill>
                <a:latin typeface="微軟正黑體" panose="020B0604030504040204" pitchFamily="34" charset="-120"/>
                <a:ea typeface="微軟正黑體" panose="020B0604030504040204" pitchFamily="34" charset="-120"/>
              </a:rPr>
              <a:t>市長或其所屬之一級機關首長</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eaLnBrk="1" fontAlgn="auto" hangingPunct="1">
              <a:lnSpc>
                <a:spcPct val="100000"/>
              </a:lnSpc>
              <a:spcAft>
                <a:spcPts val="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a:t>
            </a:r>
            <a:r>
              <a:rPr lang="zh-TW" altLang="en-US" b="1" dirty="0" smtClean="0">
                <a:solidFill>
                  <a:srgbClr val="0033CC"/>
                </a:solidFill>
                <a:latin typeface="微軟正黑體" panose="020B0604030504040204" pitchFamily="34" charset="-120"/>
                <a:ea typeface="微軟正黑體" panose="020B0604030504040204" pitchFamily="34" charset="-120"/>
              </a:rPr>
              <a:t>上限</a:t>
            </a:r>
            <a:r>
              <a:rPr lang="en-US" altLang="zh-TW" b="1" dirty="0" smtClean="0">
                <a:solidFill>
                  <a:srgbClr val="0033CC"/>
                </a:solidFill>
                <a:latin typeface="微軟正黑體" panose="020B0604030504040204" pitchFamily="34" charset="-120"/>
                <a:ea typeface="微軟正黑體" panose="020B0604030504040204" pitchFamily="34" charset="-120"/>
              </a:rPr>
              <a:t>15</a:t>
            </a:r>
            <a:r>
              <a:rPr lang="zh-TW" altLang="en-US" b="1" dirty="0" smtClean="0">
                <a:solidFill>
                  <a:srgbClr val="0033CC"/>
                </a:solidFill>
                <a:latin typeface="微軟正黑體" panose="020B0604030504040204" pitchFamily="34" charset="-120"/>
                <a:ea typeface="微軟正黑體" panose="020B0604030504040204" pitchFamily="34" charset="-120"/>
              </a:rPr>
              <a:t>分</a:t>
            </a:r>
            <a:r>
              <a:rPr lang="zh-TW" altLang="en-US" b="1" dirty="0">
                <a:solidFill>
                  <a:srgbClr val="0033CC"/>
                </a:solidFill>
                <a:latin typeface="微軟正黑體" panose="020B0604030504040204" pitchFamily="34" charset="-120"/>
                <a:ea typeface="微軟正黑體" panose="020B0604030504040204" pitchFamily="34" charset="-120"/>
              </a:rPr>
              <a:t>）</a:t>
            </a:r>
            <a:endParaRPr lang="en-US" altLang="zh-TW" b="1" dirty="0">
              <a:solidFill>
                <a:srgbClr val="0033CC"/>
              </a:solidFill>
              <a:latin typeface="微軟正黑體" panose="020B0604030504040204" pitchFamily="34" charset="-120"/>
              <a:ea typeface="微軟正黑體" panose="020B0604030504040204" pitchFamily="34" charset="-120"/>
            </a:endParaRPr>
          </a:p>
          <a:p>
            <a:pPr lvl="2" eaLnBrk="1" fontAlgn="auto" hangingPunct="1">
              <a:lnSpc>
                <a:spcPct val="100000"/>
              </a:lnSpc>
              <a:spcAft>
                <a:spcPts val="0"/>
              </a:spcAft>
              <a:buFont typeface="Wingdings" panose="05000000000000000000" pitchFamily="2" charset="2"/>
              <a:buChar char="Ø"/>
              <a:defRPr/>
            </a:pPr>
            <a:r>
              <a:rPr lang="zh-TW" altLang="zh-TW" sz="1800" dirty="0" smtClean="0">
                <a:latin typeface="微軟正黑體" panose="020B0604030504040204" pitchFamily="34" charset="-120"/>
                <a:ea typeface="微軟正黑體" panose="020B0604030504040204" pitchFamily="34" charset="-120"/>
              </a:rPr>
              <a:t>採</a:t>
            </a:r>
            <a:r>
              <a:rPr lang="zh-TW" altLang="zh-TW" sz="1800" dirty="0">
                <a:latin typeface="微軟正黑體" panose="020B0604030504040204" pitchFamily="34" charset="-120"/>
                <a:ea typeface="微軟正黑體" panose="020B0604030504040204" pitchFamily="34" charset="-120"/>
              </a:rPr>
              <a:t>計學校服務</a:t>
            </a:r>
            <a:r>
              <a:rPr lang="zh-TW" altLang="zh-TW" sz="1800" dirty="0" smtClean="0">
                <a:latin typeface="微軟正黑體" panose="020B0604030504040204" pitchFamily="34" charset="-120"/>
                <a:ea typeface="微軟正黑體" panose="020B0604030504040204" pitchFamily="34" charset="-120"/>
              </a:rPr>
              <a:t>表現</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擔任</a:t>
            </a:r>
            <a:r>
              <a:rPr lang="zh-TW" altLang="zh-TW" sz="1800" dirty="0">
                <a:latin typeface="微軟正黑體" panose="020B0604030504040204" pitchFamily="34" charset="-120"/>
                <a:ea typeface="微軟正黑體" panose="020B0604030504040204" pitchFamily="34" charset="-120"/>
              </a:rPr>
              <a:t>班級幹部、小老師或社團幹部任滿一學期</a:t>
            </a:r>
            <a:r>
              <a:rPr lang="zh-TW" altLang="zh-TW" sz="1800" dirty="0" smtClean="0">
                <a:latin typeface="微軟正黑體" panose="020B0604030504040204" pitchFamily="34" charset="-120"/>
                <a:ea typeface="微軟正黑體" panose="020B0604030504040204" pitchFamily="34" charset="-120"/>
              </a:rPr>
              <a:t>得</a:t>
            </a:r>
            <a:r>
              <a:rPr lang="en-US" altLang="zh-TW" sz="1800" b="1" dirty="0" smtClean="0">
                <a:latin typeface="微軟正黑體" panose="020B0604030504040204" pitchFamily="34" charset="-120"/>
                <a:ea typeface="微軟正黑體" panose="020B0604030504040204" pitchFamily="34" charset="-120"/>
              </a:rPr>
              <a:t>2</a:t>
            </a:r>
            <a:r>
              <a:rPr lang="zh-TW" altLang="zh-TW" sz="1800" b="1" dirty="0" smtClean="0">
                <a:latin typeface="微軟正黑體" panose="020B0604030504040204" pitchFamily="34" charset="-120"/>
                <a:ea typeface="微軟正黑體" panose="020B0604030504040204" pitchFamily="34" charset="-120"/>
              </a:rPr>
              <a:t>分</a:t>
            </a:r>
            <a:r>
              <a:rPr lang="zh-TW" altLang="zh-TW" sz="1800" dirty="0" smtClean="0">
                <a:latin typeface="微軟正黑體" panose="020B0604030504040204" pitchFamily="34" charset="-120"/>
                <a:ea typeface="微軟正黑體" panose="020B0604030504040204" pitchFamily="34" charset="-120"/>
              </a:rPr>
              <a:t>，</a:t>
            </a:r>
            <a:r>
              <a:rPr lang="en-US" altLang="zh-TW" sz="1800" dirty="0" smtClean="0">
                <a:latin typeface="微軟正黑體" panose="020B0604030504040204" pitchFamily="34" charset="-120"/>
                <a:ea typeface="微軟正黑體" panose="020B0604030504040204" pitchFamily="34" charset="-120"/>
              </a:rPr>
              <a:t/>
            </a:r>
            <a:br>
              <a:rPr lang="en-US" altLang="zh-TW" sz="1800" dirty="0" smtClean="0">
                <a:latin typeface="微軟正黑體" panose="020B0604030504040204" pitchFamily="34" charset="-120"/>
                <a:ea typeface="微軟正黑體" panose="020B0604030504040204" pitchFamily="34" charset="-120"/>
              </a:rPr>
            </a:br>
            <a:r>
              <a:rPr lang="zh-TW" altLang="zh-TW" sz="1800" dirty="0" smtClean="0">
                <a:solidFill>
                  <a:srgbClr val="C00000"/>
                </a:solidFill>
                <a:latin typeface="微軟正黑體" panose="020B0604030504040204" pitchFamily="34" charset="-120"/>
                <a:ea typeface="微軟正黑體" panose="020B0604030504040204" pitchFamily="34" charset="-120"/>
              </a:rPr>
              <a:t>同一</a:t>
            </a:r>
            <a:r>
              <a:rPr lang="zh-TW" altLang="zh-TW" sz="1800" dirty="0">
                <a:solidFill>
                  <a:srgbClr val="C00000"/>
                </a:solidFill>
                <a:latin typeface="微軟正黑體" panose="020B0604030504040204" pitchFamily="34" charset="-120"/>
                <a:ea typeface="微軟正黑體" panose="020B0604030504040204" pitchFamily="34" charset="-120"/>
              </a:rPr>
              <a:t>學期同時擔任班級幹部、小老師或社團幹部，仍</a:t>
            </a:r>
            <a:r>
              <a:rPr lang="zh-TW" altLang="zh-TW" sz="1800" dirty="0" smtClean="0">
                <a:solidFill>
                  <a:srgbClr val="C00000"/>
                </a:solidFill>
                <a:latin typeface="微軟正黑體" panose="020B0604030504040204" pitchFamily="34" charset="-120"/>
                <a:ea typeface="微軟正黑體" panose="020B0604030504040204" pitchFamily="34" charset="-120"/>
              </a:rPr>
              <a:t>以</a:t>
            </a:r>
            <a:r>
              <a:rPr lang="en-US" altLang="zh-TW" sz="1800" b="1" dirty="0" smtClean="0">
                <a:solidFill>
                  <a:srgbClr val="C00000"/>
                </a:solidFill>
                <a:latin typeface="微軟正黑體" panose="020B0604030504040204" pitchFamily="34" charset="-120"/>
                <a:ea typeface="微軟正黑體" panose="020B0604030504040204" pitchFamily="34" charset="-120"/>
              </a:rPr>
              <a:t>2</a:t>
            </a:r>
            <a:r>
              <a:rPr lang="zh-TW" altLang="zh-TW" sz="1800" b="1" dirty="0" smtClean="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r>
              <a:rPr lang="zh-TW" altLang="zh-TW" sz="1800" dirty="0" smtClean="0">
                <a:solidFill>
                  <a:srgbClr val="C00000"/>
                </a:solidFill>
                <a:latin typeface="微軟正黑體" panose="020B0604030504040204" pitchFamily="34" charset="-120"/>
                <a:ea typeface="微軟正黑體" panose="020B0604030504040204" pitchFamily="34" charset="-120"/>
              </a:rPr>
              <a:t>。除</a:t>
            </a:r>
            <a:r>
              <a:rPr lang="zh-TW" altLang="zh-TW" sz="1800" dirty="0">
                <a:solidFill>
                  <a:srgbClr val="C00000"/>
                </a:solidFill>
                <a:latin typeface="微軟正黑體" panose="020B0604030504040204" pitchFamily="34" charset="-120"/>
                <a:ea typeface="微軟正黑體" panose="020B0604030504040204" pitchFamily="34" charset="-120"/>
              </a:rPr>
              <a:t>副班長、副社長</a:t>
            </a:r>
            <a:r>
              <a:rPr lang="zh-TW" altLang="zh-TW" sz="1800" dirty="0" smtClean="0">
                <a:solidFill>
                  <a:srgbClr val="C00000"/>
                </a:solidFill>
                <a:latin typeface="微軟正黑體" panose="020B0604030504040204" pitchFamily="34" charset="-120"/>
                <a:ea typeface="微軟正黑體" panose="020B0604030504040204" pitchFamily="34" charset="-120"/>
              </a:rPr>
              <a:t>，</a:t>
            </a:r>
            <a:r>
              <a:rPr lang="en-US" altLang="zh-TW" sz="1800" dirty="0" smtClean="0">
                <a:solidFill>
                  <a:srgbClr val="C00000"/>
                </a:solidFill>
                <a:latin typeface="微軟正黑體" panose="020B0604030504040204" pitchFamily="34" charset="-120"/>
                <a:ea typeface="微軟正黑體" panose="020B0604030504040204" pitchFamily="34" charset="-120"/>
              </a:rPr>
              <a:t/>
            </a:r>
            <a:br>
              <a:rPr lang="en-US" altLang="zh-TW" sz="1800" dirty="0" smtClean="0">
                <a:solidFill>
                  <a:srgbClr val="C00000"/>
                </a:solidFill>
                <a:latin typeface="微軟正黑體" panose="020B0604030504040204" pitchFamily="34" charset="-120"/>
                <a:ea typeface="微軟正黑體" panose="020B0604030504040204" pitchFamily="34" charset="-120"/>
              </a:rPr>
            </a:br>
            <a:r>
              <a:rPr lang="zh-TW" altLang="zh-TW" sz="1800" dirty="0" smtClean="0">
                <a:solidFill>
                  <a:srgbClr val="C00000"/>
                </a:solidFill>
                <a:latin typeface="微軟正黑體" panose="020B0604030504040204" pitchFamily="34" charset="-120"/>
                <a:ea typeface="微軟正黑體" panose="020B0604030504040204" pitchFamily="34" charset="-120"/>
              </a:rPr>
              <a:t>其餘</a:t>
            </a:r>
            <a:r>
              <a:rPr lang="zh-TW" altLang="zh-TW" sz="1800" dirty="0">
                <a:solidFill>
                  <a:srgbClr val="C00000"/>
                </a:solidFill>
                <a:latin typeface="微軟正黑體" panose="020B0604030504040204" pitchFamily="34" charset="-120"/>
                <a:ea typeface="微軟正黑體" panose="020B0604030504040204" pitchFamily="34" charset="-120"/>
              </a:rPr>
              <a:t>副級幹部皆不採計。</a:t>
            </a:r>
          </a:p>
          <a:p>
            <a:pPr lvl="2" eaLnBrk="1" fontAlgn="auto" hangingPunct="1">
              <a:lnSpc>
                <a:spcPct val="100000"/>
              </a:lnSpc>
              <a:spcAft>
                <a:spcPts val="0"/>
              </a:spcAft>
              <a:buFont typeface="Wingdings" panose="05000000000000000000" pitchFamily="2" charset="2"/>
              <a:buChar char="Ø"/>
              <a:defRPr/>
            </a:pPr>
            <a:r>
              <a:rPr lang="zh-TW" altLang="zh-TW" sz="1800" dirty="0" smtClean="0">
                <a:latin typeface="微軟正黑體" panose="020B0604030504040204" pitchFamily="34" charset="-120"/>
                <a:ea typeface="微軟正黑體" panose="020B0604030504040204" pitchFamily="34" charset="-120"/>
              </a:rPr>
              <a:t>校外</a:t>
            </a:r>
            <a:r>
              <a:rPr lang="zh-TW" altLang="zh-TW" sz="1800" dirty="0">
                <a:latin typeface="微軟正黑體" panose="020B0604030504040204" pitchFamily="34" charset="-120"/>
                <a:ea typeface="微軟正黑體" panose="020B0604030504040204" pitchFamily="34" charset="-120"/>
              </a:rPr>
              <a:t>服務學習時</a:t>
            </a:r>
            <a:r>
              <a:rPr lang="zh-TW" altLang="zh-TW" sz="1800" dirty="0" smtClean="0">
                <a:latin typeface="微軟正黑體" panose="020B0604030504040204" pitchFamily="34" charset="-120"/>
                <a:ea typeface="微軟正黑體" panose="020B0604030504040204" pitchFamily="34" charset="-120"/>
              </a:rPr>
              <a:t>數</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參加</a:t>
            </a:r>
            <a:r>
              <a:rPr lang="zh-TW" altLang="zh-TW" sz="1800" dirty="0">
                <a:latin typeface="微軟正黑體" panose="020B0604030504040204" pitchFamily="34" charset="-120"/>
                <a:ea typeface="微軟正黑體" panose="020B0604030504040204" pitchFamily="34" charset="-120"/>
              </a:rPr>
              <a:t>校內服務學習課程及活動，或於校外參加志工服務或社區</a:t>
            </a:r>
            <a:r>
              <a:rPr lang="zh-TW" altLang="zh-TW" sz="1800" dirty="0" smtClean="0">
                <a:latin typeface="微軟正黑體" panose="020B0604030504040204" pitchFamily="34" charset="-120"/>
                <a:ea typeface="微軟正黑體" panose="020B0604030504040204" pitchFamily="34" charset="-120"/>
              </a:rPr>
              <a:t>服務</a:t>
            </a:r>
            <a:r>
              <a:rPr lang="en-US" altLang="zh-TW" sz="1800" dirty="0" smtClean="0">
                <a:latin typeface="微軟正黑體" panose="020B0604030504040204" pitchFamily="34" charset="-120"/>
                <a:ea typeface="微軟正黑體" panose="020B0604030504040204" pitchFamily="34" charset="-120"/>
              </a:rPr>
              <a:t/>
            </a:r>
            <a:br>
              <a:rPr lang="en-US" altLang="zh-TW" sz="1800" dirty="0" smtClean="0">
                <a:latin typeface="微軟正黑體" panose="020B0604030504040204" pitchFamily="34" charset="-120"/>
                <a:ea typeface="微軟正黑體" panose="020B0604030504040204" pitchFamily="34" charset="-120"/>
              </a:rPr>
            </a:br>
            <a:r>
              <a:rPr lang="zh-TW" altLang="zh-TW" sz="1800" dirty="0" smtClean="0">
                <a:solidFill>
                  <a:srgbClr val="C00000"/>
                </a:solidFill>
                <a:latin typeface="微軟正黑體" panose="020B0604030504040204" pitchFamily="34" charset="-120"/>
                <a:ea typeface="微軟正黑體" panose="020B0604030504040204" pitchFamily="34" charset="-120"/>
              </a:rPr>
              <a:t>滿</a:t>
            </a:r>
            <a:r>
              <a:rPr lang="en-US" altLang="zh-TW" sz="1800" dirty="0" smtClean="0">
                <a:solidFill>
                  <a:srgbClr val="C00000"/>
                </a:solidFill>
                <a:latin typeface="微軟正黑體" panose="020B0604030504040204" pitchFamily="34" charset="-120"/>
                <a:ea typeface="微軟正黑體" panose="020B0604030504040204" pitchFamily="34" charset="-120"/>
              </a:rPr>
              <a:t>1</a:t>
            </a:r>
            <a:r>
              <a:rPr lang="zh-TW" altLang="zh-TW" sz="1800" dirty="0" smtClean="0">
                <a:solidFill>
                  <a:srgbClr val="C00000"/>
                </a:solidFill>
                <a:latin typeface="微軟正黑體" panose="020B0604030504040204" pitchFamily="34" charset="-120"/>
                <a:ea typeface="微軟正黑體" panose="020B0604030504040204" pitchFamily="34" charset="-120"/>
              </a:rPr>
              <a:t>小時得</a:t>
            </a:r>
            <a:r>
              <a:rPr lang="en-US" altLang="zh-TW" sz="1800" b="1" dirty="0" smtClean="0">
                <a:solidFill>
                  <a:srgbClr val="C00000"/>
                </a:solidFill>
                <a:latin typeface="微軟正黑體" panose="020B0604030504040204" pitchFamily="34" charset="-120"/>
                <a:ea typeface="微軟正黑體" panose="020B0604030504040204" pitchFamily="34" charset="-120"/>
              </a:rPr>
              <a:t>0.25</a:t>
            </a:r>
            <a:r>
              <a:rPr lang="zh-TW" altLang="zh-TW" sz="1800" b="1" dirty="0" smtClean="0">
                <a:solidFill>
                  <a:srgbClr val="C00000"/>
                </a:solidFill>
                <a:latin typeface="微軟正黑體" panose="020B0604030504040204" pitchFamily="34" charset="-120"/>
                <a:ea typeface="微軟正黑體" panose="020B0604030504040204" pitchFamily="34" charset="-120"/>
              </a:rPr>
              <a:t>分</a:t>
            </a:r>
            <a:r>
              <a:rPr lang="zh-TW" altLang="zh-TW" sz="1800" dirty="0" smtClean="0">
                <a:solidFill>
                  <a:srgbClr val="C00000"/>
                </a:solidFill>
                <a:latin typeface="微軟正黑體" panose="020B0604030504040204" pitchFamily="34" charset="-120"/>
                <a:ea typeface="微軟正黑體" panose="020B0604030504040204" pitchFamily="34" charset="-120"/>
              </a:rPr>
              <a:t>。</a:t>
            </a:r>
            <a:endParaRPr lang="en-US" altLang="zh-TW" sz="1800" dirty="0" smtClean="0">
              <a:solidFill>
                <a:srgbClr val="C00000"/>
              </a:solidFill>
              <a:latin typeface="微軟正黑體" panose="020B0604030504040204" pitchFamily="34" charset="-120"/>
              <a:ea typeface="微軟正黑體" panose="020B0604030504040204" pitchFamily="34" charset="-120"/>
            </a:endParaRPr>
          </a:p>
          <a:p>
            <a:pPr lvl="2" eaLnBrk="1" fontAlgn="auto" hangingPunct="1">
              <a:lnSpc>
                <a:spcPct val="100000"/>
              </a:lnSpc>
              <a:spcAft>
                <a:spcPts val="0"/>
              </a:spcAft>
              <a:buFont typeface="Wingdings" panose="05000000000000000000" pitchFamily="2" charset="2"/>
              <a:buChar char="Ø"/>
              <a:defRPr/>
            </a:pPr>
            <a:r>
              <a:rPr lang="zh-TW" altLang="en-US" sz="1800" dirty="0" smtClean="0">
                <a:latin typeface="微軟正黑體" panose="020B0604030504040204" pitchFamily="34" charset="-120"/>
                <a:ea typeface="微軟正黑體" panose="020B0604030504040204" pitchFamily="34" charset="-120"/>
              </a:rPr>
              <a:t>相關服務學習應於</a:t>
            </a:r>
            <a:r>
              <a:rPr lang="zh-TW" altLang="en-US" sz="1800" dirty="0" smtClean="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smtClean="0">
                <a:solidFill>
                  <a:srgbClr val="C00000"/>
                </a:solidFill>
                <a:latin typeface="微軟正黑體" panose="020B0604030504040204" pitchFamily="34" charset="-120"/>
                <a:ea typeface="微軟正黑體" panose="020B0604030504040204" pitchFamily="34" charset="-120"/>
              </a:rPr>
              <a:t>109</a:t>
            </a:r>
            <a:r>
              <a:rPr lang="zh-TW" altLang="en-US" sz="1800" b="1" dirty="0" smtClean="0">
                <a:solidFill>
                  <a:srgbClr val="C00000"/>
                </a:solidFill>
                <a:latin typeface="微軟正黑體" panose="020B0604030504040204" pitchFamily="34" charset="-120"/>
                <a:ea typeface="微軟正黑體" panose="020B0604030504040204" pitchFamily="34" charset="-120"/>
              </a:rPr>
              <a:t>年</a:t>
            </a:r>
            <a:r>
              <a:rPr lang="en-US" altLang="zh-TW" sz="1800" b="1" dirty="0" smtClean="0">
                <a:solidFill>
                  <a:srgbClr val="C00000"/>
                </a:solidFill>
                <a:latin typeface="微軟正黑體" panose="020B0604030504040204" pitchFamily="34" charset="-120"/>
                <a:ea typeface="微軟正黑體" panose="020B0604030504040204" pitchFamily="34" charset="-120"/>
              </a:rPr>
              <a:t>5</a:t>
            </a:r>
            <a:r>
              <a:rPr lang="zh-TW" altLang="en-US" sz="1800" b="1" dirty="0" smtClean="0">
                <a:solidFill>
                  <a:srgbClr val="C00000"/>
                </a:solidFill>
                <a:latin typeface="微軟正黑體" panose="020B0604030504040204" pitchFamily="34" charset="-120"/>
                <a:ea typeface="微軟正黑體" panose="020B0604030504040204" pitchFamily="34" charset="-120"/>
              </a:rPr>
              <a:t>月</a:t>
            </a:r>
            <a:r>
              <a:rPr lang="en-US" altLang="zh-TW" sz="1800" b="1" dirty="0" smtClean="0">
                <a:solidFill>
                  <a:srgbClr val="C00000"/>
                </a:solidFill>
                <a:latin typeface="微軟正黑體" panose="020B0604030504040204" pitchFamily="34" charset="-120"/>
                <a:ea typeface="微軟正黑體" panose="020B0604030504040204" pitchFamily="34" charset="-120"/>
              </a:rPr>
              <a:t>14</a:t>
            </a:r>
            <a:r>
              <a:rPr lang="zh-TW" altLang="en-US" sz="1800" b="1" dirty="0" smtClean="0">
                <a:solidFill>
                  <a:srgbClr val="C00000"/>
                </a:solidFill>
                <a:latin typeface="微軟正黑體" panose="020B0604030504040204" pitchFamily="34" charset="-120"/>
                <a:ea typeface="微軟正黑體" panose="020B0604030504040204" pitchFamily="34" charset="-120"/>
              </a:rPr>
              <a:t>日（星期四）（含）前取得為限</a:t>
            </a:r>
            <a:r>
              <a:rPr lang="zh-TW" altLang="en-US" sz="1800" dirty="0" smtClean="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編號版面配置區 3"/>
          <p:cNvSpPr>
            <a:spLocks noGrp="1"/>
          </p:cNvSpPr>
          <p:nvPr>
            <p:ph type="sldNum" sz="quarter" idx="11"/>
          </p:nvPr>
        </p:nvSpPr>
        <p:spPr bwMode="auto">
          <a:xfrm>
            <a:off x="9428163" y="640873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881FD2C-F35F-44BA-8D14-35A2178AE4D4}" type="slidenum">
              <a:rPr lang="zh-TW" altLang="en-US">
                <a:solidFill>
                  <a:schemeClr val="tx1"/>
                </a:solidFill>
              </a:rPr>
              <a:pPr fontAlgn="base">
                <a:spcBef>
                  <a:spcPct val="0"/>
                </a:spcBef>
                <a:spcAft>
                  <a:spcPct val="0"/>
                </a:spcAft>
                <a:defRPr/>
              </a:pPr>
              <a:t>25</a:t>
            </a:fld>
            <a:endParaRPr lang="en-US" altLang="zh-TW">
              <a:solidFill>
                <a:schemeClr val="tx1"/>
              </a:solidFill>
            </a:endParaRPr>
          </a:p>
        </p:txBody>
      </p:sp>
      <p:sp>
        <p:nvSpPr>
          <p:cNvPr id="62466" name="內容版面配置區 2"/>
          <p:cNvSpPr txBox="1">
            <a:spLocks/>
          </p:cNvSpPr>
          <p:nvPr/>
        </p:nvSpPr>
        <p:spPr bwMode="auto">
          <a:xfrm>
            <a:off x="544513" y="311150"/>
            <a:ext cx="10610850" cy="1149350"/>
          </a:xfrm>
          <a:prstGeom prst="rect">
            <a:avLst/>
          </a:prstGeom>
          <a:noFill/>
          <a:ln w="9525">
            <a:noFill/>
            <a:miter lim="800000"/>
            <a:headEnd/>
            <a:tailEnd/>
          </a:ln>
        </p:spPr>
        <p:txBody>
          <a:bodyPr/>
          <a:lstStyle/>
          <a:p>
            <a:pPr marL="228600" indent="-228600">
              <a:lnSpc>
                <a:spcPct val="90000"/>
              </a:lnSpc>
              <a:spcBef>
                <a:spcPts val="1000"/>
              </a:spcBef>
              <a:spcAft>
                <a:spcPts val="600"/>
              </a:spcAft>
              <a:buFont typeface="Wingdings" pitchFamily="2" charset="2"/>
              <a:buChar char="l"/>
            </a:pPr>
            <a:r>
              <a:rPr kumimoji="0" lang="zh-TW" altLang="zh-TW" sz="2800" b="1">
                <a:solidFill>
                  <a:srgbClr val="0033CC"/>
                </a:solidFill>
                <a:latin typeface="微軟正黑體" pitchFamily="34" charset="-120"/>
                <a:ea typeface="微軟正黑體" pitchFamily="34" charset="-120"/>
              </a:rPr>
              <a:t>競賽</a:t>
            </a:r>
            <a:r>
              <a:rPr kumimoji="0" lang="zh-TW" altLang="en-US" sz="2800" b="1">
                <a:solidFill>
                  <a:srgbClr val="0033CC"/>
                </a:solidFill>
                <a:latin typeface="微軟正黑體" pitchFamily="34" charset="-120"/>
                <a:ea typeface="微軟正黑體" pitchFamily="34" charset="-120"/>
              </a:rPr>
              <a:t>（獎狀範例）</a:t>
            </a:r>
            <a:endParaRPr kumimoji="0" lang="en-US" altLang="zh-TW" sz="2800" b="1">
              <a:solidFill>
                <a:srgbClr val="0033CC"/>
              </a:solidFill>
              <a:latin typeface="微軟正黑體" pitchFamily="34" charset="-120"/>
              <a:ea typeface="微軟正黑體" pitchFamily="34" charset="-120"/>
            </a:endParaRPr>
          </a:p>
          <a:p>
            <a:pPr marL="1143000" lvl="2" indent="-228600">
              <a:lnSpc>
                <a:spcPct val="90000"/>
              </a:lnSpc>
              <a:spcBef>
                <a:spcPts val="500"/>
              </a:spcBef>
              <a:buFont typeface="Wingdings" pitchFamily="2" charset="2"/>
              <a:buChar char="Ø"/>
            </a:pPr>
            <a:r>
              <a:rPr kumimoji="0" lang="zh-TW" altLang="zh-TW">
                <a:latin typeface="微軟正黑體" pitchFamily="34" charset="-120"/>
                <a:ea typeface="微軟正黑體" pitchFamily="34" charset="-120"/>
              </a:rPr>
              <a:t>區域及縣（市）競賽以</a:t>
            </a:r>
            <a:r>
              <a:rPr kumimoji="0" lang="zh-TW" altLang="en-US">
                <a:latin typeface="微軟正黑體" pitchFamily="34" charset="-120"/>
                <a:ea typeface="微軟正黑體" pitchFamily="34" charset="-120"/>
              </a:rPr>
              <a:t>縣市</a:t>
            </a:r>
            <a:r>
              <a:rPr kumimoji="0" lang="zh-TW" altLang="zh-TW">
                <a:latin typeface="微軟正黑體" pitchFamily="34" charset="-120"/>
                <a:ea typeface="微軟正黑體" pitchFamily="34" charset="-120"/>
              </a:rPr>
              <a:t>政府主辦者為限</a:t>
            </a:r>
            <a:r>
              <a:rPr kumimoji="0" lang="zh-TW" altLang="en-US">
                <a:solidFill>
                  <a:srgbClr val="C00000"/>
                </a:solidFill>
                <a:latin typeface="微軟正黑體" pitchFamily="34" charset="-120"/>
                <a:ea typeface="微軟正黑體" pitchFamily="34" charset="-120"/>
              </a:rPr>
              <a:t>，獲獎證明落款人：</a:t>
            </a:r>
            <a:r>
              <a:rPr kumimoji="0" lang="zh-TW" altLang="en-US" b="1">
                <a:solidFill>
                  <a:srgbClr val="C00000"/>
                </a:solidFill>
                <a:latin typeface="微軟正黑體" pitchFamily="34" charset="-120"/>
                <a:ea typeface="微軟正黑體" pitchFamily="34" charset="-120"/>
              </a:rPr>
              <a:t>縣市為縣市長</a:t>
            </a:r>
            <a:r>
              <a:rPr kumimoji="0" lang="zh-TW" altLang="en-US">
                <a:solidFill>
                  <a:srgbClr val="C00000"/>
                </a:solidFill>
                <a:latin typeface="微軟正黑體" pitchFamily="34" charset="-120"/>
                <a:ea typeface="微軟正黑體" pitchFamily="34" charset="-120"/>
              </a:rPr>
              <a:t>；直轄市為</a:t>
            </a:r>
            <a:r>
              <a:rPr kumimoji="0" lang="zh-TW" altLang="en-US" b="1">
                <a:solidFill>
                  <a:srgbClr val="C00000"/>
                </a:solidFill>
                <a:latin typeface="微軟正黑體" pitchFamily="34" charset="-120"/>
                <a:ea typeface="微軟正黑體" pitchFamily="34" charset="-120"/>
              </a:rPr>
              <a:t>市長或其所屬之一級機關首長</a:t>
            </a:r>
            <a:r>
              <a:rPr kumimoji="0" lang="zh-TW" altLang="zh-TW">
                <a:solidFill>
                  <a:srgbClr val="C00000"/>
                </a:solidFill>
                <a:latin typeface="微軟正黑體" pitchFamily="34" charset="-120"/>
                <a:ea typeface="微軟正黑體" pitchFamily="34" charset="-120"/>
              </a:rPr>
              <a:t>。</a:t>
            </a:r>
          </a:p>
        </p:txBody>
      </p:sp>
      <p:grpSp>
        <p:nvGrpSpPr>
          <p:cNvPr id="62467" name="群組 9"/>
          <p:cNvGrpSpPr>
            <a:grpSpLocks/>
          </p:cNvGrpSpPr>
          <p:nvPr/>
        </p:nvGrpSpPr>
        <p:grpSpPr bwMode="auto">
          <a:xfrm>
            <a:off x="2884488" y="1517650"/>
            <a:ext cx="6526212" cy="4371975"/>
            <a:chOff x="2884218" y="1517560"/>
            <a:chExt cx="6526925" cy="4372301"/>
          </a:xfrm>
        </p:grpSpPr>
        <p:pic>
          <p:nvPicPr>
            <p:cNvPr id="62474" name="圖片 5"/>
            <p:cNvPicPr>
              <a:picLocks noChangeAspect="1"/>
            </p:cNvPicPr>
            <p:nvPr/>
          </p:nvPicPr>
          <p:blipFill>
            <a:blip r:embed="rId3"/>
            <a:srcRect/>
            <a:stretch>
              <a:fillRect/>
            </a:stretch>
          </p:blipFill>
          <p:spPr bwMode="auto">
            <a:xfrm rot="5460000">
              <a:off x="3961530" y="440248"/>
              <a:ext cx="4372301" cy="6526925"/>
            </a:xfrm>
            <a:prstGeom prst="rect">
              <a:avLst/>
            </a:prstGeom>
            <a:noFill/>
            <a:ln w="9525">
              <a:noFill/>
              <a:miter lim="800000"/>
              <a:headEnd/>
              <a:tailEnd/>
            </a:ln>
          </p:spPr>
        </p:pic>
        <p:sp>
          <p:nvSpPr>
            <p:cNvPr id="7" name="圓角矩形 6"/>
            <p:cNvSpPr/>
            <p:nvPr/>
          </p:nvSpPr>
          <p:spPr>
            <a:xfrm>
              <a:off x="3468482" y="2984519"/>
              <a:ext cx="504880" cy="2206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圓角矩形 7"/>
            <p:cNvSpPr/>
            <p:nvPr/>
          </p:nvSpPr>
          <p:spPr>
            <a:xfrm>
              <a:off x="4451251" y="2984519"/>
              <a:ext cx="750970" cy="2206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 name="圓角矩形 8"/>
            <p:cNvSpPr/>
            <p:nvPr/>
          </p:nvSpPr>
          <p:spPr>
            <a:xfrm>
              <a:off x="7451954" y="3371898"/>
              <a:ext cx="750970" cy="22067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圓角矩形 10"/>
          <p:cNvSpPr/>
          <p:nvPr/>
        </p:nvSpPr>
        <p:spPr>
          <a:xfrm>
            <a:off x="3279775" y="4603750"/>
            <a:ext cx="1625600" cy="455613"/>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矩形 12"/>
          <p:cNvSpPr/>
          <p:nvPr/>
        </p:nvSpPr>
        <p:spPr>
          <a:xfrm>
            <a:off x="552450" y="3549650"/>
            <a:ext cx="2525713" cy="11747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ct val="20000"/>
              </a:spcBef>
              <a:spcAft>
                <a:spcPts val="0"/>
              </a:spcAft>
              <a:defRPr/>
            </a:pPr>
            <a:r>
              <a:rPr kumimoji="0" lang="zh-TW" altLang="en-US" sz="1600" b="1" dirty="0">
                <a:solidFill>
                  <a:srgbClr val="C00000"/>
                </a:solidFill>
                <a:latin typeface="微軟正黑體" pitchFamily="34" charset="-120"/>
                <a:ea typeface="微軟正黑體" pitchFamily="34" charset="-120"/>
              </a:rPr>
              <a:t>落款人：</a:t>
            </a:r>
            <a:endParaRPr kumimoji="0" lang="en-US" altLang="zh-TW" sz="1600" b="1" dirty="0">
              <a:solidFill>
                <a:srgbClr val="C00000"/>
              </a:solidFill>
              <a:latin typeface="微軟正黑體" pitchFamily="34" charset="-120"/>
              <a:ea typeface="微軟正黑體" pitchFamily="34" charset="-120"/>
            </a:endParaRPr>
          </a:p>
          <a:p>
            <a:pPr marL="285750" indent="-285750" fontAlgn="auto">
              <a:spcBef>
                <a:spcPct val="20000"/>
              </a:spcBef>
              <a:spcAft>
                <a:spcPts val="0"/>
              </a:spcAft>
              <a:buFont typeface="Wingdings" panose="05000000000000000000" pitchFamily="2" charset="2"/>
              <a:buChar char="ü"/>
              <a:defRPr/>
            </a:pPr>
            <a:r>
              <a:rPr kumimoji="0" lang="zh-TW" altLang="en-US" sz="1600" b="1" dirty="0">
                <a:solidFill>
                  <a:srgbClr val="C00000"/>
                </a:solidFill>
                <a:latin typeface="微軟正黑體" panose="020B0604030504040204" pitchFamily="34" charset="-120"/>
                <a:ea typeface="微軟正黑體" panose="020B0604030504040204" pitchFamily="34" charset="-120"/>
              </a:rPr>
              <a:t>縣市為縣市長</a:t>
            </a:r>
            <a:endParaRPr kumimoji="0" lang="en-US" altLang="zh-TW" sz="1600" dirty="0">
              <a:solidFill>
                <a:srgbClr val="C00000"/>
              </a:solidFill>
              <a:latin typeface="微軟正黑體" panose="020B0604030504040204" pitchFamily="34" charset="-120"/>
              <a:ea typeface="微軟正黑體" panose="020B0604030504040204" pitchFamily="34" charset="-120"/>
            </a:endParaRPr>
          </a:p>
          <a:p>
            <a:pPr marL="285750" indent="-285750" fontAlgn="auto">
              <a:spcBef>
                <a:spcPct val="20000"/>
              </a:spcBef>
              <a:spcAft>
                <a:spcPts val="0"/>
              </a:spcAft>
              <a:buFont typeface="Wingdings" panose="05000000000000000000" pitchFamily="2" charset="2"/>
              <a:buChar char="ü"/>
              <a:defRPr/>
            </a:pPr>
            <a:r>
              <a:rPr kumimoji="0" lang="zh-TW" altLang="en-US" sz="1600" dirty="0">
                <a:solidFill>
                  <a:srgbClr val="C00000"/>
                </a:solidFill>
                <a:latin typeface="微軟正黑體" panose="020B0604030504040204" pitchFamily="34" charset="-120"/>
                <a:ea typeface="微軟正黑體" panose="020B0604030504040204" pitchFamily="34" charset="-120"/>
              </a:rPr>
              <a:t>直轄市為</a:t>
            </a:r>
            <a:r>
              <a:rPr kumimoji="0" lang="zh-TW" altLang="en-US" sz="1600" b="1" dirty="0">
                <a:solidFill>
                  <a:srgbClr val="C00000"/>
                </a:solidFill>
                <a:latin typeface="微軟正黑體" panose="020B0604030504040204" pitchFamily="34" charset="-120"/>
                <a:ea typeface="微軟正黑體" panose="020B0604030504040204" pitchFamily="34" charset="-120"/>
              </a:rPr>
              <a:t>市長或其所屬之一級機關首長</a:t>
            </a:r>
            <a:endParaRPr kumimoji="0" lang="zh-TW" altLang="en-US" sz="1600" dirty="0">
              <a:solidFill>
                <a:srgbClr val="0070C0"/>
              </a:solidFill>
              <a:latin typeface="微軟正黑體" pitchFamily="34" charset="-120"/>
              <a:ea typeface="微軟正黑體" pitchFamily="34" charset="-120"/>
            </a:endParaRPr>
          </a:p>
        </p:txBody>
      </p:sp>
      <p:cxnSp>
        <p:nvCxnSpPr>
          <p:cNvPr id="15" name="直線單箭頭接點 14"/>
          <p:cNvCxnSpPr/>
          <p:nvPr/>
        </p:nvCxnSpPr>
        <p:spPr>
          <a:xfrm flipH="1" flipV="1">
            <a:off x="2824163" y="4565650"/>
            <a:ext cx="455612" cy="3175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2471" name="圖片 19"/>
          <p:cNvPicPr>
            <a:picLocks noChangeAspect="1"/>
          </p:cNvPicPr>
          <p:nvPr/>
        </p:nvPicPr>
        <p:blipFill>
          <a:blip r:embed="rId4"/>
          <a:srcRect/>
          <a:stretch>
            <a:fillRect/>
          </a:stretch>
        </p:blipFill>
        <p:spPr bwMode="auto">
          <a:xfrm rot="-4336405">
            <a:off x="364331" y="3240882"/>
            <a:ext cx="350837" cy="488950"/>
          </a:xfrm>
          <a:prstGeom prst="rect">
            <a:avLst/>
          </a:prstGeom>
          <a:noFill/>
          <a:ln w="9525">
            <a:noFill/>
            <a:miter lim="800000"/>
            <a:headEnd/>
            <a:tailEnd/>
          </a:ln>
        </p:spPr>
      </p:pic>
      <p:sp>
        <p:nvSpPr>
          <p:cNvPr id="2" name="文字方塊 1"/>
          <p:cNvSpPr txBox="1"/>
          <p:nvPr/>
        </p:nvSpPr>
        <p:spPr>
          <a:xfrm>
            <a:off x="4633913" y="3113088"/>
            <a:ext cx="604837" cy="323850"/>
          </a:xfrm>
          <a:prstGeom prst="rect">
            <a:avLst/>
          </a:prstGeom>
          <a:solidFill>
            <a:schemeClr val="bg1"/>
          </a:solidFill>
          <a:ln>
            <a:noFill/>
          </a:ln>
        </p:spPr>
        <p:txBody>
          <a:bodyPr>
            <a:spAutoFit/>
          </a:bodyPr>
          <a:lstStyle/>
          <a:p>
            <a:pPr fontAlgn="auto">
              <a:spcBef>
                <a:spcPts val="0"/>
              </a:spcBef>
              <a:spcAft>
                <a:spcPts val="0"/>
              </a:spcAft>
              <a:defRPr/>
            </a:pPr>
            <a:r>
              <a:rPr kumimoji="0" lang="en-US" altLang="zh-TW" sz="1500" b="1" dirty="0">
                <a:solidFill>
                  <a:schemeClr val="tx1">
                    <a:lumMod val="65000"/>
                    <a:lumOff val="35000"/>
                  </a:schemeClr>
                </a:solidFill>
                <a:latin typeface="標楷體" panose="03000509000000000000" pitchFamily="65" charset="-120"/>
                <a:ea typeface="標楷體" panose="03000509000000000000" pitchFamily="65" charset="-120"/>
              </a:rPr>
              <a:t>107</a:t>
            </a:r>
            <a:endParaRPr kumimoji="0" lang="zh-TW" altLang="en-US" sz="1500" b="1" dirty="0">
              <a:solidFill>
                <a:schemeClr val="tx1">
                  <a:lumMod val="65000"/>
                  <a:lumOff val="35000"/>
                </a:schemeClr>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3116263" y="5106988"/>
            <a:ext cx="1517650" cy="307975"/>
          </a:xfrm>
          <a:prstGeom prst="rect">
            <a:avLst/>
          </a:prstGeom>
          <a:solidFill>
            <a:schemeClr val="bg1"/>
          </a:solidFill>
          <a:ln>
            <a:noFill/>
          </a:ln>
        </p:spPr>
        <p:txBody>
          <a:bodyPr>
            <a:spAutoFit/>
          </a:bodyPr>
          <a:lstStyle/>
          <a:p>
            <a:pPr fontAlgn="auto">
              <a:spcBef>
                <a:spcPts val="0"/>
              </a:spcBef>
              <a:spcAft>
                <a:spcPts val="0"/>
              </a:spcAft>
              <a:defRPr/>
            </a:pPr>
            <a:r>
              <a:rPr kumimoji="0" lang="zh-TW" altLang="en-US" sz="1400" b="1" dirty="0">
                <a:solidFill>
                  <a:schemeClr val="tx1">
                    <a:lumMod val="65000"/>
                    <a:lumOff val="35000"/>
                  </a:schemeClr>
                </a:solidFill>
                <a:latin typeface="標楷體" panose="03000509000000000000" pitchFamily="65" charset="-120"/>
                <a:ea typeface="標楷體" panose="03000509000000000000" pitchFamily="65" charset="-120"/>
              </a:rPr>
              <a:t>中 華 民 國 </a:t>
            </a:r>
            <a:r>
              <a:rPr kumimoji="0" lang="en-US" altLang="zh-TW" sz="1400" b="1" dirty="0">
                <a:solidFill>
                  <a:schemeClr val="tx1">
                    <a:lumMod val="65000"/>
                    <a:lumOff val="35000"/>
                  </a:schemeClr>
                </a:solidFill>
                <a:latin typeface="標楷體" panose="03000509000000000000" pitchFamily="65" charset="-120"/>
                <a:ea typeface="標楷體" panose="03000509000000000000" pitchFamily="65" charset="-120"/>
              </a:rPr>
              <a:t>107</a:t>
            </a:r>
            <a:endParaRPr kumimoji="0" lang="zh-TW" altLang="en-US" b="1" dirty="0">
              <a:solidFill>
                <a:schemeClr val="tx1">
                  <a:lumMod val="65000"/>
                  <a:lumOff val="35000"/>
                </a:schemeClr>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a:xfrm>
            <a:off x="231775" y="569913"/>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a:t>
            </a:r>
            <a:r>
              <a:rPr kumimoji="0" lang="zh-TW" altLang="en-US" sz="3900" b="1" dirty="0">
                <a:solidFill>
                  <a:srgbClr val="002060"/>
                </a:solidFill>
                <a:latin typeface="微軟正黑體" panose="020B0604030504040204" pitchFamily="34" charset="-120"/>
                <a:ea typeface="微軟正黑體" panose="020B0604030504040204" pitchFamily="34" charset="-120"/>
              </a:rPr>
              <a:t>成績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rPr>
              <a:t>-</a:t>
            </a:r>
            <a:r>
              <a:rPr kumimoji="0" lang="zh-TW" altLang="en-US" sz="3900" b="1" dirty="0">
                <a:solidFill>
                  <a:srgbClr val="002060"/>
                </a:solidFill>
                <a:latin typeface="微軟正黑體" panose="020B0604030504040204" pitchFamily="34" charset="-120"/>
                <a:ea typeface="微軟正黑體" panose="020B0604030504040204" pitchFamily="34" charset="-120"/>
              </a:rPr>
              <a:t>多元學習表現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4/</a:t>
            </a:r>
            <a:r>
              <a:rPr kumimoji="0" lang="en-US" altLang="zh-TW" sz="3900" b="1" dirty="0">
                <a:solidFill>
                  <a:srgbClr val="002060"/>
                </a:solidFill>
                <a:latin typeface="微軟正黑體" panose="020B0604030504040204" pitchFamily="34" charset="-120"/>
                <a:ea typeface="微軟正黑體" panose="020B0604030504040204" pitchFamily="34" charset="-120"/>
              </a:rPr>
              <a:t>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p>
        </p:txBody>
      </p:sp>
      <p:graphicFrame>
        <p:nvGraphicFramePr>
          <p:cNvPr id="7" name="表格 6"/>
          <p:cNvGraphicFramePr>
            <a:graphicFrameLocks noGrp="1"/>
          </p:cNvGraphicFramePr>
          <p:nvPr/>
        </p:nvGraphicFramePr>
        <p:xfrm>
          <a:off x="36513" y="1433513"/>
          <a:ext cx="12118975" cy="5092700"/>
        </p:xfrm>
        <a:graphic>
          <a:graphicData uri="http://schemas.openxmlformats.org/drawingml/2006/table">
            <a:tbl>
              <a:tblPr firstRow="1" bandRow="1">
                <a:tableStyleId>{5DA37D80-6434-44D0-A028-1B22A696006F}</a:tableStyleId>
              </a:tblPr>
              <a:tblGrid>
                <a:gridCol w="1372268">
                  <a:extLst>
                    <a:ext uri="{9D8B030D-6E8A-4147-A177-3AD203B41FA5}"/>
                  </a:extLst>
                </a:gridCol>
                <a:gridCol w="1164657">
                  <a:extLst>
                    <a:ext uri="{9D8B030D-6E8A-4147-A177-3AD203B41FA5}"/>
                  </a:extLst>
                </a:gridCol>
                <a:gridCol w="481263">
                  <a:extLst>
                    <a:ext uri="{9D8B030D-6E8A-4147-A177-3AD203B41FA5}"/>
                  </a:extLst>
                </a:gridCol>
                <a:gridCol w="673769">
                  <a:extLst>
                    <a:ext uri="{9D8B030D-6E8A-4147-A177-3AD203B41FA5}"/>
                  </a:extLst>
                </a:gridCol>
                <a:gridCol w="346509">
                  <a:extLst>
                    <a:ext uri="{9D8B030D-6E8A-4147-A177-3AD203B41FA5}"/>
                  </a:extLst>
                </a:gridCol>
                <a:gridCol w="697969">
                  <a:extLst>
                    <a:ext uri="{9D8B030D-6E8A-4147-A177-3AD203B41FA5}"/>
                  </a:extLst>
                </a:gridCol>
                <a:gridCol w="1285905">
                  <a:extLst>
                    <a:ext uri="{9D8B030D-6E8A-4147-A177-3AD203B41FA5}"/>
                  </a:extLst>
                </a:gridCol>
                <a:gridCol w="643823">
                  <a:extLst>
                    <a:ext uri="{9D8B030D-6E8A-4147-A177-3AD203B41FA5}"/>
                  </a:extLst>
                </a:gridCol>
                <a:gridCol w="433137">
                  <a:extLst>
                    <a:ext uri="{9D8B030D-6E8A-4147-A177-3AD203B41FA5}"/>
                  </a:extLst>
                </a:gridCol>
                <a:gridCol w="1135781">
                  <a:extLst>
                    <a:ext uri="{9D8B030D-6E8A-4147-A177-3AD203B41FA5}"/>
                  </a:extLst>
                </a:gridCol>
                <a:gridCol w="1310465">
                  <a:extLst>
                    <a:ext uri="{9D8B030D-6E8A-4147-A177-3AD203B41FA5}"/>
                  </a:extLst>
                </a:gridCol>
                <a:gridCol w="2572792">
                  <a:extLst>
                    <a:ext uri="{9D8B030D-6E8A-4147-A177-3AD203B41FA5}"/>
                  </a:extLst>
                </a:gridCol>
              </a:tblGrid>
              <a:tr h="430299">
                <a:tc>
                  <a:txBody>
                    <a:bodyPr/>
                    <a:lstStyle/>
                    <a:p>
                      <a:pPr algn="ctr"/>
                      <a:r>
                        <a:rPr lang="zh-TW" altLang="en-US" sz="2200" b="1" dirty="0" smtClean="0">
                          <a:latin typeface="微軟正黑體" pitchFamily="34" charset="-120"/>
                          <a:ea typeface="微軟正黑體" pitchFamily="34" charset="-120"/>
                        </a:rPr>
                        <a:t>分項目</a:t>
                      </a:r>
                      <a:endParaRPr lang="zh-TW" altLang="en-US" sz="2200" b="1" dirty="0">
                        <a:latin typeface="微軟正黑體" pitchFamily="34" charset="-120"/>
                        <a:ea typeface="微軟正黑體" pitchFamily="34" charset="-120"/>
                      </a:endParaRPr>
                    </a:p>
                  </a:txBody>
                  <a:tcPr>
                    <a:solidFill>
                      <a:schemeClr val="accent2">
                        <a:lumMod val="40000"/>
                        <a:lumOff val="60000"/>
                      </a:schemeClr>
                    </a:solidFill>
                  </a:tcPr>
                </a:tc>
                <a:tc gridSpan="11">
                  <a:txBody>
                    <a:bodyPr/>
                    <a:lstStyle/>
                    <a:p>
                      <a:pPr algn="ctr"/>
                      <a:r>
                        <a:rPr lang="zh-TW" altLang="en-US" sz="2200" b="1" dirty="0" smtClean="0">
                          <a:latin typeface="微軟正黑體" pitchFamily="34" charset="-120"/>
                          <a:ea typeface="微軟正黑體" pitchFamily="34" charset="-120"/>
                        </a:rPr>
                        <a:t>積分採計原則</a:t>
                      </a:r>
                      <a:endParaRPr lang="zh-TW" altLang="en-US" sz="2200" b="1" dirty="0">
                        <a:latin typeface="微軟正黑體" pitchFamily="34" charset="-120"/>
                        <a:ea typeface="微軟正黑體" pitchFamily="34" charset="-120"/>
                      </a:endParaRPr>
                    </a:p>
                  </a:txBody>
                  <a:tcPr>
                    <a:solidFill>
                      <a:schemeClr val="accent2">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extLst>
              </a:tr>
              <a:tr h="368827">
                <a:tc rowSpan="6">
                  <a:txBody>
                    <a:bodyPr/>
                    <a:lstStyle/>
                    <a:p>
                      <a:pPr algn="ctr"/>
                      <a:r>
                        <a:rPr lang="zh-TW" altLang="en-US" b="1" dirty="0" smtClean="0">
                          <a:latin typeface="微軟正黑體" pitchFamily="34" charset="-120"/>
                          <a:ea typeface="微軟正黑體" pitchFamily="34" charset="-120"/>
                        </a:rPr>
                        <a:t>競　　賽</a:t>
                      </a:r>
                      <a:endParaRPr lang="zh-TW" altLang="en-US" b="1" dirty="0">
                        <a:latin typeface="微軟正黑體" pitchFamily="34" charset="-120"/>
                        <a:ea typeface="微軟正黑體" pitchFamily="34" charset="-120"/>
                      </a:endParaRPr>
                    </a:p>
                  </a:txBody>
                  <a:tcPr anchor="ctr">
                    <a:solidFill>
                      <a:schemeClr val="accent2">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國內競賽</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b="1" dirty="0" smtClean="0">
                          <a:latin typeface="微軟正黑體" pitchFamily="34" charset="-120"/>
                          <a:ea typeface="微軟正黑體" pitchFamily="34" charset="-120"/>
                        </a:rPr>
                        <a:t>區域及縣市競賽</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同學年度同項競賽擇優</a:t>
                      </a: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次採計。</a:t>
                      </a:r>
                      <a:endParaRPr lang="en-US" altLang="zh-TW" sz="1600" b="1" dirty="0" smtClean="0">
                        <a:latin typeface="微軟正黑體" pitchFamily="34" charset="-120"/>
                        <a:ea typeface="微軟正黑體" pitchFamily="34" charset="-120"/>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參賽者</a:t>
                      </a:r>
                      <a:r>
                        <a:rPr lang="en-US" altLang="zh-TW" sz="1600" b="1" dirty="0" smtClean="0">
                          <a:latin typeface="微軟正黑體" pitchFamily="34" charset="-120"/>
                          <a:ea typeface="微軟正黑體" pitchFamily="34" charset="-120"/>
                        </a:rPr>
                        <a:t>4</a:t>
                      </a:r>
                      <a:r>
                        <a:rPr lang="zh-TW" altLang="en-US" sz="1600" b="1" dirty="0" smtClean="0">
                          <a:latin typeface="微軟正黑體" pitchFamily="34" charset="-120"/>
                          <a:ea typeface="微軟正黑體" pitchFamily="34" charset="-120"/>
                        </a:rPr>
                        <a:t>人以上為團體。團體賽依個人賽積分折半計算。</a:t>
                      </a:r>
                      <a:endParaRPr lang="en-US" altLang="zh-TW" sz="1600" b="1" dirty="0" smtClean="0">
                        <a:latin typeface="微軟正黑體" pitchFamily="34" charset="-120"/>
                        <a:ea typeface="微軟正黑體" pitchFamily="34" charset="-120"/>
                      </a:endParaRPr>
                    </a:p>
                    <a:p>
                      <a:pPr marL="177800" marR="0" lvl="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kern="1200" dirty="0" smtClean="0">
                          <a:solidFill>
                            <a:schemeClr val="tx1"/>
                          </a:solidFill>
                          <a:latin typeface="微軟正黑體" pitchFamily="34" charset="-120"/>
                          <a:ea typeface="微軟正黑體" pitchFamily="34" charset="-120"/>
                          <a:cs typeface="+mn-cs"/>
                        </a:rPr>
                        <a:t>區域及縣市競賽以縣市政府主辦者為限，獲獎證明之落款人在縣市須為縣市長，在直轄市須為市長或其所屬一級機關首長。</a:t>
                      </a:r>
                      <a:endParaRPr lang="en-US" altLang="zh-TW" sz="1600" b="1" kern="1200" dirty="0" smtClean="0">
                        <a:solidFill>
                          <a:schemeClr val="tx1"/>
                        </a:solidFill>
                        <a:latin typeface="微軟正黑體" pitchFamily="34" charset="-120"/>
                        <a:ea typeface="微軟正黑體" pitchFamily="34" charset="-120"/>
                        <a:cs typeface="+mn-cs"/>
                      </a:endParaRPr>
                    </a:p>
                    <a:p>
                      <a:pPr marL="177800" marR="0" indent="-177800" algn="just" defTabSz="914400" rtl="0" eaLnBrk="1" fontAlgn="auto" latinLnBrk="0" hangingPunct="1">
                        <a:lnSpc>
                          <a:spcPts val="1900"/>
                        </a:lnSpc>
                        <a:spcBef>
                          <a:spcPts val="200"/>
                        </a:spcBef>
                        <a:spcAft>
                          <a:spcPts val="200"/>
                        </a:spcAft>
                        <a:buClrTx/>
                        <a:buSzTx/>
                        <a:buFont typeface="+mj-lt"/>
                        <a:buAutoNum type="arabicPeriod"/>
                        <a:tabLst/>
                        <a:defRPr/>
                      </a:pPr>
                      <a:r>
                        <a:rPr lang="zh-TW" altLang="en-US" sz="1600" b="1" dirty="0" smtClean="0">
                          <a:latin typeface="微軟正黑體" pitchFamily="34" charset="-120"/>
                          <a:ea typeface="微軟正黑體" pitchFamily="34" charset="-120"/>
                        </a:rPr>
                        <a:t>競賽採計範圍以</a:t>
                      </a:r>
                      <a:r>
                        <a:rPr lang="zh-TW" altLang="en-US" sz="1600" b="1" dirty="0" smtClean="0">
                          <a:solidFill>
                            <a:srgbClr val="C00000"/>
                          </a:solidFill>
                          <a:latin typeface="微軟正黑體" pitchFamily="34" charset="-120"/>
                          <a:ea typeface="微軟正黑體" pitchFamily="34" charset="-120"/>
                        </a:rPr>
                        <a:t>國中就學期間至</a:t>
                      </a:r>
                      <a:r>
                        <a:rPr lang="en-US" altLang="zh-TW" sz="1600" b="1" dirty="0" smtClean="0">
                          <a:solidFill>
                            <a:srgbClr val="C00000"/>
                          </a:solidFill>
                          <a:latin typeface="微軟正黑體" pitchFamily="34" charset="-120"/>
                          <a:ea typeface="微軟正黑體" pitchFamily="34" charset="-120"/>
                        </a:rPr>
                        <a:t>109</a:t>
                      </a:r>
                      <a:r>
                        <a:rPr lang="zh-TW" altLang="en-US" sz="1600" b="1" dirty="0" smtClean="0">
                          <a:solidFill>
                            <a:srgbClr val="C00000"/>
                          </a:solidFill>
                          <a:latin typeface="微軟正黑體" pitchFamily="34" charset="-120"/>
                          <a:ea typeface="微軟正黑體" pitchFamily="34" charset="-120"/>
                        </a:rPr>
                        <a:t>年</a:t>
                      </a:r>
                      <a:r>
                        <a:rPr lang="en-US" altLang="zh-TW" sz="1600" b="1" dirty="0" smtClean="0">
                          <a:solidFill>
                            <a:srgbClr val="C00000"/>
                          </a:solidFill>
                          <a:latin typeface="微軟正黑體" pitchFamily="34" charset="-120"/>
                          <a:ea typeface="微軟正黑體" pitchFamily="34" charset="-120"/>
                        </a:rPr>
                        <a:t>5</a:t>
                      </a:r>
                      <a:r>
                        <a:rPr lang="zh-TW" altLang="en-US" sz="1600" b="1" dirty="0" smtClean="0">
                          <a:solidFill>
                            <a:srgbClr val="C00000"/>
                          </a:solidFill>
                          <a:latin typeface="微軟正黑體" pitchFamily="34" charset="-120"/>
                          <a:ea typeface="微軟正黑體" pitchFamily="34" charset="-120"/>
                        </a:rPr>
                        <a:t>月</a:t>
                      </a:r>
                      <a:r>
                        <a:rPr lang="en-US" altLang="zh-TW" sz="1600" b="1" dirty="0" smtClean="0">
                          <a:solidFill>
                            <a:srgbClr val="C00000"/>
                          </a:solidFill>
                          <a:latin typeface="微軟正黑體" pitchFamily="34" charset="-120"/>
                          <a:ea typeface="微軟正黑體" pitchFamily="34" charset="-120"/>
                        </a:rPr>
                        <a:t>14</a:t>
                      </a:r>
                      <a:r>
                        <a:rPr lang="zh-TW" altLang="en-US" sz="1600" b="1" dirty="0" smtClean="0">
                          <a:solidFill>
                            <a:srgbClr val="C00000"/>
                          </a:solidFill>
                          <a:latin typeface="微軟正黑體" pitchFamily="34" charset="-120"/>
                          <a:ea typeface="微軟正黑體" pitchFamily="34" charset="-120"/>
                        </a:rPr>
                        <a:t>日</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含</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前</a:t>
                      </a:r>
                      <a:r>
                        <a:rPr lang="zh-TW" altLang="en-US" sz="1600" b="1" dirty="0" smtClean="0">
                          <a:latin typeface="微軟正黑體" pitchFamily="34" charset="-120"/>
                          <a:ea typeface="微軟正黑體" pitchFamily="34" charset="-120"/>
                        </a:rPr>
                        <a:t>取得為限。</a:t>
                      </a:r>
                      <a:endParaRPr lang="zh-TW" altLang="en-US" sz="1600" b="1" dirty="0">
                        <a:latin typeface="微軟正黑體" pitchFamily="34" charset="-120"/>
                        <a:ea typeface="微軟正黑體" pitchFamily="34" charset="-120"/>
                      </a:endParaRPr>
                    </a:p>
                  </a:txBody>
                  <a:tcPr anchor="ctr">
                    <a:noFill/>
                  </a:tcPr>
                </a:tc>
                <a:extLst>
                  <a:ext uri="{0D108BD9-81ED-4DB2-BD59-A6C34878D82A}"/>
                </a:extLst>
              </a:tr>
              <a:tr h="368827">
                <a:tc vMerge="1">
                  <a:txBody>
                    <a:bodyPr/>
                    <a:lstStyle/>
                    <a:p>
                      <a:pPr algn="ctr"/>
                      <a:endParaRPr lang="zh-TW" altLang="en-US" dirty="0"/>
                    </a:p>
                  </a:txBody>
                  <a:tcPr anchor="ctr"/>
                </a:tc>
                <a:tc>
                  <a:txBody>
                    <a:bodyPr/>
                    <a:lstStyle/>
                    <a:p>
                      <a:pPr algn="ctr"/>
                      <a:r>
                        <a:rPr lang="zh-TW" altLang="en-US" b="1" dirty="0" smtClean="0">
                          <a:latin typeface="微軟正黑體" pitchFamily="34" charset="-120"/>
                          <a:ea typeface="微軟正黑體" pitchFamily="34" charset="-120"/>
                        </a:rPr>
                        <a:t>第一名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gridSpan="2">
                  <a:txBody>
                    <a:bodyPr/>
                    <a:lstStyle/>
                    <a:p>
                      <a:pPr algn="ctr"/>
                      <a:r>
                        <a:rPr lang="zh-TW" altLang="en-US" b="1" dirty="0" smtClean="0">
                          <a:latin typeface="微軟正黑體" pitchFamily="34" charset="-120"/>
                          <a:ea typeface="微軟正黑體" pitchFamily="34" charset="-120"/>
                        </a:rPr>
                        <a:t>第二名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gridSpan="2">
                  <a:txBody>
                    <a:bodyPr/>
                    <a:lstStyle/>
                    <a:p>
                      <a:pPr algn="ctr"/>
                      <a:r>
                        <a:rPr lang="zh-TW" altLang="en-US" b="1" dirty="0" smtClean="0">
                          <a:latin typeface="微軟正黑體" pitchFamily="34" charset="-120"/>
                          <a:ea typeface="微軟正黑體" pitchFamily="34" charset="-120"/>
                        </a:rPr>
                        <a:t>第三名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a:txBody>
                    <a:bodyPr/>
                    <a:lstStyle/>
                    <a:p>
                      <a:pPr algn="ctr"/>
                      <a:r>
                        <a:rPr lang="zh-TW" altLang="en-US" sz="1600" b="1" dirty="0" smtClean="0">
                          <a:latin typeface="微軟正黑體" pitchFamily="34" charset="-120"/>
                          <a:ea typeface="微軟正黑體" pitchFamily="34" charset="-120"/>
                        </a:rPr>
                        <a:t>第四～六名</a:t>
                      </a:r>
                      <a:endParaRPr lang="zh-TW" altLang="en-US" sz="1600" b="1" dirty="0">
                        <a:latin typeface="微軟正黑體" pitchFamily="34" charset="-120"/>
                        <a:ea typeface="微軟正黑體" pitchFamily="34" charset="-120"/>
                      </a:endParaRPr>
                    </a:p>
                  </a:txBody>
                  <a:tcPr>
                    <a:solidFill>
                      <a:schemeClr val="accent2">
                        <a:lumMod val="20000"/>
                        <a:lumOff val="80000"/>
                      </a:schemeClr>
                    </a:solidFill>
                  </a:tcPr>
                </a:tc>
                <a:tc gridSpan="2">
                  <a:txBody>
                    <a:bodyPr/>
                    <a:lstStyle/>
                    <a:p>
                      <a:pPr algn="ctr"/>
                      <a:r>
                        <a:rPr lang="zh-TW" altLang="en-US" b="1" dirty="0" smtClean="0">
                          <a:latin typeface="微軟正黑體" pitchFamily="34" charset="-120"/>
                          <a:ea typeface="微軟正黑體" pitchFamily="34" charset="-120"/>
                        </a:rPr>
                        <a:t>第一名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a:txBody>
                    <a:bodyPr/>
                    <a:lstStyle/>
                    <a:p>
                      <a:pPr algn="ctr"/>
                      <a:r>
                        <a:rPr lang="zh-TW" altLang="en-US" b="1" dirty="0" smtClean="0">
                          <a:latin typeface="微軟正黑體" pitchFamily="34" charset="-120"/>
                          <a:ea typeface="微軟正黑體" pitchFamily="34" charset="-120"/>
                        </a:rPr>
                        <a:t>第二名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a:txBody>
                    <a:bodyPr/>
                    <a:lstStyle/>
                    <a:p>
                      <a:pPr algn="ctr"/>
                      <a:r>
                        <a:rPr lang="zh-TW" altLang="en-US" b="1" dirty="0" smtClean="0">
                          <a:latin typeface="微軟正黑體" pitchFamily="34" charset="-120"/>
                          <a:ea typeface="微軟正黑體" pitchFamily="34" charset="-120"/>
                        </a:rPr>
                        <a:t>第三名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vMerge="1">
                  <a:txBody>
                    <a:bodyPr/>
                    <a:lstStyle/>
                    <a:p>
                      <a:endParaRPr lang="zh-TW" altLang="en-US"/>
                    </a:p>
                  </a:txBody>
                  <a:tcPr/>
                </a:tc>
                <a:extLst>
                  <a:ext uri="{0D108BD9-81ED-4DB2-BD59-A6C34878D82A}"/>
                </a:extLst>
              </a:tr>
              <a:tr h="368827">
                <a:tc vMerge="1">
                  <a:txBody>
                    <a:bodyPr/>
                    <a:lstStyle/>
                    <a:p>
                      <a:endParaRPr lang="zh-TW" altLang="en-US"/>
                    </a:p>
                  </a:txBody>
                  <a:tcPr/>
                </a:tc>
                <a:tc>
                  <a:txBody>
                    <a:bodyPr/>
                    <a:lstStyle/>
                    <a:p>
                      <a:pPr algn="ctr"/>
                      <a:r>
                        <a:rPr lang="en-US" altLang="zh-TW" b="1" dirty="0" smtClean="0">
                          <a:solidFill>
                            <a:srgbClr val="C00000"/>
                          </a:solidFill>
                          <a:latin typeface="微軟正黑體" pitchFamily="34" charset="-120"/>
                          <a:ea typeface="微軟正黑體" pitchFamily="34" charset="-120"/>
                        </a:rPr>
                        <a:t>6</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gridSpan="2">
                  <a:txBody>
                    <a:bodyPr/>
                    <a:lstStyle/>
                    <a:p>
                      <a:pPr algn="ctr"/>
                      <a:r>
                        <a:rPr lang="en-US" altLang="zh-TW" b="1" dirty="0" smtClean="0">
                          <a:solidFill>
                            <a:srgbClr val="C00000"/>
                          </a:solidFill>
                          <a:latin typeface="微軟正黑體" pitchFamily="34" charset="-120"/>
                          <a:ea typeface="微軟正黑體" pitchFamily="34" charset="-120"/>
                        </a:rPr>
                        <a:t>5</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hMerge="1">
                  <a:txBody>
                    <a:bodyPr/>
                    <a:lstStyle/>
                    <a:p>
                      <a:endParaRPr lang="zh-TW" altLang="en-US"/>
                    </a:p>
                  </a:txBody>
                  <a:tcPr/>
                </a:tc>
                <a:tc gridSpan="2">
                  <a:txBody>
                    <a:bodyPr/>
                    <a:lstStyle/>
                    <a:p>
                      <a:pPr algn="ctr"/>
                      <a:r>
                        <a:rPr lang="en-US" altLang="zh-TW" b="1" dirty="0" smtClean="0">
                          <a:solidFill>
                            <a:srgbClr val="C00000"/>
                          </a:solidFill>
                          <a:latin typeface="微軟正黑體" pitchFamily="34" charset="-120"/>
                          <a:ea typeface="微軟正黑體" pitchFamily="34" charset="-120"/>
                        </a:rPr>
                        <a:t>4</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hMerge="1">
                  <a:txBody>
                    <a:bodyPr/>
                    <a:lstStyle/>
                    <a:p>
                      <a:endParaRPr lang="zh-TW" altLang="en-US"/>
                    </a:p>
                  </a:txBody>
                  <a:tcPr/>
                </a:tc>
                <a:tc>
                  <a:txBody>
                    <a:bodyPr/>
                    <a:lstStyle/>
                    <a:p>
                      <a:pPr algn="ctr"/>
                      <a:r>
                        <a:rPr lang="en-US" altLang="zh-TW" b="1" dirty="0" smtClean="0">
                          <a:solidFill>
                            <a:srgbClr val="C00000"/>
                          </a:solidFill>
                          <a:latin typeface="微軟正黑體" pitchFamily="34" charset="-120"/>
                          <a:ea typeface="微軟正黑體" pitchFamily="34" charset="-120"/>
                        </a:rPr>
                        <a:t>3</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gridSpan="2">
                  <a:txBody>
                    <a:bodyPr/>
                    <a:lstStyle/>
                    <a:p>
                      <a:pPr algn="ctr"/>
                      <a:r>
                        <a:rPr lang="en-US" altLang="zh-TW" b="1" dirty="0" smtClean="0">
                          <a:solidFill>
                            <a:srgbClr val="C00000"/>
                          </a:solidFill>
                          <a:latin typeface="微軟正黑體" pitchFamily="34" charset="-120"/>
                          <a:ea typeface="微軟正黑體" pitchFamily="34" charset="-120"/>
                        </a:rPr>
                        <a:t>3</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hMerge="1">
                  <a:txBody>
                    <a:bodyPr/>
                    <a:lstStyle/>
                    <a:p>
                      <a:endParaRPr lang="zh-TW" altLang="en-US"/>
                    </a:p>
                  </a:txBody>
                  <a:tcPr/>
                </a:tc>
                <a:tc>
                  <a:txBody>
                    <a:bodyPr/>
                    <a:lstStyle/>
                    <a:p>
                      <a:pPr algn="ctr"/>
                      <a:r>
                        <a:rPr lang="en-US" altLang="zh-TW" b="1" dirty="0" smtClean="0">
                          <a:solidFill>
                            <a:srgbClr val="C00000"/>
                          </a:solidFill>
                          <a:latin typeface="微軟正黑體" pitchFamily="34" charset="-120"/>
                          <a:ea typeface="微軟正黑體" pitchFamily="34" charset="-120"/>
                        </a:rPr>
                        <a:t>2</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a:txBody>
                    <a:bodyPr/>
                    <a:lstStyle/>
                    <a:p>
                      <a:pPr algn="ctr"/>
                      <a:r>
                        <a:rPr lang="en-US" altLang="zh-TW" b="1" dirty="0" smtClean="0">
                          <a:solidFill>
                            <a:srgbClr val="C00000"/>
                          </a:solidFill>
                          <a:latin typeface="微軟正黑體" pitchFamily="34" charset="-120"/>
                          <a:ea typeface="微軟正黑體" pitchFamily="34" charset="-120"/>
                        </a:rPr>
                        <a:t>1</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oFill/>
                  </a:tcPr>
                </a:tc>
                <a:tc vMerge="1">
                  <a:txBody>
                    <a:bodyPr/>
                    <a:lstStyle/>
                    <a:p>
                      <a:endParaRPr lang="zh-TW" altLang="en-US"/>
                    </a:p>
                  </a:txBody>
                  <a:tcPr/>
                </a:tc>
                <a:extLst>
                  <a:ext uri="{0D108BD9-81ED-4DB2-BD59-A6C34878D82A}"/>
                </a:extLst>
              </a:tr>
              <a:tr h="501771">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latin typeface="微軟正黑體" pitchFamily="34" charset="-120"/>
                          <a:ea typeface="微軟正黑體" pitchFamily="34" charset="-120"/>
                        </a:rPr>
                        <a:t>國際科技展覽及國際運動會</a:t>
                      </a:r>
                      <a:endParaRPr lang="zh-TW" altLang="en-US" sz="18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extLst>
              </a:tr>
              <a:tr h="368827">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itchFamily="34" charset="-120"/>
                          <a:ea typeface="微軟正黑體" pitchFamily="34" charset="-120"/>
                        </a:rPr>
                        <a:t>第一名</a:t>
                      </a:r>
                      <a:endParaRPr lang="zh-TW" altLang="en-US" b="1" dirty="0">
                        <a:latin typeface="微軟正黑體" pitchFamily="34" charset="-120"/>
                        <a:ea typeface="微軟正黑體" pitchFamily="34" charset="-120"/>
                      </a:endParaRPr>
                    </a:p>
                  </a:txBody>
                  <a:tcPr>
                    <a:lnR w="12700" cap="flat" cmpd="sng" algn="ctr">
                      <a:solidFill>
                        <a:schemeClr val="accent2">
                          <a:lumMod val="60000"/>
                          <a:lumOff val="40000"/>
                        </a:schemeClr>
                      </a:solidFill>
                      <a:prstDash val="solid"/>
                      <a:round/>
                      <a:headEnd type="none" w="med" len="med"/>
                      <a:tailEnd type="none" w="med" len="med"/>
                    </a:ln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b="1" dirty="0" smtClean="0">
                          <a:latin typeface="微軟正黑體" pitchFamily="34" charset="-120"/>
                          <a:ea typeface="微軟正黑體" pitchFamily="34" charset="-120"/>
                        </a:rPr>
                        <a:t>第二名</a:t>
                      </a:r>
                      <a:endParaRPr lang="zh-TW" altLang="en-US" b="1" dirty="0">
                        <a:latin typeface="微軟正黑體" pitchFamily="34" charset="-120"/>
                        <a:ea typeface="微軟正黑體" pitchFamily="34" charset="-120"/>
                      </a:endParaRPr>
                    </a:p>
                  </a:txBody>
                  <a:tcPr>
                    <a:lnL w="12700" cap="flat" cmpd="sng" algn="ctr">
                      <a:solidFill>
                        <a:schemeClr val="accent2">
                          <a:lumMod val="60000"/>
                          <a:lumOff val="40000"/>
                        </a:schemeClr>
                      </a:solidFill>
                      <a:prstDash val="solid"/>
                      <a:round/>
                      <a:headEnd type="none" w="med" len="med"/>
                      <a:tailEnd type="none" w="med" len="med"/>
                    </a:lnL>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b="1" dirty="0" smtClean="0">
                          <a:latin typeface="微軟正黑體" pitchFamily="34" charset="-120"/>
                          <a:ea typeface="微軟正黑體" pitchFamily="34" charset="-120"/>
                        </a:rPr>
                        <a:t>第三名</a:t>
                      </a: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extLst>
              </a:tr>
              <a:tr h="353067">
                <a:tc vMerge="1">
                  <a:txBody>
                    <a:bodyPr/>
                    <a:lstStyle/>
                    <a:p>
                      <a:pPr algn="ctr"/>
                      <a:endParaRPr lang="zh-TW" altLang="en-US" dirty="0"/>
                    </a:p>
                  </a:txBody>
                  <a:tcPr anchor="ctr"/>
                </a:tc>
                <a:tc gridSpan="4">
                  <a:txBody>
                    <a:bodyPr/>
                    <a:lstStyle/>
                    <a:p>
                      <a:pPr algn="ctr"/>
                      <a:r>
                        <a:rPr lang="en-US" altLang="zh-TW" b="1" dirty="0" smtClean="0">
                          <a:solidFill>
                            <a:srgbClr val="C00000"/>
                          </a:solidFill>
                          <a:latin typeface="微軟正黑體" pitchFamily="34" charset="-120"/>
                          <a:ea typeface="微軟正黑體" pitchFamily="34" charset="-120"/>
                        </a:rPr>
                        <a:t>7</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chor="ctr">
                    <a:lnR w="12700" cap="flat" cmpd="sng" algn="ctr">
                      <a:solidFill>
                        <a:schemeClr val="accent2">
                          <a:lumMod val="60000"/>
                          <a:lumOff val="40000"/>
                        </a:schemeClr>
                      </a:solidFill>
                      <a:prstDash val="solid"/>
                      <a:round/>
                      <a:headEnd type="none" w="med" len="med"/>
                      <a:tailEnd type="none" w="med" len="med"/>
                    </a:lnR>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b="1" dirty="0" smtClean="0">
                          <a:solidFill>
                            <a:srgbClr val="C00000"/>
                          </a:solidFill>
                          <a:latin typeface="微軟正黑體" pitchFamily="34" charset="-120"/>
                          <a:ea typeface="微軟正黑體" pitchFamily="34" charset="-120"/>
                        </a:rPr>
                        <a:t>6</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chor="ctr">
                    <a:lnL w="12700" cap="flat" cmpd="sng" algn="ctr">
                      <a:solidFill>
                        <a:schemeClr val="accent2">
                          <a:lumMod val="60000"/>
                          <a:lumOff val="40000"/>
                        </a:schemeClr>
                      </a:solidFill>
                      <a:prstDash val="solid"/>
                      <a:round/>
                      <a:headEnd type="none" w="med" len="med"/>
                      <a:tailEnd type="none" w="med" len="med"/>
                    </a:lnL>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b="1" dirty="0" smtClean="0">
                          <a:solidFill>
                            <a:srgbClr val="C00000"/>
                          </a:solidFill>
                          <a:latin typeface="微軟正黑體" pitchFamily="34" charset="-120"/>
                          <a:ea typeface="微軟正黑體" pitchFamily="34" charset="-120"/>
                        </a:rPr>
                        <a:t>5</a:t>
                      </a:r>
                      <a:r>
                        <a:rPr lang="zh-TW" altLang="en-US" b="1" dirty="0" smtClean="0">
                          <a:solidFill>
                            <a:srgbClr val="C00000"/>
                          </a:solidFill>
                          <a:latin typeface="微軟正黑體" pitchFamily="34" charset="-120"/>
                          <a:ea typeface="微軟正黑體" pitchFamily="34" charset="-120"/>
                        </a:rPr>
                        <a:t>分</a:t>
                      </a:r>
                      <a:endParaRPr lang="zh-TW" altLang="en-US" b="1" dirty="0">
                        <a:solidFill>
                          <a:srgbClr val="C000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extLst>
              </a:tr>
              <a:tr h="461034">
                <a:tc rowSpan="2">
                  <a:txBody>
                    <a:bodyPr/>
                    <a:lstStyle/>
                    <a:p>
                      <a:pPr algn="ctr"/>
                      <a:r>
                        <a:rPr lang="zh-TW" altLang="en-US" b="1" dirty="0" smtClean="0">
                          <a:latin typeface="微軟正黑體" pitchFamily="34" charset="-120"/>
                          <a:ea typeface="微軟正黑體" pitchFamily="34" charset="-120"/>
                        </a:rPr>
                        <a:t>服務學習</a:t>
                      </a:r>
                      <a:endParaRPr lang="en-US" altLang="zh-TW" b="1" dirty="0" smtClean="0">
                        <a:latin typeface="微軟正黑體" pitchFamily="34" charset="-120"/>
                        <a:ea typeface="微軟正黑體" pitchFamily="34" charset="-120"/>
                      </a:endParaRPr>
                    </a:p>
                  </a:txBody>
                  <a:tcPr anchor="ctr">
                    <a:solidFill>
                      <a:schemeClr val="accent2">
                        <a:lumMod val="40000"/>
                        <a:lumOff val="60000"/>
                      </a:schemeClr>
                    </a:solidFill>
                  </a:tcPr>
                </a:tc>
                <a:tc gridSpan="2">
                  <a:txBody>
                    <a:bodyPr/>
                    <a:lstStyle/>
                    <a:p>
                      <a:pPr algn="ctr"/>
                      <a:r>
                        <a:rPr lang="zh-TW" altLang="en-US" b="1" dirty="0" smtClean="0">
                          <a:latin typeface="微軟正黑體" pitchFamily="34" charset="-120"/>
                          <a:ea typeface="微軟正黑體" pitchFamily="34" charset="-120"/>
                        </a:rPr>
                        <a:t>學校服務表現</a:t>
                      </a:r>
                      <a:endParaRPr lang="zh-TW" altLang="en-US"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gridSpan="8">
                  <a:txBody>
                    <a:bodyPr/>
                    <a:lstStyle/>
                    <a:p>
                      <a:r>
                        <a:rPr lang="zh-TW" altLang="en-US" sz="1600" b="1" dirty="0" smtClean="0">
                          <a:latin typeface="微軟正黑體" pitchFamily="34" charset="-120"/>
                          <a:ea typeface="微軟正黑體" pitchFamily="34" charset="-120"/>
                        </a:rPr>
                        <a:t>班級幹部、小老師或社團幹部任滿一學期得</a:t>
                      </a:r>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分，</a:t>
                      </a:r>
                      <a:r>
                        <a:rPr lang="zh-TW" altLang="en-US" sz="1600" b="1" dirty="0" smtClean="0">
                          <a:solidFill>
                            <a:srgbClr val="C00000"/>
                          </a:solidFill>
                          <a:latin typeface="微軟正黑體" pitchFamily="34" charset="-120"/>
                          <a:ea typeface="微軟正黑體" pitchFamily="34" charset="-120"/>
                        </a:rPr>
                        <a:t>每學期至多</a:t>
                      </a:r>
                      <a:r>
                        <a:rPr lang="en-US" altLang="zh-TW" sz="1600" b="1" dirty="0" smtClean="0">
                          <a:solidFill>
                            <a:srgbClr val="C00000"/>
                          </a:solidFill>
                          <a:latin typeface="微軟正黑體" pitchFamily="34" charset="-120"/>
                          <a:ea typeface="微軟正黑體" pitchFamily="34" charset="-120"/>
                        </a:rPr>
                        <a:t>2</a:t>
                      </a:r>
                      <a:r>
                        <a:rPr lang="zh-TW" altLang="en-US" sz="1600" b="1" dirty="0" smtClean="0">
                          <a:solidFill>
                            <a:srgbClr val="C00000"/>
                          </a:solidFill>
                          <a:latin typeface="微軟正黑體" pitchFamily="34" charset="-120"/>
                          <a:ea typeface="微軟正黑體" pitchFamily="34" charset="-120"/>
                        </a:rPr>
                        <a:t>分</a:t>
                      </a:r>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600" b="1" kern="1200" dirty="0" smtClean="0">
                          <a:solidFill>
                            <a:schemeClr val="tx1"/>
                          </a:solidFill>
                          <a:latin typeface="微軟正黑體" pitchFamily="34" charset="-120"/>
                          <a:ea typeface="微軟正黑體" pitchFamily="34" charset="-120"/>
                          <a:cs typeface="+mn-cs"/>
                        </a:rPr>
                        <a:t>採計至</a:t>
                      </a:r>
                      <a:r>
                        <a:rPr lang="en-US" altLang="zh-TW" sz="1600" b="1" kern="1200" dirty="0" smtClean="0">
                          <a:solidFill>
                            <a:srgbClr val="C00000"/>
                          </a:solidFill>
                          <a:latin typeface="微軟正黑體" pitchFamily="34" charset="-120"/>
                          <a:ea typeface="微軟正黑體" pitchFamily="34" charset="-120"/>
                          <a:cs typeface="+mn-cs"/>
                        </a:rPr>
                        <a:t>109</a:t>
                      </a:r>
                      <a:r>
                        <a:rPr lang="zh-TW" altLang="en-US" sz="1600" b="1" kern="1200" dirty="0" smtClean="0">
                          <a:solidFill>
                            <a:srgbClr val="C00000"/>
                          </a:solidFill>
                          <a:latin typeface="微軟正黑體" pitchFamily="34" charset="-120"/>
                          <a:ea typeface="微軟正黑體" pitchFamily="34" charset="-120"/>
                          <a:cs typeface="+mn-cs"/>
                        </a:rPr>
                        <a:t>年</a:t>
                      </a:r>
                      <a:r>
                        <a:rPr lang="en-US" altLang="zh-TW" sz="1600" b="1" kern="1200" dirty="0" smtClean="0">
                          <a:solidFill>
                            <a:srgbClr val="C00000"/>
                          </a:solidFill>
                          <a:latin typeface="微軟正黑體" pitchFamily="34" charset="-120"/>
                          <a:ea typeface="微軟正黑體" pitchFamily="34" charset="-120"/>
                          <a:cs typeface="+mn-cs"/>
                        </a:rPr>
                        <a:t>5</a:t>
                      </a:r>
                      <a:r>
                        <a:rPr lang="zh-TW" altLang="en-US" sz="1600" b="1" kern="1200" dirty="0" smtClean="0">
                          <a:solidFill>
                            <a:srgbClr val="C00000"/>
                          </a:solidFill>
                          <a:latin typeface="微軟正黑體" pitchFamily="34" charset="-120"/>
                          <a:ea typeface="微軟正黑體" pitchFamily="34" charset="-120"/>
                          <a:cs typeface="+mn-cs"/>
                        </a:rPr>
                        <a:t>月</a:t>
                      </a:r>
                      <a:r>
                        <a:rPr lang="en-US" altLang="zh-TW" sz="1600" b="1" kern="1200" dirty="0" smtClean="0">
                          <a:solidFill>
                            <a:srgbClr val="C00000"/>
                          </a:solidFill>
                          <a:latin typeface="微軟正黑體" pitchFamily="34" charset="-120"/>
                          <a:ea typeface="微軟正黑體" pitchFamily="34" charset="-120"/>
                          <a:cs typeface="+mn-cs"/>
                        </a:rPr>
                        <a:t>14</a:t>
                      </a:r>
                      <a:r>
                        <a:rPr lang="zh-TW" altLang="en-US" sz="1600" b="1" kern="1200" dirty="0" smtClean="0">
                          <a:solidFill>
                            <a:srgbClr val="C00000"/>
                          </a:solidFill>
                          <a:latin typeface="微軟正黑體" pitchFamily="34" charset="-120"/>
                          <a:ea typeface="微軟正黑體" pitchFamily="34" charset="-120"/>
                          <a:cs typeface="+mn-cs"/>
                        </a:rPr>
                        <a:t>日</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含</a:t>
                      </a:r>
                      <a:r>
                        <a:rPr lang="en-US" altLang="zh-TW" sz="1600" b="1" dirty="0" smtClean="0">
                          <a:solidFill>
                            <a:srgbClr val="C00000"/>
                          </a:solidFill>
                          <a:latin typeface="微軟正黑體" pitchFamily="34" charset="-120"/>
                          <a:ea typeface="微軟正黑體" pitchFamily="34" charset="-120"/>
                        </a:rPr>
                        <a:t>)</a:t>
                      </a:r>
                      <a:r>
                        <a:rPr lang="zh-TW" altLang="en-US" sz="1600" b="1" dirty="0" smtClean="0">
                          <a:solidFill>
                            <a:srgbClr val="C00000"/>
                          </a:solidFill>
                          <a:latin typeface="微軟正黑體" pitchFamily="34" charset="-120"/>
                          <a:ea typeface="微軟正黑體" pitchFamily="34" charset="-120"/>
                        </a:rPr>
                        <a:t>前</a:t>
                      </a:r>
                      <a:r>
                        <a:rPr lang="zh-TW" altLang="en-US" sz="1600" b="1" dirty="0" smtClean="0">
                          <a:latin typeface="微軟正黑體" pitchFamily="34" charset="-120"/>
                          <a:ea typeface="微軟正黑體" pitchFamily="34" charset="-120"/>
                        </a:rPr>
                        <a:t>取得</a:t>
                      </a:r>
                      <a:r>
                        <a:rPr lang="zh-TW" altLang="en-US" sz="1600" b="1" kern="1200" dirty="0" smtClean="0">
                          <a:solidFill>
                            <a:schemeClr val="tx1"/>
                          </a:solidFill>
                          <a:latin typeface="微軟正黑體" pitchFamily="34" charset="-120"/>
                          <a:ea typeface="微軟正黑體" pitchFamily="34" charset="-120"/>
                          <a:cs typeface="+mn-cs"/>
                        </a:rPr>
                        <a:t>。</a:t>
                      </a:r>
                      <a:endParaRPr lang="zh-TW" altLang="en-US" sz="1600" b="1" kern="1200" dirty="0">
                        <a:solidFill>
                          <a:schemeClr val="tx1"/>
                        </a:solidFill>
                        <a:latin typeface="微軟正黑體" pitchFamily="34" charset="-120"/>
                        <a:ea typeface="微軟正黑體" pitchFamily="34" charset="-120"/>
                        <a:cs typeface="+mn-cs"/>
                      </a:endParaRPr>
                    </a:p>
                  </a:txBody>
                  <a:tcPr anchor="ctr">
                    <a:noFill/>
                  </a:tcPr>
                </a:tc>
                <a:extLst>
                  <a:ext uri="{0D108BD9-81ED-4DB2-BD59-A6C34878D82A}"/>
                </a:extLst>
              </a:tr>
              <a:tr h="461034">
                <a:tc vMerge="1">
                  <a:txBody>
                    <a:bodyPr/>
                    <a:lstStyle/>
                    <a:p>
                      <a:endParaRPr lang="zh-TW" altLang="en-US" dirty="0"/>
                    </a:p>
                  </a:txBody>
                  <a:tcPr/>
                </a:tc>
                <a:tc gridSpan="2">
                  <a:txBody>
                    <a:bodyPr/>
                    <a:lstStyle/>
                    <a:p>
                      <a:pPr algn="ctr"/>
                      <a:r>
                        <a:rPr lang="zh-TW" altLang="en-US" b="1" dirty="0" smtClean="0">
                          <a:latin typeface="微軟正黑體" pitchFamily="34" charset="-120"/>
                          <a:ea typeface="微軟正黑體" pitchFamily="34" charset="-120"/>
                        </a:rPr>
                        <a:t>服務學習時數</a:t>
                      </a:r>
                      <a:endParaRPr lang="zh-TW" altLang="en-US"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gridSpan="8">
                  <a:txBody>
                    <a:bodyPr/>
                    <a:lstStyle/>
                    <a:p>
                      <a:pPr marL="0" algn="l" defTabSz="914400" rtl="0" eaLnBrk="1" latinLnBrk="0" hangingPunct="1"/>
                      <a:r>
                        <a:rPr lang="zh-TW" altLang="en-US" sz="1600" b="1" kern="1200" dirty="0" smtClean="0">
                          <a:solidFill>
                            <a:schemeClr val="tx1"/>
                          </a:solidFill>
                          <a:latin typeface="微軟正黑體" pitchFamily="34" charset="-120"/>
                          <a:ea typeface="微軟正黑體" pitchFamily="34" charset="-120"/>
                          <a:cs typeface="+mn-cs"/>
                        </a:rPr>
                        <a:t>參加校內或校外（須服務證明）志工或社區服務，</a:t>
                      </a:r>
                      <a:r>
                        <a:rPr lang="zh-TW" altLang="en-US" sz="1600" b="1" kern="1200" dirty="0" smtClean="0">
                          <a:solidFill>
                            <a:srgbClr val="C00000"/>
                          </a:solidFill>
                          <a:latin typeface="微軟正黑體" pitchFamily="34" charset="-120"/>
                          <a:ea typeface="微軟正黑體" pitchFamily="34" charset="-120"/>
                          <a:cs typeface="+mn-cs"/>
                        </a:rPr>
                        <a:t>累積</a:t>
                      </a:r>
                      <a:r>
                        <a:rPr lang="en-US" altLang="zh-TW" sz="1600" b="1" kern="1200" dirty="0" smtClean="0">
                          <a:solidFill>
                            <a:srgbClr val="C00000"/>
                          </a:solidFill>
                          <a:latin typeface="微軟正黑體" pitchFamily="34" charset="-120"/>
                          <a:ea typeface="微軟正黑體" pitchFamily="34" charset="-120"/>
                          <a:cs typeface="+mn-cs"/>
                        </a:rPr>
                        <a:t>1</a:t>
                      </a:r>
                      <a:r>
                        <a:rPr lang="zh-TW" altLang="en-US" sz="1600" b="1" kern="1200" dirty="0" smtClean="0">
                          <a:solidFill>
                            <a:srgbClr val="C00000"/>
                          </a:solidFill>
                          <a:latin typeface="微軟正黑體" pitchFamily="34" charset="-120"/>
                          <a:ea typeface="微軟正黑體" pitchFamily="34" charset="-120"/>
                          <a:cs typeface="+mn-cs"/>
                        </a:rPr>
                        <a:t>小時得</a:t>
                      </a:r>
                      <a:r>
                        <a:rPr lang="en-US" altLang="zh-TW" sz="1600" b="1" kern="1200" dirty="0" smtClean="0">
                          <a:solidFill>
                            <a:srgbClr val="C00000"/>
                          </a:solidFill>
                          <a:latin typeface="微軟正黑體" pitchFamily="34" charset="-120"/>
                          <a:ea typeface="微軟正黑體" pitchFamily="34" charset="-120"/>
                          <a:cs typeface="+mn-cs"/>
                        </a:rPr>
                        <a:t>0.25</a:t>
                      </a:r>
                      <a:r>
                        <a:rPr lang="zh-TW" altLang="en-US" sz="1600" b="1" kern="1200" dirty="0" smtClean="0">
                          <a:solidFill>
                            <a:srgbClr val="C00000"/>
                          </a:solidFill>
                          <a:latin typeface="微軟正黑體" pitchFamily="34" charset="-120"/>
                          <a:ea typeface="微軟正黑體" pitchFamily="34" charset="-120"/>
                          <a:cs typeface="+mn-cs"/>
                        </a:rPr>
                        <a:t>分</a:t>
                      </a:r>
                      <a:r>
                        <a:rPr lang="zh-TW" altLang="en-US" sz="1600" b="1" kern="1200" dirty="0" smtClean="0">
                          <a:solidFill>
                            <a:schemeClr val="tx1"/>
                          </a:solidFill>
                          <a:latin typeface="微軟正黑體" pitchFamily="34" charset="-120"/>
                          <a:ea typeface="微軟正黑體" pitchFamily="34" charset="-120"/>
                          <a:cs typeface="+mn-cs"/>
                        </a:rPr>
                        <a:t>。</a:t>
                      </a:r>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extLst>
              </a:tr>
            </a:tbl>
          </a:graphicData>
        </a:graphic>
      </p:graphicFrame>
      <p:sp>
        <p:nvSpPr>
          <p:cNvPr id="64571" name="投影片編號版面配置區 1"/>
          <p:cNvSpPr>
            <a:spLocks noGrp="1"/>
          </p:cNvSpPr>
          <p:nvPr>
            <p:ph type="sldNum" sz="quarter" idx="11"/>
          </p:nvPr>
        </p:nvSpPr>
        <p:spPr bwMode="auto">
          <a:xfrm>
            <a:off x="9407525" y="634523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7495F953-A82C-4573-B645-ECB9FB45B4B9}" type="slidenum">
              <a:rPr lang="zh-TW" altLang="en-US" sz="2000">
                <a:solidFill>
                  <a:schemeClr val="tx1"/>
                </a:solidFill>
              </a:rPr>
              <a:pPr fontAlgn="base">
                <a:spcBef>
                  <a:spcPct val="0"/>
                </a:spcBef>
                <a:spcAft>
                  <a:spcPct val="0"/>
                </a:spcAft>
                <a:defRPr/>
              </a:pPr>
              <a:t>26</a:t>
            </a:fld>
            <a:endParaRPr lang="en-US" altLang="zh-TW" sz="2000">
              <a:solidFill>
                <a:schemeClr val="tx1"/>
              </a:solidFill>
            </a:endParaRPr>
          </a:p>
        </p:txBody>
      </p:sp>
      <p:pic>
        <p:nvPicPr>
          <p:cNvPr id="64572" name="Picture 2" descr="http://image.cache.storm.mg/styles/smg-800xauto-er/s3/media/image/2015/08/28/20150828-065240_U1004_M83588_5407.jpg?itok=n1PIEmXn"/>
          <p:cNvPicPr>
            <a:picLocks noChangeAspect="1" noChangeArrowheads="1"/>
          </p:cNvPicPr>
          <p:nvPr/>
        </p:nvPicPr>
        <p:blipFill>
          <a:blip r:embed="rId3">
            <a:lum bright="20000" contrast="20000"/>
          </a:blip>
          <a:srcRect/>
          <a:stretch>
            <a:fillRect/>
          </a:stretch>
        </p:blipFill>
        <p:spPr bwMode="auto">
          <a:xfrm>
            <a:off x="9925050" y="0"/>
            <a:ext cx="2266950" cy="143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84188" y="2670175"/>
            <a:ext cx="11693525" cy="796925"/>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內容版面配置區 2"/>
          <p:cNvSpPr>
            <a:spLocks noGrp="1"/>
          </p:cNvSpPr>
          <p:nvPr>
            <p:ph idx="1"/>
          </p:nvPr>
        </p:nvSpPr>
        <p:spPr>
          <a:xfrm>
            <a:off x="498475" y="679450"/>
            <a:ext cx="10515600" cy="6115050"/>
          </a:xfrm>
        </p:spPr>
        <p:txBody>
          <a:bodyPr rtlCol="0">
            <a:noAutofit/>
          </a:bodyPr>
          <a:lstStyle/>
          <a:p>
            <a:pPr eaLnBrk="1" fontAlgn="auto" hangingPunct="1">
              <a:lnSpc>
                <a:spcPct val="100000"/>
              </a:lnSpc>
              <a:spcBef>
                <a:spcPts val="600"/>
              </a:spcBef>
              <a:spcAft>
                <a:spcPts val="300"/>
              </a:spcAft>
              <a:buFont typeface="Wingdings" panose="05000000000000000000" pitchFamily="2" charset="2"/>
              <a:buChar char="l"/>
              <a:defRPr/>
            </a:pPr>
            <a:r>
              <a:rPr lang="zh-TW" altLang="zh-TW" sz="3200" b="1" dirty="0">
                <a:solidFill>
                  <a:srgbClr val="0033CC"/>
                </a:solidFill>
                <a:latin typeface="微軟正黑體" panose="020B0604030504040204" pitchFamily="34" charset="-120"/>
                <a:ea typeface="微軟正黑體" panose="020B0604030504040204" pitchFamily="34" charset="-120"/>
              </a:rPr>
              <a:t>技藝優良</a:t>
            </a:r>
            <a:r>
              <a:rPr lang="zh-TW" altLang="en-US" sz="3200" b="1" dirty="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a:solidFill>
                  <a:srgbClr val="0033CC"/>
                </a:solidFill>
                <a:latin typeface="微軟正黑體" panose="020B0604030504040204" pitchFamily="34" charset="-120"/>
                <a:ea typeface="微軟正黑體" panose="020B0604030504040204" pitchFamily="34" charset="-120"/>
              </a:rPr>
              <a:t>分</a:t>
            </a:r>
            <a:r>
              <a:rPr lang="zh-TW" altLang="en-US" sz="3200" b="1" dirty="0" smtClean="0">
                <a:solidFill>
                  <a:srgbClr val="0033CC"/>
                </a:solidFill>
                <a:latin typeface="微軟正黑體" panose="020B0604030504040204" pitchFamily="34" charset="-120"/>
                <a:ea typeface="微軟正黑體" panose="020B0604030504040204" pitchFamily="34" charset="-120"/>
              </a:rPr>
              <a:t>）</a:t>
            </a:r>
            <a:endParaRPr lang="en-US" altLang="zh-TW" sz="3200" b="1" dirty="0" smtClean="0">
              <a:solidFill>
                <a:srgbClr val="0033CC"/>
              </a:solidFill>
              <a:latin typeface="微軟正黑體" panose="020B0604030504040204" pitchFamily="34" charset="-120"/>
              <a:ea typeface="微軟正黑體" panose="020B0604030504040204" pitchFamily="34" charset="-120"/>
            </a:endParaRPr>
          </a:p>
          <a:p>
            <a:pPr marL="0" indent="0" eaLnBrk="1" fontAlgn="auto" hangingPunct="1">
              <a:lnSpc>
                <a:spcPct val="100000"/>
              </a:lnSpc>
              <a:spcBef>
                <a:spcPts val="600"/>
              </a:spcBef>
              <a:spcAft>
                <a:spcPts val="300"/>
              </a:spcAft>
              <a:buFont typeface="Arial" panose="020B0604020202020204" pitchFamily="34" charset="0"/>
              <a:buNone/>
              <a:defRPr/>
            </a:pPr>
            <a:endParaRPr lang="en-US" altLang="zh-TW" sz="4800" b="1" dirty="0" smtClean="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600"/>
              </a:spcBef>
              <a:spcAft>
                <a:spcPts val="300"/>
              </a:spcAft>
              <a:buFont typeface="Wingdings" panose="05000000000000000000" pitchFamily="2" charset="2"/>
              <a:buChar char="l"/>
              <a:defRPr/>
            </a:pPr>
            <a:r>
              <a:rPr lang="zh-TW" altLang="zh-TW" sz="3200" b="1" dirty="0" smtClean="0">
                <a:solidFill>
                  <a:srgbClr val="0033CC"/>
                </a:solidFill>
                <a:latin typeface="微軟正黑體" panose="020B0604030504040204" pitchFamily="34" charset="-120"/>
                <a:ea typeface="微軟正黑體" panose="020B0604030504040204" pitchFamily="34" charset="-120"/>
              </a:rPr>
              <a:t>弱勢</a:t>
            </a:r>
            <a:r>
              <a:rPr lang="zh-TW" altLang="zh-TW" sz="3200" b="1" dirty="0">
                <a:solidFill>
                  <a:srgbClr val="0033CC"/>
                </a:solidFill>
                <a:latin typeface="微軟正黑體" panose="020B0604030504040204" pitchFamily="34" charset="-120"/>
                <a:ea typeface="微軟正黑體" panose="020B0604030504040204" pitchFamily="34" charset="-120"/>
              </a:rPr>
              <a:t>身分</a:t>
            </a:r>
            <a:r>
              <a:rPr lang="zh-TW" altLang="en-US" sz="3200" b="1" dirty="0">
                <a:solidFill>
                  <a:srgbClr val="0033CC"/>
                </a:solidFill>
                <a:latin typeface="微軟正黑體" panose="020B0604030504040204" pitchFamily="34" charset="-120"/>
                <a:ea typeface="微軟正黑體" panose="020B0604030504040204" pitchFamily="34" charset="-120"/>
              </a:rPr>
              <a:t>（</a:t>
            </a:r>
            <a:r>
              <a:rPr lang="zh-TW" altLang="en-US" sz="3200" b="1" dirty="0" smtClean="0">
                <a:solidFill>
                  <a:srgbClr val="0033CC"/>
                </a:solidFill>
                <a:latin typeface="微軟正黑體" panose="020B0604030504040204" pitchFamily="34" charset="-120"/>
                <a:ea typeface="微軟正黑體" panose="020B0604030504040204" pitchFamily="34" charset="-120"/>
              </a:rPr>
              <a:t>上限</a:t>
            </a:r>
            <a:r>
              <a:rPr lang="en-US" altLang="zh-TW" sz="3200" b="1" dirty="0">
                <a:solidFill>
                  <a:srgbClr val="0033CC"/>
                </a:solidFill>
                <a:latin typeface="微軟正黑體" panose="020B0604030504040204" pitchFamily="34" charset="-120"/>
                <a:ea typeface="微軟正黑體" panose="020B0604030504040204" pitchFamily="34" charset="-120"/>
              </a:rPr>
              <a:t>3</a:t>
            </a:r>
            <a:r>
              <a:rPr lang="zh-TW" altLang="en-US" sz="3200" b="1" dirty="0" smtClean="0">
                <a:solidFill>
                  <a:srgbClr val="0033CC"/>
                </a:solidFill>
                <a:latin typeface="微軟正黑體" panose="020B0604030504040204" pitchFamily="34" charset="-120"/>
                <a:ea typeface="微軟正黑體" panose="020B0604030504040204" pitchFamily="34" charset="-120"/>
              </a:rPr>
              <a:t>分</a:t>
            </a:r>
            <a:r>
              <a:rPr lang="zh-TW" altLang="en-US" sz="3200" b="1" dirty="0">
                <a:solidFill>
                  <a:srgbClr val="0033CC"/>
                </a:solidFill>
                <a:latin typeface="微軟正黑體" panose="020B0604030504040204" pitchFamily="34" charset="-120"/>
                <a:ea typeface="微軟正黑體" panose="020B0604030504040204" pitchFamily="34" charset="-120"/>
              </a:rPr>
              <a:t>）</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Aft>
                <a:spcPts val="0"/>
              </a:spcAft>
              <a:buFont typeface="Wingdings" panose="05000000000000000000" pitchFamily="2" charset="2"/>
              <a:buChar char="Ø"/>
              <a:defRPr/>
            </a:pPr>
            <a:r>
              <a:rPr lang="zh-TW" altLang="zh-TW" sz="2000" dirty="0">
                <a:latin typeface="微軟正黑體" panose="020B0604030504040204" pitchFamily="34" charset="-120"/>
                <a:ea typeface="微軟正黑體" panose="020B0604030504040204" pitchFamily="34" charset="-120"/>
              </a:rPr>
              <a:t>報名時具</a:t>
            </a:r>
            <a:r>
              <a:rPr lang="zh-TW" altLang="zh-TW" sz="2000" dirty="0">
                <a:solidFill>
                  <a:srgbClr val="C00000"/>
                </a:solidFill>
                <a:latin typeface="微軟正黑體" panose="020B0604030504040204" pitchFamily="34" charset="-120"/>
                <a:ea typeface="微軟正黑體" panose="020B0604030504040204" pitchFamily="34" charset="-120"/>
              </a:rPr>
              <a:t>低收入</a:t>
            </a:r>
            <a:r>
              <a:rPr lang="zh-TW" altLang="zh-TW" sz="2000" dirty="0" smtClean="0">
                <a:solidFill>
                  <a:srgbClr val="C00000"/>
                </a:solidFill>
                <a:latin typeface="微軟正黑體" panose="020B0604030504040204" pitchFamily="34" charset="-120"/>
                <a:ea typeface="微軟正黑體" panose="020B0604030504040204" pitchFamily="34" charset="-120"/>
              </a:rPr>
              <a:t>戶</a:t>
            </a:r>
            <a:r>
              <a:rPr lang="en-US" altLang="zh-TW" sz="2000" b="1" dirty="0" smtClean="0">
                <a:solidFill>
                  <a:srgbClr val="C00000"/>
                </a:solidFill>
                <a:latin typeface="微軟正黑體" panose="020B0604030504040204" pitchFamily="34" charset="-120"/>
                <a:ea typeface="微軟正黑體" panose="020B0604030504040204" pitchFamily="34" charset="-120"/>
              </a:rPr>
              <a:t>3</a:t>
            </a:r>
            <a:r>
              <a:rPr lang="zh-TW" altLang="en-US" sz="2000" b="1" dirty="0" smtClean="0">
                <a:solidFill>
                  <a:srgbClr val="C00000"/>
                </a:solidFill>
                <a:latin typeface="微軟正黑體" panose="020B0604030504040204" pitchFamily="34" charset="-120"/>
                <a:ea typeface="微軟正黑體" panose="020B0604030504040204" pitchFamily="34" charset="-120"/>
              </a:rPr>
              <a:t>分</a:t>
            </a:r>
            <a:r>
              <a:rPr lang="zh-TW" altLang="zh-TW" sz="2000" dirty="0" smtClean="0">
                <a:solidFill>
                  <a:srgbClr val="C00000"/>
                </a:solidFill>
                <a:latin typeface="微軟正黑體" panose="020B0604030504040204" pitchFamily="34" charset="-120"/>
                <a:ea typeface="微軟正黑體" panose="020B0604030504040204" pitchFamily="34" charset="-120"/>
              </a:rPr>
              <a:t>、</a:t>
            </a:r>
            <a:r>
              <a:rPr lang="zh-TW" altLang="zh-TW" sz="2000" dirty="0">
                <a:solidFill>
                  <a:srgbClr val="C00000"/>
                </a:solidFill>
                <a:latin typeface="微軟正黑體" panose="020B0604030504040204" pitchFamily="34" charset="-120"/>
                <a:ea typeface="微軟正黑體" panose="020B0604030504040204" pitchFamily="34" charset="-120"/>
              </a:rPr>
              <a:t>中低收入戶、直系血親尊親屬支領失業</a:t>
            </a:r>
            <a:r>
              <a:rPr lang="zh-TW" altLang="zh-TW" sz="2000" dirty="0" smtClean="0">
                <a:solidFill>
                  <a:srgbClr val="C00000"/>
                </a:solidFill>
                <a:latin typeface="微軟正黑體" panose="020B0604030504040204" pitchFamily="34" charset="-120"/>
                <a:ea typeface="微軟正黑體" panose="020B0604030504040204" pitchFamily="34" charset="-120"/>
              </a:rPr>
              <a:t>給付</a:t>
            </a:r>
            <a:r>
              <a:rPr lang="en-US" altLang="zh-TW" sz="2000" dirty="0" smtClean="0">
                <a:solidFill>
                  <a:srgbClr val="C00000"/>
                </a:solidFill>
                <a:latin typeface="微軟正黑體" panose="020B0604030504040204" pitchFamily="34" charset="-120"/>
                <a:ea typeface="微軟正黑體" panose="020B0604030504040204" pitchFamily="34" charset="-120"/>
              </a:rPr>
              <a:t/>
            </a:r>
            <a:br>
              <a:rPr lang="en-US" altLang="zh-TW" sz="2000" dirty="0" smtClean="0">
                <a:solidFill>
                  <a:srgbClr val="C00000"/>
                </a:solidFill>
                <a:latin typeface="微軟正黑體" panose="020B0604030504040204" pitchFamily="34" charset="-120"/>
                <a:ea typeface="微軟正黑體" panose="020B0604030504040204" pitchFamily="34" charset="-120"/>
              </a:rPr>
            </a:br>
            <a:r>
              <a:rPr lang="zh-TW" altLang="zh-TW" sz="2000" dirty="0" smtClean="0">
                <a:solidFill>
                  <a:srgbClr val="C00000"/>
                </a:solidFill>
                <a:latin typeface="微軟正黑體" panose="020B0604030504040204" pitchFamily="34" charset="-120"/>
                <a:ea typeface="微軟正黑體" panose="020B0604030504040204" pitchFamily="34" charset="-120"/>
              </a:rPr>
              <a:t>及</a:t>
            </a:r>
            <a:r>
              <a:rPr lang="zh-TW" altLang="zh-TW" sz="2000" dirty="0">
                <a:solidFill>
                  <a:srgbClr val="C00000"/>
                </a:solidFill>
                <a:latin typeface="微軟正黑體" panose="020B0604030504040204" pitchFamily="34" charset="-120"/>
                <a:ea typeface="微軟正黑體" panose="020B0604030504040204" pitchFamily="34" charset="-120"/>
              </a:rPr>
              <a:t>特殊境遇家庭子女身分</a:t>
            </a:r>
            <a:r>
              <a:rPr lang="zh-TW" altLang="zh-TW" sz="2000" dirty="0" smtClean="0">
                <a:solidFill>
                  <a:srgbClr val="C00000"/>
                </a:solidFill>
                <a:latin typeface="微軟正黑體" panose="020B0604030504040204" pitchFamily="34" charset="-120"/>
                <a:ea typeface="微軟正黑體" panose="020B0604030504040204" pitchFamily="34" charset="-120"/>
              </a:rPr>
              <a:t>者</a:t>
            </a:r>
            <a:r>
              <a:rPr lang="zh-TW" altLang="en-US" sz="2000" dirty="0" smtClean="0">
                <a:solidFill>
                  <a:srgbClr val="C00000"/>
                </a:solidFill>
                <a:latin typeface="微軟正黑體" panose="020B0604030504040204" pitchFamily="34" charset="-120"/>
                <a:ea typeface="微軟正黑體" panose="020B0604030504040204" pitchFamily="34" charset="-120"/>
              </a:rPr>
              <a:t>採計</a:t>
            </a:r>
            <a:r>
              <a:rPr lang="en-US" altLang="zh-TW" sz="2000" b="1" dirty="0" smtClean="0">
                <a:solidFill>
                  <a:srgbClr val="C00000"/>
                </a:solidFill>
                <a:latin typeface="微軟正黑體" panose="020B0604030504040204" pitchFamily="34" charset="-120"/>
                <a:ea typeface="微軟正黑體" panose="020B0604030504040204" pitchFamily="34" charset="-120"/>
              </a:rPr>
              <a:t>1.5</a:t>
            </a:r>
            <a:r>
              <a:rPr lang="zh-TW" altLang="zh-TW" sz="2000" b="1" dirty="0" smtClean="0">
                <a:solidFill>
                  <a:srgbClr val="C00000"/>
                </a:solidFill>
                <a:latin typeface="微軟正黑體" panose="020B0604030504040204" pitchFamily="34" charset="-120"/>
                <a:ea typeface="微軟正黑體" panose="020B0604030504040204" pitchFamily="34" charset="-120"/>
              </a:rPr>
              <a:t>分</a:t>
            </a:r>
            <a:r>
              <a:rPr lang="zh-TW" altLang="zh-TW" sz="2000" dirty="0">
                <a:latin typeface="微軟正黑體" panose="020B0604030504040204" pitchFamily="34" charset="-120"/>
                <a:ea typeface="微軟正黑體" panose="020B0604030504040204" pitchFamily="34" charset="-120"/>
              </a:rPr>
              <a:t>，若免試生同時具備</a:t>
            </a:r>
            <a:r>
              <a:rPr lang="en-US" altLang="zh-TW" sz="2000" dirty="0">
                <a:latin typeface="微軟正黑體" panose="020B0604030504040204" pitchFamily="34" charset="-120"/>
                <a:ea typeface="微軟正黑體" panose="020B0604030504040204" pitchFamily="34" charset="-120"/>
              </a:rPr>
              <a:t>2</a:t>
            </a:r>
            <a:r>
              <a:rPr lang="zh-TW" altLang="zh-TW" sz="2000" dirty="0">
                <a:latin typeface="微軟正黑體" panose="020B0604030504040204" pitchFamily="34" charset="-120"/>
                <a:ea typeface="微軟正黑體" panose="020B0604030504040204" pitchFamily="34" charset="-120"/>
              </a:rPr>
              <a:t>種以上資格者僅得擇一計分。</a:t>
            </a:r>
          </a:p>
          <a:p>
            <a:pPr eaLnBrk="1" fontAlgn="auto" hangingPunct="1">
              <a:lnSpc>
                <a:spcPct val="100000"/>
              </a:lnSpc>
              <a:spcBef>
                <a:spcPts val="600"/>
              </a:spcBef>
              <a:spcAft>
                <a:spcPts val="300"/>
              </a:spcAft>
              <a:buFont typeface="Wingdings" panose="05000000000000000000" pitchFamily="2" charset="2"/>
              <a:buChar char="l"/>
              <a:defRPr/>
            </a:pPr>
            <a:r>
              <a:rPr lang="zh-TW" altLang="zh-TW" sz="3200" b="1" dirty="0" smtClean="0">
                <a:solidFill>
                  <a:srgbClr val="0033CC"/>
                </a:solidFill>
                <a:latin typeface="微軟正黑體" panose="020B0604030504040204" pitchFamily="34" charset="-120"/>
                <a:ea typeface="微軟正黑體" panose="020B0604030504040204" pitchFamily="34" charset="-120"/>
              </a:rPr>
              <a:t>均衡學習</a:t>
            </a:r>
            <a:r>
              <a:rPr lang="zh-TW" altLang="en-US" sz="3200" b="1" dirty="0">
                <a:solidFill>
                  <a:srgbClr val="0033CC"/>
                </a:solidFill>
                <a:latin typeface="微軟正黑體" panose="020B0604030504040204" pitchFamily="34" charset="-120"/>
                <a:ea typeface="微軟正黑體" panose="020B0604030504040204" pitchFamily="34" charset="-120"/>
              </a:rPr>
              <a:t>（</a:t>
            </a:r>
            <a:r>
              <a:rPr lang="zh-TW" altLang="en-US" sz="3200" b="1" dirty="0" smtClean="0">
                <a:solidFill>
                  <a:srgbClr val="0033CC"/>
                </a:solidFill>
                <a:latin typeface="微軟正黑體" panose="020B0604030504040204" pitchFamily="34" charset="-120"/>
                <a:ea typeface="微軟正黑體" panose="020B0604030504040204" pitchFamily="34" charset="-120"/>
              </a:rPr>
              <a:t>上限</a:t>
            </a:r>
            <a:r>
              <a:rPr lang="en-US" altLang="zh-TW" sz="3200" b="1" dirty="0" smtClean="0">
                <a:solidFill>
                  <a:srgbClr val="0033CC"/>
                </a:solidFill>
                <a:latin typeface="微軟正黑體" panose="020B0604030504040204" pitchFamily="34" charset="-120"/>
                <a:ea typeface="微軟正黑體" panose="020B0604030504040204" pitchFamily="34" charset="-120"/>
              </a:rPr>
              <a:t>21</a:t>
            </a:r>
            <a:r>
              <a:rPr lang="zh-TW" altLang="en-US" sz="3200" b="1" dirty="0" smtClean="0">
                <a:solidFill>
                  <a:srgbClr val="0033CC"/>
                </a:solidFill>
                <a:latin typeface="微軟正黑體" panose="020B0604030504040204" pitchFamily="34" charset="-120"/>
                <a:ea typeface="微軟正黑體" panose="020B0604030504040204" pitchFamily="34" charset="-120"/>
              </a:rPr>
              <a:t>分</a:t>
            </a:r>
            <a:r>
              <a:rPr lang="zh-TW" altLang="en-US" sz="3200" b="1" dirty="0">
                <a:solidFill>
                  <a:srgbClr val="0033CC"/>
                </a:solidFill>
                <a:latin typeface="微軟正黑體" panose="020B0604030504040204" pitchFamily="34" charset="-120"/>
                <a:ea typeface="微軟正黑體" panose="020B0604030504040204" pitchFamily="34" charset="-120"/>
              </a:rPr>
              <a:t>）</a:t>
            </a:r>
            <a:endParaRPr lang="en-US" altLang="zh-TW" sz="3200" b="1" dirty="0">
              <a:solidFill>
                <a:srgbClr val="0033CC"/>
              </a:solidFill>
              <a:latin typeface="微軟正黑體" panose="020B0604030504040204" pitchFamily="34" charset="-120"/>
              <a:ea typeface="微軟正黑體" panose="020B0604030504040204" pitchFamily="34" charset="-120"/>
            </a:endParaRPr>
          </a:p>
          <a:p>
            <a:pPr eaLnBrk="1" fontAlgn="auto" hangingPunct="1">
              <a:spcBef>
                <a:spcPts val="1200"/>
              </a:spcBef>
              <a:spcAft>
                <a:spcPts val="600"/>
              </a:spcAft>
              <a:buFont typeface="Wingdings" panose="05000000000000000000" pitchFamily="2" charset="2"/>
              <a:buChar char="Ø"/>
              <a:defRPr/>
            </a:pPr>
            <a:r>
              <a:rPr lang="zh-TW" altLang="zh-TW" sz="2000" dirty="0" smtClean="0">
                <a:latin typeface="微軟正黑體" panose="020B0604030504040204" pitchFamily="34" charset="-120"/>
                <a:ea typeface="微軟正黑體" panose="020B0604030504040204" pitchFamily="34" charset="-120"/>
              </a:rPr>
              <a:t>採</a:t>
            </a:r>
            <a:r>
              <a:rPr lang="zh-TW" altLang="zh-TW" sz="2000" dirty="0">
                <a:latin typeface="微軟正黑體" panose="020B0604030504040204" pitchFamily="34" charset="-120"/>
                <a:ea typeface="微軟正黑體" panose="020B0604030504040204" pitchFamily="34" charset="-120"/>
              </a:rPr>
              <a:t>計</a:t>
            </a:r>
            <a:r>
              <a:rPr lang="zh-TW" altLang="zh-TW" sz="2000" dirty="0">
                <a:solidFill>
                  <a:srgbClr val="C00000"/>
                </a:solidFill>
                <a:latin typeface="微軟正黑體" panose="020B0604030504040204" pitchFamily="34" charset="-120"/>
                <a:ea typeface="微軟正黑體" panose="020B0604030504040204" pitchFamily="34" charset="-120"/>
              </a:rPr>
              <a:t>健康與</a:t>
            </a:r>
            <a:r>
              <a:rPr lang="zh-TW" altLang="zh-TW" sz="2000" dirty="0" smtClean="0">
                <a:solidFill>
                  <a:srgbClr val="C00000"/>
                </a:solidFill>
                <a:latin typeface="微軟正黑體" panose="020B0604030504040204" pitchFamily="34" charset="-120"/>
                <a:ea typeface="微軟正黑體" panose="020B0604030504040204" pitchFamily="34" charset="-120"/>
              </a:rPr>
              <a:t>體育</a:t>
            </a:r>
            <a:r>
              <a:rPr lang="zh-TW" altLang="en-US" sz="2000" dirty="0" smtClean="0">
                <a:solidFill>
                  <a:srgbClr val="C00000"/>
                </a:solidFill>
                <a:latin typeface="微軟正黑體" panose="020B0604030504040204" pitchFamily="34" charset="-120"/>
                <a:ea typeface="微軟正黑體" panose="020B0604030504040204" pitchFamily="34" charset="-120"/>
              </a:rPr>
              <a:t>、</a:t>
            </a:r>
            <a:r>
              <a:rPr lang="zh-TW" altLang="zh-TW" sz="2000" dirty="0" smtClean="0">
                <a:solidFill>
                  <a:srgbClr val="C00000"/>
                </a:solidFill>
                <a:latin typeface="微軟正黑體" panose="020B0604030504040204" pitchFamily="34" charset="-120"/>
                <a:ea typeface="微軟正黑體" panose="020B0604030504040204" pitchFamily="34" charset="-120"/>
              </a:rPr>
              <a:t>藝術</a:t>
            </a:r>
            <a:r>
              <a:rPr lang="zh-TW" altLang="zh-TW" sz="2000" dirty="0">
                <a:solidFill>
                  <a:srgbClr val="C00000"/>
                </a:solidFill>
                <a:latin typeface="微軟正黑體" panose="020B0604030504040204" pitchFamily="34" charset="-120"/>
                <a:ea typeface="微軟正黑體" panose="020B0604030504040204" pitchFamily="34" charset="-120"/>
              </a:rPr>
              <a:t>與</a:t>
            </a:r>
            <a:r>
              <a:rPr lang="zh-TW" altLang="zh-TW" sz="2000" dirty="0" smtClean="0">
                <a:solidFill>
                  <a:srgbClr val="C00000"/>
                </a:solidFill>
                <a:latin typeface="微軟正黑體" panose="020B0604030504040204" pitchFamily="34" charset="-120"/>
                <a:ea typeface="微軟正黑體" panose="020B0604030504040204" pitchFamily="34" charset="-120"/>
              </a:rPr>
              <a:t>人文</a:t>
            </a:r>
            <a:r>
              <a:rPr lang="zh-TW" altLang="en-US" sz="2000" dirty="0" smtClean="0">
                <a:solidFill>
                  <a:srgbClr val="C00000"/>
                </a:solidFill>
                <a:latin typeface="微軟正黑體" panose="020B0604030504040204" pitchFamily="34" charset="-120"/>
                <a:ea typeface="微軟正黑體" panose="020B0604030504040204" pitchFamily="34" charset="-120"/>
              </a:rPr>
              <a:t>、</a:t>
            </a:r>
            <a:r>
              <a:rPr lang="zh-TW" altLang="zh-TW" sz="2000" dirty="0" smtClean="0">
                <a:solidFill>
                  <a:srgbClr val="C00000"/>
                </a:solidFill>
                <a:latin typeface="微軟正黑體" panose="020B0604030504040204" pitchFamily="34" charset="-120"/>
                <a:ea typeface="微軟正黑體" panose="020B0604030504040204" pitchFamily="34" charset="-120"/>
              </a:rPr>
              <a:t>綜合</a:t>
            </a:r>
            <a:r>
              <a:rPr lang="zh-TW" altLang="zh-TW" sz="2000" dirty="0">
                <a:solidFill>
                  <a:srgbClr val="C00000"/>
                </a:solidFill>
                <a:latin typeface="微軟正黑體" panose="020B0604030504040204" pitchFamily="34" charset="-120"/>
                <a:ea typeface="微軟正黑體" panose="020B0604030504040204" pitchFamily="34" charset="-120"/>
              </a:rPr>
              <a:t>活動三大學習</a:t>
            </a:r>
            <a:r>
              <a:rPr lang="zh-TW" altLang="zh-TW" sz="2000" dirty="0" smtClean="0">
                <a:solidFill>
                  <a:srgbClr val="C00000"/>
                </a:solidFill>
                <a:latin typeface="微軟正黑體" panose="020B0604030504040204" pitchFamily="34" charset="-120"/>
                <a:ea typeface="微軟正黑體" panose="020B0604030504040204" pitchFamily="34" charset="-120"/>
              </a:rPr>
              <a:t>領域</a:t>
            </a:r>
            <a:r>
              <a:rPr lang="zh-TW" altLang="en-US" sz="2000" dirty="0" smtClean="0">
                <a:solidFill>
                  <a:srgbClr val="C00000"/>
                </a:solidFill>
                <a:latin typeface="微軟正黑體" panose="020B0604030504040204" pitchFamily="34" charset="-120"/>
                <a:ea typeface="微軟正黑體" panose="020B0604030504040204" pitchFamily="34" charset="-120"/>
              </a:rPr>
              <a:t>，</a:t>
            </a:r>
            <a:r>
              <a:rPr lang="zh-TW" altLang="zh-TW" sz="2000" dirty="0" smtClean="0">
                <a:solidFill>
                  <a:srgbClr val="C00000"/>
                </a:solidFill>
                <a:latin typeface="微軟正黑體" panose="020B0604030504040204" pitchFamily="34" charset="-120"/>
                <a:ea typeface="微軟正黑體" panose="020B0604030504040204" pitchFamily="34" charset="-120"/>
              </a:rPr>
              <a:t>七</a:t>
            </a:r>
            <a:r>
              <a:rPr lang="zh-TW" altLang="zh-TW" sz="2000" dirty="0">
                <a:solidFill>
                  <a:srgbClr val="C00000"/>
                </a:solidFill>
                <a:latin typeface="微軟正黑體" panose="020B0604030504040204" pitchFamily="34" charset="-120"/>
                <a:ea typeface="微軟正黑體" panose="020B0604030504040204" pitchFamily="34" charset="-120"/>
              </a:rPr>
              <a:t>年級上、下學期、八年級上、下學期及九年級上學期等五</a:t>
            </a:r>
            <a:r>
              <a:rPr lang="zh-TW" altLang="zh-TW" sz="2000" dirty="0" smtClean="0">
                <a:solidFill>
                  <a:srgbClr val="C00000"/>
                </a:solidFill>
                <a:latin typeface="微軟正黑體" panose="020B0604030504040204" pitchFamily="34" charset="-120"/>
                <a:ea typeface="微軟正黑體" panose="020B0604030504040204" pitchFamily="34" charset="-120"/>
              </a:rPr>
              <a:t>學期</a:t>
            </a:r>
            <a:r>
              <a:rPr lang="zh-TW" altLang="en-US" sz="2000" dirty="0" smtClean="0">
                <a:solidFill>
                  <a:srgbClr val="C00000"/>
                </a:solidFill>
                <a:latin typeface="微軟正黑體" panose="020B0604030504040204" pitchFamily="34" charset="-120"/>
                <a:ea typeface="微軟正黑體" panose="020B0604030504040204" pitchFamily="34" charset="-120"/>
              </a:rPr>
              <a:t>平均</a:t>
            </a:r>
            <a:r>
              <a:rPr lang="zh-TW" altLang="zh-TW" sz="2000" dirty="0" smtClean="0">
                <a:solidFill>
                  <a:srgbClr val="C00000"/>
                </a:solidFill>
                <a:latin typeface="微軟正黑體" panose="020B0604030504040204" pitchFamily="34" charset="-120"/>
                <a:ea typeface="微軟正黑體" panose="020B0604030504040204" pitchFamily="34" charset="-120"/>
              </a:rPr>
              <a:t>成績</a:t>
            </a:r>
            <a:r>
              <a:rPr lang="zh-TW" altLang="en-US" sz="2000" dirty="0" smtClean="0">
                <a:solidFill>
                  <a:srgbClr val="C00000"/>
                </a:solidFill>
                <a:latin typeface="微軟正黑體" panose="020B0604030504040204" pitchFamily="34" charset="-120"/>
                <a:ea typeface="微軟正黑體" panose="020B0604030504040204" pitchFamily="34" charset="-120"/>
              </a:rPr>
              <a:t>。</a:t>
            </a:r>
            <a:endParaRPr lang="en-US" altLang="zh-TW" sz="2000"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endParaRPr lang="en-US" altLang="zh-TW" sz="2000" dirty="0" smtClean="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endParaRPr lang="en-US" altLang="zh-TW" sz="2000" dirty="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endParaRPr lang="en-US" altLang="zh-TW" sz="2000" dirty="0" smtClean="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r>
              <a:rPr lang="zh-TW" altLang="zh-TW" sz="2000" dirty="0" smtClean="0">
                <a:latin typeface="微軟正黑體" panose="020B0604030504040204" pitchFamily="34" charset="-120"/>
                <a:ea typeface="微軟正黑體" panose="020B0604030504040204" pitchFamily="34" charset="-120"/>
              </a:rPr>
              <a:t>資</a:t>
            </a:r>
            <a:r>
              <a:rPr lang="zh-TW" altLang="zh-TW" sz="2000" dirty="0">
                <a:latin typeface="微軟正黑體" panose="020B0604030504040204" pitchFamily="34" charset="-120"/>
                <a:ea typeface="微軟正黑體" panose="020B0604030504040204" pitchFamily="34" charset="-120"/>
              </a:rPr>
              <a:t>賦優異縮短修業年限學生以其實際就讀學期數進行平均成績計算</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eaLnBrk="1" fontAlgn="auto" hangingPunct="1">
              <a:spcAft>
                <a:spcPts val="0"/>
              </a:spcAft>
              <a:buFont typeface="Wingdings" panose="05000000000000000000" pitchFamily="2" charset="2"/>
              <a:buChar char="Ø"/>
              <a:defRPr/>
            </a:pPr>
            <a:r>
              <a:rPr lang="zh-TW" altLang="zh-TW" sz="2000" dirty="0" smtClean="0">
                <a:latin typeface="微軟正黑體" panose="020B0604030504040204" pitchFamily="34" charset="-120"/>
                <a:ea typeface="微軟正黑體" panose="020B0604030504040204" pitchFamily="34" charset="-120"/>
              </a:rPr>
              <a:t>免試</a:t>
            </a:r>
            <a:r>
              <a:rPr lang="zh-TW" altLang="zh-TW" sz="2000" dirty="0">
                <a:latin typeface="微軟正黑體" panose="020B0604030504040204" pitchFamily="34" charset="-120"/>
                <a:ea typeface="微軟正黑體" panose="020B0604030504040204" pitchFamily="34" charset="-120"/>
              </a:rPr>
              <a:t>生繳交之積分證明文件中，科目名稱與採計學習領域名稱不同者，不予採計</a:t>
            </a:r>
            <a:r>
              <a:rPr lang="zh-TW"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825500" y="0"/>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a:t>
            </a:r>
            <a:r>
              <a:rPr kumimoji="0" lang="zh-TW" altLang="en-US" sz="3900" b="1" dirty="0">
                <a:solidFill>
                  <a:srgbClr val="002060"/>
                </a:solidFill>
                <a:latin typeface="微軟正黑體" panose="020B0604030504040204" pitchFamily="34" charset="-120"/>
                <a:ea typeface="微軟正黑體" panose="020B0604030504040204" pitchFamily="34" charset="-120"/>
              </a:rPr>
              <a:t>成績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其他主項目（</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5/</a:t>
            </a:r>
            <a:r>
              <a:rPr kumimoji="0" lang="en-US" altLang="zh-TW" sz="3900" b="1" dirty="0">
                <a:solidFill>
                  <a:srgbClr val="002060"/>
                </a:solidFill>
                <a:latin typeface="微軟正黑體" panose="020B0604030504040204" pitchFamily="34" charset="-120"/>
                <a:ea typeface="微軟正黑體" panose="020B0604030504040204" pitchFamily="34" charset="-120"/>
              </a:rPr>
              <a:t>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endParaRPr kumimoji="0" lang="zh-TW" altLang="en-US" sz="3900" b="1" dirty="0">
              <a:solidFill>
                <a:srgbClr val="C00000"/>
              </a:solidFill>
              <a:latin typeface="微軟正黑體" panose="020B0604030504040204" pitchFamily="34" charset="-120"/>
              <a:ea typeface="微軟正黑體" panose="020B0604030504040204" pitchFamily="34" charset="-120"/>
              <a:cs typeface="+mj-cs"/>
            </a:endParaRPr>
          </a:p>
        </p:txBody>
      </p:sp>
      <p:sp>
        <p:nvSpPr>
          <p:cNvPr id="66564" name="投影片編號版面配置區 1"/>
          <p:cNvSpPr>
            <a:spLocks noGrp="1"/>
          </p:cNvSpPr>
          <p:nvPr>
            <p:ph type="sldNum" sz="quarter" idx="11"/>
          </p:nvPr>
        </p:nvSpPr>
        <p:spPr bwMode="auto">
          <a:xfrm>
            <a:off x="9434513" y="632936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031F425-6868-4682-B116-0C19841FEEB8}" type="slidenum">
              <a:rPr lang="zh-TW" altLang="en-US" sz="2000">
                <a:solidFill>
                  <a:schemeClr val="tx1"/>
                </a:solidFill>
              </a:rPr>
              <a:pPr fontAlgn="base">
                <a:spcBef>
                  <a:spcPct val="0"/>
                </a:spcBef>
                <a:spcAft>
                  <a:spcPct val="0"/>
                </a:spcAft>
                <a:defRPr/>
              </a:pPr>
              <a:t>27</a:t>
            </a:fld>
            <a:endParaRPr lang="en-US" altLang="zh-TW" sz="2000">
              <a:solidFill>
                <a:schemeClr val="tx1"/>
              </a:solidFill>
            </a:endParaRPr>
          </a:p>
        </p:txBody>
      </p:sp>
      <p:grpSp>
        <p:nvGrpSpPr>
          <p:cNvPr id="66565" name="群組 72"/>
          <p:cNvGrpSpPr>
            <a:grpSpLocks/>
          </p:cNvGrpSpPr>
          <p:nvPr/>
        </p:nvGrpSpPr>
        <p:grpSpPr bwMode="auto">
          <a:xfrm>
            <a:off x="904875" y="1208088"/>
            <a:ext cx="8653463" cy="971550"/>
            <a:chOff x="847725" y="1589764"/>
            <a:chExt cx="8652365" cy="972008"/>
          </a:xfrm>
        </p:grpSpPr>
        <p:grpSp>
          <p:nvGrpSpPr>
            <p:cNvPr id="66609" name="组合 25"/>
            <p:cNvGrpSpPr>
              <a:grpSpLocks/>
            </p:cNvGrpSpPr>
            <p:nvPr/>
          </p:nvGrpSpPr>
          <p:grpSpPr bwMode="auto">
            <a:xfrm>
              <a:off x="847725" y="1624310"/>
              <a:ext cx="2088001" cy="900000"/>
              <a:chOff x="1019174" y="1624310"/>
              <a:chExt cx="2160001" cy="1154198"/>
            </a:xfrm>
          </p:grpSpPr>
          <p:sp>
            <p:nvSpPr>
              <p:cNvPr id="92" name="圆角矩形 6"/>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93" name="矩形 92"/>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grpSp>
          <p:nvGrpSpPr>
            <p:cNvPr id="66610" name="组合 26"/>
            <p:cNvGrpSpPr>
              <a:grpSpLocks/>
            </p:cNvGrpSpPr>
            <p:nvPr/>
          </p:nvGrpSpPr>
          <p:grpSpPr bwMode="auto">
            <a:xfrm>
              <a:off x="3035845" y="1600711"/>
              <a:ext cx="2088000" cy="900000"/>
              <a:chOff x="1019175" y="1533525"/>
              <a:chExt cx="2486025" cy="1244983"/>
            </a:xfrm>
          </p:grpSpPr>
          <p:sp>
            <p:nvSpPr>
              <p:cNvPr id="90"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91" name="矩形 90"/>
              <p:cNvSpPr/>
              <p:nvPr/>
            </p:nvSpPr>
            <p:spPr>
              <a:xfrm>
                <a:off x="1020086" y="2087416"/>
                <a:ext cx="2485188" cy="663508"/>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grpSp>
          <p:nvGrpSpPr>
            <p:cNvPr id="66611" name="组合 29"/>
            <p:cNvGrpSpPr>
              <a:grpSpLocks/>
            </p:cNvGrpSpPr>
            <p:nvPr/>
          </p:nvGrpSpPr>
          <p:grpSpPr bwMode="auto">
            <a:xfrm>
              <a:off x="5213577" y="1600711"/>
              <a:ext cx="2088000" cy="900000"/>
              <a:chOff x="1019175" y="1600711"/>
              <a:chExt cx="2486025" cy="1177797"/>
            </a:xfrm>
          </p:grpSpPr>
          <p:sp>
            <p:nvSpPr>
              <p:cNvPr id="88"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89" name="矩形 88"/>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grpSp>
          <p:nvGrpSpPr>
            <p:cNvPr id="66612" name="组合 32"/>
            <p:cNvGrpSpPr>
              <a:grpSpLocks/>
            </p:cNvGrpSpPr>
            <p:nvPr/>
          </p:nvGrpSpPr>
          <p:grpSpPr bwMode="auto">
            <a:xfrm>
              <a:off x="7412090" y="1600711"/>
              <a:ext cx="2088000" cy="900000"/>
              <a:chOff x="1019175" y="1600711"/>
              <a:chExt cx="2486025" cy="1177797"/>
            </a:xfrm>
          </p:grpSpPr>
          <p:sp>
            <p:nvSpPr>
              <p:cNvPr id="86"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87" name="矩形 86"/>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sp>
          <p:nvSpPr>
            <p:cNvPr id="66613" name="矩形 77"/>
            <p:cNvSpPr>
              <a:spLocks noChangeArrowheads="1"/>
            </p:cNvSpPr>
            <p:nvPr/>
          </p:nvSpPr>
          <p:spPr bwMode="auto">
            <a:xfrm>
              <a:off x="1303977" y="1624310"/>
              <a:ext cx="1258678" cy="400110"/>
            </a:xfrm>
            <a:prstGeom prst="rect">
              <a:avLst/>
            </a:prstGeom>
            <a:noFill/>
            <a:ln w="9525">
              <a:noFill/>
              <a:miter lim="800000"/>
              <a:headEnd/>
              <a:tailEnd/>
            </a:ln>
          </p:spPr>
          <p:txBody>
            <a:bodyPr wrap="none">
              <a:spAutoFit/>
            </a:bodyPr>
            <a:lstStyle/>
            <a:p>
              <a:r>
                <a:rPr kumimoji="0" lang="en-US" altLang="zh-CN" sz="2000" b="1">
                  <a:latin typeface="微軟正黑體" pitchFamily="34" charset="-120"/>
                  <a:ea typeface="微軟正黑體" pitchFamily="34" charset="-120"/>
                </a:rPr>
                <a:t>90</a:t>
              </a:r>
              <a:r>
                <a:rPr kumimoji="0" lang="zh-TW" altLang="en-US" sz="2000" b="1">
                  <a:latin typeface="微軟正黑體" pitchFamily="34" charset="-120"/>
                  <a:ea typeface="微軟正黑體" pitchFamily="34" charset="-120"/>
                </a:rPr>
                <a:t>分以上</a:t>
              </a:r>
              <a:endParaRPr kumimoji="0" lang="zh-CN" altLang="en-US" sz="2000" b="1">
                <a:latin typeface="微軟正黑體" pitchFamily="34" charset="-120"/>
                <a:ea typeface="微軟正黑體" pitchFamily="34" charset="-120"/>
              </a:endParaRPr>
            </a:p>
          </p:txBody>
        </p:sp>
        <p:sp>
          <p:nvSpPr>
            <p:cNvPr id="66614" name="矩形 78"/>
            <p:cNvSpPr>
              <a:spLocks noChangeArrowheads="1"/>
            </p:cNvSpPr>
            <p:nvPr/>
          </p:nvSpPr>
          <p:spPr bwMode="auto">
            <a:xfrm>
              <a:off x="3462461" y="1614430"/>
              <a:ext cx="1306768" cy="400110"/>
            </a:xfrm>
            <a:prstGeom prst="rect">
              <a:avLst/>
            </a:prstGeom>
            <a:noFill/>
            <a:ln w="9525">
              <a:noFill/>
              <a:miter lim="800000"/>
              <a:headEnd/>
              <a:tailEnd/>
            </a:ln>
          </p:spPr>
          <p:txBody>
            <a:bodyPr wrap="none">
              <a:spAutoFit/>
            </a:bodyPr>
            <a:lstStyle/>
            <a:p>
              <a:r>
                <a:rPr kumimoji="0" lang="en-US" altLang="zh-CN" sz="2000" b="1">
                  <a:latin typeface="微軟正黑體" pitchFamily="34" charset="-120"/>
                  <a:ea typeface="微軟正黑體" pitchFamily="34" charset="-120"/>
                </a:rPr>
                <a:t>80</a:t>
              </a:r>
              <a:r>
                <a:rPr kumimoji="0" lang="zh-TW" altLang="en-US" sz="2000" b="1">
                  <a:latin typeface="微軟正黑體" pitchFamily="34" charset="-120"/>
                  <a:ea typeface="微軟正黑體" pitchFamily="34" charset="-120"/>
                </a:rPr>
                <a:t>～</a:t>
              </a:r>
              <a:r>
                <a:rPr kumimoji="0" lang="en-US" altLang="zh-TW" sz="2000" b="1">
                  <a:latin typeface="微軟正黑體" pitchFamily="34" charset="-120"/>
                  <a:ea typeface="微軟正黑體" pitchFamily="34" charset="-120"/>
                </a:rPr>
                <a:t>89</a:t>
              </a:r>
              <a:r>
                <a:rPr kumimoji="0" lang="zh-TW" altLang="en-US" sz="2000" b="1">
                  <a:latin typeface="微軟正黑體" pitchFamily="34" charset="-120"/>
                  <a:ea typeface="微軟正黑體" pitchFamily="34" charset="-120"/>
                </a:rPr>
                <a:t>分</a:t>
              </a:r>
              <a:endParaRPr kumimoji="0" lang="zh-CN" altLang="en-US" sz="2000" b="1">
                <a:latin typeface="微軟正黑體" pitchFamily="34" charset="-120"/>
                <a:ea typeface="微軟正黑體" pitchFamily="34" charset="-120"/>
              </a:endParaRPr>
            </a:p>
          </p:txBody>
        </p:sp>
        <p:sp>
          <p:nvSpPr>
            <p:cNvPr id="66615" name="矩形 79"/>
            <p:cNvSpPr>
              <a:spLocks noChangeArrowheads="1"/>
            </p:cNvSpPr>
            <p:nvPr/>
          </p:nvSpPr>
          <p:spPr bwMode="auto">
            <a:xfrm>
              <a:off x="5640193" y="1600711"/>
              <a:ext cx="1306768" cy="400110"/>
            </a:xfrm>
            <a:prstGeom prst="rect">
              <a:avLst/>
            </a:prstGeom>
            <a:noFill/>
            <a:ln w="9525">
              <a:noFill/>
              <a:miter lim="800000"/>
              <a:headEnd/>
              <a:tailEnd/>
            </a:ln>
          </p:spPr>
          <p:txBody>
            <a:bodyPr wrap="none">
              <a:spAutoFit/>
            </a:bodyPr>
            <a:lstStyle/>
            <a:p>
              <a:r>
                <a:rPr kumimoji="0" lang="en-US" altLang="zh-CN" sz="2000" b="1">
                  <a:latin typeface="微軟正黑體" pitchFamily="34" charset="-120"/>
                  <a:ea typeface="微軟正黑體" pitchFamily="34" charset="-120"/>
                </a:rPr>
                <a:t>70</a:t>
              </a:r>
              <a:r>
                <a:rPr kumimoji="0" lang="zh-TW" altLang="en-US" sz="2000" b="1">
                  <a:latin typeface="微軟正黑體" pitchFamily="34" charset="-120"/>
                  <a:ea typeface="微軟正黑體" pitchFamily="34" charset="-120"/>
                </a:rPr>
                <a:t>～</a:t>
              </a:r>
              <a:r>
                <a:rPr kumimoji="0" lang="en-US" altLang="zh-TW" sz="2000" b="1">
                  <a:latin typeface="微軟正黑體" pitchFamily="34" charset="-120"/>
                  <a:ea typeface="微軟正黑體" pitchFamily="34" charset="-120"/>
                </a:rPr>
                <a:t>7</a:t>
              </a:r>
              <a:r>
                <a:rPr kumimoji="0" lang="en-US" altLang="zh-CN" sz="2000" b="1">
                  <a:latin typeface="微軟正黑體" pitchFamily="34" charset="-120"/>
                  <a:ea typeface="微軟正黑體" pitchFamily="34" charset="-120"/>
                </a:rPr>
                <a:t>9</a:t>
              </a:r>
              <a:r>
                <a:rPr kumimoji="0" lang="zh-TW" altLang="en-US" sz="2000" b="1">
                  <a:latin typeface="微軟正黑體" pitchFamily="34" charset="-120"/>
                  <a:ea typeface="微軟正黑體" pitchFamily="34" charset="-120"/>
                </a:rPr>
                <a:t>分</a:t>
              </a:r>
              <a:endParaRPr kumimoji="0" lang="zh-CN" altLang="en-US" sz="2000" b="1">
                <a:latin typeface="微軟正黑體" pitchFamily="34" charset="-120"/>
                <a:ea typeface="微軟正黑體" pitchFamily="34" charset="-120"/>
              </a:endParaRPr>
            </a:p>
          </p:txBody>
        </p:sp>
        <p:sp>
          <p:nvSpPr>
            <p:cNvPr id="66616" name="矩形 80"/>
            <p:cNvSpPr>
              <a:spLocks noChangeArrowheads="1"/>
            </p:cNvSpPr>
            <p:nvPr/>
          </p:nvSpPr>
          <p:spPr bwMode="auto">
            <a:xfrm>
              <a:off x="7838706" y="1589764"/>
              <a:ext cx="1306768" cy="400110"/>
            </a:xfrm>
            <a:prstGeom prst="rect">
              <a:avLst/>
            </a:prstGeom>
            <a:noFill/>
            <a:ln w="9525">
              <a:noFill/>
              <a:miter lim="800000"/>
              <a:headEnd/>
              <a:tailEnd/>
            </a:ln>
          </p:spPr>
          <p:txBody>
            <a:bodyPr wrap="none">
              <a:spAutoFit/>
            </a:bodyPr>
            <a:lstStyle/>
            <a:p>
              <a:r>
                <a:rPr kumimoji="0" lang="en-US" altLang="zh-CN" sz="2000" b="1">
                  <a:latin typeface="微軟正黑體" pitchFamily="34" charset="-120"/>
                  <a:ea typeface="微軟正黑體" pitchFamily="34" charset="-120"/>
                </a:rPr>
                <a:t>60</a:t>
              </a:r>
              <a:r>
                <a:rPr kumimoji="0" lang="zh-TW" altLang="en-US" sz="2000" b="1">
                  <a:latin typeface="微軟正黑體" pitchFamily="34" charset="-120"/>
                  <a:ea typeface="微軟正黑體" pitchFamily="34" charset="-120"/>
                </a:rPr>
                <a:t>～</a:t>
              </a:r>
              <a:r>
                <a:rPr kumimoji="0" lang="en-US" altLang="zh-TW" sz="2000" b="1">
                  <a:latin typeface="微軟正黑體" pitchFamily="34" charset="-120"/>
                  <a:ea typeface="微軟正黑體" pitchFamily="34" charset="-120"/>
                </a:rPr>
                <a:t>69</a:t>
              </a:r>
              <a:r>
                <a:rPr kumimoji="0" lang="zh-TW" altLang="en-US" sz="2000" b="1">
                  <a:latin typeface="微軟正黑體" pitchFamily="34" charset="-120"/>
                  <a:ea typeface="微軟正黑體" pitchFamily="34" charset="-120"/>
                </a:rPr>
                <a:t>分</a:t>
              </a:r>
              <a:endParaRPr kumimoji="0" lang="zh-CN" altLang="en-US" sz="2000" b="1">
                <a:latin typeface="微軟正黑體" pitchFamily="34" charset="-120"/>
                <a:ea typeface="微軟正黑體" pitchFamily="34" charset="-120"/>
              </a:endParaRPr>
            </a:p>
          </p:txBody>
        </p:sp>
        <p:sp>
          <p:nvSpPr>
            <p:cNvPr id="82" name="矩形 81"/>
            <p:cNvSpPr/>
            <p:nvPr/>
          </p:nvSpPr>
          <p:spPr>
            <a:xfrm>
              <a:off x="1303977" y="1976997"/>
              <a:ext cx="1263738"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3" name="矩形 82"/>
            <p:cNvSpPr/>
            <p:nvPr/>
          </p:nvSpPr>
          <p:spPr>
            <a:xfrm>
              <a:off x="3385835" y="1959629"/>
              <a:ext cx="1460019"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4" name="矩形 83"/>
            <p:cNvSpPr/>
            <p:nvPr/>
          </p:nvSpPr>
          <p:spPr>
            <a:xfrm>
              <a:off x="5625199" y="1956351"/>
              <a:ext cx="1336755"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85" name="矩形 84"/>
            <p:cNvSpPr/>
            <p:nvPr/>
          </p:nvSpPr>
          <p:spPr>
            <a:xfrm>
              <a:off x="7824221" y="1956716"/>
              <a:ext cx="1263738"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grpSp>
        <p:nvGrpSpPr>
          <p:cNvPr id="66566" name="群組 98"/>
          <p:cNvGrpSpPr>
            <a:grpSpLocks/>
          </p:cNvGrpSpPr>
          <p:nvPr/>
        </p:nvGrpSpPr>
        <p:grpSpPr bwMode="auto">
          <a:xfrm>
            <a:off x="825500" y="4848225"/>
            <a:ext cx="7627938" cy="1165225"/>
            <a:chOff x="2160086" y="2263822"/>
            <a:chExt cx="7627382" cy="1165467"/>
          </a:xfrm>
        </p:grpSpPr>
        <p:grpSp>
          <p:nvGrpSpPr>
            <p:cNvPr id="66588" name="组合 29"/>
            <p:cNvGrpSpPr>
              <a:grpSpLocks/>
            </p:cNvGrpSpPr>
            <p:nvPr/>
          </p:nvGrpSpPr>
          <p:grpSpPr bwMode="auto">
            <a:xfrm>
              <a:off x="4747634" y="2293833"/>
              <a:ext cx="2448000" cy="1080000"/>
              <a:chOff x="1019175" y="1600711"/>
              <a:chExt cx="2486025" cy="1177797"/>
            </a:xfrm>
          </p:grpSpPr>
          <p:sp>
            <p:nvSpPr>
              <p:cNvPr id="113" name="圆角矩形 30"/>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114" name="矩形 113"/>
              <p:cNvSpPr/>
              <p:nvPr/>
            </p:nvSpPr>
            <p:spPr>
              <a:xfrm>
                <a:off x="1019061" y="2213874"/>
                <a:ext cx="2485768" cy="536800"/>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grpSp>
          <p:nvGrpSpPr>
            <p:cNvPr id="66589" name="组合 32"/>
            <p:cNvGrpSpPr>
              <a:grpSpLocks/>
            </p:cNvGrpSpPr>
            <p:nvPr/>
          </p:nvGrpSpPr>
          <p:grpSpPr bwMode="auto">
            <a:xfrm>
              <a:off x="7296672" y="2285933"/>
              <a:ext cx="2448000" cy="1080000"/>
              <a:chOff x="1019175" y="1600711"/>
              <a:chExt cx="2486025" cy="1177797"/>
            </a:xfrm>
          </p:grpSpPr>
          <p:sp>
            <p:nvSpPr>
              <p:cNvPr id="111" name="圆角矩形 33"/>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112" name="矩形 111"/>
              <p:cNvSpPr/>
              <p:nvPr/>
            </p:nvSpPr>
            <p:spPr>
              <a:xfrm>
                <a:off x="1019368" y="2251927"/>
                <a:ext cx="2485768" cy="49870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grpSp>
          <p:nvGrpSpPr>
            <p:cNvPr id="66590" name="组合 26"/>
            <p:cNvGrpSpPr>
              <a:grpSpLocks/>
            </p:cNvGrpSpPr>
            <p:nvPr/>
          </p:nvGrpSpPr>
          <p:grpSpPr bwMode="auto">
            <a:xfrm>
              <a:off x="2200215" y="2293833"/>
              <a:ext cx="2448000" cy="1080000"/>
              <a:chOff x="1019175" y="1533525"/>
              <a:chExt cx="2486025" cy="1244983"/>
            </a:xfrm>
          </p:grpSpPr>
          <p:sp>
            <p:nvSpPr>
              <p:cNvPr id="109" name="圆角矩形 27"/>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p>
                <a:pPr fontAlgn="auto">
                  <a:spcBef>
                    <a:spcPts val="0"/>
                  </a:spcBef>
                  <a:spcAft>
                    <a:spcPts val="0"/>
                  </a:spcAft>
                  <a:defRPr/>
                </a:pPr>
                <a:endParaRPr kumimoji="0" lang="zh-CN" altLang="en-US">
                  <a:solidFill>
                    <a:prstClr val="black"/>
                  </a:solidFill>
                  <a:latin typeface="Arial" panose="020B0604020202020204" pitchFamily="34" charset="0"/>
                  <a:ea typeface="微软雅黑" panose="020B0503020204020204" pitchFamily="34" charset="-122"/>
                </a:endParaRPr>
              </a:p>
            </p:txBody>
          </p:sp>
          <p:sp>
            <p:nvSpPr>
              <p:cNvPr id="110" name="矩形 109"/>
              <p:cNvSpPr/>
              <p:nvPr/>
            </p:nvSpPr>
            <p:spPr>
              <a:xfrm>
                <a:off x="1018724" y="2181665"/>
                <a:ext cx="2485768" cy="569251"/>
              </a:xfrm>
              <a:prstGeom prst="rect">
                <a:avLst/>
              </a:prstGeom>
              <a:gradFill>
                <a:gsLst>
                  <a:gs pos="3000">
                    <a:srgbClr val="526778"/>
                  </a:gs>
                  <a:gs pos="95000">
                    <a:srgbClr val="4F6272"/>
                  </a:gs>
                  <a:gs pos="48600">
                    <a:srgbClr val="586E80"/>
                  </a:gs>
                  <a:gs pos="0">
                    <a:srgbClr val="435461"/>
                  </a:gs>
                  <a:gs pos="100000">
                    <a:srgbClr val="425360"/>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prstClr val="white"/>
                  </a:solidFill>
                </a:endParaRPr>
              </a:p>
            </p:txBody>
          </p:sp>
        </p:grpSp>
        <p:sp>
          <p:nvSpPr>
            <p:cNvPr id="103" name="矩形 102"/>
            <p:cNvSpPr/>
            <p:nvPr/>
          </p:nvSpPr>
          <p:spPr>
            <a:xfrm>
              <a:off x="2160086" y="2273349"/>
              <a:ext cx="2528704" cy="646247"/>
            </a:xfrm>
            <a:prstGeom prst="rect">
              <a:avLst/>
            </a:prstGeom>
          </p:spPr>
          <p:txBody>
            <a:bodyPr wrap="none">
              <a:spAutoFit/>
            </a:bodyPr>
            <a:lstStyle/>
            <a:p>
              <a:pPr algn="ctr" fontAlgn="auto">
                <a:spcBef>
                  <a:spcPts val="0"/>
                </a:spcBef>
                <a:spcAft>
                  <a:spcPts val="0"/>
                </a:spcAft>
                <a:defRPr/>
              </a:pP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3</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kumimoji="0" lang="zh-CN" altLang="en-US" b="1" dirty="0">
                <a:latin typeface="微軟正黑體" panose="020B0604030504040204" pitchFamily="34" charset="-120"/>
                <a:ea typeface="微軟正黑體" panose="020B0604030504040204" pitchFamily="34" charset="-120"/>
              </a:endParaRPr>
            </a:p>
          </p:txBody>
        </p:sp>
        <p:sp>
          <p:nvSpPr>
            <p:cNvPr id="104" name="矩形 103"/>
            <p:cNvSpPr/>
            <p:nvPr/>
          </p:nvSpPr>
          <p:spPr>
            <a:xfrm>
              <a:off x="4747522" y="2293991"/>
              <a:ext cx="2528704" cy="646246"/>
            </a:xfrm>
            <a:prstGeom prst="rect">
              <a:avLst/>
            </a:prstGeom>
          </p:spPr>
          <p:txBody>
            <a:bodyPr wrap="none">
              <a:spAutoFit/>
            </a:bodyPr>
            <a:lstStyle/>
            <a:p>
              <a:pPr algn="ctr" fontAlgn="auto">
                <a:spcBef>
                  <a:spcPts val="0"/>
                </a:spcBef>
                <a:spcAft>
                  <a:spcPts val="0"/>
                </a:spcAft>
                <a:defRPr/>
              </a:pP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2</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kumimoji="0" lang="zh-CN" altLang="en-US" b="1" dirty="0">
                <a:latin typeface="微軟正黑體" panose="020B0604030504040204" pitchFamily="34" charset="-120"/>
                <a:ea typeface="微軟正黑體" panose="020B0604030504040204" pitchFamily="34" charset="-120"/>
              </a:endParaRPr>
            </a:p>
          </p:txBody>
        </p:sp>
        <p:sp>
          <p:nvSpPr>
            <p:cNvPr id="105" name="矩形 104"/>
            <p:cNvSpPr/>
            <p:nvPr/>
          </p:nvSpPr>
          <p:spPr>
            <a:xfrm>
              <a:off x="7258764" y="2263822"/>
              <a:ext cx="2528704" cy="646247"/>
            </a:xfrm>
            <a:prstGeom prst="rect">
              <a:avLst/>
            </a:prstGeom>
          </p:spPr>
          <p:txBody>
            <a:bodyPr wrap="none">
              <a:spAutoFit/>
            </a:bodyPr>
            <a:lstStyle/>
            <a:p>
              <a:pPr algn="ctr" fontAlgn="auto">
                <a:spcBef>
                  <a:spcPts val="0"/>
                </a:spcBef>
                <a:spcAft>
                  <a:spcPts val="0"/>
                </a:spcAft>
                <a:defRPr/>
              </a:pP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1</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項領域</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5</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學期平均成績</a:t>
              </a:r>
              <a:endPar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皆達</a:t>
              </a:r>
              <a:r>
                <a:rPr kumimoji="0" lang="en-US" altLang="zh-TW" dirty="0">
                  <a:solidFill>
                    <a:schemeClr val="tx1">
                      <a:lumMod val="85000"/>
                      <a:lumOff val="15000"/>
                    </a:schemeClr>
                  </a:solidFill>
                  <a:latin typeface="微軟正黑體" panose="020B0604030504040204" pitchFamily="34" charset="-120"/>
                  <a:ea typeface="微軟正黑體" panose="020B0604030504040204" pitchFamily="34" charset="-120"/>
                </a:rPr>
                <a:t>60</a:t>
              </a:r>
              <a:r>
                <a:rPr kumimoji="0" lang="zh-TW" altLang="zh-TW" dirty="0">
                  <a:solidFill>
                    <a:schemeClr val="tx1">
                      <a:lumMod val="85000"/>
                      <a:lumOff val="15000"/>
                    </a:schemeClr>
                  </a:solidFill>
                  <a:latin typeface="微軟正黑體" panose="020B0604030504040204" pitchFamily="34" charset="-120"/>
                  <a:ea typeface="微軟正黑體" panose="020B0604030504040204" pitchFamily="34" charset="-120"/>
                </a:rPr>
                <a:t>分以上</a:t>
              </a:r>
              <a:endParaRPr kumimoji="0" lang="zh-CN" altLang="en-US" b="1" dirty="0">
                <a:latin typeface="微軟正黑體" panose="020B0604030504040204" pitchFamily="34" charset="-120"/>
                <a:ea typeface="微軟正黑體" panose="020B0604030504040204" pitchFamily="34" charset="-120"/>
              </a:endParaRPr>
            </a:p>
          </p:txBody>
        </p:sp>
        <p:sp>
          <p:nvSpPr>
            <p:cNvPr id="106" name="矩形 105"/>
            <p:cNvSpPr/>
            <p:nvPr/>
          </p:nvSpPr>
          <p:spPr>
            <a:xfrm>
              <a:off x="2694205" y="2818519"/>
              <a:ext cx="1460019"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21</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107" name="矩形 106"/>
            <p:cNvSpPr/>
            <p:nvPr/>
          </p:nvSpPr>
          <p:spPr>
            <a:xfrm>
              <a:off x="5303256" y="2835167"/>
              <a:ext cx="1336755"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14</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108" name="矩形 107"/>
            <p:cNvSpPr/>
            <p:nvPr/>
          </p:nvSpPr>
          <p:spPr>
            <a:xfrm>
              <a:off x="7954505" y="2844514"/>
              <a:ext cx="1263738" cy="584775"/>
            </a:xfrm>
            <a:prstGeom prst="rect">
              <a:avLst/>
            </a:prstGeom>
          </p:spPr>
          <p:txBody>
            <a:bodyPr>
              <a:spAutoFit/>
            </a:bodyPr>
            <a:lstStyle/>
            <a:p>
              <a:pPr algn="ctr" fontAlgn="auto">
                <a:spcBef>
                  <a:spcPts val="0"/>
                </a:spcBef>
                <a:spcAft>
                  <a:spcPts val="0"/>
                </a:spcAft>
                <a:defRPr/>
              </a:pPr>
              <a:r>
                <a:rPr kumimoji="0" lang="en-US" altLang="zh-CN"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7</a:t>
              </a:r>
              <a:endParaRPr kumimoji="0" lang="zh-CN" altLang="en-US" sz="32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grpSp>
        <p:nvGrpSpPr>
          <p:cNvPr id="43" name="PA_库_组合 24"/>
          <p:cNvGrpSpPr>
            <a:grpSpLocks/>
          </p:cNvGrpSpPr>
          <p:nvPr>
            <p:custDataLst>
              <p:tags r:id="rId1"/>
            </p:custDataLst>
          </p:nvPr>
        </p:nvGrpSpPr>
        <p:grpSpPr bwMode="auto">
          <a:xfrm flipH="1">
            <a:off x="10233025" y="4654550"/>
            <a:ext cx="1147763" cy="1512888"/>
            <a:chOff x="9893523" y="2610455"/>
            <a:chExt cx="1147966" cy="1513310"/>
          </a:xfrm>
        </p:grpSpPr>
        <p:grpSp>
          <p:nvGrpSpPr>
            <p:cNvPr id="66569" name="组合 25"/>
            <p:cNvGrpSpPr>
              <a:grpSpLocks/>
            </p:cNvGrpSpPr>
            <p:nvPr/>
          </p:nvGrpSpPr>
          <p:grpSpPr bwMode="auto">
            <a:xfrm rot="440492" flipH="1">
              <a:off x="9893523" y="2610455"/>
              <a:ext cx="1147966" cy="1513310"/>
              <a:chOff x="3372559" y="3388729"/>
              <a:chExt cx="1510178" cy="1990796"/>
            </a:xfrm>
          </p:grpSpPr>
          <p:grpSp>
            <p:nvGrpSpPr>
              <p:cNvPr id="66572" name="组合 28"/>
              <p:cNvGrpSpPr>
                <a:grpSpLocks/>
              </p:cNvGrpSpPr>
              <p:nvPr/>
            </p:nvGrpSpPr>
            <p:grpSpPr bwMode="auto">
              <a:xfrm rot="3083662" flipV="1">
                <a:off x="4351461" y="4071702"/>
                <a:ext cx="491885" cy="570666"/>
                <a:chOff x="5787084" y="4721985"/>
                <a:chExt cx="409540" cy="475132"/>
              </a:xfrm>
            </p:grpSpPr>
            <p:sp>
              <p:nvSpPr>
                <p:cNvPr id="59" name="任意多边形 40"/>
                <p:cNvSpPr/>
                <p:nvPr/>
              </p:nvSpPr>
              <p:spPr>
                <a:xfrm rot="4136493">
                  <a:off x="5687938" y="4818559"/>
                  <a:ext cx="473032" cy="281761"/>
                </a:xfrm>
                <a:custGeom>
                  <a:avLst/>
                  <a:gdLst>
                    <a:gd name="connsiteX0" fmla="*/ 0 w 400050"/>
                    <a:gd name="connsiteY0" fmla="*/ 171450 h 273874"/>
                    <a:gd name="connsiteX1" fmla="*/ 285750 w 400050"/>
                    <a:gd name="connsiteY1" fmla="*/ 266700 h 273874"/>
                    <a:gd name="connsiteX2" fmla="*/ 400050 w 400050"/>
                    <a:gd name="connsiteY2" fmla="*/ 0 h 273874"/>
                    <a:gd name="connsiteX0" fmla="*/ 0 w 422251"/>
                    <a:gd name="connsiteY0" fmla="*/ 327362 h 439730"/>
                    <a:gd name="connsiteX1" fmla="*/ 285750 w 422251"/>
                    <a:gd name="connsiteY1" fmla="*/ 422612 h 439730"/>
                    <a:gd name="connsiteX2" fmla="*/ 422250 w 422251"/>
                    <a:gd name="connsiteY2" fmla="*/ 0 h 439730"/>
                    <a:gd name="connsiteX0" fmla="*/ 0 w 422250"/>
                    <a:gd name="connsiteY0" fmla="*/ 327362 h 384440"/>
                    <a:gd name="connsiteX1" fmla="*/ 317402 w 422250"/>
                    <a:gd name="connsiteY1" fmla="*/ 351502 h 384440"/>
                    <a:gd name="connsiteX2" fmla="*/ 422250 w 422250"/>
                    <a:gd name="connsiteY2" fmla="*/ 0 h 384440"/>
                    <a:gd name="connsiteX0" fmla="*/ 1 w 488048"/>
                    <a:gd name="connsiteY0" fmla="*/ 352650 h 397356"/>
                    <a:gd name="connsiteX1" fmla="*/ 383200 w 488048"/>
                    <a:gd name="connsiteY1" fmla="*/ 351502 h 397356"/>
                    <a:gd name="connsiteX2" fmla="*/ 488048 w 488048"/>
                    <a:gd name="connsiteY2" fmla="*/ 0 h 397356"/>
                    <a:gd name="connsiteX0" fmla="*/ -1 w 488046"/>
                    <a:gd name="connsiteY0" fmla="*/ 352650 h 386005"/>
                    <a:gd name="connsiteX1" fmla="*/ 383198 w 488046"/>
                    <a:gd name="connsiteY1" fmla="*/ 351502 h 386005"/>
                    <a:gd name="connsiteX2" fmla="*/ 488046 w 488046"/>
                    <a:gd name="connsiteY2" fmla="*/ 0 h 386005"/>
                    <a:gd name="connsiteX0" fmla="*/ 1 w 674013"/>
                    <a:gd name="connsiteY0" fmla="*/ 360909 h 394264"/>
                    <a:gd name="connsiteX1" fmla="*/ 383200 w 674013"/>
                    <a:gd name="connsiteY1" fmla="*/ 359761 h 394264"/>
                    <a:gd name="connsiteX2" fmla="*/ 674014 w 674013"/>
                    <a:gd name="connsiteY2" fmla="*/ 0 h 394264"/>
                    <a:gd name="connsiteX0" fmla="*/ -1 w 674013"/>
                    <a:gd name="connsiteY0" fmla="*/ 360909 h 367497"/>
                    <a:gd name="connsiteX1" fmla="*/ 406774 w 674013"/>
                    <a:gd name="connsiteY1" fmla="*/ 254450 h 367497"/>
                    <a:gd name="connsiteX2" fmla="*/ 674012 w 674013"/>
                    <a:gd name="connsiteY2" fmla="*/ 0 h 367497"/>
                    <a:gd name="connsiteX0" fmla="*/ 1 w 674013"/>
                    <a:gd name="connsiteY0" fmla="*/ 360909 h 360909"/>
                    <a:gd name="connsiteX1" fmla="*/ 674014 w 674013"/>
                    <a:gd name="connsiteY1" fmla="*/ 0 h 360909"/>
                    <a:gd name="connsiteX0" fmla="*/ -1 w 674013"/>
                    <a:gd name="connsiteY0" fmla="*/ 360909 h 360909"/>
                    <a:gd name="connsiteX1" fmla="*/ 674012 w 674013"/>
                    <a:gd name="connsiteY1" fmla="*/ 0 h 360909"/>
                    <a:gd name="connsiteX0" fmla="*/ 1 w 674013"/>
                    <a:gd name="connsiteY0" fmla="*/ 360909 h 360909"/>
                    <a:gd name="connsiteX1" fmla="*/ 674014 w 674013"/>
                    <a:gd name="connsiteY1" fmla="*/ 0 h 360909"/>
                    <a:gd name="connsiteX0" fmla="*/ 1 w 850833"/>
                    <a:gd name="connsiteY0" fmla="*/ 235789 h 235789"/>
                    <a:gd name="connsiteX1" fmla="*/ 850834 w 850833"/>
                    <a:gd name="connsiteY1" fmla="*/ 0 h 235789"/>
                    <a:gd name="connsiteX0" fmla="*/ 1 w 850833"/>
                    <a:gd name="connsiteY0" fmla="*/ 235789 h 235789"/>
                    <a:gd name="connsiteX1" fmla="*/ 850834 w 850833"/>
                    <a:gd name="connsiteY1" fmla="*/ 0 h 235789"/>
                  </a:gdLst>
                  <a:ahLst/>
                  <a:cxnLst>
                    <a:cxn ang="0">
                      <a:pos x="connsiteX0" y="connsiteY0"/>
                    </a:cxn>
                    <a:cxn ang="0">
                      <a:pos x="connsiteX1" y="connsiteY1"/>
                    </a:cxn>
                  </a:cxnLst>
                  <a:rect l="l" t="t" r="r" b="b"/>
                  <a:pathLst>
                    <a:path w="850833" h="235789">
                      <a:moveTo>
                        <a:pt x="1" y="235789"/>
                      </a:moveTo>
                      <a:cubicBezTo>
                        <a:pt x="275931" y="186291"/>
                        <a:pt x="416961" y="146451"/>
                        <a:pt x="850834"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60" name="椭圆 45"/>
                <p:cNvSpPr/>
                <p:nvPr/>
              </p:nvSpPr>
              <p:spPr>
                <a:xfrm rot="5050202">
                  <a:off x="6117407" y="5094606"/>
                  <a:ext cx="71302" cy="80006"/>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sp>
            <p:nvSpPr>
              <p:cNvPr id="48" name="任意多边形 29"/>
              <p:cNvSpPr/>
              <p:nvPr/>
            </p:nvSpPr>
            <p:spPr>
              <a:xfrm>
                <a:off x="3678148" y="4029949"/>
                <a:ext cx="816407" cy="930971"/>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accent2">
                  <a:lumMod val="20000"/>
                  <a:lumOff val="80000"/>
                </a:schemeClr>
              </a:solidFill>
              <a:ln w="25400" cap="rnd">
                <a:solidFill>
                  <a:srgbClr val="FBA6A5"/>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9" name="椭圆 31"/>
              <p:cNvSpPr/>
              <p:nvPr/>
            </p:nvSpPr>
            <p:spPr>
              <a:xfrm>
                <a:off x="3711073" y="3384764"/>
                <a:ext cx="722713" cy="71443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50" name="任意多边形 31"/>
              <p:cNvSpPr/>
              <p:nvPr/>
            </p:nvSpPr>
            <p:spPr>
              <a:xfrm>
                <a:off x="3747442" y="4087898"/>
                <a:ext cx="639162" cy="797989"/>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 name="connsiteX0" fmla="*/ 274603 w 919623"/>
                  <a:gd name="connsiteY0" fmla="*/ 37721 h 867520"/>
                  <a:gd name="connsiteX1" fmla="*/ 96996 w 919623"/>
                  <a:gd name="connsiteY1" fmla="*/ 155009 h 867520"/>
                  <a:gd name="connsiteX2" fmla="*/ 11773 w 919623"/>
                  <a:gd name="connsiteY2" fmla="*/ 385518 h 867520"/>
                  <a:gd name="connsiteX3" fmla="*/ 32321 w 919623"/>
                  <a:gd name="connsiteY3" fmla="*/ 806759 h 867520"/>
                  <a:gd name="connsiteX4" fmla="*/ 854254 w 919623"/>
                  <a:gd name="connsiteY4" fmla="*/ 817034 h 867520"/>
                  <a:gd name="connsiteX5" fmla="*/ 833706 w 919623"/>
                  <a:gd name="connsiteY5" fmla="*/ 221132 h 867520"/>
                  <a:gd name="connsiteX6" fmla="*/ 613012 w 919623"/>
                  <a:gd name="connsiteY6" fmla="*/ 0 h 867520"/>
                  <a:gd name="connsiteX0" fmla="*/ 274603 w 919623"/>
                  <a:gd name="connsiteY0" fmla="*/ 9308 h 867520"/>
                  <a:gd name="connsiteX1" fmla="*/ 96996 w 919623"/>
                  <a:gd name="connsiteY1" fmla="*/ 155009 h 867520"/>
                  <a:gd name="connsiteX2" fmla="*/ 11773 w 919623"/>
                  <a:gd name="connsiteY2" fmla="*/ 385518 h 867520"/>
                  <a:gd name="connsiteX3" fmla="*/ 32321 w 919623"/>
                  <a:gd name="connsiteY3" fmla="*/ 806759 h 867520"/>
                  <a:gd name="connsiteX4" fmla="*/ 854254 w 919623"/>
                  <a:gd name="connsiteY4" fmla="*/ 817034 h 867520"/>
                  <a:gd name="connsiteX5" fmla="*/ 833706 w 919623"/>
                  <a:gd name="connsiteY5" fmla="*/ 221132 h 867520"/>
                  <a:gd name="connsiteX6" fmla="*/ 613012 w 919623"/>
                  <a:gd name="connsiteY6" fmla="*/ 0 h 867520"/>
                  <a:gd name="connsiteX0" fmla="*/ 286855 w 931875"/>
                  <a:gd name="connsiteY0" fmla="*/ 9308 h 867520"/>
                  <a:gd name="connsiteX1" fmla="*/ 24025 w 931875"/>
                  <a:gd name="connsiteY1" fmla="*/ 385518 h 867520"/>
                  <a:gd name="connsiteX2" fmla="*/ 44573 w 931875"/>
                  <a:gd name="connsiteY2" fmla="*/ 806759 h 867520"/>
                  <a:gd name="connsiteX3" fmla="*/ 866506 w 931875"/>
                  <a:gd name="connsiteY3" fmla="*/ 817034 h 867520"/>
                  <a:gd name="connsiteX4" fmla="*/ 845958 w 931875"/>
                  <a:gd name="connsiteY4" fmla="*/ 221132 h 867520"/>
                  <a:gd name="connsiteX5" fmla="*/ 625264 w 931875"/>
                  <a:gd name="connsiteY5" fmla="*/ 0 h 867520"/>
                  <a:gd name="connsiteX0" fmla="*/ 286857 w 931877"/>
                  <a:gd name="connsiteY0" fmla="*/ 9308 h 867520"/>
                  <a:gd name="connsiteX1" fmla="*/ 24027 w 931877"/>
                  <a:gd name="connsiteY1" fmla="*/ 385518 h 867520"/>
                  <a:gd name="connsiteX2" fmla="*/ 44575 w 931877"/>
                  <a:gd name="connsiteY2" fmla="*/ 806759 h 867520"/>
                  <a:gd name="connsiteX3" fmla="*/ 866508 w 931877"/>
                  <a:gd name="connsiteY3" fmla="*/ 817034 h 867520"/>
                  <a:gd name="connsiteX4" fmla="*/ 845960 w 931877"/>
                  <a:gd name="connsiteY4" fmla="*/ 221132 h 867520"/>
                  <a:gd name="connsiteX5" fmla="*/ 625266 w 931877"/>
                  <a:gd name="connsiteY5" fmla="*/ 0 h 8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877" h="867520">
                    <a:moveTo>
                      <a:pt x="286857" y="9308"/>
                    </a:moveTo>
                    <a:cubicBezTo>
                      <a:pt x="96262" y="123858"/>
                      <a:pt x="64407" y="252610"/>
                      <a:pt x="24027" y="385518"/>
                    </a:cubicBezTo>
                    <a:cubicBezTo>
                      <a:pt x="-16353" y="518426"/>
                      <a:pt x="-3371" y="765662"/>
                      <a:pt x="44575" y="806759"/>
                    </a:cubicBezTo>
                    <a:cubicBezTo>
                      <a:pt x="92521" y="847856"/>
                      <a:pt x="732944" y="914638"/>
                      <a:pt x="866508" y="817034"/>
                    </a:cubicBezTo>
                    <a:cubicBezTo>
                      <a:pt x="1000072" y="719430"/>
                      <a:pt x="895619" y="351271"/>
                      <a:pt x="845960" y="221132"/>
                    </a:cubicBezTo>
                    <a:cubicBezTo>
                      <a:pt x="796301" y="90993"/>
                      <a:pt x="746731" y="42431"/>
                      <a:pt x="625266"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nvGrpSpPr>
              <p:cNvPr id="66578" name="组合 32"/>
              <p:cNvGrpSpPr>
                <a:grpSpLocks/>
              </p:cNvGrpSpPr>
              <p:nvPr/>
            </p:nvGrpSpPr>
            <p:grpSpPr bwMode="auto">
              <a:xfrm flipH="1">
                <a:off x="3415952" y="4863290"/>
                <a:ext cx="1260714" cy="516235"/>
                <a:chOff x="3015354" y="5161793"/>
                <a:chExt cx="773814" cy="316859"/>
              </a:xfrm>
            </p:grpSpPr>
            <p:sp>
              <p:nvSpPr>
                <p:cNvPr id="55" name="任意多边形 36"/>
                <p:cNvSpPr/>
                <p:nvPr/>
              </p:nvSpPr>
              <p:spPr>
                <a:xfrm>
                  <a:off x="3460329" y="5172785"/>
                  <a:ext cx="234617" cy="298751"/>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240 w 205597"/>
                    <a:gd name="connsiteY0" fmla="*/ 0 h 382727"/>
                    <a:gd name="connsiteX1" fmla="*/ 204305 w 205597"/>
                    <a:gd name="connsiteY1" fmla="*/ 382727 h 382727"/>
                    <a:gd name="connsiteX0" fmla="*/ 0 w 206492"/>
                    <a:gd name="connsiteY0" fmla="*/ 0 h 382727"/>
                    <a:gd name="connsiteX1" fmla="*/ 204065 w 206492"/>
                    <a:gd name="connsiteY1" fmla="*/ 382727 h 382727"/>
                    <a:gd name="connsiteX0" fmla="*/ 0 w 210981"/>
                    <a:gd name="connsiteY0" fmla="*/ 0 h 266843"/>
                    <a:gd name="connsiteX1" fmla="*/ 208634 w 210981"/>
                    <a:gd name="connsiteY1" fmla="*/ 266843 h 266843"/>
                    <a:gd name="connsiteX0" fmla="*/ 0 w 208634"/>
                    <a:gd name="connsiteY0" fmla="*/ 0 h 266843"/>
                    <a:gd name="connsiteX1" fmla="*/ 208634 w 208634"/>
                    <a:gd name="connsiteY1" fmla="*/ 266843 h 266843"/>
                    <a:gd name="connsiteX0" fmla="*/ 0 w 208634"/>
                    <a:gd name="connsiteY0" fmla="*/ 0 h 266843"/>
                    <a:gd name="connsiteX1" fmla="*/ 208634 w 208634"/>
                    <a:gd name="connsiteY1" fmla="*/ 266843 h 266843"/>
                    <a:gd name="connsiteX0" fmla="*/ 0 w 257829"/>
                    <a:gd name="connsiteY0" fmla="*/ 0 h 274880"/>
                    <a:gd name="connsiteX1" fmla="*/ 257829 w 257829"/>
                    <a:gd name="connsiteY1" fmla="*/ 274880 h 274880"/>
                    <a:gd name="connsiteX0" fmla="*/ 0 w 257829"/>
                    <a:gd name="connsiteY0" fmla="*/ 0 h 274880"/>
                    <a:gd name="connsiteX1" fmla="*/ 257829 w 257829"/>
                    <a:gd name="connsiteY1" fmla="*/ 274880 h 274880"/>
                    <a:gd name="connsiteX0" fmla="*/ 0 w 247222"/>
                    <a:gd name="connsiteY0" fmla="*/ 0 h 347397"/>
                    <a:gd name="connsiteX1" fmla="*/ 247222 w 247222"/>
                    <a:gd name="connsiteY1" fmla="*/ 347397 h 347397"/>
                    <a:gd name="connsiteX0" fmla="*/ 0 w 247222"/>
                    <a:gd name="connsiteY0" fmla="*/ 0 h 347397"/>
                    <a:gd name="connsiteX1" fmla="*/ 247222 w 247222"/>
                    <a:gd name="connsiteY1" fmla="*/ 347397 h 347397"/>
                    <a:gd name="connsiteX0" fmla="*/ 0 w 247222"/>
                    <a:gd name="connsiteY0" fmla="*/ 0 h 347397"/>
                    <a:gd name="connsiteX1" fmla="*/ 247222 w 247222"/>
                    <a:gd name="connsiteY1" fmla="*/ 347397 h 347397"/>
                    <a:gd name="connsiteX0" fmla="*/ 0 w 247222"/>
                    <a:gd name="connsiteY0" fmla="*/ 0 h 347397"/>
                    <a:gd name="connsiteX1" fmla="*/ 247222 w 247222"/>
                    <a:gd name="connsiteY1" fmla="*/ 347397 h 347397"/>
                    <a:gd name="connsiteX0" fmla="*/ 0 w 247222"/>
                    <a:gd name="connsiteY0" fmla="*/ 0 h 347397"/>
                    <a:gd name="connsiteX1" fmla="*/ 247222 w 247222"/>
                    <a:gd name="connsiteY1" fmla="*/ 347397 h 347397"/>
                  </a:gdLst>
                  <a:ahLst/>
                  <a:cxnLst>
                    <a:cxn ang="0">
                      <a:pos x="connsiteX0" y="connsiteY0"/>
                    </a:cxn>
                    <a:cxn ang="0">
                      <a:pos x="connsiteX1" y="connsiteY1"/>
                    </a:cxn>
                  </a:cxnLst>
                  <a:rect l="l" t="t" r="r" b="b"/>
                  <a:pathLst>
                    <a:path w="247222" h="347397">
                      <a:moveTo>
                        <a:pt x="0" y="0"/>
                      </a:moveTo>
                      <a:cubicBezTo>
                        <a:pt x="91937" y="97673"/>
                        <a:pt x="157138" y="136511"/>
                        <a:pt x="247222" y="347397"/>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56" name="椭圆 45"/>
                <p:cNvSpPr/>
                <p:nvPr/>
              </p:nvSpPr>
              <p:spPr>
                <a:xfrm rot="20050251" flipH="1">
                  <a:off x="3665426" y="5428997"/>
                  <a:ext cx="125642" cy="47441"/>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57" name="任意多边形 38"/>
                <p:cNvSpPr/>
                <p:nvPr/>
              </p:nvSpPr>
              <p:spPr>
                <a:xfrm rot="622795">
                  <a:off x="3057420" y="5161440"/>
                  <a:ext cx="247438" cy="206433"/>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38100 w 38100"/>
                    <a:gd name="connsiteY0" fmla="*/ 0 h 438150"/>
                    <a:gd name="connsiteX1" fmla="*/ 0 w 38100"/>
                    <a:gd name="connsiteY1" fmla="*/ 438150 h 438150"/>
                    <a:gd name="connsiteX0" fmla="*/ 284833 w 284833"/>
                    <a:gd name="connsiteY0" fmla="*/ 0 h 266842"/>
                    <a:gd name="connsiteX1" fmla="*/ 0 w 284833"/>
                    <a:gd name="connsiteY1" fmla="*/ 266842 h 266842"/>
                    <a:gd name="connsiteX0" fmla="*/ 284833 w 284833"/>
                    <a:gd name="connsiteY0" fmla="*/ 0 h 266842"/>
                    <a:gd name="connsiteX1" fmla="*/ 0 w 284833"/>
                    <a:gd name="connsiteY1" fmla="*/ 266842 h 266842"/>
                    <a:gd name="connsiteX0" fmla="*/ 284833 w 284833"/>
                    <a:gd name="connsiteY0" fmla="*/ 0 h 292035"/>
                    <a:gd name="connsiteX1" fmla="*/ 0 w 284833"/>
                    <a:gd name="connsiteY1" fmla="*/ 292035 h 292035"/>
                    <a:gd name="connsiteX0" fmla="*/ 261987 w 261987"/>
                    <a:gd name="connsiteY0" fmla="*/ 0 h 241650"/>
                    <a:gd name="connsiteX1" fmla="*/ 0 w 261987"/>
                    <a:gd name="connsiteY1" fmla="*/ 241650 h 241650"/>
                  </a:gdLst>
                  <a:ahLst/>
                  <a:cxnLst>
                    <a:cxn ang="0">
                      <a:pos x="connsiteX0" y="connsiteY0"/>
                    </a:cxn>
                    <a:cxn ang="0">
                      <a:pos x="connsiteX1" y="connsiteY1"/>
                    </a:cxn>
                  </a:cxnLst>
                  <a:rect l="l" t="t" r="r" b="b"/>
                  <a:pathLst>
                    <a:path w="261987" h="241650">
                      <a:moveTo>
                        <a:pt x="261987" y="0"/>
                      </a:moveTo>
                      <a:cubicBezTo>
                        <a:pt x="253255" y="177800"/>
                        <a:pt x="303925" y="217143"/>
                        <a:pt x="0" y="24165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58" name="椭圆 45"/>
                <p:cNvSpPr/>
                <p:nvPr/>
              </p:nvSpPr>
              <p:spPr>
                <a:xfrm rot="5849824" flipH="1">
                  <a:off x="2978353" y="5363605"/>
                  <a:ext cx="126937" cy="47436"/>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grpSp>
            <p:nvGrpSpPr>
              <p:cNvPr id="66579" name="组合 33"/>
              <p:cNvGrpSpPr>
                <a:grpSpLocks/>
              </p:cNvGrpSpPr>
              <p:nvPr/>
            </p:nvGrpSpPr>
            <p:grpSpPr bwMode="auto">
              <a:xfrm flipH="1">
                <a:off x="3372559" y="4231764"/>
                <a:ext cx="607493" cy="297644"/>
                <a:chOff x="5698631" y="4629244"/>
                <a:chExt cx="505794" cy="247816"/>
              </a:xfrm>
            </p:grpSpPr>
            <p:sp>
              <p:nvSpPr>
                <p:cNvPr id="53" name="任意多边形 34"/>
                <p:cNvSpPr/>
                <p:nvPr/>
              </p:nvSpPr>
              <p:spPr>
                <a:xfrm rot="4136493">
                  <a:off x="5792631" y="4537895"/>
                  <a:ext cx="245237" cy="426076"/>
                </a:xfrm>
                <a:custGeom>
                  <a:avLst/>
                  <a:gdLst>
                    <a:gd name="connsiteX0" fmla="*/ 0 w 400050"/>
                    <a:gd name="connsiteY0" fmla="*/ 171450 h 273874"/>
                    <a:gd name="connsiteX1" fmla="*/ 285750 w 400050"/>
                    <a:gd name="connsiteY1" fmla="*/ 266700 h 273874"/>
                    <a:gd name="connsiteX2" fmla="*/ 400050 w 400050"/>
                    <a:gd name="connsiteY2" fmla="*/ 0 h 273874"/>
                    <a:gd name="connsiteX0" fmla="*/ 0 w 422251"/>
                    <a:gd name="connsiteY0" fmla="*/ 327362 h 439730"/>
                    <a:gd name="connsiteX1" fmla="*/ 285750 w 422251"/>
                    <a:gd name="connsiteY1" fmla="*/ 422612 h 439730"/>
                    <a:gd name="connsiteX2" fmla="*/ 422250 w 422251"/>
                    <a:gd name="connsiteY2" fmla="*/ 0 h 439730"/>
                    <a:gd name="connsiteX0" fmla="*/ 0 w 422250"/>
                    <a:gd name="connsiteY0" fmla="*/ 327362 h 384440"/>
                    <a:gd name="connsiteX1" fmla="*/ 317402 w 422250"/>
                    <a:gd name="connsiteY1" fmla="*/ 351502 h 384440"/>
                    <a:gd name="connsiteX2" fmla="*/ 422250 w 422250"/>
                    <a:gd name="connsiteY2" fmla="*/ 0 h 384440"/>
                    <a:gd name="connsiteX0" fmla="*/ 1 w 488048"/>
                    <a:gd name="connsiteY0" fmla="*/ 352650 h 397356"/>
                    <a:gd name="connsiteX1" fmla="*/ 383200 w 488048"/>
                    <a:gd name="connsiteY1" fmla="*/ 351502 h 397356"/>
                    <a:gd name="connsiteX2" fmla="*/ 488048 w 488048"/>
                    <a:gd name="connsiteY2" fmla="*/ 0 h 397356"/>
                    <a:gd name="connsiteX0" fmla="*/ -1 w 488046"/>
                    <a:gd name="connsiteY0" fmla="*/ 352650 h 386005"/>
                    <a:gd name="connsiteX1" fmla="*/ 383198 w 488046"/>
                    <a:gd name="connsiteY1" fmla="*/ 351502 h 386005"/>
                    <a:gd name="connsiteX2" fmla="*/ 488046 w 488046"/>
                    <a:gd name="connsiteY2" fmla="*/ 0 h 386005"/>
                    <a:gd name="connsiteX0" fmla="*/ 1 w 674013"/>
                    <a:gd name="connsiteY0" fmla="*/ 360909 h 394264"/>
                    <a:gd name="connsiteX1" fmla="*/ 383200 w 674013"/>
                    <a:gd name="connsiteY1" fmla="*/ 359761 h 394264"/>
                    <a:gd name="connsiteX2" fmla="*/ 674014 w 674013"/>
                    <a:gd name="connsiteY2" fmla="*/ 0 h 394264"/>
                    <a:gd name="connsiteX0" fmla="*/ -1 w 674013"/>
                    <a:gd name="connsiteY0" fmla="*/ 360909 h 367497"/>
                    <a:gd name="connsiteX1" fmla="*/ 406774 w 674013"/>
                    <a:gd name="connsiteY1" fmla="*/ 254450 h 367497"/>
                    <a:gd name="connsiteX2" fmla="*/ 674012 w 674013"/>
                    <a:gd name="connsiteY2" fmla="*/ 0 h 367497"/>
                    <a:gd name="connsiteX0" fmla="*/ 1 w 674013"/>
                    <a:gd name="connsiteY0" fmla="*/ 360909 h 360909"/>
                    <a:gd name="connsiteX1" fmla="*/ 674014 w 674013"/>
                    <a:gd name="connsiteY1" fmla="*/ 0 h 360909"/>
                    <a:gd name="connsiteX0" fmla="*/ -1 w 674013"/>
                    <a:gd name="connsiteY0" fmla="*/ 360909 h 360909"/>
                    <a:gd name="connsiteX1" fmla="*/ 674012 w 674013"/>
                    <a:gd name="connsiteY1" fmla="*/ 0 h 360909"/>
                    <a:gd name="connsiteX0" fmla="*/ 1 w 674013"/>
                    <a:gd name="connsiteY0" fmla="*/ 360909 h 360909"/>
                    <a:gd name="connsiteX1" fmla="*/ 674014 w 674013"/>
                    <a:gd name="connsiteY1" fmla="*/ 0 h 360909"/>
                    <a:gd name="connsiteX0" fmla="*/ 0 w 399245"/>
                    <a:gd name="connsiteY0" fmla="*/ 356712 h 356712"/>
                    <a:gd name="connsiteX1" fmla="*/ 399245 w 399245"/>
                    <a:gd name="connsiteY1" fmla="*/ 0 h 356712"/>
                    <a:gd name="connsiteX0" fmla="*/ 0 w 443772"/>
                    <a:gd name="connsiteY0" fmla="*/ 356712 h 356712"/>
                    <a:gd name="connsiteX1" fmla="*/ 399245 w 443772"/>
                    <a:gd name="connsiteY1" fmla="*/ 0 h 356712"/>
                  </a:gdLst>
                  <a:ahLst/>
                  <a:cxnLst>
                    <a:cxn ang="0">
                      <a:pos x="connsiteX0" y="connsiteY0"/>
                    </a:cxn>
                    <a:cxn ang="0">
                      <a:pos x="connsiteX1" y="connsiteY1"/>
                    </a:cxn>
                  </a:cxnLst>
                  <a:rect l="l" t="t" r="r" b="b"/>
                  <a:pathLst>
                    <a:path w="443772" h="356712">
                      <a:moveTo>
                        <a:pt x="0" y="356712"/>
                      </a:moveTo>
                      <a:cubicBezTo>
                        <a:pt x="275930" y="307214"/>
                        <a:pt x="554344" y="245289"/>
                        <a:pt x="399245" y="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54" name="椭圆 45"/>
                <p:cNvSpPr/>
                <p:nvPr/>
              </p:nvSpPr>
              <p:spPr>
                <a:xfrm rot="5050202">
                  <a:off x="6131866" y="4709229"/>
                  <a:ext cx="69571" cy="79998"/>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grpSp>
        <p:sp>
          <p:nvSpPr>
            <p:cNvPr id="45" name="椭圆 45"/>
            <p:cNvSpPr/>
            <p:nvPr/>
          </p:nvSpPr>
          <p:spPr>
            <a:xfrm rot="16942029" flipH="1">
              <a:off x="10690589" y="3010623"/>
              <a:ext cx="22231" cy="107969"/>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 name="connsiteX0" fmla="*/ 1 w 120325"/>
                <a:gd name="connsiteY0" fmla="*/ 39926 h 132517"/>
                <a:gd name="connsiteX1" fmla="*/ 37870 w 120325"/>
                <a:gd name="connsiteY1" fmla="*/ 67 h 132517"/>
                <a:gd name="connsiteX2" fmla="*/ 75739 w 120325"/>
                <a:gd name="connsiteY2" fmla="*/ 39926 h 132517"/>
                <a:gd name="connsiteX3" fmla="*/ 37870 w 120325"/>
                <a:gd name="connsiteY3" fmla="*/ 79785 h 132517"/>
                <a:gd name="connsiteX4" fmla="*/ 120326 w 120325"/>
                <a:gd name="connsiteY4" fmla="*/ 132517 h 132517"/>
                <a:gd name="connsiteX0" fmla="*/ 0 w 78107"/>
                <a:gd name="connsiteY0" fmla="*/ 39926 h 79785"/>
                <a:gd name="connsiteX1" fmla="*/ 37869 w 78107"/>
                <a:gd name="connsiteY1" fmla="*/ 67 h 79785"/>
                <a:gd name="connsiteX2" fmla="*/ 75738 w 78107"/>
                <a:gd name="connsiteY2" fmla="*/ 39926 h 79785"/>
                <a:gd name="connsiteX3" fmla="*/ 37869 w 78107"/>
                <a:gd name="connsiteY3" fmla="*/ 79785 h 79785"/>
                <a:gd name="connsiteX0" fmla="*/ 0 w 78108"/>
                <a:gd name="connsiteY0" fmla="*/ 39926 h 68879"/>
                <a:gd name="connsiteX1" fmla="*/ 37869 w 78108"/>
                <a:gd name="connsiteY1" fmla="*/ 67 h 68879"/>
                <a:gd name="connsiteX2" fmla="*/ 75738 w 78108"/>
                <a:gd name="connsiteY2" fmla="*/ 39926 h 68879"/>
                <a:gd name="connsiteX3" fmla="*/ 8441 w 78108"/>
                <a:gd name="connsiteY3" fmla="*/ 68879 h 68879"/>
                <a:gd name="connsiteX0" fmla="*/ 0 w 77655"/>
                <a:gd name="connsiteY0" fmla="*/ 39862 h 68815"/>
                <a:gd name="connsiteX1" fmla="*/ 5446 w 77655"/>
                <a:gd name="connsiteY1" fmla="*/ 38056 h 68815"/>
                <a:gd name="connsiteX2" fmla="*/ 37869 w 77655"/>
                <a:gd name="connsiteY2" fmla="*/ 3 h 68815"/>
                <a:gd name="connsiteX3" fmla="*/ 75738 w 77655"/>
                <a:gd name="connsiteY3" fmla="*/ 39862 h 68815"/>
                <a:gd name="connsiteX4" fmla="*/ 8441 w 77655"/>
                <a:gd name="connsiteY4" fmla="*/ 68815 h 68815"/>
                <a:gd name="connsiteX0" fmla="*/ 0 w 77657"/>
                <a:gd name="connsiteY0" fmla="*/ 39859 h 68812"/>
                <a:gd name="connsiteX1" fmla="*/ 37869 w 77657"/>
                <a:gd name="connsiteY1" fmla="*/ 0 h 68812"/>
                <a:gd name="connsiteX2" fmla="*/ 75738 w 77657"/>
                <a:gd name="connsiteY2" fmla="*/ 39859 h 68812"/>
                <a:gd name="connsiteX3" fmla="*/ 8441 w 77657"/>
                <a:gd name="connsiteY3" fmla="*/ 68812 h 68812"/>
                <a:gd name="connsiteX0" fmla="*/ 29428 w 69214"/>
                <a:gd name="connsiteY0" fmla="*/ 0 h 68812"/>
                <a:gd name="connsiteX1" fmla="*/ 67297 w 69214"/>
                <a:gd name="connsiteY1" fmla="*/ 39859 h 68812"/>
                <a:gd name="connsiteX2" fmla="*/ 0 w 69214"/>
                <a:gd name="connsiteY2" fmla="*/ 68812 h 68812"/>
                <a:gd name="connsiteX0" fmla="*/ 29428 w 29429"/>
                <a:gd name="connsiteY0" fmla="*/ 0 h 68812"/>
                <a:gd name="connsiteX1" fmla="*/ 0 w 29429"/>
                <a:gd name="connsiteY1" fmla="*/ 68812 h 68812"/>
                <a:gd name="connsiteX0" fmla="*/ 29428 w 48006"/>
                <a:gd name="connsiteY0" fmla="*/ 0 h 68812"/>
                <a:gd name="connsiteX1" fmla="*/ 0 w 48006"/>
                <a:gd name="connsiteY1" fmla="*/ 68812 h 68812"/>
                <a:gd name="connsiteX0" fmla="*/ 29428 w 57360"/>
                <a:gd name="connsiteY0" fmla="*/ 0 h 68812"/>
                <a:gd name="connsiteX1" fmla="*/ 0 w 57360"/>
                <a:gd name="connsiteY1" fmla="*/ 68812 h 68812"/>
                <a:gd name="connsiteX0" fmla="*/ 29428 w 54060"/>
                <a:gd name="connsiteY0" fmla="*/ 0 h 68812"/>
                <a:gd name="connsiteX1" fmla="*/ 0 w 54060"/>
                <a:gd name="connsiteY1" fmla="*/ 68812 h 68812"/>
                <a:gd name="connsiteX0" fmla="*/ 29428 w 43797"/>
                <a:gd name="connsiteY0" fmla="*/ 0 h 68812"/>
                <a:gd name="connsiteX1" fmla="*/ 0 w 43797"/>
                <a:gd name="connsiteY1" fmla="*/ 68812 h 68812"/>
                <a:gd name="connsiteX0" fmla="*/ 58711 w 67629"/>
                <a:gd name="connsiteY0" fmla="*/ 0 h 75984"/>
                <a:gd name="connsiteX1" fmla="*/ 0 w 67629"/>
                <a:gd name="connsiteY1" fmla="*/ 75984 h 75984"/>
                <a:gd name="connsiteX0" fmla="*/ 58711 w 68528"/>
                <a:gd name="connsiteY0" fmla="*/ 0 h 75984"/>
                <a:gd name="connsiteX1" fmla="*/ 0 w 68528"/>
                <a:gd name="connsiteY1" fmla="*/ 75984 h 75984"/>
                <a:gd name="connsiteX0" fmla="*/ 6324 w 32456"/>
                <a:gd name="connsiteY0" fmla="*/ 0 h 74490"/>
                <a:gd name="connsiteX1" fmla="*/ 0 w 32456"/>
                <a:gd name="connsiteY1" fmla="*/ 74490 h 74490"/>
              </a:gdLst>
              <a:ahLst/>
              <a:cxnLst>
                <a:cxn ang="0">
                  <a:pos x="connsiteX0" y="connsiteY0"/>
                </a:cxn>
                <a:cxn ang="0">
                  <a:pos x="connsiteX1" y="connsiteY1"/>
                </a:cxn>
              </a:cxnLst>
              <a:rect l="l" t="t" r="r" b="b"/>
              <a:pathLst>
                <a:path w="32456" h="74490">
                  <a:moveTo>
                    <a:pt x="6324" y="0"/>
                  </a:moveTo>
                  <a:cubicBezTo>
                    <a:pt x="34819" y="20034"/>
                    <a:pt x="49409" y="68979"/>
                    <a:pt x="0" y="7449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u="sng">
                <a:solidFill>
                  <a:schemeClr val="bg1"/>
                </a:solidFill>
                <a:latin typeface="华康娃娃体W5" panose="040B0509000000000000" pitchFamily="81" charset="-122"/>
                <a:ea typeface="华康娃娃体W5" panose="040B0509000000000000" pitchFamily="81" charset="-122"/>
              </a:endParaRPr>
            </a:p>
          </p:txBody>
        </p:sp>
        <p:sp>
          <p:nvSpPr>
            <p:cNvPr id="46" name="椭圆 45"/>
            <p:cNvSpPr/>
            <p:nvPr/>
          </p:nvSpPr>
          <p:spPr>
            <a:xfrm rot="4957743" flipH="1" flipV="1">
              <a:off x="10678678" y="2833565"/>
              <a:ext cx="46051" cy="76213"/>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 name="connsiteX0" fmla="*/ 1 w 120325"/>
                <a:gd name="connsiteY0" fmla="*/ 39926 h 132517"/>
                <a:gd name="connsiteX1" fmla="*/ 37870 w 120325"/>
                <a:gd name="connsiteY1" fmla="*/ 67 h 132517"/>
                <a:gd name="connsiteX2" fmla="*/ 75739 w 120325"/>
                <a:gd name="connsiteY2" fmla="*/ 39926 h 132517"/>
                <a:gd name="connsiteX3" fmla="*/ 37870 w 120325"/>
                <a:gd name="connsiteY3" fmla="*/ 79785 h 132517"/>
                <a:gd name="connsiteX4" fmla="*/ 120326 w 120325"/>
                <a:gd name="connsiteY4" fmla="*/ 132517 h 132517"/>
                <a:gd name="connsiteX0" fmla="*/ 0 w 78107"/>
                <a:gd name="connsiteY0" fmla="*/ 39926 h 79785"/>
                <a:gd name="connsiteX1" fmla="*/ 37869 w 78107"/>
                <a:gd name="connsiteY1" fmla="*/ 67 h 79785"/>
                <a:gd name="connsiteX2" fmla="*/ 75738 w 78107"/>
                <a:gd name="connsiteY2" fmla="*/ 39926 h 79785"/>
                <a:gd name="connsiteX3" fmla="*/ 37869 w 78107"/>
                <a:gd name="connsiteY3" fmla="*/ 79785 h 79785"/>
                <a:gd name="connsiteX0" fmla="*/ 0 w 78108"/>
                <a:gd name="connsiteY0" fmla="*/ 39926 h 68879"/>
                <a:gd name="connsiteX1" fmla="*/ 37869 w 78108"/>
                <a:gd name="connsiteY1" fmla="*/ 67 h 68879"/>
                <a:gd name="connsiteX2" fmla="*/ 75738 w 78108"/>
                <a:gd name="connsiteY2" fmla="*/ 39926 h 68879"/>
                <a:gd name="connsiteX3" fmla="*/ 8441 w 78108"/>
                <a:gd name="connsiteY3" fmla="*/ 68879 h 68879"/>
                <a:gd name="connsiteX0" fmla="*/ 0 w 77655"/>
                <a:gd name="connsiteY0" fmla="*/ 39862 h 68815"/>
                <a:gd name="connsiteX1" fmla="*/ 5446 w 77655"/>
                <a:gd name="connsiteY1" fmla="*/ 38056 h 68815"/>
                <a:gd name="connsiteX2" fmla="*/ 37869 w 77655"/>
                <a:gd name="connsiteY2" fmla="*/ 3 h 68815"/>
                <a:gd name="connsiteX3" fmla="*/ 75738 w 77655"/>
                <a:gd name="connsiteY3" fmla="*/ 39862 h 68815"/>
                <a:gd name="connsiteX4" fmla="*/ 8441 w 77655"/>
                <a:gd name="connsiteY4" fmla="*/ 68815 h 68815"/>
                <a:gd name="connsiteX0" fmla="*/ 0 w 77657"/>
                <a:gd name="connsiteY0" fmla="*/ 39859 h 68812"/>
                <a:gd name="connsiteX1" fmla="*/ 37869 w 77657"/>
                <a:gd name="connsiteY1" fmla="*/ 0 h 68812"/>
                <a:gd name="connsiteX2" fmla="*/ 75738 w 77657"/>
                <a:gd name="connsiteY2" fmla="*/ 39859 h 68812"/>
                <a:gd name="connsiteX3" fmla="*/ 8441 w 77657"/>
                <a:gd name="connsiteY3" fmla="*/ 68812 h 68812"/>
                <a:gd name="connsiteX0" fmla="*/ 29428 w 69214"/>
                <a:gd name="connsiteY0" fmla="*/ 0 h 68812"/>
                <a:gd name="connsiteX1" fmla="*/ 67297 w 69214"/>
                <a:gd name="connsiteY1" fmla="*/ 39859 h 68812"/>
                <a:gd name="connsiteX2" fmla="*/ 0 w 69214"/>
                <a:gd name="connsiteY2" fmla="*/ 68812 h 68812"/>
                <a:gd name="connsiteX0" fmla="*/ 29428 w 29429"/>
                <a:gd name="connsiteY0" fmla="*/ 0 h 68812"/>
                <a:gd name="connsiteX1" fmla="*/ 0 w 29429"/>
                <a:gd name="connsiteY1" fmla="*/ 68812 h 68812"/>
                <a:gd name="connsiteX0" fmla="*/ 29428 w 48006"/>
                <a:gd name="connsiteY0" fmla="*/ 0 h 68812"/>
                <a:gd name="connsiteX1" fmla="*/ 0 w 48006"/>
                <a:gd name="connsiteY1" fmla="*/ 68812 h 68812"/>
                <a:gd name="connsiteX0" fmla="*/ 29428 w 57360"/>
                <a:gd name="connsiteY0" fmla="*/ 0 h 68812"/>
                <a:gd name="connsiteX1" fmla="*/ 0 w 57360"/>
                <a:gd name="connsiteY1" fmla="*/ 68812 h 68812"/>
                <a:gd name="connsiteX0" fmla="*/ 29428 w 54060"/>
                <a:gd name="connsiteY0" fmla="*/ 0 h 68812"/>
                <a:gd name="connsiteX1" fmla="*/ 0 w 54060"/>
                <a:gd name="connsiteY1" fmla="*/ 68812 h 68812"/>
                <a:gd name="connsiteX0" fmla="*/ 29428 w 43797"/>
                <a:gd name="connsiteY0" fmla="*/ 0 h 68812"/>
                <a:gd name="connsiteX1" fmla="*/ 0 w 43797"/>
                <a:gd name="connsiteY1" fmla="*/ 68812 h 68812"/>
                <a:gd name="connsiteX0" fmla="*/ 58711 w 67629"/>
                <a:gd name="connsiteY0" fmla="*/ 0 h 75984"/>
                <a:gd name="connsiteX1" fmla="*/ 0 w 67629"/>
                <a:gd name="connsiteY1" fmla="*/ 75984 h 75984"/>
                <a:gd name="connsiteX0" fmla="*/ 58711 w 68528"/>
                <a:gd name="connsiteY0" fmla="*/ 0 h 75984"/>
                <a:gd name="connsiteX1" fmla="*/ 0 w 68528"/>
                <a:gd name="connsiteY1" fmla="*/ 75984 h 75984"/>
                <a:gd name="connsiteX0" fmla="*/ 6324 w 32456"/>
                <a:gd name="connsiteY0" fmla="*/ 0 h 74490"/>
                <a:gd name="connsiteX1" fmla="*/ 0 w 32456"/>
                <a:gd name="connsiteY1" fmla="*/ 74490 h 74490"/>
              </a:gdLst>
              <a:ahLst/>
              <a:cxnLst>
                <a:cxn ang="0">
                  <a:pos x="connsiteX0" y="connsiteY0"/>
                </a:cxn>
                <a:cxn ang="0">
                  <a:pos x="connsiteX1" y="connsiteY1"/>
                </a:cxn>
              </a:cxnLst>
              <a:rect l="l" t="t" r="r" b="b"/>
              <a:pathLst>
                <a:path w="32456" h="74490">
                  <a:moveTo>
                    <a:pt x="6324" y="0"/>
                  </a:moveTo>
                  <a:cubicBezTo>
                    <a:pt x="34819" y="20034"/>
                    <a:pt x="49409" y="68979"/>
                    <a:pt x="0" y="74490"/>
                  </a:cubicBezTo>
                </a:path>
              </a:pathLst>
            </a:custGeom>
            <a:noFill/>
            <a:ln w="2540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u="sng">
                <a:solidFill>
                  <a:schemeClr val="bg1"/>
                </a:solidFill>
                <a:latin typeface="华康娃娃体W5" panose="040B0509000000000000" pitchFamily="81" charset="-122"/>
                <a:ea typeface="华康娃娃体W5" panose="040B0509000000000000" pitchFamily="81" charset="-122"/>
              </a:endParaRPr>
            </a:p>
          </p:txBody>
        </p:sp>
      </p:grpSp>
      <p:sp>
        <p:nvSpPr>
          <p:cNvPr id="66568" name="矩形 5"/>
          <p:cNvSpPr>
            <a:spLocks noChangeArrowheads="1"/>
          </p:cNvSpPr>
          <p:nvPr/>
        </p:nvSpPr>
        <p:spPr bwMode="auto">
          <a:xfrm>
            <a:off x="4576763" y="917575"/>
            <a:ext cx="6399212" cy="307975"/>
          </a:xfrm>
          <a:prstGeom prst="rect">
            <a:avLst/>
          </a:prstGeom>
          <a:noFill/>
          <a:ln w="9525">
            <a:noFill/>
            <a:miter lim="800000"/>
            <a:headEnd/>
            <a:tailEnd/>
          </a:ln>
        </p:spPr>
        <p:txBody>
          <a:bodyPr>
            <a:spAutoFit/>
          </a:bodyPr>
          <a:lstStyle/>
          <a:p>
            <a:pPr algn="just"/>
            <a:r>
              <a:rPr kumimoji="0" lang="en-US" altLang="zh-TW" sz="1400" b="1">
                <a:latin typeface="微軟正黑體" pitchFamily="34" charset="-120"/>
                <a:ea typeface="微軟正黑體" pitchFamily="34" charset="-120"/>
              </a:rPr>
              <a:t>【</a:t>
            </a:r>
            <a:r>
              <a:rPr kumimoji="0" lang="zh-TW" altLang="en-US" sz="1400" b="1">
                <a:latin typeface="微軟正黑體" pitchFamily="34" charset="-120"/>
                <a:ea typeface="微軟正黑體" pitchFamily="34" charset="-120"/>
              </a:rPr>
              <a:t>其成績應於國中就學期間且至</a:t>
            </a:r>
            <a:r>
              <a:rPr kumimoji="0" lang="en-US" altLang="zh-TW" sz="1400" b="1">
                <a:latin typeface="微軟正黑體" pitchFamily="34" charset="-120"/>
                <a:ea typeface="微軟正黑體" pitchFamily="34" charset="-120"/>
              </a:rPr>
              <a:t>109</a:t>
            </a:r>
            <a:r>
              <a:rPr kumimoji="0" lang="zh-TW" altLang="en-US" sz="1400" b="1">
                <a:latin typeface="微軟正黑體" pitchFamily="34" charset="-120"/>
                <a:ea typeface="微軟正黑體" pitchFamily="34" charset="-120"/>
              </a:rPr>
              <a:t>年</a:t>
            </a:r>
            <a:r>
              <a:rPr kumimoji="0" lang="en-US" altLang="zh-TW" sz="1400" b="1">
                <a:latin typeface="微軟正黑體" pitchFamily="34" charset="-120"/>
                <a:ea typeface="微軟正黑體" pitchFamily="34" charset="-120"/>
              </a:rPr>
              <a:t>5</a:t>
            </a:r>
            <a:r>
              <a:rPr kumimoji="0" lang="zh-TW" altLang="en-US" sz="1400" b="1">
                <a:latin typeface="微軟正黑體" pitchFamily="34" charset="-120"/>
                <a:ea typeface="微軟正黑體" pitchFamily="34" charset="-120"/>
              </a:rPr>
              <a:t>月</a:t>
            </a:r>
            <a:r>
              <a:rPr kumimoji="0" lang="en-US" altLang="zh-TW" sz="1400" b="1">
                <a:latin typeface="微軟正黑體" pitchFamily="34" charset="-120"/>
                <a:ea typeface="微軟正黑體" pitchFamily="34" charset="-120"/>
              </a:rPr>
              <a:t>14</a:t>
            </a:r>
            <a:r>
              <a:rPr kumimoji="0" lang="zh-TW" altLang="en-US" sz="1400" b="1">
                <a:latin typeface="微軟正黑體" pitchFamily="34" charset="-120"/>
                <a:ea typeface="微軟正黑體" pitchFamily="34" charset="-120"/>
              </a:rPr>
              <a:t>日（星期四）（含）前取得為限</a:t>
            </a:r>
            <a:r>
              <a:rPr kumimoji="0" lang="en-US" altLang="zh-TW" sz="1400" b="1">
                <a:latin typeface="微軟正黑體" pitchFamily="34" charset="-120"/>
                <a:ea typeface="微軟正黑體" pitchFamily="34" charset="-120"/>
              </a:rPr>
              <a:t>)】</a:t>
            </a:r>
            <a:endParaRPr kumimoji="0" lang="zh-TW" altLang="en-US" sz="1400" b="1">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1500" fill="hold"/>
                                        <p:tgtEl>
                                          <p:spTgt spid="43"/>
                                        </p:tgtEl>
                                        <p:attrNameLst>
                                          <p:attrName>ppt_x</p:attrName>
                                        </p:attrNameLst>
                                      </p:cBhvr>
                                      <p:tavLst>
                                        <p:tav tm="0">
                                          <p:val>
                                            <p:strVal val="0-#ppt_w/2"/>
                                          </p:val>
                                        </p:tav>
                                        <p:tav tm="100000">
                                          <p:val>
                                            <p:strVal val="#ppt_x"/>
                                          </p:val>
                                        </p:tav>
                                      </p:tavLst>
                                    </p:anim>
                                    <p:anim calcmode="lin" valueType="num">
                                      <p:cBhvr additive="base">
                                        <p:cTn id="8" dur="1500" fill="hold"/>
                                        <p:tgtEl>
                                          <p:spTgt spid="43"/>
                                        </p:tgtEl>
                                        <p:attrNameLst>
                                          <p:attrName>ppt_y</p:attrName>
                                        </p:attrNameLst>
                                      </p:cBhvr>
                                      <p:tavLst>
                                        <p:tav tm="0">
                                          <p:val>
                                            <p:strVal val="#ppt_y"/>
                                          </p:val>
                                        </p:tav>
                                        <p:tav tm="100000">
                                          <p:val>
                                            <p:strVal val="#ppt_y"/>
                                          </p:val>
                                        </p:tav>
                                      </p:tavLst>
                                    </p:anim>
                                    <p:set>
                                      <p:cBhvr>
                                        <p:cTn id="9" dur="1" fill="hold">
                                          <p:stCondLst>
                                            <p:cond delay="0"/>
                                          </p:stCondLst>
                                        </p:cTn>
                                        <p:tgtEl>
                                          <p:spTgt spid="43"/>
                                        </p:tgtEl>
                                        <p:attrNameLst>
                                          <p:attrName>style.visibility</p:attrName>
                                        </p:attrNameLst>
                                      </p:cBhvr>
                                      <p:to>
                                        <p:strVal val="visible"/>
                                      </p:to>
                                    </p:set>
                                    <p:anim to="" calcmode="lin" valueType="num">
                                      <p:cBhvr>
                                        <p:cTn id="10" dur="1500" fill="hold">
                                          <p:stCondLst>
                                            <p:cond delay="0"/>
                                          </p:stCondLst>
                                        </p:cTn>
                                        <p:tgtEl>
                                          <p:spTgt spid="43"/>
                                        </p:tgtEl>
                                        <p:attrNameLst>
                                          <p:attrName>ppt_w</p:attrName>
                                        </p:attrNameLst>
                                      </p:cBhvr>
                                      <p:tavLst>
                                        <p:tav tm="0">
                                          <p:val>
                                            <p:strVal val="0"/>
                                          </p:val>
                                        </p:tav>
                                        <p:tav tm="100000">
                                          <p:val>
                                            <p:strVal val="#ppt_w"/>
                                          </p:val>
                                        </p:tav>
                                      </p:tavLst>
                                    </p:anim>
                                    <p:anim to="" calcmode="lin" valueType="num">
                                      <p:cBhvr>
                                        <p:cTn id="11" dur="1500" fill="hold">
                                          <p:stCondLst>
                                            <p:cond delay="0"/>
                                          </p:stCondLst>
                                        </p:cTn>
                                        <p:tgtEl>
                                          <p:spTgt spid="43"/>
                                        </p:tgtEl>
                                        <p:attrNameLst>
                                          <p:attrName>ppt_h</p:attrName>
                                        </p:attrNameLst>
                                      </p:cBhvr>
                                      <p:tavLst>
                                        <p:tav tm="0">
                                          <p:val>
                                            <p:strVal val="0"/>
                                          </p:val>
                                        </p:tav>
                                        <p:tav tm="100000">
                                          <p:val>
                                            <p:strVal val="#ppt_h"/>
                                          </p:val>
                                        </p:tav>
                                      </p:tavLst>
                                    </p:anim>
                                    <p:animEffect filter="fade">
                                      <p:cBhvr>
                                        <p:cTn id="12" dur="15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39950" y="2413000"/>
            <a:ext cx="10052050" cy="1304925"/>
          </a:xfrm>
          <a:prstGeom prst="rect">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內容版面配置區 2"/>
          <p:cNvSpPr>
            <a:spLocks noGrp="1"/>
          </p:cNvSpPr>
          <p:nvPr>
            <p:ph idx="1"/>
          </p:nvPr>
        </p:nvSpPr>
        <p:spPr>
          <a:xfrm>
            <a:off x="1054099" y="1384085"/>
            <a:ext cx="10791059" cy="4938234"/>
          </a:xfrm>
        </p:spPr>
        <p:txBody>
          <a:bodyPr rtlCol="0">
            <a:noAutofit/>
          </a:bodyPr>
          <a:lstStyle/>
          <a:p>
            <a:pPr eaLnBrk="1" fontAlgn="auto" hangingPunct="1">
              <a:lnSpc>
                <a:spcPct val="100000"/>
              </a:lnSpc>
              <a:spcAft>
                <a:spcPts val="0"/>
              </a:spcAft>
              <a:buFont typeface="Wingdings" panose="05000000000000000000" pitchFamily="2" charset="2"/>
              <a:buChar char="l"/>
              <a:defRPr/>
            </a:pPr>
            <a:r>
              <a:rPr lang="zh-TW" altLang="zh-TW" b="1" dirty="0" smtClean="0">
                <a:solidFill>
                  <a:srgbClr val="0033CC"/>
                </a:solidFill>
                <a:latin typeface="微軟正黑體" panose="020B0604030504040204" pitchFamily="34" charset="-120"/>
                <a:ea typeface="微軟正黑體" panose="020B0604030504040204" pitchFamily="34" charset="-120"/>
              </a:rPr>
              <a:t>國中</a:t>
            </a:r>
            <a:r>
              <a:rPr lang="zh-TW" altLang="zh-TW" b="1" dirty="0">
                <a:solidFill>
                  <a:srgbClr val="0033CC"/>
                </a:solidFill>
                <a:latin typeface="微軟正黑體" panose="020B0604030504040204" pitchFamily="34" charset="-120"/>
                <a:ea typeface="微軟正黑體" panose="020B0604030504040204" pitchFamily="34" charset="-120"/>
              </a:rPr>
              <a:t>教育</a:t>
            </a:r>
            <a:r>
              <a:rPr lang="zh-TW" altLang="zh-TW" b="1" dirty="0" smtClean="0">
                <a:solidFill>
                  <a:srgbClr val="0033CC"/>
                </a:solidFill>
                <a:latin typeface="微軟正黑體" panose="020B0604030504040204" pitchFamily="34" charset="-120"/>
                <a:ea typeface="微軟正黑體" panose="020B0604030504040204" pitchFamily="34" charset="-120"/>
              </a:rPr>
              <a:t>會考</a:t>
            </a:r>
            <a:r>
              <a:rPr lang="zh-TW" altLang="en-US" b="1" dirty="0" smtClean="0">
                <a:solidFill>
                  <a:srgbClr val="0033CC"/>
                </a:solidFill>
                <a:latin typeface="微軟正黑體" panose="020B0604030504040204" pitchFamily="34" charset="-120"/>
                <a:ea typeface="微軟正黑體" panose="020B0604030504040204" pitchFamily="34" charset="-120"/>
              </a:rPr>
              <a:t>（上限</a:t>
            </a:r>
            <a:r>
              <a:rPr lang="en-US" altLang="zh-TW" b="1" dirty="0" smtClean="0">
                <a:solidFill>
                  <a:srgbClr val="0033CC"/>
                </a:solidFill>
                <a:latin typeface="微軟正黑體" panose="020B0604030504040204" pitchFamily="34" charset="-120"/>
                <a:ea typeface="微軟正黑體" panose="020B0604030504040204" pitchFamily="34" charset="-120"/>
              </a:rPr>
              <a:t>32</a:t>
            </a:r>
            <a:r>
              <a:rPr lang="zh-TW" altLang="en-US" b="1" dirty="0" smtClean="0">
                <a:solidFill>
                  <a:srgbClr val="0033CC"/>
                </a:solidFill>
                <a:latin typeface="微軟正黑體" panose="020B0604030504040204" pitchFamily="34" charset="-120"/>
                <a:ea typeface="微軟正黑體" panose="020B0604030504040204" pitchFamily="34" charset="-120"/>
              </a:rPr>
              <a:t>分</a:t>
            </a:r>
            <a:r>
              <a:rPr lang="zh-TW" altLang="en-US" b="1" dirty="0">
                <a:solidFill>
                  <a:srgbClr val="0033CC"/>
                </a:solidFill>
                <a:latin typeface="微軟正黑體" panose="020B0604030504040204" pitchFamily="34" charset="-120"/>
                <a:ea typeface="微軟正黑體" panose="020B0604030504040204" pitchFamily="34" charset="-120"/>
              </a:rPr>
              <a:t>）</a:t>
            </a:r>
            <a:endParaRPr lang="en-US" altLang="zh-TW" b="1" dirty="0">
              <a:solidFill>
                <a:srgbClr val="0033CC"/>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1200"/>
              </a:spcBef>
              <a:spcAft>
                <a:spcPts val="1200"/>
              </a:spcAft>
              <a:buFont typeface="Wingdings" panose="05000000000000000000" pitchFamily="2" charset="2"/>
              <a:buChar char="Ø"/>
              <a:defRPr/>
            </a:pPr>
            <a:r>
              <a:rPr lang="zh-TW" altLang="en-US" sz="2400" b="1" dirty="0" smtClean="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2400" b="1" dirty="0" smtClean="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24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r>
              <a:rPr lang="zh-TW" altLang="zh-TW" sz="2400" b="1" dirty="0" smtClean="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2400" b="1" dirty="0" smtClean="0">
              <a:solidFill>
                <a:schemeClr val="accent6">
                  <a:lumMod val="50000"/>
                </a:schemeClr>
              </a:solidFill>
              <a:latin typeface="微軟正黑體" panose="020B0604030504040204" pitchFamily="34" charset="-120"/>
              <a:ea typeface="微軟正黑體" panose="020B0604030504040204" pitchFamily="34" charset="-120"/>
            </a:endParaRPr>
          </a:p>
          <a:p>
            <a:pPr marL="1346200" lvl="5" indent="-268288">
              <a:lnSpc>
                <a:spcPct val="100000"/>
              </a:lnSpc>
              <a:spcBef>
                <a:spcPts val="0"/>
              </a:spcBef>
              <a:buFont typeface="Wingdings" panose="05000000000000000000" pitchFamily="2" charset="2"/>
              <a:buChar char="ü"/>
              <a:defRPr/>
            </a:pPr>
            <a:r>
              <a:rPr lang="en-US" altLang="zh-TW" sz="2400" b="1" dirty="0" smtClean="0">
                <a:solidFill>
                  <a:srgbClr val="C00000"/>
                </a:solidFill>
                <a:latin typeface="微軟正黑體" panose="020B0604030504040204" pitchFamily="34" charset="-120"/>
                <a:ea typeface="微軟正黑體" panose="020B0604030504040204" pitchFamily="34" charset="-120"/>
              </a:rPr>
              <a:t>A</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精熟」</a:t>
            </a:r>
            <a:r>
              <a:rPr lang="zh-TW" altLang="zh-TW" sz="2400" dirty="0" smtClean="0">
                <a:latin typeface="微軟正黑體" panose="020B0604030504040204" pitchFamily="34" charset="-120"/>
                <a:ea typeface="微軟正黑體" panose="020B0604030504040204" pitchFamily="34" charset="-120"/>
              </a:rPr>
              <a:t>科目</a:t>
            </a:r>
            <a:r>
              <a:rPr lang="en-US" altLang="zh-TW" sz="2400" b="1" dirty="0">
                <a:solidFill>
                  <a:srgbClr val="C00000"/>
                </a:solidFill>
                <a:latin typeface="微軟正黑體" panose="020B0604030504040204" pitchFamily="34" charset="-120"/>
                <a:ea typeface="微軟正黑體" panose="020B0604030504040204" pitchFamily="34" charset="-120"/>
              </a:rPr>
              <a:t>A</a:t>
            </a:r>
            <a:r>
              <a:rPr lang="en-US" altLang="zh-TW" sz="2400" baseline="30000" dirty="0">
                <a:solidFill>
                  <a:srgbClr val="C00000"/>
                </a:solidFill>
              </a:rPr>
              <a:t>++</a:t>
            </a:r>
            <a:r>
              <a:rPr lang="zh-TW" altLang="zh-TW" sz="2400" dirty="0" smtClean="0">
                <a:latin typeface="微軟正黑體" panose="020B0604030504040204" pitchFamily="34" charset="-120"/>
                <a:ea typeface="微軟正黑體" panose="020B0604030504040204" pitchFamily="34" charset="-120"/>
              </a:rPr>
              <a:t>每</a:t>
            </a:r>
            <a:r>
              <a:rPr lang="zh-TW" altLang="zh-TW" sz="2400" dirty="0">
                <a:latin typeface="微軟正黑體" panose="020B0604030504040204" pitchFamily="34" charset="-120"/>
                <a:ea typeface="微軟正黑體" panose="020B0604030504040204" pitchFamily="34" charset="-120"/>
              </a:rPr>
              <a:t>科</a:t>
            </a:r>
            <a:r>
              <a:rPr lang="zh-TW" altLang="zh-TW" sz="2400" dirty="0" smtClean="0">
                <a:latin typeface="微軟正黑體" panose="020B0604030504040204" pitchFamily="34" charset="-120"/>
                <a:ea typeface="微軟正黑體" panose="020B0604030504040204" pitchFamily="34" charset="-120"/>
              </a:rPr>
              <a:t>得</a:t>
            </a:r>
            <a:r>
              <a:rPr lang="en-US" altLang="zh-TW" sz="2400" b="1" dirty="0" smtClean="0">
                <a:latin typeface="微軟正黑體" panose="020B0604030504040204" pitchFamily="34" charset="-120"/>
                <a:ea typeface="微軟正黑體" panose="020B0604030504040204" pitchFamily="34" charset="-120"/>
              </a:rPr>
              <a:t>6.4</a:t>
            </a:r>
            <a:r>
              <a:rPr lang="zh-TW" altLang="zh-TW" sz="2400" b="1" dirty="0" smtClean="0">
                <a:latin typeface="微軟正黑體" panose="020B0604030504040204" pitchFamily="34" charset="-120"/>
                <a:ea typeface="微軟正黑體" panose="020B0604030504040204" pitchFamily="34" charset="-120"/>
              </a:rPr>
              <a:t>分</a:t>
            </a:r>
            <a:r>
              <a:rPr lang="zh-TW" altLang="en-US" sz="2400" dirty="0" smtClean="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A</a:t>
            </a:r>
            <a:r>
              <a:rPr lang="en-US" altLang="zh-TW" sz="2400" baseline="30000" dirty="0" smtClean="0">
                <a:solidFill>
                  <a:srgbClr val="C00000"/>
                </a:solidFill>
              </a:rPr>
              <a:t>+</a:t>
            </a:r>
            <a:r>
              <a:rPr lang="zh-TW" altLang="zh-TW" sz="2400" dirty="0">
                <a:latin typeface="微軟正黑體" panose="020B0604030504040204" pitchFamily="34" charset="-120"/>
                <a:ea typeface="微軟正黑體" panose="020B0604030504040204" pitchFamily="34" charset="-120"/>
              </a:rPr>
              <a:t>每科得</a:t>
            </a:r>
            <a:r>
              <a:rPr lang="en-US" altLang="zh-TW" sz="2400" b="1" dirty="0" smtClean="0">
                <a:latin typeface="微軟正黑體" panose="020B0604030504040204" pitchFamily="34" charset="-120"/>
                <a:ea typeface="微軟正黑體" panose="020B0604030504040204" pitchFamily="34" charset="-120"/>
              </a:rPr>
              <a:t>6</a:t>
            </a:r>
            <a:r>
              <a:rPr lang="zh-TW" altLang="zh-TW" sz="2400" b="1" dirty="0" smtClean="0">
                <a:latin typeface="微軟正黑體" panose="020B0604030504040204" pitchFamily="34" charset="-120"/>
                <a:ea typeface="微軟正黑體" panose="020B0604030504040204" pitchFamily="34" charset="-120"/>
              </a:rPr>
              <a:t>分</a:t>
            </a:r>
            <a:r>
              <a:rPr lang="zh-TW" altLang="en-US" sz="2400" dirty="0" smtClean="0">
                <a:latin typeface="微軟正黑體" panose="020B0604030504040204" pitchFamily="34" charset="-120"/>
                <a:ea typeface="微軟正黑體" panose="020B0604030504040204" pitchFamily="34" charset="-120"/>
              </a:rPr>
              <a:t>、</a:t>
            </a:r>
            <a:r>
              <a:rPr lang="en-US" altLang="zh-TW" sz="2400" b="1" dirty="0" smtClean="0">
                <a:solidFill>
                  <a:srgbClr val="C00000"/>
                </a:solidFill>
                <a:latin typeface="微軟正黑體" panose="020B0604030504040204" pitchFamily="34" charset="-120"/>
                <a:ea typeface="微軟正黑體" panose="020B0604030504040204" pitchFamily="34" charset="-120"/>
              </a:rPr>
              <a:t>A</a:t>
            </a:r>
            <a:r>
              <a:rPr lang="zh-TW" altLang="zh-TW" sz="2400" dirty="0">
                <a:latin typeface="微軟正黑體" panose="020B0604030504040204" pitchFamily="34" charset="-120"/>
                <a:ea typeface="微軟正黑體" panose="020B0604030504040204" pitchFamily="34" charset="-120"/>
              </a:rPr>
              <a:t>每科</a:t>
            </a:r>
            <a:r>
              <a:rPr lang="zh-TW" altLang="zh-TW" sz="2400" dirty="0" smtClean="0">
                <a:latin typeface="微軟正黑體" panose="020B0604030504040204" pitchFamily="34" charset="-120"/>
                <a:ea typeface="微軟正黑體" panose="020B0604030504040204" pitchFamily="34" charset="-120"/>
              </a:rPr>
              <a:t>得</a:t>
            </a:r>
            <a:r>
              <a:rPr lang="en-US" altLang="zh-TW" sz="2400" b="1" dirty="0" smtClean="0">
                <a:latin typeface="微軟正黑體" panose="020B0604030504040204" pitchFamily="34" charset="-120"/>
                <a:ea typeface="微軟正黑體" panose="020B0604030504040204" pitchFamily="34" charset="-120"/>
              </a:rPr>
              <a:t>5</a:t>
            </a:r>
            <a:r>
              <a:rPr lang="zh-TW" altLang="zh-TW" sz="2400" b="1" dirty="0" smtClean="0">
                <a:latin typeface="微軟正黑體" panose="020B0604030504040204" pitchFamily="34" charset="-120"/>
                <a:ea typeface="微軟正黑體" panose="020B0604030504040204" pitchFamily="34" charset="-120"/>
              </a:rPr>
              <a:t>分</a:t>
            </a:r>
            <a:endParaRPr lang="en-US" altLang="zh-TW" sz="2400" b="1" dirty="0" smtClean="0">
              <a:latin typeface="微軟正黑體" panose="020B0604030504040204" pitchFamily="34" charset="-120"/>
              <a:ea typeface="微軟正黑體" panose="020B0604030504040204" pitchFamily="34" charset="-120"/>
            </a:endParaRPr>
          </a:p>
          <a:p>
            <a:pPr marL="1346200" lvl="5">
              <a:lnSpc>
                <a:spcPct val="100000"/>
              </a:lnSpc>
              <a:spcBef>
                <a:spcPts val="0"/>
              </a:spcBef>
              <a:buFont typeface="Wingdings" panose="05000000000000000000" pitchFamily="2" charset="2"/>
              <a:buChar char="ü"/>
              <a:defRPr/>
            </a:pPr>
            <a:r>
              <a:rPr lang="en-US" altLang="zh-TW" sz="2400" b="1" dirty="0" smtClean="0">
                <a:solidFill>
                  <a:srgbClr val="C00000"/>
                </a:solidFill>
                <a:latin typeface="微軟正黑體" panose="020B0604030504040204" pitchFamily="34" charset="-120"/>
                <a:ea typeface="微軟正黑體" panose="020B0604030504040204" pitchFamily="34" charset="-120"/>
              </a:rPr>
              <a:t>B</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基礎」</a:t>
            </a:r>
            <a:r>
              <a:rPr lang="zh-TW" altLang="zh-TW" sz="2400" dirty="0" smtClean="0">
                <a:latin typeface="微軟正黑體" panose="020B0604030504040204" pitchFamily="34" charset="-120"/>
                <a:ea typeface="微軟正黑體" panose="020B0604030504040204" pitchFamily="34" charset="-120"/>
              </a:rPr>
              <a:t>科目</a:t>
            </a:r>
            <a:r>
              <a:rPr lang="en-US" altLang="zh-TW" sz="2400" b="1" dirty="0" smtClean="0">
                <a:solidFill>
                  <a:srgbClr val="C00000"/>
                </a:solidFill>
                <a:latin typeface="微軟正黑體" panose="020B0604030504040204" pitchFamily="34" charset="-120"/>
                <a:ea typeface="微軟正黑體" panose="020B0604030504040204" pitchFamily="34" charset="-120"/>
              </a:rPr>
              <a:t>B</a:t>
            </a:r>
            <a:r>
              <a:rPr lang="en-US" altLang="zh-TW" sz="2400" baseline="30000" dirty="0" smtClean="0">
                <a:solidFill>
                  <a:srgbClr val="C00000"/>
                </a:solidFill>
              </a:rPr>
              <a:t>++</a:t>
            </a:r>
            <a:r>
              <a:rPr lang="zh-TW" altLang="zh-TW" sz="2400" dirty="0" smtClean="0">
                <a:latin typeface="微軟正黑體" panose="020B0604030504040204" pitchFamily="34" charset="-120"/>
                <a:ea typeface="微軟正黑體" panose="020B0604030504040204" pitchFamily="34" charset="-120"/>
              </a:rPr>
              <a:t>每</a:t>
            </a:r>
            <a:r>
              <a:rPr lang="zh-TW" altLang="zh-TW" sz="2400" dirty="0">
                <a:latin typeface="微軟正黑體" panose="020B0604030504040204" pitchFamily="34" charset="-120"/>
                <a:ea typeface="微軟正黑體" panose="020B0604030504040204" pitchFamily="34" charset="-120"/>
              </a:rPr>
              <a:t>科</a:t>
            </a:r>
            <a:r>
              <a:rPr lang="zh-TW" altLang="zh-TW" sz="2400" dirty="0" smtClean="0">
                <a:latin typeface="微軟正黑體" panose="020B0604030504040204" pitchFamily="34" charset="-120"/>
                <a:ea typeface="微軟正黑體" panose="020B0604030504040204" pitchFamily="34" charset="-120"/>
              </a:rPr>
              <a:t>得</a:t>
            </a:r>
            <a:r>
              <a:rPr lang="en-US" altLang="zh-TW" sz="2400" b="1" dirty="0">
                <a:latin typeface="微軟正黑體" panose="020B0604030504040204" pitchFamily="34" charset="-120"/>
                <a:ea typeface="微軟正黑體" panose="020B0604030504040204" pitchFamily="34" charset="-120"/>
              </a:rPr>
              <a:t>4</a:t>
            </a:r>
            <a:r>
              <a:rPr lang="zh-TW" altLang="zh-TW" sz="2400" b="1" dirty="0" smtClean="0">
                <a:latin typeface="微軟正黑體" panose="020B0604030504040204" pitchFamily="34" charset="-120"/>
                <a:ea typeface="微軟正黑體" panose="020B0604030504040204" pitchFamily="34" charset="-120"/>
              </a:rPr>
              <a:t>分</a:t>
            </a:r>
            <a:r>
              <a:rPr lang="zh-TW" altLang="en-US" sz="2400" dirty="0" smtClean="0">
                <a:latin typeface="微軟正黑體" panose="020B0604030504040204" pitchFamily="34" charset="-120"/>
                <a:ea typeface="微軟正黑體" panose="020B0604030504040204" pitchFamily="34" charset="-120"/>
              </a:rPr>
              <a:t>、</a:t>
            </a:r>
            <a:r>
              <a:rPr lang="en-US" altLang="zh-TW" sz="2400" b="1" dirty="0" smtClean="0">
                <a:solidFill>
                  <a:srgbClr val="C00000"/>
                </a:solidFill>
                <a:latin typeface="微軟正黑體" panose="020B0604030504040204" pitchFamily="34" charset="-120"/>
                <a:ea typeface="微軟正黑體" panose="020B0604030504040204" pitchFamily="34" charset="-120"/>
              </a:rPr>
              <a:t>B</a:t>
            </a:r>
            <a:r>
              <a:rPr lang="en-US" altLang="zh-TW" sz="2400" baseline="30000" dirty="0" smtClean="0">
                <a:solidFill>
                  <a:srgbClr val="C00000"/>
                </a:solidFill>
              </a:rPr>
              <a:t>+</a:t>
            </a:r>
            <a:r>
              <a:rPr lang="zh-TW" altLang="zh-TW" sz="2400" dirty="0">
                <a:latin typeface="微軟正黑體" panose="020B0604030504040204" pitchFamily="34" charset="-120"/>
                <a:ea typeface="微軟正黑體" panose="020B0604030504040204" pitchFamily="34" charset="-120"/>
              </a:rPr>
              <a:t>每科</a:t>
            </a:r>
            <a:r>
              <a:rPr lang="zh-TW" altLang="zh-TW" sz="2400" dirty="0" smtClean="0">
                <a:latin typeface="微軟正黑體" panose="020B0604030504040204" pitchFamily="34" charset="-120"/>
                <a:ea typeface="微軟正黑體" panose="020B0604030504040204" pitchFamily="34" charset="-120"/>
              </a:rPr>
              <a:t>得</a:t>
            </a:r>
            <a:r>
              <a:rPr lang="en-US" altLang="zh-TW" sz="2400" b="1" dirty="0" smtClean="0">
                <a:latin typeface="微軟正黑體" panose="020B0604030504040204" pitchFamily="34" charset="-120"/>
                <a:ea typeface="微軟正黑體" panose="020B0604030504040204" pitchFamily="34" charset="-120"/>
              </a:rPr>
              <a:t>3</a:t>
            </a:r>
            <a:r>
              <a:rPr lang="zh-TW" altLang="zh-TW" sz="2400" b="1" dirty="0" smtClean="0">
                <a:latin typeface="微軟正黑體" panose="020B0604030504040204" pitchFamily="34" charset="-120"/>
                <a:ea typeface="微軟正黑體" panose="020B0604030504040204" pitchFamily="34" charset="-120"/>
              </a:rPr>
              <a:t>分</a:t>
            </a:r>
            <a:r>
              <a:rPr lang="zh-TW" altLang="en-US" sz="2400" dirty="0">
                <a:latin typeface="微軟正黑體" panose="020B0604030504040204" pitchFamily="34" charset="-120"/>
                <a:ea typeface="微軟正黑體" panose="020B0604030504040204"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 B</a:t>
            </a:r>
            <a:r>
              <a:rPr lang="zh-TW" altLang="zh-TW" sz="2400" dirty="0" smtClean="0">
                <a:latin typeface="微軟正黑體" panose="020B0604030504040204" pitchFamily="34" charset="-120"/>
                <a:ea typeface="微軟正黑體" panose="020B0604030504040204" pitchFamily="34" charset="-120"/>
              </a:rPr>
              <a:t>每</a:t>
            </a:r>
            <a:r>
              <a:rPr lang="zh-TW" altLang="zh-TW" sz="2400" dirty="0">
                <a:latin typeface="微軟正黑體" panose="020B0604030504040204" pitchFamily="34" charset="-120"/>
                <a:ea typeface="微軟正黑體" panose="020B0604030504040204" pitchFamily="34" charset="-120"/>
              </a:rPr>
              <a:t>科</a:t>
            </a:r>
            <a:r>
              <a:rPr lang="zh-TW" altLang="zh-TW" sz="2400" dirty="0" smtClean="0">
                <a:latin typeface="微軟正黑體" panose="020B0604030504040204" pitchFamily="34" charset="-120"/>
                <a:ea typeface="微軟正黑體" panose="020B0604030504040204" pitchFamily="34" charset="-120"/>
              </a:rPr>
              <a:t>得</a:t>
            </a:r>
            <a:r>
              <a:rPr lang="en-US" altLang="zh-TW" sz="2400" b="1" dirty="0" smtClean="0">
                <a:latin typeface="微軟正黑體" panose="020B0604030504040204" pitchFamily="34" charset="-120"/>
                <a:ea typeface="微軟正黑體" panose="020B0604030504040204" pitchFamily="34" charset="-120"/>
              </a:rPr>
              <a:t>2</a:t>
            </a:r>
            <a:r>
              <a:rPr lang="zh-TW" altLang="zh-TW" sz="2400" b="1" dirty="0" smtClean="0">
                <a:latin typeface="微軟正黑體" panose="020B0604030504040204" pitchFamily="34" charset="-120"/>
                <a:ea typeface="微軟正黑體" panose="020B0604030504040204" pitchFamily="34" charset="-120"/>
              </a:rPr>
              <a:t>分</a:t>
            </a:r>
            <a:endParaRPr lang="en-US" altLang="zh-TW" sz="2400" b="1" dirty="0">
              <a:latin typeface="微軟正黑體" panose="020B0604030504040204" pitchFamily="34" charset="-120"/>
              <a:ea typeface="微軟正黑體" panose="020B0604030504040204" pitchFamily="34" charset="-120"/>
            </a:endParaRPr>
          </a:p>
          <a:p>
            <a:pPr marL="1346200" lvl="5">
              <a:lnSpc>
                <a:spcPct val="100000"/>
              </a:lnSpc>
              <a:spcBef>
                <a:spcPts val="0"/>
              </a:spcBef>
              <a:buFont typeface="Wingdings" panose="05000000000000000000" pitchFamily="2" charset="2"/>
              <a:buChar char="ü"/>
              <a:defRPr/>
            </a:pPr>
            <a:r>
              <a:rPr lang="en-US" altLang="zh-TW" sz="2400" b="1" dirty="0" smtClean="0">
                <a:solidFill>
                  <a:srgbClr val="C00000"/>
                </a:solidFill>
                <a:latin typeface="微軟正黑體" panose="020B0604030504040204" pitchFamily="34" charset="-120"/>
                <a:ea typeface="微軟正黑體" panose="020B0604030504040204" pitchFamily="34" charset="-120"/>
              </a:rPr>
              <a:t>C</a:t>
            </a:r>
            <a:r>
              <a:rPr lang="zh-TW" altLang="zh-TW" sz="2400" dirty="0" smtClean="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待加強」科目每科得</a:t>
            </a:r>
            <a:r>
              <a:rPr lang="en-US" altLang="zh-TW" sz="2400" b="1" dirty="0">
                <a:latin typeface="微軟正黑體" panose="020B0604030504040204" pitchFamily="34" charset="-120"/>
                <a:ea typeface="微軟正黑體" panose="020B0604030504040204" pitchFamily="34" charset="-120"/>
              </a:rPr>
              <a:t>1</a:t>
            </a:r>
            <a:r>
              <a:rPr lang="zh-TW" altLang="zh-TW" sz="2400" b="1" dirty="0" smtClean="0">
                <a:latin typeface="微軟正黑體" panose="020B0604030504040204" pitchFamily="34" charset="-120"/>
                <a:ea typeface="微軟正黑體" panose="020B0604030504040204" pitchFamily="34" charset="-120"/>
              </a:rPr>
              <a:t>分</a:t>
            </a:r>
            <a:endParaRPr lang="en-US" altLang="zh-TW" sz="2400" b="1" dirty="0" smtClean="0">
              <a:latin typeface="微軟正黑體" panose="020B0604030504040204" pitchFamily="34" charset="-120"/>
              <a:ea typeface="微軟正黑體" panose="020B0604030504040204" pitchFamily="34" charset="-120"/>
            </a:endParaRPr>
          </a:p>
          <a:p>
            <a:pPr eaLnBrk="1" fontAlgn="auto" hangingPunct="1">
              <a:lnSpc>
                <a:spcPct val="110000"/>
              </a:lnSpc>
              <a:spcBef>
                <a:spcPts val="1200"/>
              </a:spcBef>
              <a:spcAft>
                <a:spcPts val="600"/>
              </a:spcAft>
              <a:buFont typeface="Wingdings" panose="05000000000000000000" pitchFamily="2" charset="2"/>
              <a:buChar char="Ø"/>
              <a:defRPr/>
            </a:pPr>
            <a:r>
              <a:rPr lang="zh-TW" altLang="zh-TW" sz="2000" dirty="0" smtClean="0">
                <a:latin typeface="微軟正黑體" panose="020B0604030504040204" pitchFamily="34" charset="-120"/>
                <a:ea typeface="微軟正黑體" panose="020B0604030504040204" pitchFamily="34" charset="-120"/>
              </a:rPr>
              <a:t>若</a:t>
            </a:r>
            <a:r>
              <a:rPr lang="zh-TW" altLang="zh-TW" sz="2000" dirty="0">
                <a:latin typeface="微軟正黑體" panose="020B0604030504040204" pitchFamily="34" charset="-120"/>
                <a:ea typeface="微軟正黑體" panose="020B0604030504040204" pitchFamily="34" charset="-120"/>
              </a:rPr>
              <a:t>違反國中教育會考試場規則，該各科目依違規情節不予列計等級或扣點，而該科目積分則不予計分或每扣一點扣該科目積分</a:t>
            </a:r>
            <a:r>
              <a:rPr lang="en-US" altLang="zh-TW" sz="2000" dirty="0">
                <a:latin typeface="微軟正黑體" panose="020B0604030504040204" pitchFamily="34" charset="-120"/>
                <a:ea typeface="微軟正黑體" panose="020B0604030504040204" pitchFamily="34" charset="-120"/>
              </a:rPr>
              <a:t>0.15</a:t>
            </a:r>
            <a:r>
              <a:rPr lang="zh-TW" altLang="zh-TW" sz="2000" dirty="0">
                <a:latin typeface="微軟正黑體" panose="020B0604030504040204" pitchFamily="34" charset="-120"/>
                <a:ea typeface="微軟正黑體" panose="020B0604030504040204" pitchFamily="34" charset="-120"/>
              </a:rPr>
              <a:t>分，扣至該</a:t>
            </a:r>
            <a:r>
              <a:rPr lang="zh-TW" altLang="zh-TW" sz="2000" dirty="0" smtClean="0">
                <a:latin typeface="微軟正黑體" panose="020B0604030504040204" pitchFamily="34" charset="-120"/>
                <a:ea typeface="微軟正黑體" panose="020B0604030504040204" pitchFamily="34" charset="-120"/>
              </a:rPr>
              <a:t>科目</a:t>
            </a:r>
            <a:r>
              <a:rPr lang="en-US" altLang="zh-TW" sz="2000" dirty="0" smtClean="0">
                <a:latin typeface="微軟正黑體" panose="020B0604030504040204" pitchFamily="34" charset="-120"/>
                <a:ea typeface="微軟正黑體" panose="020B0604030504040204" pitchFamily="34" charset="-120"/>
              </a:rPr>
              <a:t>0</a:t>
            </a:r>
            <a:r>
              <a:rPr lang="zh-TW" altLang="zh-TW" sz="2000" dirty="0" smtClean="0">
                <a:latin typeface="微軟正黑體" panose="020B0604030504040204" pitchFamily="34" charset="-120"/>
                <a:ea typeface="微軟正黑體" panose="020B0604030504040204" pitchFamily="34" charset="-120"/>
              </a:rPr>
              <a:t>分</a:t>
            </a:r>
            <a:r>
              <a:rPr lang="zh-TW" altLang="zh-TW" sz="2000" dirty="0">
                <a:latin typeface="微軟正黑體" panose="020B0604030504040204" pitchFamily="34" charset="-120"/>
                <a:ea typeface="微軟正黑體" panose="020B0604030504040204" pitchFamily="34" charset="-120"/>
              </a:rPr>
              <a:t>為止</a:t>
            </a:r>
            <a:r>
              <a:rPr lang="zh-TW" altLang="zh-TW" sz="2000" dirty="0" smtClean="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zh-TW" altLang="zh-TW" sz="24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a:t>
            </a:r>
            <a:r>
              <a:rPr lang="zh-TW" altLang="zh-TW"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教育會考成績採計以</a:t>
            </a:r>
            <a:r>
              <a:rPr lang="en-US" altLang="zh-TW" sz="24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zh-TW" sz="24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年度</a:t>
            </a:r>
            <a:r>
              <a:rPr lang="zh-TW" altLang="zh-TW" sz="2400" b="1" u="sng"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取得之成績為準</a:t>
            </a:r>
            <a:r>
              <a:rPr lang="zh-TW" altLang="zh-TW" sz="2400" dirty="0" smtClean="0">
                <a:solidFill>
                  <a:srgbClr val="C00000"/>
                </a:solidFill>
                <a:latin typeface="微軟正黑體" panose="020B0604030504040204" pitchFamily="34" charset="-120"/>
                <a:ea typeface="微軟正黑體" panose="020B0604030504040204" pitchFamily="34" charset="-120"/>
              </a:rPr>
              <a:t>。</a:t>
            </a:r>
            <a:endParaRPr lang="en-US" altLang="zh-TW" sz="2400" dirty="0" smtClean="0">
              <a:solidFill>
                <a:srgbClr val="C00000"/>
              </a:solidFill>
              <a:latin typeface="微軟正黑體" panose="020B0604030504040204" pitchFamily="34" charset="-120"/>
              <a:ea typeface="微軟正黑體" panose="020B0604030504040204" pitchFamily="34" charset="-120"/>
            </a:endParaRPr>
          </a:p>
          <a:p>
            <a:pPr eaLnBrk="1" fontAlgn="auto" hangingPunct="1">
              <a:lnSpc>
                <a:spcPct val="100000"/>
              </a:lnSpc>
              <a:spcBef>
                <a:spcPts val="0"/>
              </a:spcBef>
              <a:spcAft>
                <a:spcPts val="600"/>
              </a:spcAft>
              <a:buFont typeface="Wingdings" panose="05000000000000000000" pitchFamily="2" charset="2"/>
              <a:buChar char="l"/>
              <a:defRPr/>
            </a:pPr>
            <a:r>
              <a:rPr lang="zh-TW" altLang="en-US" b="1" dirty="0" smtClean="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smtClean="0">
              <a:solidFill>
                <a:srgbClr val="0033CC"/>
              </a:solidFill>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850900" y="330200"/>
            <a:ext cx="10414000" cy="863600"/>
          </a:xfrm>
          <a:prstGeom prst="rect">
            <a:avLst/>
          </a:prstGeom>
        </p:spPr>
        <p:txBody>
          <a:bodyPr anchor="ctr">
            <a:normAutofit fontScale="97500"/>
          </a:bodyPr>
          <a:lstStyle/>
          <a:p>
            <a:pPr fontAlgn="auto">
              <a:lnSpc>
                <a:spcPct val="90000"/>
              </a:lnSpc>
              <a:spcAft>
                <a:spcPts val="0"/>
              </a:spcAft>
              <a:defRPr/>
            </a:pPr>
            <a:r>
              <a:rPr kumimoji="0" lang="zh-TW" altLang="en-US" sz="4400" b="1" dirty="0">
                <a:solidFill>
                  <a:srgbClr val="0033CC"/>
                </a:solidFill>
                <a:effectLst>
                  <a:outerShdw blurRad="38100" dist="38100" dir="2700000" algn="tl">
                    <a:srgbClr val="C0C0C0"/>
                  </a:outerShdw>
                </a:effectLst>
                <a:latin typeface="Times New Roman" pitchFamily="18" charset="0"/>
                <a:ea typeface="+mj-ea"/>
                <a:cs typeface="+mj-cs"/>
              </a:rPr>
              <a:t> </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伍、</a:t>
            </a:r>
            <a:r>
              <a:rPr kumimoji="0" lang="zh-TW" altLang="en-US" sz="3900" b="1" dirty="0">
                <a:solidFill>
                  <a:srgbClr val="002060"/>
                </a:solidFill>
                <a:latin typeface="微軟正黑體" panose="020B0604030504040204" pitchFamily="34" charset="-120"/>
                <a:ea typeface="微軟正黑體" panose="020B0604030504040204" pitchFamily="34" charset="-120"/>
              </a:rPr>
              <a:t>成績</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採計與計算</a:t>
            </a:r>
            <a:r>
              <a:rPr kumimoji="0" lang="en-US" altLang="zh-TW" sz="3900" b="1" dirty="0">
                <a:solidFill>
                  <a:srgbClr val="002060"/>
                </a:solidFill>
                <a:latin typeface="微軟正黑體" panose="020B0604030504040204" pitchFamily="34" charset="-120"/>
                <a:ea typeface="微軟正黑體" panose="020B0604030504040204" pitchFamily="34" charset="-120"/>
              </a:rPr>
              <a:t>-</a:t>
            </a:r>
            <a:r>
              <a:rPr kumimoji="0" lang="zh-TW" altLang="en-US" sz="3900" b="1" dirty="0">
                <a:solidFill>
                  <a:srgbClr val="002060"/>
                </a:solidFill>
                <a:latin typeface="微軟正黑體" panose="020B0604030504040204" pitchFamily="34" charset="-120"/>
                <a:ea typeface="微軟正黑體" panose="020B0604030504040204" pitchFamily="34" charset="-120"/>
              </a:rPr>
              <a:t>國中教育會考</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6/</a:t>
            </a:r>
            <a:r>
              <a:rPr kumimoji="0" lang="en-US" altLang="zh-TW" sz="3900" b="1" dirty="0">
                <a:solidFill>
                  <a:srgbClr val="002060"/>
                </a:solidFill>
                <a:latin typeface="微軟正黑體" panose="020B0604030504040204" pitchFamily="34" charset="-120"/>
                <a:ea typeface="微軟正黑體" panose="020B0604030504040204" pitchFamily="34" charset="-120"/>
              </a:rPr>
              <a:t>6</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endParaRPr kumimoji="0" lang="zh-TW" altLang="en-US" sz="3900" b="1" dirty="0">
              <a:solidFill>
                <a:srgbClr val="C00000"/>
              </a:solidFill>
              <a:latin typeface="微軟正黑體" panose="020B0604030504040204" pitchFamily="34" charset="-120"/>
              <a:ea typeface="微軟正黑體" panose="020B0604030504040204" pitchFamily="34" charset="-120"/>
              <a:cs typeface="+mj-cs"/>
            </a:endParaRPr>
          </a:p>
        </p:txBody>
      </p:sp>
      <p:pic>
        <p:nvPicPr>
          <p:cNvPr id="68612" name="圖片 6"/>
          <p:cNvPicPr>
            <a:picLocks noChangeAspect="1"/>
          </p:cNvPicPr>
          <p:nvPr/>
        </p:nvPicPr>
        <p:blipFill>
          <a:blip r:embed="rId3"/>
          <a:srcRect/>
          <a:stretch>
            <a:fillRect/>
          </a:stretch>
        </p:blipFill>
        <p:spPr bwMode="auto">
          <a:xfrm>
            <a:off x="488950" y="2413000"/>
            <a:ext cx="1428750" cy="1358900"/>
          </a:xfrm>
          <a:prstGeom prst="rect">
            <a:avLst/>
          </a:prstGeom>
          <a:noFill/>
          <a:ln w="9525">
            <a:noFill/>
            <a:miter lim="800000"/>
            <a:headEnd/>
            <a:tailEnd/>
          </a:ln>
        </p:spPr>
      </p:pic>
      <p:sp>
        <p:nvSpPr>
          <p:cNvPr id="68613" name="投影片編號版面配置區 1"/>
          <p:cNvSpPr>
            <a:spLocks noGrp="1"/>
          </p:cNvSpPr>
          <p:nvPr>
            <p:ph type="sldNum" sz="quarter" idx="11"/>
          </p:nvPr>
        </p:nvSpPr>
        <p:spPr bwMode="auto">
          <a:xfrm>
            <a:off x="11069638" y="6326188"/>
            <a:ext cx="106521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1A0F43F-5C9F-4668-A255-8F30D61B43EA}" type="slidenum">
              <a:rPr lang="zh-TW" altLang="en-US" sz="2000">
                <a:solidFill>
                  <a:schemeClr val="tx1"/>
                </a:solidFill>
              </a:rPr>
              <a:pPr fontAlgn="base">
                <a:spcBef>
                  <a:spcPct val="0"/>
                </a:spcBef>
                <a:spcAft>
                  <a:spcPct val="0"/>
                </a:spcAft>
                <a:defRPr/>
              </a:pPr>
              <a:t>28</a:t>
            </a:fld>
            <a:endParaRPr lang="en-US" altLang="zh-TW" sz="2000">
              <a:solidFill>
                <a:schemeClr val="tx1"/>
              </a:solidFill>
            </a:endParaRPr>
          </a:p>
        </p:txBody>
      </p:sp>
      <p:graphicFrame>
        <p:nvGraphicFramePr>
          <p:cNvPr id="4" name="表格 3"/>
          <p:cNvGraphicFramePr>
            <a:graphicFrameLocks noGrp="1"/>
          </p:cNvGraphicFramePr>
          <p:nvPr/>
        </p:nvGraphicFramePr>
        <p:xfrm>
          <a:off x="1411288" y="5487988"/>
          <a:ext cx="8128000" cy="944562"/>
        </p:xfrm>
        <a:graphic>
          <a:graphicData uri="http://schemas.openxmlformats.org/drawingml/2006/table">
            <a:tbl>
              <a:tblPr firstRow="1" bandRow="1">
                <a:tableStyleId>{69012ECD-51FC-41F1-AA8D-1B2483CD663E}</a:tableStyleId>
              </a:tblPr>
              <a:tblGrid>
                <a:gridCol w="1354667">
                  <a:extLst>
                    <a:ext uri="{9D8B030D-6E8A-4147-A177-3AD203B41FA5}"/>
                  </a:extLst>
                </a:gridCol>
                <a:gridCol w="1354667">
                  <a:extLst>
                    <a:ext uri="{9D8B030D-6E8A-4147-A177-3AD203B41FA5}"/>
                  </a:extLst>
                </a:gridCol>
                <a:gridCol w="1354667">
                  <a:extLst>
                    <a:ext uri="{9D8B030D-6E8A-4147-A177-3AD203B41FA5}"/>
                  </a:extLst>
                </a:gridCol>
                <a:gridCol w="1354667">
                  <a:extLst>
                    <a:ext uri="{9D8B030D-6E8A-4147-A177-3AD203B41FA5}"/>
                  </a:extLst>
                </a:gridCol>
                <a:gridCol w="1354667">
                  <a:extLst>
                    <a:ext uri="{9D8B030D-6E8A-4147-A177-3AD203B41FA5}"/>
                  </a:extLst>
                </a:gridCol>
                <a:gridCol w="1354667">
                  <a:extLst>
                    <a:ext uri="{9D8B030D-6E8A-4147-A177-3AD203B41FA5}"/>
                  </a:extLst>
                </a:gridCol>
              </a:tblGrid>
              <a:tr h="370840">
                <a:tc>
                  <a:txBody>
                    <a:bodyPr/>
                    <a:lstStyle/>
                    <a:p>
                      <a:pPr algn="ct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級分</a:t>
                      </a:r>
                      <a:endParaRPr lang="zh-TW" altLang="en-US" sz="2400" b="1" dirty="0">
                        <a:latin typeface="微軟正黑體" panose="020B0604030504040204" pitchFamily="34" charset="-120"/>
                        <a:ea typeface="微軟正黑體" panose="020B0604030504040204" pitchFamily="34" charset="-120"/>
                      </a:endParaRPr>
                    </a:p>
                  </a:txBody>
                  <a:tcPr/>
                </a:tc>
                <a:extLst>
                  <a:ext uri="{0D108BD9-81ED-4DB2-BD59-A6C34878D82A}"/>
                </a:extLst>
              </a:tr>
              <a:tr h="370840">
                <a:tc>
                  <a:txBody>
                    <a:bodyPr/>
                    <a:lstStyle/>
                    <a:p>
                      <a:pPr algn="ctr"/>
                      <a:r>
                        <a:rPr lang="en-US" altLang="zh-TW" sz="2600" dirty="0" smtClean="0">
                          <a:latin typeface="微軟正黑體" panose="020B0604030504040204" pitchFamily="34" charset="-120"/>
                          <a:ea typeface="微軟正黑體" panose="020B0604030504040204" pitchFamily="34" charset="-120"/>
                        </a:rPr>
                        <a:t>1</a:t>
                      </a:r>
                      <a:endParaRPr lang="zh-TW" altLang="en-US" sz="26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600" dirty="0" smtClean="0">
                          <a:latin typeface="微軟正黑體" panose="020B0604030504040204" pitchFamily="34" charset="-120"/>
                          <a:ea typeface="微軟正黑體" panose="020B0604030504040204" pitchFamily="34" charset="-120"/>
                        </a:rPr>
                        <a:t>0.8</a:t>
                      </a:r>
                      <a:endParaRPr lang="zh-TW" altLang="en-US" sz="26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600" dirty="0" smtClean="0">
                          <a:latin typeface="微軟正黑體" panose="020B0604030504040204" pitchFamily="34" charset="-120"/>
                          <a:ea typeface="微軟正黑體" panose="020B0604030504040204" pitchFamily="34" charset="-120"/>
                        </a:rPr>
                        <a:t>0.6</a:t>
                      </a:r>
                      <a:endParaRPr lang="zh-TW" altLang="en-US" sz="26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600" dirty="0" smtClean="0">
                          <a:latin typeface="微軟正黑體" panose="020B0604030504040204" pitchFamily="34" charset="-120"/>
                          <a:ea typeface="微軟正黑體" panose="020B0604030504040204" pitchFamily="34" charset="-120"/>
                        </a:rPr>
                        <a:t>0.4</a:t>
                      </a:r>
                      <a:endParaRPr lang="zh-TW" altLang="en-US" sz="26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600" dirty="0" smtClean="0">
                          <a:latin typeface="微軟正黑體" panose="020B0604030504040204" pitchFamily="34" charset="-120"/>
                          <a:ea typeface="微軟正黑體" panose="020B0604030504040204" pitchFamily="34" charset="-120"/>
                        </a:rPr>
                        <a:t>0.2</a:t>
                      </a:r>
                      <a:endParaRPr lang="zh-TW" altLang="en-US" sz="2600" b="1"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2600" dirty="0" smtClean="0">
                          <a:latin typeface="微軟正黑體" panose="020B0604030504040204" pitchFamily="34" charset="-120"/>
                          <a:ea typeface="微軟正黑體" panose="020B0604030504040204" pitchFamily="34" charset="-120"/>
                        </a:rPr>
                        <a:t>0.1</a:t>
                      </a:r>
                      <a:endParaRPr lang="zh-TW" altLang="en-US" sz="2600" b="1" dirty="0">
                        <a:latin typeface="微軟正黑體" panose="020B0604030504040204" pitchFamily="34" charset="-120"/>
                        <a:ea typeface="微軟正黑體" panose="020B0604030504040204" pitchFamily="34" charset="-120"/>
                      </a:endParaRPr>
                    </a:p>
                  </a:txBody>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編號版面配置區 3"/>
          <p:cNvSpPr>
            <a:spLocks noGrp="1"/>
          </p:cNvSpPr>
          <p:nvPr>
            <p:ph type="sldNum"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B67142-D5EF-4E42-B59A-EC1CE650D689}" type="slidenum">
              <a:rPr lang="zh-TW" altLang="en-US" sz="2000">
                <a:solidFill>
                  <a:schemeClr val="tx1"/>
                </a:solidFill>
              </a:rPr>
              <a:pPr fontAlgn="base">
                <a:spcBef>
                  <a:spcPct val="0"/>
                </a:spcBef>
                <a:spcAft>
                  <a:spcPct val="0"/>
                </a:spcAft>
                <a:defRPr/>
              </a:pPr>
              <a:t>29</a:t>
            </a:fld>
            <a:endParaRPr lang="en-US" altLang="zh-TW" sz="2000">
              <a:solidFill>
                <a:schemeClr val="tx1"/>
              </a:solidFill>
            </a:endParaRPr>
          </a:p>
        </p:txBody>
      </p:sp>
      <p:sp>
        <p:nvSpPr>
          <p:cNvPr id="70658" name="文字方塊 4"/>
          <p:cNvSpPr txBox="1">
            <a:spLocks noChangeArrowheads="1"/>
          </p:cNvSpPr>
          <p:nvPr/>
        </p:nvSpPr>
        <p:spPr bwMode="auto">
          <a:xfrm>
            <a:off x="930275" y="1073150"/>
            <a:ext cx="2865438" cy="2062163"/>
          </a:xfrm>
          <a:prstGeom prst="rect">
            <a:avLst/>
          </a:prstGeom>
          <a:noFill/>
          <a:ln w="9525">
            <a:noFill/>
            <a:miter lim="800000"/>
            <a:headEnd/>
            <a:tailEnd/>
          </a:ln>
        </p:spPr>
        <p:txBody>
          <a:bodyPr>
            <a:spAutoFit/>
          </a:bodyPr>
          <a:lstStyle/>
          <a:p>
            <a:r>
              <a:rPr kumimoji="0" lang="zh-TW" altLang="en-US" sz="2400" b="1">
                <a:solidFill>
                  <a:srgbClr val="C00000"/>
                </a:solidFill>
                <a:latin typeface="微軟正黑體" pitchFamily="34" charset="-120"/>
                <a:ea typeface="微軟正黑體" pitchFamily="34" charset="-120"/>
              </a:rPr>
              <a:t>（範例）</a:t>
            </a:r>
            <a:endParaRPr kumimoji="0" lang="en-US" altLang="zh-TW" sz="2400" b="1">
              <a:solidFill>
                <a:srgbClr val="C00000"/>
              </a:solidFill>
              <a:latin typeface="微軟正黑體" pitchFamily="34" charset="-120"/>
              <a:ea typeface="微軟正黑體" pitchFamily="34" charset="-120"/>
            </a:endParaRPr>
          </a:p>
          <a:p>
            <a:r>
              <a:rPr kumimoji="0" lang="zh-TW" altLang="zh-TW" sz="2400" b="1">
                <a:solidFill>
                  <a:srgbClr val="C00000"/>
                </a:solidFill>
                <a:latin typeface="微軟正黑體" pitchFamily="34" charset="-120"/>
                <a:ea typeface="微軟正黑體" pitchFamily="34" charset="-120"/>
              </a:rPr>
              <a:t>信義國民中學</a:t>
            </a:r>
            <a:endParaRPr kumimoji="0" lang="en-US" altLang="zh-TW" sz="2400" b="1">
              <a:solidFill>
                <a:srgbClr val="C00000"/>
              </a:solidFill>
              <a:latin typeface="微軟正黑體" pitchFamily="34" charset="-120"/>
              <a:ea typeface="微軟正黑體" pitchFamily="34" charset="-120"/>
            </a:endParaRPr>
          </a:p>
          <a:p>
            <a:r>
              <a:rPr kumimoji="0" lang="zh-TW" altLang="zh-TW" sz="2400" b="1">
                <a:solidFill>
                  <a:srgbClr val="C00000"/>
                </a:solidFill>
                <a:latin typeface="微軟正黑體" pitchFamily="34" charset="-120"/>
                <a:ea typeface="微軟正黑體" pitchFamily="34" charset="-120"/>
              </a:rPr>
              <a:t>陳同學</a:t>
            </a:r>
            <a:r>
              <a:rPr kumimoji="0" lang="zh-TW" altLang="zh-TW" sz="3200" b="1" u="sng">
                <a:solidFill>
                  <a:srgbClr val="C00000"/>
                </a:solidFill>
                <a:latin typeface="微軟正黑體" pitchFamily="34" charset="-120"/>
                <a:ea typeface="微軟正黑體" pitchFamily="34" charset="-120"/>
              </a:rPr>
              <a:t>優先</a:t>
            </a:r>
            <a:endParaRPr kumimoji="0" lang="en-US" altLang="zh-TW" sz="3200" b="1" u="sng">
              <a:solidFill>
                <a:srgbClr val="C00000"/>
              </a:solidFill>
              <a:latin typeface="微軟正黑體" pitchFamily="34" charset="-120"/>
              <a:ea typeface="微軟正黑體" pitchFamily="34" charset="-120"/>
            </a:endParaRPr>
          </a:p>
          <a:p>
            <a:r>
              <a:rPr kumimoji="0" lang="zh-TW" altLang="zh-TW" sz="2400" b="1">
                <a:solidFill>
                  <a:srgbClr val="C00000"/>
                </a:solidFill>
                <a:latin typeface="微軟正黑體" pitchFamily="34" charset="-120"/>
                <a:ea typeface="微軟正黑體" pitchFamily="34" charset="-120"/>
              </a:rPr>
              <a:t>免試入學報名</a:t>
            </a:r>
            <a:endParaRPr kumimoji="0" lang="en-US" altLang="zh-TW" sz="2400" b="1">
              <a:solidFill>
                <a:srgbClr val="C00000"/>
              </a:solidFill>
              <a:latin typeface="微軟正黑體" pitchFamily="34" charset="-120"/>
              <a:ea typeface="微軟正黑體" pitchFamily="34" charset="-120"/>
            </a:endParaRPr>
          </a:p>
          <a:p>
            <a:r>
              <a:rPr kumimoji="0" lang="zh-TW" altLang="zh-TW" sz="2400" b="1">
                <a:solidFill>
                  <a:srgbClr val="C00000"/>
                </a:solidFill>
                <a:latin typeface="微軟正黑體" pitchFamily="34" charset="-120"/>
                <a:ea typeface="微軟正黑體" pitchFamily="34" charset="-120"/>
              </a:rPr>
              <a:t>之積分證明單</a:t>
            </a:r>
            <a:endParaRPr kumimoji="0" lang="zh-TW" altLang="en-US" sz="2400" b="1">
              <a:solidFill>
                <a:srgbClr val="C00000"/>
              </a:solidFill>
              <a:latin typeface="微軟正黑體" pitchFamily="34" charset="-120"/>
              <a:ea typeface="微軟正黑體" pitchFamily="34" charset="-120"/>
            </a:endParaRPr>
          </a:p>
        </p:txBody>
      </p:sp>
      <p:sp>
        <p:nvSpPr>
          <p:cNvPr id="9" name="標題 1"/>
          <p:cNvSpPr txBox="1">
            <a:spLocks/>
          </p:cNvSpPr>
          <p:nvPr/>
        </p:nvSpPr>
        <p:spPr>
          <a:xfrm>
            <a:off x="604838" y="209550"/>
            <a:ext cx="10769600" cy="863600"/>
          </a:xfrm>
          <a:prstGeom prst="rect">
            <a:avLst/>
          </a:prstGeom>
        </p:spPr>
        <p:txBody>
          <a:bodyPr anchor="ctr">
            <a:normAutofit fontScale="97500"/>
          </a:bodyPr>
          <a:lstStyle/>
          <a:p>
            <a:pPr fontAlgn="auto">
              <a:spcAft>
                <a:spcPts val="0"/>
              </a:spcAft>
              <a:defRPr/>
            </a:pPr>
            <a:r>
              <a:rPr kumimoji="0" lang="zh-TW" altLang="en-US" sz="3700" b="1" dirty="0">
                <a:solidFill>
                  <a:srgbClr val="002060"/>
                </a:solidFill>
                <a:latin typeface="微軟正黑體" panose="020B0604030504040204" pitchFamily="34" charset="-120"/>
                <a:ea typeface="微軟正黑體" panose="020B0604030504040204" pitchFamily="34" charset="-120"/>
                <a:cs typeface="+mj-cs"/>
              </a:rPr>
              <a:t> </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陸、分發比序原則 （</a:t>
            </a:r>
            <a:r>
              <a:rPr kumimoji="0" lang="en-US" altLang="zh-TW" sz="3800" b="1" dirty="0">
                <a:solidFill>
                  <a:srgbClr val="002060"/>
                </a:solidFill>
                <a:latin typeface="微軟正黑體" panose="020B0604030504040204" pitchFamily="34" charset="-120"/>
                <a:ea typeface="微軟正黑體" panose="020B0604030504040204" pitchFamily="34" charset="-120"/>
                <a:cs typeface="+mj-cs"/>
              </a:rPr>
              <a:t>1/4</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graphicFrame>
        <p:nvGraphicFramePr>
          <p:cNvPr id="7" name="表格 6"/>
          <p:cNvGraphicFramePr>
            <a:graphicFrameLocks noGrp="1"/>
          </p:cNvGraphicFramePr>
          <p:nvPr/>
        </p:nvGraphicFramePr>
        <p:xfrm>
          <a:off x="4251325" y="1387475"/>
          <a:ext cx="6070600" cy="4484688"/>
        </p:xfrm>
        <a:graphic>
          <a:graphicData uri="http://schemas.openxmlformats.org/drawingml/2006/table">
            <a:tbl>
              <a:tblPr/>
              <a:tblGrid>
                <a:gridCol w="377825"/>
                <a:gridCol w="149225"/>
                <a:gridCol w="234950"/>
                <a:gridCol w="1263650"/>
                <a:gridCol w="661988"/>
                <a:gridCol w="1050925"/>
                <a:gridCol w="1416050"/>
                <a:gridCol w="44450"/>
                <a:gridCol w="487362"/>
                <a:gridCol w="384175"/>
              </a:tblGrid>
              <a:tr h="230188">
                <a:tc gridSpan="3">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就讀國中：</a:t>
                      </a: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信義國中</a:t>
                      </a:r>
                    </a:p>
                  </a:txBody>
                  <a:tcPr marL="17780" marR="17780" marT="0" marB="0" anchor="ctr" horzOverflow="overflow">
                    <a:lnL>
                      <a:noFill/>
                    </a:lnL>
                    <a:lnR>
                      <a:noFill/>
                    </a:lnR>
                    <a:lnT>
                      <a:noFill/>
                    </a:lnT>
                    <a:lnB>
                      <a:noFill/>
                    </a:lnB>
                    <a:lnTlToBr>
                      <a:noFill/>
                    </a:lnTlToBr>
                    <a:lnBlToTr>
                      <a:noFill/>
                    </a:lnBlToTr>
                    <a:noFill/>
                  </a:tcPr>
                </a:tc>
                <a:tc gridSpan="2">
                  <a:txBody>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就讀國中代碼：</a:t>
                      </a:r>
                    </a:p>
                  </a:txBody>
                  <a:tcPr marL="17780" marR="17780" marT="0" marB="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323505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257175">
                <a:tc gridSpan="2">
                  <a:txBody>
                    <a:body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班級：</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年</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班</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姓名： </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陳筱玲</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身分證統一編號：</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A234567890</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8895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比序項目</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積分核算說明</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比序項目積分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多元學習表現</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2019</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年臺灣國際科學展覽會（電腦科學科）</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108</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新北市</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108</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學年度學生音樂比賽（團體</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B</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組）弦樂合奏特優（區域及縣市競賽）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vMerge="1">
                  <a:txBody>
                    <a:bodyPr/>
                    <a:lstStyle/>
                    <a:p>
                      <a:endParaRPr lang="zh-TW" altLang="en-US"/>
                    </a:p>
                  </a:txBody>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擔任班級幹部、小老師或社團幹部滿</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參加校內服務學習課程及活動，或於校外參加志工服務或社區服務，累計滿</a:t>
                      </a:r>
                      <a:r>
                        <a:rPr kumimoji="0" 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27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小時</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12.75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45720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技藝優良</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技藝教育課程平均總成績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85</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弱勢身分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具</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低收入戶子女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均衡學習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健康與體育</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90</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藝術與人文</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88</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綜合活動</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75</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21</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21</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gridSpan="9">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合計</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41.5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r>
            </a:tbl>
          </a:graphicData>
        </a:graphic>
      </p:graphicFrame>
      <p:grpSp>
        <p:nvGrpSpPr>
          <p:cNvPr id="70712" name="群組 2"/>
          <p:cNvGrpSpPr>
            <a:grpSpLocks/>
          </p:cNvGrpSpPr>
          <p:nvPr/>
        </p:nvGrpSpPr>
        <p:grpSpPr bwMode="auto">
          <a:xfrm>
            <a:off x="4251325" y="5865813"/>
            <a:ext cx="3492500" cy="996950"/>
            <a:chOff x="491996" y="5520934"/>
            <a:chExt cx="3491798" cy="996797"/>
          </a:xfrm>
        </p:grpSpPr>
        <p:pic>
          <p:nvPicPr>
            <p:cNvPr id="70714" name="圖片 10"/>
            <p:cNvPicPr>
              <a:picLocks noChangeAspect="1"/>
            </p:cNvPicPr>
            <p:nvPr/>
          </p:nvPicPr>
          <p:blipFill>
            <a:blip r:embed="rId3"/>
            <a:srcRect/>
            <a:stretch>
              <a:fillRect/>
            </a:stretch>
          </p:blipFill>
          <p:spPr bwMode="auto">
            <a:xfrm>
              <a:off x="2112953" y="5520934"/>
              <a:ext cx="1870841" cy="996797"/>
            </a:xfrm>
            <a:prstGeom prst="rect">
              <a:avLst/>
            </a:prstGeom>
            <a:noFill/>
            <a:ln w="9525">
              <a:noFill/>
              <a:miter lim="800000"/>
              <a:headEnd/>
              <a:tailEnd/>
            </a:ln>
          </p:spPr>
        </p:pic>
        <p:sp>
          <p:nvSpPr>
            <p:cNvPr id="70715" name="文字方塊 16"/>
            <p:cNvSpPr txBox="1">
              <a:spLocks noChangeArrowheads="1"/>
            </p:cNvSpPr>
            <p:nvPr/>
          </p:nvSpPr>
          <p:spPr bwMode="auto">
            <a:xfrm>
              <a:off x="491996" y="5865445"/>
              <a:ext cx="1620957" cy="307777"/>
            </a:xfrm>
            <a:prstGeom prst="rect">
              <a:avLst/>
            </a:prstGeom>
            <a:noFill/>
            <a:ln w="9525">
              <a:noFill/>
              <a:miter lim="800000"/>
              <a:headEnd/>
              <a:tailEnd/>
            </a:ln>
          </p:spPr>
          <p:txBody>
            <a:bodyPr wrap="none">
              <a:spAutoFit/>
            </a:bodyPr>
            <a:lstStyle/>
            <a:p>
              <a:r>
                <a:rPr kumimoji="0" lang="zh-TW" altLang="en-US" sz="1400">
                  <a:latin typeface="標楷體" pitchFamily="65" charset="-120"/>
                  <a:ea typeface="標楷體" pitchFamily="65" charset="-120"/>
                </a:rPr>
                <a:t>就讀國中學校戳章</a:t>
              </a:r>
            </a:p>
          </p:txBody>
        </p:sp>
      </p:grpSp>
      <p:sp>
        <p:nvSpPr>
          <p:cNvPr id="70713" name="文字方塊 17"/>
          <p:cNvSpPr txBox="1">
            <a:spLocks noChangeArrowheads="1"/>
          </p:cNvSpPr>
          <p:nvPr/>
        </p:nvSpPr>
        <p:spPr bwMode="auto">
          <a:xfrm>
            <a:off x="4141788" y="927100"/>
            <a:ext cx="6180137" cy="352425"/>
          </a:xfrm>
          <a:prstGeom prst="rect">
            <a:avLst/>
          </a:prstGeom>
          <a:noFill/>
          <a:ln w="9525">
            <a:noFill/>
            <a:miter lim="800000"/>
            <a:headEnd/>
            <a:tailEnd/>
          </a:ln>
        </p:spPr>
        <p:txBody>
          <a:bodyPr wrap="none">
            <a:spAutoFit/>
          </a:bodyPr>
          <a:lstStyle/>
          <a:p>
            <a:r>
              <a:rPr kumimoji="0" lang="en-US" altLang="zh-TW" sz="1700" b="1">
                <a:latin typeface="Times New Roman" pitchFamily="18" charset="0"/>
                <a:ea typeface="標楷體" pitchFamily="65" charset="-120"/>
                <a:cs typeface="Times New Roman" pitchFamily="18" charset="0"/>
              </a:rPr>
              <a:t>109</a:t>
            </a:r>
            <a:r>
              <a:rPr kumimoji="0" lang="zh-TW" altLang="en-US" sz="1700" b="1">
                <a:latin typeface="Times New Roman" pitchFamily="18" charset="0"/>
                <a:ea typeface="標楷體" pitchFamily="65" charset="-120"/>
                <a:cs typeface="Times New Roman" pitchFamily="18" charset="0"/>
              </a:rPr>
              <a:t>學年度五專入學專用優先免試入學超額比序項目積分證明單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570038"/>
            <a:ext cx="12192000" cy="3455987"/>
          </a:xfrm>
          <a:prstGeom prst="rect">
            <a:avLst/>
          </a:prstGeom>
          <a:solidFill>
            <a:srgbClr val="EBF6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9458" name="投影片編號版面配置區 3"/>
          <p:cNvSpPr txBox="1">
            <a:spLocks/>
          </p:cNvSpPr>
          <p:nvPr/>
        </p:nvSpPr>
        <p:spPr bwMode="auto">
          <a:xfrm>
            <a:off x="11431588" y="6303963"/>
            <a:ext cx="476250" cy="365125"/>
          </a:xfrm>
          <a:prstGeom prst="rect">
            <a:avLst/>
          </a:prstGeom>
          <a:noFill/>
          <a:ln w="9525">
            <a:noFill/>
            <a:miter lim="800000"/>
            <a:headEnd/>
            <a:tailEnd/>
          </a:ln>
        </p:spPr>
        <p:txBody>
          <a:bodyPr anchor="ctr"/>
          <a:lstStyle/>
          <a:p>
            <a:pPr algn="ctr"/>
            <a:fld id="{B66FEE0D-42B9-45A5-8E76-45A28DAE22A3}" type="slidenum">
              <a:rPr kumimoji="0" lang="en-US" altLang="zh-TW" sz="2000" b="1" u="sng"/>
              <a:pPr algn="ctr"/>
              <a:t>3</a:t>
            </a:fld>
            <a:endParaRPr kumimoji="0" lang="en-US" altLang="zh-TW" sz="2000" b="1" u="sng"/>
          </a:p>
        </p:txBody>
      </p:sp>
      <p:sp>
        <p:nvSpPr>
          <p:cNvPr id="11" name="AutoShape 15"/>
          <p:cNvSpPr>
            <a:spLocks noChangeArrowheads="1"/>
          </p:cNvSpPr>
          <p:nvPr/>
        </p:nvSpPr>
        <p:spPr bwMode="gray">
          <a:xfrm>
            <a:off x="3613150" y="1023938"/>
            <a:ext cx="5508625" cy="863600"/>
          </a:xfrm>
          <a:prstGeom prst="roundRect">
            <a:avLst>
              <a:gd name="adj" fmla="val 50000"/>
            </a:avLst>
          </a:prstGeom>
          <a:solidFill>
            <a:schemeClr val="accent6">
              <a:lumMod val="75000"/>
            </a:schemeClr>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fontAlgn="auto">
              <a:spcBef>
                <a:spcPts val="0"/>
              </a:spcBef>
              <a:spcAft>
                <a:spcPts val="0"/>
              </a:spcAft>
              <a:defRPr/>
            </a:pPr>
            <a:r>
              <a:rPr lang="zh-TW" altLang="en-US" sz="3800" b="1" dirty="0">
                <a:solidFill>
                  <a:schemeClr val="bg1"/>
                </a:solidFill>
                <a:latin typeface="微軟正黑體" pitchFamily="34" charset="-120"/>
                <a:ea typeface="微軟正黑體" pitchFamily="34" charset="-120"/>
              </a:rPr>
              <a:t>五專教學特色</a:t>
            </a:r>
          </a:p>
        </p:txBody>
      </p:sp>
      <p:sp>
        <p:nvSpPr>
          <p:cNvPr id="4" name="爆炸 2 3"/>
          <p:cNvSpPr/>
          <p:nvPr/>
        </p:nvSpPr>
        <p:spPr>
          <a:xfrm rot="20792056">
            <a:off x="690563" y="855663"/>
            <a:ext cx="3340100" cy="2533650"/>
          </a:xfrm>
          <a:prstGeom prst="irregularSeal2">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教學資源</a:t>
            </a:r>
            <a:r>
              <a:rPr kumimoji="0" lang="en-US" altLang="zh-TW" sz="2800" b="1" dirty="0">
                <a:solidFill>
                  <a:srgbClr val="C00000"/>
                </a:solidFill>
                <a:latin typeface="微軟正黑體" panose="020B0604030504040204" pitchFamily="34" charset="-120"/>
                <a:ea typeface="微軟正黑體" panose="020B0604030504040204" pitchFamily="34" charset="-120"/>
              </a:rPr>
              <a:t/>
            </a:r>
            <a:br>
              <a:rPr kumimoji="0" lang="en-US" altLang="zh-TW" sz="2800" b="1" dirty="0">
                <a:solidFill>
                  <a:srgbClr val="C00000"/>
                </a:solidFill>
                <a:latin typeface="微軟正黑體" panose="020B0604030504040204" pitchFamily="34" charset="-120"/>
                <a:ea typeface="微軟正黑體" panose="020B0604030504040204" pitchFamily="34" charset="-120"/>
              </a:rPr>
            </a:br>
            <a:r>
              <a:rPr kumimoji="0" lang="zh-TW" altLang="en-US" sz="2800" b="1" dirty="0">
                <a:solidFill>
                  <a:srgbClr val="C00000"/>
                </a:solidFill>
                <a:latin typeface="微軟正黑體" panose="020B0604030504040204" pitchFamily="34" charset="-120"/>
                <a:ea typeface="微軟正黑體" panose="020B0604030504040204" pitchFamily="34" charset="-120"/>
              </a:rPr>
              <a:t>優於</a:t>
            </a:r>
            <a:r>
              <a:rPr kumimoji="0" lang="en-US" altLang="zh-TW" sz="2800" b="1" dirty="0">
                <a:solidFill>
                  <a:srgbClr val="C00000"/>
                </a:solidFill>
                <a:latin typeface="微軟正黑體" panose="020B0604030504040204" pitchFamily="34" charset="-120"/>
                <a:ea typeface="微軟正黑體" panose="020B0604030504040204" pitchFamily="34" charset="-120"/>
              </a:rPr>
              <a:t/>
            </a:r>
            <a:br>
              <a:rPr kumimoji="0" lang="en-US" altLang="zh-TW" sz="2800" b="1" dirty="0">
                <a:solidFill>
                  <a:srgbClr val="C00000"/>
                </a:solidFill>
                <a:latin typeface="微軟正黑體" panose="020B0604030504040204" pitchFamily="34" charset="-120"/>
                <a:ea typeface="微軟正黑體" panose="020B0604030504040204" pitchFamily="34" charset="-120"/>
              </a:rPr>
            </a:br>
            <a:r>
              <a:rPr kumimoji="0" lang="zh-TW" altLang="en-US" sz="2800" b="1" dirty="0">
                <a:solidFill>
                  <a:srgbClr val="C00000"/>
                </a:solidFill>
                <a:latin typeface="微軟正黑體" panose="020B0604030504040204" pitchFamily="34" charset="-120"/>
                <a:ea typeface="微軟正黑體" panose="020B0604030504040204" pitchFamily="34" charset="-120"/>
              </a:rPr>
              <a:t>高中職</a:t>
            </a:r>
          </a:p>
        </p:txBody>
      </p:sp>
      <p:sp>
        <p:nvSpPr>
          <p:cNvPr id="19461" name="Rectangle 7"/>
          <p:cNvSpPr>
            <a:spLocks noChangeArrowheads="1"/>
          </p:cNvSpPr>
          <p:nvPr/>
        </p:nvSpPr>
        <p:spPr bwMode="auto">
          <a:xfrm>
            <a:off x="3148013" y="3790950"/>
            <a:ext cx="6438900" cy="1076325"/>
          </a:xfrm>
          <a:prstGeom prst="rect">
            <a:avLst/>
          </a:prstGeom>
          <a:solidFill>
            <a:srgbClr val="0000FF"/>
          </a:solidFill>
          <a:ln w="9525">
            <a:noFill/>
            <a:miter lim="800000"/>
            <a:headEnd/>
            <a:tailEnd/>
          </a:ln>
        </p:spPr>
        <p:txBody>
          <a:bodyPr>
            <a:spAutoFit/>
          </a:bodyPr>
          <a:lstStyle/>
          <a:p>
            <a:pPr algn="ctr"/>
            <a:r>
              <a:rPr kumimoji="0" lang="zh-TW" altLang="en-US" sz="3200" b="1">
                <a:solidFill>
                  <a:schemeClr val="bg1"/>
                </a:solidFill>
                <a:latin typeface="微軟正黑體" pitchFamily="34" charset="-120"/>
                <a:ea typeface="微軟正黑體" pitchFamily="34" charset="-120"/>
              </a:rPr>
              <a:t>五專前三年</a:t>
            </a:r>
            <a:r>
              <a:rPr kumimoji="0" lang="en-US" altLang="zh-TW" sz="3200" b="1">
                <a:solidFill>
                  <a:schemeClr val="bg1"/>
                </a:solidFill>
                <a:latin typeface="微軟正黑體" pitchFamily="34" charset="-120"/>
                <a:ea typeface="微軟正黑體" pitchFamily="34" charset="-120"/>
              </a:rPr>
              <a:t>~</a:t>
            </a:r>
            <a:r>
              <a:rPr kumimoji="0" lang="zh-TW" altLang="en-US" sz="3200" b="1" u="sng">
                <a:solidFill>
                  <a:schemeClr val="bg1"/>
                </a:solidFill>
                <a:latin typeface="微軟正黑體" pitchFamily="34" charset="-120"/>
                <a:ea typeface="微軟正黑體" pitchFamily="34" charset="-120"/>
              </a:rPr>
              <a:t>免學費</a:t>
            </a:r>
            <a:r>
              <a:rPr kumimoji="0" lang="zh-TW" altLang="en-US" sz="3200" b="1">
                <a:solidFill>
                  <a:schemeClr val="bg1"/>
                </a:solidFill>
                <a:latin typeface="微軟正黑體" pitchFamily="34" charset="-120"/>
                <a:ea typeface="微軟正黑體" pitchFamily="34" charset="-120"/>
              </a:rPr>
              <a:t>優惠</a:t>
            </a:r>
          </a:p>
          <a:p>
            <a:pPr algn="ctr"/>
            <a:r>
              <a:rPr kumimoji="0" lang="zh-TW" altLang="en-US" sz="3200" b="1">
                <a:solidFill>
                  <a:schemeClr val="bg1"/>
                </a:solidFill>
                <a:latin typeface="微軟正黑體" pitchFamily="34" charset="-120"/>
                <a:ea typeface="微軟正黑體" pitchFamily="34" charset="-120"/>
              </a:rPr>
              <a:t>享有大學師資與教學設備</a:t>
            </a:r>
            <a:endParaRPr kumimoji="0" lang="en-US" altLang="zh-TW" sz="3200" b="1">
              <a:solidFill>
                <a:schemeClr val="bg1"/>
              </a:solidFill>
              <a:latin typeface="微軟正黑體" pitchFamily="34" charset="-120"/>
              <a:ea typeface="微軟正黑體" pitchFamily="34" charset="-120"/>
            </a:endParaRPr>
          </a:p>
        </p:txBody>
      </p:sp>
      <p:sp>
        <p:nvSpPr>
          <p:cNvPr id="19462" name="Rectangle 3"/>
          <p:cNvSpPr txBox="1">
            <a:spLocks noChangeArrowheads="1"/>
          </p:cNvSpPr>
          <p:nvPr/>
        </p:nvSpPr>
        <p:spPr bwMode="auto">
          <a:xfrm>
            <a:off x="3565525" y="2068513"/>
            <a:ext cx="6042025" cy="2063750"/>
          </a:xfrm>
          <a:prstGeom prst="rect">
            <a:avLst/>
          </a:prstGeom>
          <a:noFill/>
          <a:ln w="9525">
            <a:noFill/>
            <a:miter lim="800000"/>
            <a:headEnd/>
            <a:tailEnd/>
          </a:ln>
        </p:spPr>
        <p:txBody>
          <a:bodyPr/>
          <a:lstStyle/>
          <a:p>
            <a:pPr marL="266700" indent="-266700">
              <a:spcBef>
                <a:spcPts val="600"/>
              </a:spcBef>
              <a:spcAft>
                <a:spcPts val="600"/>
              </a:spcAft>
              <a:buFont typeface="Wingdings" pitchFamily="2" charset="2"/>
              <a:buChar char="Ø"/>
            </a:pPr>
            <a:r>
              <a:rPr kumimoji="0" lang="zh-TW" altLang="en-US" sz="2800" b="1">
                <a:solidFill>
                  <a:srgbClr val="000066"/>
                </a:solidFill>
                <a:latin typeface="微軟正黑體" pitchFamily="34" charset="-120"/>
                <a:ea typeface="微軟正黑體" pitchFamily="34" charset="-120"/>
              </a:rPr>
              <a:t> 人力需求觀點：</a:t>
            </a:r>
            <a:r>
              <a:rPr kumimoji="0" lang="zh-TW" altLang="en-US" sz="2800" b="1" u="sng">
                <a:solidFill>
                  <a:srgbClr val="C00000"/>
                </a:solidFill>
                <a:latin typeface="微軟正黑體" pitchFamily="34" charset="-120"/>
                <a:ea typeface="微軟正黑體" pitchFamily="34" charset="-120"/>
              </a:rPr>
              <a:t>中階人力需求增加</a:t>
            </a:r>
          </a:p>
          <a:p>
            <a:pPr marL="266700" indent="-266700">
              <a:spcBef>
                <a:spcPts val="600"/>
              </a:spcBef>
              <a:spcAft>
                <a:spcPts val="600"/>
              </a:spcAft>
              <a:buFont typeface="Wingdings" pitchFamily="2" charset="2"/>
              <a:buChar char="Ø"/>
            </a:pPr>
            <a:r>
              <a:rPr kumimoji="0" lang="zh-TW" altLang="en-US" sz="2800" b="1">
                <a:solidFill>
                  <a:srgbClr val="000066"/>
                </a:solidFill>
                <a:latin typeface="微軟正黑體" pitchFamily="34" charset="-120"/>
                <a:ea typeface="微軟正黑體" pitchFamily="34" charset="-120"/>
              </a:rPr>
              <a:t> 教育投資觀點：</a:t>
            </a:r>
            <a:r>
              <a:rPr kumimoji="0" lang="zh-TW" altLang="en-US" sz="2800" b="1" u="sng">
                <a:solidFill>
                  <a:srgbClr val="C00000"/>
                </a:solidFill>
                <a:latin typeface="微軟正黑體" pitchFamily="34" charset="-120"/>
                <a:ea typeface="微軟正黑體" pitchFamily="34" charset="-120"/>
              </a:rPr>
              <a:t>五年一貫完整課程</a:t>
            </a:r>
          </a:p>
          <a:p>
            <a:pPr marL="266700" indent="-266700">
              <a:spcBef>
                <a:spcPts val="600"/>
              </a:spcBef>
              <a:spcAft>
                <a:spcPts val="600"/>
              </a:spcAft>
              <a:buFont typeface="Wingdings" pitchFamily="2" charset="2"/>
              <a:buChar char="Ø"/>
            </a:pPr>
            <a:r>
              <a:rPr kumimoji="0" lang="zh-TW" altLang="en-US" sz="2800" b="1">
                <a:solidFill>
                  <a:srgbClr val="000066"/>
                </a:solidFill>
                <a:latin typeface="微軟正黑體" pitchFamily="34" charset="-120"/>
                <a:ea typeface="微軟正黑體" pitchFamily="34" charset="-120"/>
              </a:rPr>
              <a:t> 學生家長觀點：</a:t>
            </a:r>
            <a:r>
              <a:rPr kumimoji="0" lang="zh-TW" altLang="en-US" sz="2800" b="1" u="sng">
                <a:solidFill>
                  <a:srgbClr val="C00000"/>
                </a:solidFill>
                <a:latin typeface="微軟正黑體" pitchFamily="34" charset="-120"/>
                <a:ea typeface="微軟正黑體" pitchFamily="34" charset="-120"/>
              </a:rPr>
              <a:t>升學與就業兩相宜</a:t>
            </a:r>
          </a:p>
        </p:txBody>
      </p:sp>
      <p:sp>
        <p:nvSpPr>
          <p:cNvPr id="19463" name="標題 1"/>
          <p:cNvSpPr txBox="1">
            <a:spLocks/>
          </p:cNvSpPr>
          <p:nvPr/>
        </p:nvSpPr>
        <p:spPr bwMode="auto">
          <a:xfrm>
            <a:off x="557213" y="153988"/>
            <a:ext cx="10515600" cy="1325562"/>
          </a:xfrm>
          <a:prstGeom prst="rect">
            <a:avLst/>
          </a:prstGeom>
          <a:noFill/>
          <a:ln w="9525">
            <a:noFill/>
            <a:miter lim="800000"/>
            <a:headEnd/>
            <a:tailEnd/>
          </a:ln>
        </p:spPr>
        <p:txBody>
          <a:bodyPr/>
          <a:lstStyle/>
          <a:p>
            <a:pPr>
              <a:lnSpc>
                <a:spcPct val="90000"/>
              </a:lnSpc>
            </a:pPr>
            <a:r>
              <a:rPr kumimoji="0" lang="zh-TW" altLang="en-US" sz="4400" b="1">
                <a:solidFill>
                  <a:srgbClr val="002060"/>
                </a:solidFill>
                <a:latin typeface="微軟正黑體" pitchFamily="34" charset="-120"/>
                <a:ea typeface="微軟正黑體" pitchFamily="34" charset="-120"/>
              </a:rPr>
              <a:t>壹、五專優先</a:t>
            </a:r>
            <a:r>
              <a:rPr kumimoji="0" lang="zh-TW" altLang="zh-TW" sz="4400" b="1">
                <a:solidFill>
                  <a:srgbClr val="002060"/>
                </a:solidFill>
                <a:latin typeface="微軟正黑體" pitchFamily="34" charset="-120"/>
                <a:ea typeface="微軟正黑體" pitchFamily="34" charset="-120"/>
              </a:rPr>
              <a:t>免試</a:t>
            </a:r>
            <a:r>
              <a:rPr kumimoji="0" lang="zh-TW" altLang="en-US" sz="4400" b="1">
                <a:solidFill>
                  <a:srgbClr val="002060"/>
                </a:solidFill>
                <a:latin typeface="微軟正黑體" pitchFamily="34" charset="-120"/>
                <a:ea typeface="微軟正黑體" pitchFamily="34" charset="-120"/>
              </a:rPr>
              <a:t>入學（１</a:t>
            </a:r>
            <a:r>
              <a:rPr kumimoji="0" lang="en-US" altLang="zh-TW" sz="4400" b="1">
                <a:solidFill>
                  <a:srgbClr val="002060"/>
                </a:solidFill>
                <a:latin typeface="微軟正黑體" pitchFamily="34" charset="-120"/>
                <a:ea typeface="微軟正黑體" pitchFamily="34" charset="-120"/>
              </a:rPr>
              <a:t>/4</a:t>
            </a:r>
            <a:r>
              <a:rPr kumimoji="0" lang="zh-TW" altLang="en-US" sz="4400" b="1">
                <a:solidFill>
                  <a:srgbClr val="002060"/>
                </a:solidFill>
                <a:latin typeface="微軟正黑體" pitchFamily="34" charset="-120"/>
                <a:ea typeface="微軟正黑體" pitchFamily="34" charset="-120"/>
              </a:rPr>
              <a:t>）</a:t>
            </a:r>
            <a:endParaRPr kumimoji="0" lang="zh-TW" altLang="en-US" sz="4400">
              <a:solidFill>
                <a:srgbClr val="002060"/>
              </a:solidFill>
              <a:latin typeface="微軟正黑體" pitchFamily="34" charset="-120"/>
              <a:ea typeface="微軟正黑體" pitchFamily="34" charset="-120"/>
            </a:endParaRPr>
          </a:p>
        </p:txBody>
      </p:sp>
      <p:sp>
        <p:nvSpPr>
          <p:cNvPr id="18" name="淘宝网Chenying0907出品 5"/>
          <p:cNvSpPr>
            <a:spLocks noChangeAspect="1"/>
          </p:cNvSpPr>
          <p:nvPr/>
        </p:nvSpPr>
        <p:spPr bwMode="auto">
          <a:xfrm>
            <a:off x="3378200" y="4867275"/>
            <a:ext cx="2481263" cy="19446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3" cstate="email">
              <a:extLst>
                <a:ext uri="{28A0092B-C50C-407E-A947-70E740481C1C}"/>
              </a:extLst>
            </a:blip>
            <a:stretch>
              <a:fillRect/>
            </a:stretch>
          </a:blip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endParaRPr kumimoji="0" lang="zh-CN" altLang="en-US"/>
          </a:p>
        </p:txBody>
      </p:sp>
      <p:sp>
        <p:nvSpPr>
          <p:cNvPr id="19" name="淘宝网Chenying0907出品 5"/>
          <p:cNvSpPr>
            <a:spLocks noChangeAspect="1"/>
          </p:cNvSpPr>
          <p:nvPr/>
        </p:nvSpPr>
        <p:spPr bwMode="auto">
          <a:xfrm>
            <a:off x="5859463" y="4867275"/>
            <a:ext cx="2481262" cy="19446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4" cstate="email">
              <a:extLst>
                <a:ext uri="{28A0092B-C50C-407E-A947-70E740481C1C}"/>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endParaRPr kumimoji="0" lang="zh-CN" altLang="en-US"/>
          </a:p>
        </p:txBody>
      </p:sp>
      <p:sp>
        <p:nvSpPr>
          <p:cNvPr id="20" name="淘宝网Chenying0907出品 5"/>
          <p:cNvSpPr>
            <a:spLocks noChangeAspect="1"/>
          </p:cNvSpPr>
          <p:nvPr/>
        </p:nvSpPr>
        <p:spPr bwMode="auto">
          <a:xfrm>
            <a:off x="8340725" y="4867275"/>
            <a:ext cx="2482850" cy="19446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5" cstate="email">
              <a:extLst>
                <a:ext uri="{28A0092B-C50C-407E-A947-70E740481C1C}"/>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endParaRPr kumimoji="0" lang="zh-CN" altLang="en-US"/>
          </a:p>
        </p:txBody>
      </p:sp>
      <p:sp>
        <p:nvSpPr>
          <p:cNvPr id="21" name="淘宝网Chenying0907出品 5"/>
          <p:cNvSpPr>
            <a:spLocks noChangeAspect="1"/>
          </p:cNvSpPr>
          <p:nvPr/>
        </p:nvSpPr>
        <p:spPr bwMode="auto">
          <a:xfrm>
            <a:off x="896938" y="4867275"/>
            <a:ext cx="2481262" cy="19446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6" cstate="email">
              <a:extLst>
                <a:ext uri="{28A0092B-C50C-407E-A947-70E740481C1C}"/>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fontAlgn="auto">
              <a:spcBef>
                <a:spcPts val="0"/>
              </a:spcBef>
              <a:spcAft>
                <a:spcPts val="0"/>
              </a:spcAft>
              <a:defRPr/>
            </a:pPr>
            <a:endParaRPr kumimoji="0"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25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5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圖片 2"/>
          <p:cNvPicPr>
            <a:picLocks noChangeAspect="1"/>
          </p:cNvPicPr>
          <p:nvPr/>
        </p:nvPicPr>
        <p:blipFill>
          <a:blip r:embed="rId3"/>
          <a:srcRect/>
          <a:stretch>
            <a:fillRect/>
          </a:stretch>
        </p:blipFill>
        <p:spPr bwMode="auto">
          <a:xfrm>
            <a:off x="874713" y="3921125"/>
            <a:ext cx="8158162" cy="2873375"/>
          </a:xfrm>
          <a:prstGeom prst="rect">
            <a:avLst/>
          </a:prstGeom>
          <a:noFill/>
          <a:ln w="9525">
            <a:noFill/>
            <a:miter lim="800000"/>
            <a:headEnd/>
            <a:tailEnd/>
          </a:ln>
        </p:spPr>
      </p:pic>
      <p:sp>
        <p:nvSpPr>
          <p:cNvPr id="4" name="圓角矩形 3"/>
          <p:cNvSpPr/>
          <p:nvPr/>
        </p:nvSpPr>
        <p:spPr>
          <a:xfrm>
            <a:off x="8305800" y="658813"/>
            <a:ext cx="3198813" cy="2822575"/>
          </a:xfrm>
          <a:prstGeom prst="roundRect">
            <a:avLst/>
          </a:prstGeom>
          <a:solidFill>
            <a:schemeClr val="accent1">
              <a:lumMod val="20000"/>
              <a:lumOff val="80000"/>
            </a:schemeClr>
          </a:solidFill>
          <a:ln w="285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594000" indent="-625475" algn="just" fontAlgn="auto">
              <a:spcBef>
                <a:spcPts val="0"/>
              </a:spcBef>
              <a:spcAft>
                <a:spcPts val="0"/>
              </a:spcAft>
              <a:defRPr/>
            </a:pPr>
            <a:r>
              <a:rPr kumimoji="0" lang="zh-TW" altLang="zh-TW" b="1" dirty="0">
                <a:solidFill>
                  <a:srgbClr val="002060"/>
                </a:solidFill>
                <a:latin typeface="微軟正黑體" panose="020B0604030504040204" pitchFamily="34" charset="-120"/>
                <a:ea typeface="微軟正黑體" panose="020B0604030504040204" pitchFamily="34" charset="-120"/>
              </a:rPr>
              <a:t>註</a:t>
            </a:r>
            <a:r>
              <a:rPr kumimoji="0" lang="en-US" altLang="zh-TW" b="1" dirty="0">
                <a:solidFill>
                  <a:srgbClr val="002060"/>
                </a:solidFill>
                <a:latin typeface="微軟正黑體" panose="020B0604030504040204" pitchFamily="34" charset="-120"/>
                <a:ea typeface="微軟正黑體" panose="020B0604030504040204" pitchFamily="34" charset="-120"/>
              </a:rPr>
              <a:t>1</a:t>
            </a:r>
            <a:r>
              <a:rPr kumimoji="0" lang="zh-TW" altLang="zh-TW" b="1" dirty="0">
                <a:solidFill>
                  <a:srgbClr val="002060"/>
                </a:solidFill>
                <a:latin typeface="微軟正黑體" panose="020B0604030504040204" pitchFamily="34" charset="-120"/>
                <a:ea typeface="微軟正黑體" panose="020B0604030504040204" pitchFamily="34" charset="-120"/>
              </a:rPr>
              <a:t>：志願序積分</a:t>
            </a:r>
            <a:r>
              <a:rPr kumimoji="0" lang="zh-TW" altLang="en-US" b="1" dirty="0">
                <a:solidFill>
                  <a:srgbClr val="002060"/>
                </a:solidFill>
                <a:latin typeface="微軟正黑體" panose="020B0604030504040204" pitchFamily="34" charset="-120"/>
                <a:ea typeface="微軟正黑體" panose="020B0604030504040204" pitchFamily="34" charset="-120"/>
              </a:rPr>
              <a:t>係</a:t>
            </a:r>
            <a:r>
              <a:rPr kumimoji="0" lang="zh-TW" altLang="zh-TW" b="1" dirty="0">
                <a:solidFill>
                  <a:srgbClr val="002060"/>
                </a:solidFill>
                <a:latin typeface="微軟正黑體" panose="020B0604030504040204" pitchFamily="34" charset="-120"/>
                <a:ea typeface="微軟正黑體" panose="020B0604030504040204" pitchFamily="34" charset="-120"/>
              </a:rPr>
              <a:t>以級別方式計算，並於免試生完成選填登記志願後，納入超額比序總積分之主項目採計。</a:t>
            </a:r>
          </a:p>
          <a:p>
            <a:pPr marL="594000" indent="-625475" algn="just" fontAlgn="auto">
              <a:spcBef>
                <a:spcPts val="0"/>
              </a:spcBef>
              <a:spcAft>
                <a:spcPts val="0"/>
              </a:spcAft>
              <a:defRPr/>
            </a:pPr>
            <a:r>
              <a:rPr kumimoji="0" lang="zh-TW" altLang="zh-TW" b="1" dirty="0">
                <a:solidFill>
                  <a:srgbClr val="002060"/>
                </a:solidFill>
                <a:latin typeface="微軟正黑體" panose="020B0604030504040204" pitchFamily="34" charset="-120"/>
                <a:ea typeface="微軟正黑體" panose="020B0604030504040204" pitchFamily="34" charset="-120"/>
              </a:rPr>
              <a:t>註</a:t>
            </a:r>
            <a:r>
              <a:rPr kumimoji="0" lang="en-US" altLang="zh-TW" b="1" dirty="0">
                <a:solidFill>
                  <a:srgbClr val="002060"/>
                </a:solidFill>
                <a:latin typeface="微軟正黑體" panose="020B0604030504040204" pitchFamily="34" charset="-120"/>
                <a:ea typeface="微軟正黑體" panose="020B0604030504040204" pitchFamily="34" charset="-120"/>
              </a:rPr>
              <a:t>2</a:t>
            </a:r>
            <a:r>
              <a:rPr kumimoji="0" lang="zh-TW" altLang="zh-TW" b="1" dirty="0">
                <a:solidFill>
                  <a:srgbClr val="002060"/>
                </a:solidFill>
                <a:latin typeface="微軟正黑體" panose="020B0604030504040204" pitchFamily="34" charset="-120"/>
                <a:ea typeface="微軟正黑體" panose="020B0604030504040204" pitchFamily="34" charset="-120"/>
              </a:rPr>
              <a:t>：陳同學未持有原住民文化及語言能力證明，加分比率以</a:t>
            </a:r>
            <a:r>
              <a:rPr kumimoji="0" lang="en-US" altLang="zh-TW" b="1" dirty="0">
                <a:solidFill>
                  <a:srgbClr val="002060"/>
                </a:solidFill>
                <a:latin typeface="微軟正黑體" panose="020B0604030504040204" pitchFamily="34" charset="-120"/>
                <a:ea typeface="微軟正黑體" panose="020B0604030504040204" pitchFamily="34" charset="-120"/>
              </a:rPr>
              <a:t>10%</a:t>
            </a:r>
            <a:r>
              <a:rPr kumimoji="0" lang="zh-TW" altLang="zh-TW" b="1" dirty="0">
                <a:solidFill>
                  <a:srgbClr val="002060"/>
                </a:solidFill>
                <a:latin typeface="微軟正黑體" panose="020B0604030504040204" pitchFamily="34" charset="-120"/>
                <a:ea typeface="微軟正黑體" panose="020B0604030504040204" pitchFamily="34" charset="-120"/>
              </a:rPr>
              <a:t>計算。</a:t>
            </a:r>
            <a:endParaRPr kumimoji="0" lang="zh-TW" altLang="en-US" b="1" dirty="0">
              <a:solidFill>
                <a:srgbClr val="002060"/>
              </a:solidFill>
              <a:latin typeface="微軟正黑體" panose="020B0604030504040204" pitchFamily="34" charset="-120"/>
              <a:ea typeface="微軟正黑體" panose="020B0604030504040204" pitchFamily="34" charset="-120"/>
            </a:endParaRPr>
          </a:p>
        </p:txBody>
      </p:sp>
      <p:pic>
        <p:nvPicPr>
          <p:cNvPr id="72707" name="圖片 12"/>
          <p:cNvPicPr>
            <a:picLocks noChangeAspect="1"/>
          </p:cNvPicPr>
          <p:nvPr/>
        </p:nvPicPr>
        <p:blipFill>
          <a:blip r:embed="rId4"/>
          <a:srcRect/>
          <a:stretch>
            <a:fillRect/>
          </a:stretch>
        </p:blipFill>
        <p:spPr bwMode="auto">
          <a:xfrm>
            <a:off x="866775" y="1903413"/>
            <a:ext cx="7004050" cy="1547812"/>
          </a:xfrm>
          <a:prstGeom prst="rect">
            <a:avLst/>
          </a:prstGeom>
          <a:noFill/>
          <a:ln w="9525">
            <a:noFill/>
            <a:miter lim="800000"/>
            <a:headEnd/>
            <a:tailEnd/>
          </a:ln>
        </p:spPr>
      </p:pic>
      <p:sp>
        <p:nvSpPr>
          <p:cNvPr id="10" name="標題 1"/>
          <p:cNvSpPr txBox="1">
            <a:spLocks/>
          </p:cNvSpPr>
          <p:nvPr/>
        </p:nvSpPr>
        <p:spPr>
          <a:xfrm>
            <a:off x="690563" y="207963"/>
            <a:ext cx="10769600" cy="863600"/>
          </a:xfrm>
          <a:prstGeom prst="rect">
            <a:avLst/>
          </a:prstGeom>
        </p:spPr>
        <p:txBody>
          <a:bodyPr anchor="ctr">
            <a:normAutofit fontScale="97500"/>
          </a:bodyPr>
          <a:lstStyle/>
          <a:p>
            <a:pPr fontAlgn="auto">
              <a:spcAft>
                <a:spcPts val="0"/>
              </a:spcAft>
              <a:defRPr/>
            </a:pPr>
            <a:r>
              <a:rPr kumimoji="0" lang="zh-TW" altLang="en-US" sz="3700" b="1" dirty="0">
                <a:solidFill>
                  <a:srgbClr val="002060"/>
                </a:solidFill>
                <a:latin typeface="微軟正黑體" panose="020B0604030504040204" pitchFamily="34" charset="-120"/>
                <a:ea typeface="微軟正黑體" panose="020B0604030504040204" pitchFamily="34" charset="-120"/>
                <a:cs typeface="+mj-cs"/>
              </a:rPr>
              <a:t> </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陸、分發比序原則 （</a:t>
            </a:r>
            <a:r>
              <a:rPr kumimoji="0" lang="en-US" altLang="zh-TW" sz="3800" b="1" dirty="0">
                <a:solidFill>
                  <a:srgbClr val="002060"/>
                </a:solidFill>
                <a:latin typeface="微軟正黑體" panose="020B0604030504040204" pitchFamily="34" charset="-120"/>
                <a:ea typeface="微軟正黑體" panose="020B0604030504040204" pitchFamily="34" charset="-120"/>
                <a:cs typeface="+mj-cs"/>
              </a:rPr>
              <a:t>2/4</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12" name="矩形 11"/>
          <p:cNvSpPr/>
          <p:nvPr/>
        </p:nvSpPr>
        <p:spPr>
          <a:xfrm>
            <a:off x="906463" y="1017588"/>
            <a:ext cx="4968875" cy="768350"/>
          </a:xfrm>
          <a:prstGeom prst="rect">
            <a:avLst/>
          </a:prstGeom>
        </p:spPr>
        <p:txBody>
          <a:bodyPr>
            <a:spAutoFit/>
          </a:bodyPr>
          <a:lstStyle/>
          <a:p>
            <a:pPr fontAlgn="auto">
              <a:spcBef>
                <a:spcPts val="0"/>
              </a:spcBef>
              <a:spcAft>
                <a:spcPts val="0"/>
              </a:spcAft>
              <a:defRPr/>
            </a:pPr>
            <a:r>
              <a:rPr kumimoji="0" lang="zh-TW" altLang="en-US" sz="2200" b="1" dirty="0">
                <a:solidFill>
                  <a:srgbClr val="C00000"/>
                </a:solidFill>
                <a:latin typeface="微軟正黑體" pitchFamily="34" charset="-120"/>
                <a:ea typeface="微軟正黑體" pitchFamily="34" charset="-120"/>
              </a:rPr>
              <a:t>免試生超額比序總積分計算範例</a:t>
            </a:r>
            <a:endParaRPr kumimoji="0" lang="en-US" altLang="zh-TW" sz="2200" b="1" dirty="0">
              <a:solidFill>
                <a:srgbClr val="C00000"/>
              </a:solidFill>
              <a:latin typeface="微軟正黑體" pitchFamily="34" charset="-120"/>
              <a:ea typeface="微軟正黑體" pitchFamily="34" charset="-120"/>
            </a:endParaRPr>
          </a:p>
          <a:p>
            <a:pPr fontAlgn="auto">
              <a:spcBef>
                <a:spcPts val="0"/>
              </a:spcBef>
              <a:spcAft>
                <a:spcPts val="0"/>
              </a:spcAft>
              <a:defRPr/>
            </a:pPr>
            <a:r>
              <a:rPr kumimoji="0" lang="zh-TW" altLang="zh-TW" sz="2200" b="1" dirty="0">
                <a:solidFill>
                  <a:schemeClr val="accent6">
                    <a:lumMod val="75000"/>
                  </a:schemeClr>
                </a:solidFill>
                <a:latin typeface="微軟正黑體" pitchFamily="34" charset="-120"/>
                <a:ea typeface="微軟正黑體" pitchFamily="34" charset="-120"/>
              </a:rPr>
              <a:t>陳同學國中教育會考成績與採計積分表</a:t>
            </a:r>
            <a:endParaRPr kumimoji="0" lang="zh-TW" altLang="en-US" sz="2200" b="1" dirty="0">
              <a:solidFill>
                <a:schemeClr val="accent6">
                  <a:lumMod val="75000"/>
                </a:schemeClr>
              </a:solidFill>
              <a:latin typeface="微軟正黑體" pitchFamily="34" charset="-120"/>
              <a:ea typeface="微軟正黑體" pitchFamily="34" charset="-120"/>
            </a:endParaRPr>
          </a:p>
        </p:txBody>
      </p:sp>
      <p:grpSp>
        <p:nvGrpSpPr>
          <p:cNvPr id="72710" name="群組 1"/>
          <p:cNvGrpSpPr>
            <a:grpSpLocks/>
          </p:cNvGrpSpPr>
          <p:nvPr/>
        </p:nvGrpSpPr>
        <p:grpSpPr bwMode="auto">
          <a:xfrm>
            <a:off x="866775" y="2946400"/>
            <a:ext cx="10236200" cy="3848100"/>
            <a:chOff x="677183" y="3166283"/>
            <a:chExt cx="8273128" cy="3631104"/>
          </a:xfrm>
        </p:grpSpPr>
        <p:grpSp>
          <p:nvGrpSpPr>
            <p:cNvPr id="72713" name="群組 18"/>
            <p:cNvGrpSpPr>
              <a:grpSpLocks/>
            </p:cNvGrpSpPr>
            <p:nvPr/>
          </p:nvGrpSpPr>
          <p:grpSpPr bwMode="auto">
            <a:xfrm>
              <a:off x="677183" y="3706060"/>
              <a:ext cx="8273128" cy="3091327"/>
              <a:chOff x="677183" y="3706060"/>
              <a:chExt cx="8273128" cy="3091327"/>
            </a:xfrm>
          </p:grpSpPr>
          <p:sp>
            <p:nvSpPr>
              <p:cNvPr id="15" name="矩形 14"/>
              <p:cNvSpPr/>
              <p:nvPr/>
            </p:nvSpPr>
            <p:spPr>
              <a:xfrm>
                <a:off x="683599" y="3705556"/>
                <a:ext cx="8266712" cy="405953"/>
              </a:xfrm>
              <a:prstGeom prst="rect">
                <a:avLst/>
              </a:prstGeom>
            </p:spPr>
            <p:txBody>
              <a:bodyPr wrap="none">
                <a:spAutoFit/>
              </a:bodyPr>
              <a:lstStyle/>
              <a:p>
                <a:pPr fontAlgn="auto">
                  <a:spcBef>
                    <a:spcPts val="0"/>
                  </a:spcBef>
                  <a:spcAft>
                    <a:spcPts val="0"/>
                  </a:spcAft>
                  <a:defRPr/>
                </a:pPr>
                <a:r>
                  <a:rPr kumimoji="0" lang="zh-TW" altLang="en-US" sz="2200" b="1" dirty="0">
                    <a:solidFill>
                      <a:schemeClr val="accent6">
                        <a:lumMod val="75000"/>
                      </a:schemeClr>
                    </a:solidFill>
                    <a:latin typeface="微軟正黑體" pitchFamily="34" charset="-120"/>
                    <a:ea typeface="微軟正黑體" pitchFamily="34" charset="-120"/>
                  </a:rPr>
                  <a:t>陳同學以第</a:t>
                </a:r>
                <a:r>
                  <a:rPr kumimoji="0" lang="en-US" altLang="zh-TW" sz="2200" b="1" dirty="0">
                    <a:solidFill>
                      <a:schemeClr val="accent6">
                        <a:lumMod val="75000"/>
                      </a:schemeClr>
                    </a:solidFill>
                    <a:latin typeface="微軟正黑體" pitchFamily="34" charset="-120"/>
                    <a:ea typeface="微軟正黑體" pitchFamily="34" charset="-120"/>
                  </a:rPr>
                  <a:t>2</a:t>
                </a:r>
                <a:r>
                  <a:rPr kumimoji="0" lang="zh-TW" altLang="en-US" sz="2200" b="1" dirty="0">
                    <a:solidFill>
                      <a:schemeClr val="accent6">
                        <a:lumMod val="75000"/>
                      </a:schemeClr>
                    </a:solidFill>
                    <a:latin typeface="微軟正黑體" pitchFamily="34" charset="-120"/>
                    <a:ea typeface="微軟正黑體" pitchFamily="34" charset="-120"/>
                  </a:rPr>
                  <a:t>志願選填登記○○科技大學○○科（組）之超額比序項目積分採計表</a:t>
                </a:r>
              </a:p>
            </p:txBody>
          </p:sp>
          <p:sp>
            <p:nvSpPr>
              <p:cNvPr id="16" name="矩形 15"/>
              <p:cNvSpPr/>
              <p:nvPr/>
            </p:nvSpPr>
            <p:spPr>
              <a:xfrm>
                <a:off x="677183" y="6201191"/>
                <a:ext cx="6592328" cy="5961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sp>
          <p:nvSpPr>
            <p:cNvPr id="22" name="矩形 21"/>
            <p:cNvSpPr/>
            <p:nvPr/>
          </p:nvSpPr>
          <p:spPr>
            <a:xfrm>
              <a:off x="697712" y="3166283"/>
              <a:ext cx="5586414" cy="4269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2711" name="投影片編號版面配置區 4"/>
          <p:cNvSpPr>
            <a:spLocks noGrp="1"/>
          </p:cNvSpPr>
          <p:nvPr>
            <p:ph type="sldNum" sz="quarter" idx="11"/>
          </p:nvPr>
        </p:nvSpPr>
        <p:spPr bwMode="auto">
          <a:xfrm>
            <a:off x="9753600" y="6337300"/>
            <a:ext cx="2357438"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D330DBB-1FDB-4940-B80D-F471D1445BF9}" type="slidenum">
              <a:rPr lang="zh-TW" altLang="en-US" sz="2000">
                <a:solidFill>
                  <a:schemeClr val="tx1"/>
                </a:solidFill>
              </a:rPr>
              <a:pPr fontAlgn="base">
                <a:spcBef>
                  <a:spcPct val="0"/>
                </a:spcBef>
                <a:spcAft>
                  <a:spcPct val="0"/>
                </a:spcAft>
                <a:defRPr/>
              </a:pPr>
              <a:t>30</a:t>
            </a:fld>
            <a:endParaRPr lang="en-US" altLang="zh-TW" sz="2000">
              <a:solidFill>
                <a:schemeClr val="tx1"/>
              </a:solidFill>
            </a:endParaRPr>
          </a:p>
        </p:txBody>
      </p:sp>
      <p:sp>
        <p:nvSpPr>
          <p:cNvPr id="17" name="矩形 16"/>
          <p:cNvSpPr/>
          <p:nvPr/>
        </p:nvSpPr>
        <p:spPr>
          <a:xfrm>
            <a:off x="877888" y="5561013"/>
            <a:ext cx="8154987" cy="568325"/>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869950" y="196850"/>
            <a:ext cx="10769600" cy="863600"/>
          </a:xfrm>
          <a:prstGeom prst="rect">
            <a:avLst/>
          </a:prstGeom>
        </p:spPr>
        <p:txBody>
          <a:bodyPr anchor="ctr">
            <a:normAutofit fontScale="97500"/>
          </a:bodyPr>
          <a:lstStyle/>
          <a:p>
            <a:pPr fontAlgn="auto">
              <a:spcAft>
                <a:spcPts val="0"/>
              </a:spcAft>
              <a:defRPr/>
            </a:pPr>
            <a:r>
              <a:rPr kumimoji="0" lang="zh-TW" altLang="en-US" sz="3700" b="1" dirty="0">
                <a:solidFill>
                  <a:srgbClr val="002060"/>
                </a:solidFill>
                <a:latin typeface="微軟正黑體" panose="020B0604030504040204" pitchFamily="34" charset="-120"/>
                <a:ea typeface="微軟正黑體" panose="020B0604030504040204" pitchFamily="34" charset="-120"/>
                <a:cs typeface="+mj-cs"/>
              </a:rPr>
              <a:t> </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陸、分發比序原則 （</a:t>
            </a:r>
            <a:r>
              <a:rPr kumimoji="0" lang="en-US" altLang="zh-TW" sz="3800" b="1" dirty="0">
                <a:solidFill>
                  <a:srgbClr val="002060"/>
                </a:solidFill>
                <a:latin typeface="微軟正黑體" panose="020B0604030504040204" pitchFamily="34" charset="-120"/>
                <a:ea typeface="微軟正黑體" panose="020B0604030504040204" pitchFamily="34" charset="-120"/>
                <a:cs typeface="+mj-cs"/>
              </a:rPr>
              <a:t>3/4</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a:t>
            </a:r>
          </a:p>
        </p:txBody>
      </p:sp>
      <p:sp>
        <p:nvSpPr>
          <p:cNvPr id="7" name="標題 1"/>
          <p:cNvSpPr txBox="1">
            <a:spLocks/>
          </p:cNvSpPr>
          <p:nvPr/>
        </p:nvSpPr>
        <p:spPr>
          <a:xfrm>
            <a:off x="1119188" y="1065213"/>
            <a:ext cx="10658475" cy="576262"/>
          </a:xfrm>
          <a:prstGeom prst="rect">
            <a:avLst/>
          </a:prstGeom>
        </p:spPr>
        <p:txBody>
          <a:bodyPr anchor="ctr"/>
          <a:lstStyle/>
          <a:p>
            <a:pPr fontAlgn="auto">
              <a:spcBef>
                <a:spcPts val="600"/>
              </a:spcBef>
              <a:spcAft>
                <a:spcPts val="600"/>
              </a:spcAft>
              <a:defRPr/>
            </a:pPr>
            <a:r>
              <a:rPr kumimoji="0" lang="zh-TW" altLang="en-US" sz="2000" b="1" dirty="0">
                <a:solidFill>
                  <a:schemeClr val="accent6">
                    <a:lumMod val="75000"/>
                  </a:schemeClr>
                </a:solidFill>
                <a:latin typeface="微軟正黑體" pitchFamily="34" charset="-120"/>
                <a:ea typeface="微軟正黑體" pitchFamily="34" charset="-120"/>
              </a:rPr>
              <a:t>陳同學選填登記○○科技大學○○科（組）之一般生同分比序項目積分順序採計表</a:t>
            </a:r>
            <a:endParaRPr kumimoji="0" lang="zh-TW" altLang="en-US" sz="1600" b="1" dirty="0">
              <a:solidFill>
                <a:schemeClr val="accent6">
                  <a:lumMod val="75000"/>
                </a:schemeClr>
              </a:solidFill>
              <a:latin typeface="微軟正黑體" pitchFamily="34" charset="-120"/>
              <a:ea typeface="微軟正黑體" pitchFamily="34" charset="-120"/>
            </a:endParaRPr>
          </a:p>
        </p:txBody>
      </p:sp>
      <p:sp>
        <p:nvSpPr>
          <p:cNvPr id="74755" name="投影片編號版面配置區 1"/>
          <p:cNvSpPr>
            <a:spLocks noGrp="1"/>
          </p:cNvSpPr>
          <p:nvPr>
            <p:ph type="sldNum" sz="quarter" idx="11"/>
          </p:nvPr>
        </p:nvSpPr>
        <p:spPr bwMode="auto">
          <a:xfrm>
            <a:off x="9448800" y="63722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D6E31D25-7AFE-4257-A5F5-F17455A04477}" type="slidenum">
              <a:rPr lang="zh-TW" altLang="en-US" sz="2000">
                <a:solidFill>
                  <a:schemeClr val="tx1"/>
                </a:solidFill>
              </a:rPr>
              <a:pPr fontAlgn="base">
                <a:spcBef>
                  <a:spcPct val="0"/>
                </a:spcBef>
                <a:spcAft>
                  <a:spcPct val="0"/>
                </a:spcAft>
                <a:defRPr/>
              </a:pPr>
              <a:t>31</a:t>
            </a:fld>
            <a:endParaRPr lang="en-US" altLang="zh-TW" sz="2000">
              <a:solidFill>
                <a:schemeClr val="tx1"/>
              </a:solidFill>
            </a:endParaRPr>
          </a:p>
        </p:txBody>
      </p:sp>
      <p:sp>
        <p:nvSpPr>
          <p:cNvPr id="14" name="標題 1"/>
          <p:cNvSpPr txBox="1">
            <a:spLocks/>
          </p:cNvSpPr>
          <p:nvPr/>
        </p:nvSpPr>
        <p:spPr>
          <a:xfrm>
            <a:off x="1119188" y="3794125"/>
            <a:ext cx="11072812" cy="576263"/>
          </a:xfrm>
          <a:prstGeom prst="rect">
            <a:avLst/>
          </a:prstGeom>
        </p:spPr>
        <p:txBody>
          <a:bodyPr anchor="ctr"/>
          <a:lstStyle/>
          <a:p>
            <a:pPr fontAlgn="auto">
              <a:spcBef>
                <a:spcPts val="600"/>
              </a:spcBef>
              <a:spcAft>
                <a:spcPts val="600"/>
              </a:spcAft>
              <a:defRPr/>
            </a:pPr>
            <a:r>
              <a:rPr kumimoji="0" lang="zh-TW" altLang="en-US" sz="2000" b="1" dirty="0">
                <a:solidFill>
                  <a:schemeClr val="accent6">
                    <a:lumMod val="75000"/>
                  </a:schemeClr>
                </a:solidFill>
                <a:latin typeface="微軟正黑體" pitchFamily="34" charset="-120"/>
                <a:ea typeface="微軟正黑體" pitchFamily="34" charset="-120"/>
              </a:rPr>
              <a:t>陳同學選填登記○○科技大學○○科（組）特種身分生之同分比序項目積分順序採計表</a:t>
            </a:r>
            <a:endParaRPr kumimoji="0" lang="zh-TW" altLang="en-US" sz="1600" b="1" dirty="0">
              <a:solidFill>
                <a:schemeClr val="accent6">
                  <a:lumMod val="75000"/>
                </a:schemeClr>
              </a:solidFill>
              <a:latin typeface="微軟正黑體" pitchFamily="34" charset="-120"/>
              <a:ea typeface="微軟正黑體" pitchFamily="34" charset="-120"/>
            </a:endParaRPr>
          </a:p>
        </p:txBody>
      </p:sp>
      <p:graphicFrame>
        <p:nvGraphicFramePr>
          <p:cNvPr id="3" name="表格 2"/>
          <p:cNvGraphicFramePr>
            <a:graphicFrameLocks noGrp="1"/>
          </p:cNvGraphicFramePr>
          <p:nvPr/>
        </p:nvGraphicFramePr>
        <p:xfrm>
          <a:off x="1119188" y="1538288"/>
          <a:ext cx="7864475" cy="2166937"/>
        </p:xfrm>
        <a:graphic>
          <a:graphicData uri="http://schemas.openxmlformats.org/drawingml/2006/table">
            <a:tbl>
              <a:tblPr>
                <a:tableStyleId>{5C22544A-7EE6-4342-B048-85BDC9FD1C3A}</a:tableStyleId>
              </a:tblPr>
              <a:tblGrid>
                <a:gridCol w="869845">
                  <a:extLst>
                    <a:ext uri="{9D8B030D-6E8A-4147-A177-3AD203B41FA5}"/>
                  </a:extLst>
                </a:gridCol>
                <a:gridCol w="498627">
                  <a:extLst>
                    <a:ext uri="{9D8B030D-6E8A-4147-A177-3AD203B41FA5}"/>
                  </a:extLst>
                </a:gridCol>
                <a:gridCol w="498627">
                  <a:extLst>
                    <a:ext uri="{9D8B030D-6E8A-4147-A177-3AD203B41FA5}"/>
                  </a:extLst>
                </a:gridCol>
                <a:gridCol w="498627">
                  <a:extLst>
                    <a:ext uri="{9D8B030D-6E8A-4147-A177-3AD203B41FA5}"/>
                  </a:extLst>
                </a:gridCol>
                <a:gridCol w="498627">
                  <a:extLst>
                    <a:ext uri="{9D8B030D-6E8A-4147-A177-3AD203B41FA5}"/>
                  </a:extLst>
                </a:gridCol>
                <a:gridCol w="498627">
                  <a:extLst>
                    <a:ext uri="{9D8B030D-6E8A-4147-A177-3AD203B41FA5}"/>
                  </a:extLst>
                </a:gridCol>
                <a:gridCol w="498627">
                  <a:extLst>
                    <a:ext uri="{9D8B030D-6E8A-4147-A177-3AD203B41FA5}"/>
                  </a:extLst>
                </a:gridCol>
                <a:gridCol w="503346">
                  <a:extLst>
                    <a:ext uri="{9D8B030D-6E8A-4147-A177-3AD203B41FA5}"/>
                  </a:extLst>
                </a:gridCol>
                <a:gridCol w="503346">
                  <a:extLst>
                    <a:ext uri="{9D8B030D-6E8A-4147-A177-3AD203B41FA5}"/>
                  </a:extLst>
                </a:gridCol>
                <a:gridCol w="501773">
                  <a:extLst>
                    <a:ext uri="{9D8B030D-6E8A-4147-A177-3AD203B41FA5}"/>
                  </a:extLst>
                </a:gridCol>
                <a:gridCol w="501773">
                  <a:extLst>
                    <a:ext uri="{9D8B030D-6E8A-4147-A177-3AD203B41FA5}"/>
                  </a:extLst>
                </a:gridCol>
                <a:gridCol w="501773">
                  <a:extLst>
                    <a:ext uri="{9D8B030D-6E8A-4147-A177-3AD203B41FA5}"/>
                  </a:extLst>
                </a:gridCol>
                <a:gridCol w="501773">
                  <a:extLst>
                    <a:ext uri="{9D8B030D-6E8A-4147-A177-3AD203B41FA5}"/>
                  </a:extLst>
                </a:gridCol>
                <a:gridCol w="501773">
                  <a:extLst>
                    <a:ext uri="{9D8B030D-6E8A-4147-A177-3AD203B41FA5}"/>
                  </a:extLst>
                </a:gridCol>
                <a:gridCol w="487617">
                  <a:extLst>
                    <a:ext uri="{9D8B030D-6E8A-4147-A177-3AD203B41FA5}"/>
                  </a:extLst>
                </a:gridCol>
              </a:tblGrid>
              <a:tr h="36458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1032714">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9" marB="3699"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8164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284830">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bl>
          </a:graphicData>
        </a:graphic>
      </p:graphicFrame>
      <p:sp>
        <p:nvSpPr>
          <p:cNvPr id="13" name="矩形 12"/>
          <p:cNvSpPr/>
          <p:nvPr/>
        </p:nvSpPr>
        <p:spPr>
          <a:xfrm>
            <a:off x="1098550" y="2903538"/>
            <a:ext cx="7916863" cy="81121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表格 3"/>
          <p:cNvGraphicFramePr>
            <a:graphicFrameLocks noGrp="1"/>
          </p:cNvGraphicFramePr>
          <p:nvPr/>
        </p:nvGraphicFramePr>
        <p:xfrm>
          <a:off x="1119188" y="4270375"/>
          <a:ext cx="8083550" cy="2443163"/>
        </p:xfrm>
        <a:graphic>
          <a:graphicData uri="http://schemas.openxmlformats.org/drawingml/2006/table">
            <a:tbl>
              <a:tblPr>
                <a:tableStyleId>{5C22544A-7EE6-4342-B048-85BDC9FD1C3A}</a:tableStyleId>
              </a:tblPr>
              <a:tblGrid>
                <a:gridCol w="892375">
                  <a:extLst>
                    <a:ext uri="{9D8B030D-6E8A-4147-A177-3AD203B41FA5}"/>
                  </a:extLst>
                </a:gridCol>
                <a:gridCol w="512469">
                  <a:extLst>
                    <a:ext uri="{9D8B030D-6E8A-4147-A177-3AD203B41FA5}"/>
                  </a:extLst>
                </a:gridCol>
                <a:gridCol w="512469">
                  <a:extLst>
                    <a:ext uri="{9D8B030D-6E8A-4147-A177-3AD203B41FA5}"/>
                  </a:extLst>
                </a:gridCol>
                <a:gridCol w="512469">
                  <a:extLst>
                    <a:ext uri="{9D8B030D-6E8A-4147-A177-3AD203B41FA5}"/>
                  </a:extLst>
                </a:gridCol>
                <a:gridCol w="512469">
                  <a:extLst>
                    <a:ext uri="{9D8B030D-6E8A-4147-A177-3AD203B41FA5}"/>
                  </a:extLst>
                </a:gridCol>
                <a:gridCol w="512469">
                  <a:extLst>
                    <a:ext uri="{9D8B030D-6E8A-4147-A177-3AD203B41FA5}"/>
                  </a:extLst>
                </a:gridCol>
                <a:gridCol w="512469">
                  <a:extLst>
                    <a:ext uri="{9D8B030D-6E8A-4147-A177-3AD203B41FA5}"/>
                  </a:extLst>
                </a:gridCol>
                <a:gridCol w="517319">
                  <a:extLst>
                    <a:ext uri="{9D8B030D-6E8A-4147-A177-3AD203B41FA5}"/>
                  </a:extLst>
                </a:gridCol>
                <a:gridCol w="517319">
                  <a:extLst>
                    <a:ext uri="{9D8B030D-6E8A-4147-A177-3AD203B41FA5}"/>
                  </a:extLst>
                </a:gridCol>
                <a:gridCol w="515703">
                  <a:extLst>
                    <a:ext uri="{9D8B030D-6E8A-4147-A177-3AD203B41FA5}"/>
                  </a:extLst>
                </a:gridCol>
                <a:gridCol w="515703">
                  <a:extLst>
                    <a:ext uri="{9D8B030D-6E8A-4147-A177-3AD203B41FA5}"/>
                  </a:extLst>
                </a:gridCol>
                <a:gridCol w="515703">
                  <a:extLst>
                    <a:ext uri="{9D8B030D-6E8A-4147-A177-3AD203B41FA5}"/>
                  </a:extLst>
                </a:gridCol>
                <a:gridCol w="515703">
                  <a:extLst>
                    <a:ext uri="{9D8B030D-6E8A-4147-A177-3AD203B41FA5}"/>
                  </a:extLst>
                </a:gridCol>
                <a:gridCol w="515703">
                  <a:extLst>
                    <a:ext uri="{9D8B030D-6E8A-4147-A177-3AD203B41FA5}"/>
                  </a:extLst>
                </a:gridCol>
                <a:gridCol w="502769">
                  <a:extLst>
                    <a:ext uri="{9D8B030D-6E8A-4147-A177-3AD203B41FA5}"/>
                  </a:extLst>
                </a:gridCol>
              </a:tblGrid>
              <a:tr h="303220">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861419">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9" marB="3699"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03220">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606441">
                <a:tc vMerge="1">
                  <a:txBody>
                    <a:bodyPr/>
                    <a:lstStyle/>
                    <a:p>
                      <a:endParaRPr lang="zh-TW" altLang="en-US"/>
                    </a:p>
                  </a:txBody>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23.1</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28.6</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3.3</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16.5</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7.7</a:t>
                      </a:r>
                      <a:r>
                        <a:rPr lang="en-US" alt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03220">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extLst>
              </a:tr>
            </a:tbl>
          </a:graphicData>
        </a:graphic>
      </p:graphicFrame>
      <p:sp>
        <p:nvSpPr>
          <p:cNvPr id="19" name="矩形 18"/>
          <p:cNvSpPr/>
          <p:nvPr/>
        </p:nvSpPr>
        <p:spPr>
          <a:xfrm>
            <a:off x="1098550" y="5413375"/>
            <a:ext cx="8102600" cy="930275"/>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編號版面配置區 2"/>
          <p:cNvSpPr>
            <a:spLocks noGrp="1"/>
          </p:cNvSpPr>
          <p:nvPr>
            <p:ph type="sldNum" sz="quarter" idx="11"/>
          </p:nvPr>
        </p:nvSpPr>
        <p:spPr bwMode="auto">
          <a:xfrm>
            <a:off x="9448800" y="64071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A66F5E3B-5727-415B-B267-EBC256558266}" type="slidenum">
              <a:rPr lang="zh-TW" altLang="en-US" sz="2000">
                <a:solidFill>
                  <a:schemeClr val="tx1"/>
                </a:solidFill>
              </a:rPr>
              <a:pPr fontAlgn="base">
                <a:spcBef>
                  <a:spcPct val="0"/>
                </a:spcBef>
                <a:spcAft>
                  <a:spcPct val="0"/>
                </a:spcAft>
                <a:defRPr/>
              </a:pPr>
              <a:t>32</a:t>
            </a:fld>
            <a:endParaRPr lang="en-US" altLang="zh-TW" sz="2000">
              <a:solidFill>
                <a:schemeClr val="tx1"/>
              </a:solidFill>
            </a:endParaRPr>
          </a:p>
        </p:txBody>
      </p:sp>
      <p:sp>
        <p:nvSpPr>
          <p:cNvPr id="5" name="文字方塊 4"/>
          <p:cNvSpPr txBox="1"/>
          <p:nvPr/>
        </p:nvSpPr>
        <p:spPr>
          <a:xfrm>
            <a:off x="261938" y="4881563"/>
            <a:ext cx="11588750" cy="1708150"/>
          </a:xfrm>
          <a:prstGeom prst="rect">
            <a:avLst/>
          </a:prstGeom>
          <a:noFill/>
        </p:spPr>
        <p:txBody>
          <a:bodyPr>
            <a:spAutoFit/>
          </a:bodyPr>
          <a:lstStyle/>
          <a:p>
            <a:pPr fontAlgn="auto">
              <a:spcBef>
                <a:spcPts val="0"/>
              </a:spcBef>
              <a:spcAft>
                <a:spcPts val="0"/>
              </a:spcAft>
              <a:defRPr/>
            </a:pPr>
            <a:r>
              <a:rPr kumimoji="0" lang="en-US" altLang="zh-TW" dirty="0">
                <a:latin typeface="標楷體" panose="03000509000000000000" pitchFamily="65" charset="-120"/>
                <a:ea typeface="標楷體" panose="03000509000000000000" pitchFamily="65" charset="-120"/>
              </a:rPr>
              <a:t>※</a:t>
            </a:r>
            <a:r>
              <a:rPr kumimoji="0" lang="zh-TW" altLang="en-US" dirty="0">
                <a:latin typeface="標楷體" panose="03000509000000000000" pitchFamily="65" charset="-120"/>
                <a:ea typeface="標楷體" panose="03000509000000000000" pitchFamily="65" charset="-120"/>
              </a:rPr>
              <a:t>此為同分之參酌比序之分發順位，其中總績分為超額比序總績分。</a:t>
            </a:r>
            <a:endParaRPr kumimoji="0" lang="en-US" altLang="zh-TW" dirty="0">
              <a:latin typeface="標楷體" panose="03000509000000000000" pitchFamily="65" charset="-120"/>
              <a:ea typeface="標楷體" panose="03000509000000000000" pitchFamily="65" charset="-120"/>
            </a:endParaRPr>
          </a:p>
          <a:p>
            <a:pPr fontAlgn="auto">
              <a:spcBef>
                <a:spcPts val="0"/>
              </a:spcBef>
              <a:spcAft>
                <a:spcPts val="0"/>
              </a:spcAft>
              <a:defRPr/>
            </a:pPr>
            <a:r>
              <a:rPr kumimoji="0" lang="en-US" altLang="zh-TW" dirty="0">
                <a:latin typeface="標楷體" panose="03000509000000000000" pitchFamily="65" charset="-120"/>
                <a:ea typeface="標楷體" panose="03000509000000000000" pitchFamily="65" charset="-120"/>
              </a:rPr>
              <a:t>※</a:t>
            </a:r>
            <a:r>
              <a:rPr kumimoji="0" lang="zh-TW" altLang="en-US" dirty="0">
                <a:latin typeface="標楷體" panose="03000509000000000000" pitchFamily="65" charset="-120"/>
                <a:ea typeface="標楷體" panose="03000509000000000000" pitchFamily="65" charset="-120"/>
              </a:rPr>
              <a:t>積分採計</a:t>
            </a:r>
            <a:r>
              <a:rPr kumimoji="0" lang="zh-TW" altLang="en-US" sz="22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無論是否採計會考成績，於同分比序項目皆為一致標準，且均包含會考科目之比序</a:t>
            </a:r>
            <a:r>
              <a:rPr kumimoji="0" lang="zh-TW" altLang="en-US" sz="1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kumimoji="0" lang="en-US" altLang="zh-TW" sz="16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57200" indent="-457200" fontAlgn="auto">
              <a:spcBef>
                <a:spcPts val="600"/>
              </a:spcBef>
              <a:spcAft>
                <a:spcPts val="0"/>
              </a:spcAft>
              <a:buFont typeface="Wingdings" panose="05000000000000000000" pitchFamily="2" charset="2"/>
              <a:buChar char="u"/>
              <a:defRPr/>
            </a:pPr>
            <a:r>
              <a:rPr kumimoji="0" lang="zh-TW" altLang="en-US" sz="2000" b="1" dirty="0">
                <a:solidFill>
                  <a:srgbClr val="C00000"/>
                </a:solidFill>
                <a:latin typeface="標楷體" panose="03000509000000000000" pitchFamily="65" charset="-120"/>
                <a:ea typeface="標楷體" panose="03000509000000000000" pitchFamily="65" charset="-120"/>
              </a:rPr>
              <a:t>護理科、護理助產科及國立招生學校之各科組，總積分計算項目須採計國中教育會考成績。</a:t>
            </a:r>
            <a:endParaRPr kumimoji="0" lang="en-US" altLang="zh-TW" sz="2000" b="1" dirty="0">
              <a:solidFill>
                <a:srgbClr val="C00000"/>
              </a:solidFill>
              <a:latin typeface="標楷體" panose="03000509000000000000" pitchFamily="65" charset="-120"/>
              <a:ea typeface="標楷體" panose="03000509000000000000" pitchFamily="65" charset="-120"/>
            </a:endParaRPr>
          </a:p>
          <a:p>
            <a:pPr marL="457200" indent="-457200" fontAlgn="auto">
              <a:spcBef>
                <a:spcPts val="0"/>
              </a:spcBef>
              <a:spcAft>
                <a:spcPts val="0"/>
              </a:spcAft>
              <a:buFont typeface="Wingdings" panose="05000000000000000000" pitchFamily="2" charset="2"/>
              <a:buChar char="u"/>
              <a:defRPr/>
            </a:pPr>
            <a:r>
              <a:rPr kumimoji="0"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非</a:t>
            </a:r>
            <a:r>
              <a:rPr kumimoji="0" lang="zh-TW" altLang="en-US" sz="20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護理科及護理助產科</a:t>
            </a:r>
            <a:r>
              <a:rPr kumimoji="0" lang="zh-TW" altLang="en-US" sz="2000" b="1"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之私立招生學校各科組</a:t>
            </a:r>
            <a:r>
              <a:rPr kumimoji="0" lang="zh-TW" altLang="en-US" sz="2000" dirty="0">
                <a:latin typeface="標楷體" panose="03000509000000000000" pitchFamily="65" charset="-120"/>
                <a:ea typeface="標楷體" panose="03000509000000000000" pitchFamily="65" charset="-120"/>
              </a:rPr>
              <a:t>，</a:t>
            </a:r>
            <a:r>
              <a:rPr kumimoji="0" lang="zh-TW" altLang="en-US" sz="2000" dirty="0">
                <a:solidFill>
                  <a:srgbClr val="C00000"/>
                </a:solidFill>
                <a:latin typeface="標楷體" panose="03000509000000000000" pitchFamily="65" charset="-120"/>
                <a:ea typeface="標楷體" panose="03000509000000000000" pitchFamily="65" charset="-120"/>
              </a:rPr>
              <a:t>總積分計算項目由各校</a:t>
            </a:r>
            <a:r>
              <a:rPr kumimoji="0" lang="zh-TW" altLang="en-US" sz="2000" u="sng" dirty="0">
                <a:solidFill>
                  <a:srgbClr val="C00000"/>
                </a:solidFill>
                <a:latin typeface="標楷體" panose="03000509000000000000" pitchFamily="65" charset="-120"/>
                <a:ea typeface="標楷體" panose="03000509000000000000" pitchFamily="65" charset="-120"/>
              </a:rPr>
              <a:t>自行決定是否採計國中教育會考成績</a:t>
            </a:r>
            <a:r>
              <a:rPr kumimoji="0" lang="zh-TW" altLang="en-US" sz="2000" dirty="0">
                <a:solidFill>
                  <a:srgbClr val="C00000"/>
                </a:solidFill>
                <a:latin typeface="標楷體" panose="03000509000000000000" pitchFamily="65" charset="-120"/>
                <a:ea typeface="標楷體" panose="03000509000000000000" pitchFamily="65" charset="-120"/>
              </a:rPr>
              <a:t>。</a:t>
            </a:r>
            <a:endParaRPr kumimoji="0" lang="en-US" altLang="zh-TW" sz="2000" dirty="0">
              <a:solidFill>
                <a:srgbClr val="C00000"/>
              </a:solidFill>
              <a:latin typeface="標楷體" panose="03000509000000000000" pitchFamily="65" charset="-120"/>
              <a:ea typeface="標楷體" panose="03000509000000000000" pitchFamily="65" charset="-120"/>
            </a:endParaRPr>
          </a:p>
        </p:txBody>
      </p:sp>
      <p:sp>
        <p:nvSpPr>
          <p:cNvPr id="30" name="標題 1"/>
          <p:cNvSpPr txBox="1">
            <a:spLocks/>
          </p:cNvSpPr>
          <p:nvPr/>
        </p:nvSpPr>
        <p:spPr>
          <a:xfrm>
            <a:off x="869950" y="196850"/>
            <a:ext cx="10769600" cy="863600"/>
          </a:xfrm>
          <a:prstGeom prst="rect">
            <a:avLst/>
          </a:prstGeom>
        </p:spPr>
        <p:txBody>
          <a:bodyPr anchor="ctr">
            <a:normAutofit fontScale="97500"/>
          </a:bodyPr>
          <a:lstStyle/>
          <a:p>
            <a:pPr fontAlgn="auto">
              <a:spcAft>
                <a:spcPts val="0"/>
              </a:spcAft>
              <a:defRPr/>
            </a:pPr>
            <a:r>
              <a:rPr kumimoji="0" lang="zh-TW" altLang="en-US" sz="3700" b="1" dirty="0">
                <a:solidFill>
                  <a:srgbClr val="002060"/>
                </a:solidFill>
                <a:latin typeface="微軟正黑體" panose="020B0604030504040204" pitchFamily="34" charset="-120"/>
                <a:ea typeface="微軟正黑體" panose="020B0604030504040204" pitchFamily="34" charset="-120"/>
                <a:cs typeface="+mj-cs"/>
              </a:rPr>
              <a:t> </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陸、分發順位排定原則 （</a:t>
            </a:r>
            <a:r>
              <a:rPr kumimoji="0" lang="en-US" altLang="zh-TW" sz="3800" b="1" dirty="0">
                <a:solidFill>
                  <a:srgbClr val="002060"/>
                </a:solidFill>
                <a:latin typeface="微軟正黑體" panose="020B0604030504040204" pitchFamily="34" charset="-120"/>
                <a:ea typeface="微軟正黑體" panose="020B0604030504040204" pitchFamily="34" charset="-120"/>
                <a:cs typeface="+mj-cs"/>
              </a:rPr>
              <a:t>4/4</a:t>
            </a: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8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300" b="1" dirty="0">
                <a:solidFill>
                  <a:srgbClr val="002060"/>
                </a:solidFill>
                <a:latin typeface="微軟正黑體" panose="020B0604030504040204" pitchFamily="34" charset="-120"/>
                <a:ea typeface="微軟正黑體" panose="020B0604030504040204" pitchFamily="34" charset="-120"/>
                <a:cs typeface="+mj-cs"/>
              </a:rPr>
              <a:t>同分比序項目順序</a:t>
            </a:r>
          </a:p>
        </p:txBody>
      </p:sp>
      <p:grpSp>
        <p:nvGrpSpPr>
          <p:cNvPr id="76804" name="群組 36"/>
          <p:cNvGrpSpPr>
            <a:grpSpLocks/>
          </p:cNvGrpSpPr>
          <p:nvPr/>
        </p:nvGrpSpPr>
        <p:grpSpPr bwMode="auto">
          <a:xfrm>
            <a:off x="-26988" y="1273175"/>
            <a:ext cx="12131676" cy="3344863"/>
            <a:chOff x="-77402" y="1777772"/>
            <a:chExt cx="12131252" cy="3345699"/>
          </a:xfrm>
        </p:grpSpPr>
        <p:grpSp>
          <p:nvGrpSpPr>
            <p:cNvPr id="76805" name="群組 1"/>
            <p:cNvGrpSpPr>
              <a:grpSpLocks/>
            </p:cNvGrpSpPr>
            <p:nvPr/>
          </p:nvGrpSpPr>
          <p:grpSpPr bwMode="auto">
            <a:xfrm>
              <a:off x="84809" y="1867215"/>
              <a:ext cx="1717200" cy="1188000"/>
              <a:chOff x="10125132" y="214225"/>
              <a:chExt cx="1976834" cy="1240805"/>
            </a:xfrm>
          </p:grpSpPr>
          <p:sp>
            <p:nvSpPr>
              <p:cNvPr id="29" name="任意多边形 85"/>
              <p:cNvSpPr/>
              <p:nvPr/>
            </p:nvSpPr>
            <p:spPr>
              <a:xfrm>
                <a:off x="10135762" y="213681"/>
                <a:ext cx="196634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31" name="椭圆 86"/>
              <p:cNvSpPr/>
              <p:nvPr/>
            </p:nvSpPr>
            <p:spPr>
              <a:xfrm>
                <a:off x="10124797" y="548693"/>
                <a:ext cx="619508"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kumimoji="0" lang="zh-CN" altLang="en-US" b="1">
                  <a:solidFill>
                    <a:schemeClr val="bg1"/>
                  </a:solidFill>
                  <a:latin typeface="Arial" charset="0"/>
                  <a:ea typeface="SimHei" pitchFamily="49" charset="-122"/>
                  <a:cs typeface="Times New Roman" pitchFamily="18" charset="0"/>
                </a:endParaRPr>
              </a:p>
            </p:txBody>
          </p:sp>
          <p:sp>
            <p:nvSpPr>
              <p:cNvPr id="76857" name="Freeform 93"/>
              <p:cNvSpPr>
                <a:spLocks noEditPoints="1"/>
              </p:cNvSpPr>
              <p:nvPr/>
            </p:nvSpPr>
            <p:spPr bwMode="auto">
              <a:xfrm>
                <a:off x="10265768" y="665499"/>
                <a:ext cx="360000" cy="360000"/>
              </a:xfrm>
              <a:custGeom>
                <a:avLst/>
                <a:gdLst>
                  <a:gd name="T0" fmla="*/ 1185186776 w 81"/>
                  <a:gd name="T1" fmla="*/ 0 h 80"/>
                  <a:gd name="T2" fmla="*/ 1264195635 w 81"/>
                  <a:gd name="T3" fmla="*/ 40500002 h 80"/>
                  <a:gd name="T4" fmla="*/ 1264195635 w 81"/>
                  <a:gd name="T5" fmla="*/ 101249997 h 80"/>
                  <a:gd name="T6" fmla="*/ 1323457835 w 81"/>
                  <a:gd name="T7" fmla="*/ 121499989 h 80"/>
                  <a:gd name="T8" fmla="*/ 1580248849 w 81"/>
                  <a:gd name="T9" fmla="*/ 263249970 h 80"/>
                  <a:gd name="T10" fmla="*/ 1520986649 w 81"/>
                  <a:gd name="T11" fmla="*/ 607500050 h 80"/>
                  <a:gd name="T12" fmla="*/ 1244444531 w 81"/>
                  <a:gd name="T13" fmla="*/ 809999972 h 80"/>
                  <a:gd name="T14" fmla="*/ 1066666543 w 81"/>
                  <a:gd name="T15" fmla="*/ 1012499895 h 80"/>
                  <a:gd name="T16" fmla="*/ 869137728 w 81"/>
                  <a:gd name="T17" fmla="*/ 1093499864 h 80"/>
                  <a:gd name="T18" fmla="*/ 849382180 w 81"/>
                  <a:gd name="T19" fmla="*/ 1275750076 h 80"/>
                  <a:gd name="T20" fmla="*/ 987653239 w 81"/>
                  <a:gd name="T21" fmla="*/ 1356750045 h 80"/>
                  <a:gd name="T22" fmla="*/ 1145679846 w 81"/>
                  <a:gd name="T23" fmla="*/ 1619999945 h 80"/>
                  <a:gd name="T24" fmla="*/ 612346714 w 81"/>
                  <a:gd name="T25" fmla="*/ 1619999945 h 80"/>
                  <a:gd name="T26" fmla="*/ 474075516 w 81"/>
                  <a:gd name="T27" fmla="*/ 1619999945 h 80"/>
                  <a:gd name="T28" fmla="*/ 533333271 w 81"/>
                  <a:gd name="T29" fmla="*/ 1377000037 h 80"/>
                  <a:gd name="T30" fmla="*/ 711111121 w 81"/>
                  <a:gd name="T31" fmla="*/ 1336500053 h 80"/>
                  <a:gd name="T32" fmla="*/ 750617773 w 81"/>
                  <a:gd name="T33" fmla="*/ 1154249841 h 80"/>
                  <a:gd name="T34" fmla="*/ 632097817 w 81"/>
                  <a:gd name="T35" fmla="*/ 1073249872 h 80"/>
                  <a:gd name="T36" fmla="*/ 454319968 w 81"/>
                  <a:gd name="T37" fmla="*/ 890999941 h 80"/>
                  <a:gd name="T38" fmla="*/ 237035536 w 81"/>
                  <a:gd name="T39" fmla="*/ 749249995 h 80"/>
                  <a:gd name="T40" fmla="*/ 19751112 w 81"/>
                  <a:gd name="T41" fmla="*/ 425249978 h 80"/>
                  <a:gd name="T42" fmla="*/ 158026677 w 81"/>
                  <a:gd name="T43" fmla="*/ 141749981 h 80"/>
                  <a:gd name="T44" fmla="*/ 316048909 w 81"/>
                  <a:gd name="T45" fmla="*/ 141749981 h 80"/>
                  <a:gd name="T46" fmla="*/ 316048909 w 81"/>
                  <a:gd name="T47" fmla="*/ 60749994 h 80"/>
                  <a:gd name="T48" fmla="*/ 414813316 w 81"/>
                  <a:gd name="T49" fmla="*/ 0 h 80"/>
                  <a:gd name="T50" fmla="*/ 790124425 w 81"/>
                  <a:gd name="T51" fmla="*/ 81000004 h 80"/>
                  <a:gd name="T52" fmla="*/ 493826620 w 81"/>
                  <a:gd name="T53" fmla="*/ 81000004 h 80"/>
                  <a:gd name="T54" fmla="*/ 414813316 w 81"/>
                  <a:gd name="T55" fmla="*/ 141749981 h 80"/>
                  <a:gd name="T56" fmla="*/ 454319968 w 81"/>
                  <a:gd name="T57" fmla="*/ 465749963 h 80"/>
                  <a:gd name="T58" fmla="*/ 493826620 w 81"/>
                  <a:gd name="T59" fmla="*/ 809999972 h 80"/>
                  <a:gd name="T60" fmla="*/ 869137728 w 81"/>
                  <a:gd name="T61" fmla="*/ 1012499895 h 80"/>
                  <a:gd name="T62" fmla="*/ 1125924298 w 81"/>
                  <a:gd name="T63" fmla="*/ 668250026 h 80"/>
                  <a:gd name="T64" fmla="*/ 1165431228 w 81"/>
                  <a:gd name="T65" fmla="*/ 202499993 h 80"/>
                  <a:gd name="T66" fmla="*/ 1145679846 w 81"/>
                  <a:gd name="T67" fmla="*/ 81000004 h 80"/>
                  <a:gd name="T68" fmla="*/ 790124425 w 81"/>
                  <a:gd name="T69" fmla="*/ 81000004 h 80"/>
                  <a:gd name="T70" fmla="*/ 1501235546 w 81"/>
                  <a:gd name="T71" fmla="*/ 283499962 h 80"/>
                  <a:gd name="T72" fmla="*/ 1244444531 w 81"/>
                  <a:gd name="T73" fmla="*/ 303750025 h 80"/>
                  <a:gd name="T74" fmla="*/ 1204937879 w 81"/>
                  <a:gd name="T75" fmla="*/ 607500050 h 80"/>
                  <a:gd name="T76" fmla="*/ 1204937879 w 81"/>
                  <a:gd name="T77" fmla="*/ 708750011 h 80"/>
                  <a:gd name="T78" fmla="*/ 1283951183 w 81"/>
                  <a:gd name="T79" fmla="*/ 708750011 h 80"/>
                  <a:gd name="T80" fmla="*/ 1501235546 w 81"/>
                  <a:gd name="T81" fmla="*/ 364500002 h 80"/>
                  <a:gd name="T82" fmla="*/ 98764442 w 81"/>
                  <a:gd name="T83" fmla="*/ 404999986 h 80"/>
                  <a:gd name="T84" fmla="*/ 237035536 w 81"/>
                  <a:gd name="T85" fmla="*/ 648000034 h 80"/>
                  <a:gd name="T86" fmla="*/ 395062212 w 81"/>
                  <a:gd name="T87" fmla="*/ 688500019 h 80"/>
                  <a:gd name="T88" fmla="*/ 395062212 w 81"/>
                  <a:gd name="T89" fmla="*/ 587249917 h 80"/>
                  <a:gd name="T90" fmla="*/ 335804457 w 81"/>
                  <a:gd name="T91" fmla="*/ 242999978 h 80"/>
                  <a:gd name="T92" fmla="*/ 98764442 w 81"/>
                  <a:gd name="T93" fmla="*/ 364500002 h 80"/>
                  <a:gd name="T94" fmla="*/ 809875528 w 81"/>
                  <a:gd name="T95" fmla="*/ 1538999975 h 80"/>
                  <a:gd name="T96" fmla="*/ 1046915439 w 81"/>
                  <a:gd name="T97" fmla="*/ 1538999975 h 80"/>
                  <a:gd name="T98" fmla="*/ 1066666543 w 81"/>
                  <a:gd name="T99" fmla="*/ 1498499991 h 80"/>
                  <a:gd name="T100" fmla="*/ 651853366 w 81"/>
                  <a:gd name="T101" fmla="*/ 1437750014 h 80"/>
                  <a:gd name="T102" fmla="*/ 553084375 w 81"/>
                  <a:gd name="T103" fmla="*/ 1538999975 h 80"/>
                  <a:gd name="T104" fmla="*/ 809875528 w 81"/>
                  <a:gd name="T105" fmla="*/ 1538999975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1"/>
                  <a:gd name="T160" fmla="*/ 0 h 80"/>
                  <a:gd name="T161" fmla="*/ 81 w 81"/>
                  <a:gd name="T162" fmla="*/ 80 h 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8" name="群組 37"/>
            <p:cNvGrpSpPr/>
            <p:nvPr/>
          </p:nvGrpSpPr>
          <p:grpSpPr>
            <a:xfrm>
              <a:off x="1545450" y="1868627"/>
              <a:ext cx="1692000" cy="1157672"/>
              <a:chOff x="10121768" y="214225"/>
              <a:chExt cx="1980196" cy="1240805"/>
            </a:xfrm>
            <a:solidFill>
              <a:schemeClr val="accent1"/>
            </a:solidFill>
          </p:grpSpPr>
          <p:sp>
            <p:nvSpPr>
              <p:cNvPr id="39"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40"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kumimoji="0"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kumimoji="0"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 name="文字方塊 5"/>
            <p:cNvSpPr txBox="1"/>
            <p:nvPr/>
          </p:nvSpPr>
          <p:spPr>
            <a:xfrm>
              <a:off x="1671474" y="1834068"/>
              <a:ext cx="1617237" cy="1261884"/>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latin typeface="Book Antiqua" panose="02040602050305030304" pitchFamily="18" charset="0"/>
                  <a:ea typeface="標楷體" panose="03000509000000000000" pitchFamily="65" charset="-120"/>
                </a:rPr>
                <a:t> </a:t>
              </a: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21</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14</a:t>
              </a:r>
              <a:r>
                <a:rPr kumimoji="0" lang="zh-TW" altLang="en-US" sz="1400" b="1" dirty="0">
                  <a:latin typeface="Book Antiqua" panose="02040602050305030304" pitchFamily="18" charset="0"/>
                  <a:ea typeface="標楷體" panose="03000509000000000000" pitchFamily="65" charset="-120"/>
                </a:rPr>
                <a:t>、</a:t>
              </a:r>
              <a:endParaRPr kumimoji="0" lang="en-US" altLang="zh-TW" sz="1400" b="1" dirty="0">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7</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0</a:t>
              </a:r>
              <a:endParaRPr kumimoji="0" lang="zh-TW" altLang="en-US" sz="1400" dirty="0">
                <a:latin typeface="+mn-lt"/>
                <a:ea typeface="+mn-ea"/>
              </a:endParaRPr>
            </a:p>
          </p:txBody>
        </p:sp>
        <p:sp>
          <p:nvSpPr>
            <p:cNvPr id="4" name="文字方塊 3"/>
            <p:cNvSpPr txBox="1"/>
            <p:nvPr/>
          </p:nvSpPr>
          <p:spPr>
            <a:xfrm>
              <a:off x="-77402" y="1929690"/>
              <a:ext cx="2196335" cy="1485022"/>
            </a:xfrm>
            <a:prstGeom prst="rect">
              <a:avLst/>
            </a:prstGeom>
            <a:noFill/>
          </p:spPr>
          <p:txBody>
            <a:bodyPr>
              <a:spAutoFit/>
            </a:bodyPr>
            <a:lstStyle/>
            <a:p>
              <a:pPr algn="ctr" fontAlgn="auto">
                <a:spcBef>
                  <a:spcPts val="600"/>
                </a:spcBef>
                <a:spcAft>
                  <a:spcPts val="0"/>
                </a:spcAft>
                <a:defRPr/>
              </a:pPr>
              <a:r>
                <a:rPr kumimoji="0" lang="zh-TW" altLang="en-US" sz="2000" b="1" dirty="0">
                  <a:solidFill>
                    <a:srgbClr val="C00000"/>
                  </a:solidFill>
                  <a:effectLst>
                    <a:glow rad="101600">
                      <a:schemeClr val="bg1"/>
                    </a:glow>
                  </a:effectLst>
                  <a:latin typeface="Book Antiqua" panose="02040602050305030304" pitchFamily="18" charset="0"/>
                  <a:ea typeface="標楷體" panose="03000509000000000000" pitchFamily="65" charset="-120"/>
                </a:rPr>
                <a:t>超額比序</a:t>
              </a:r>
              <a:endParaRPr kumimoji="0" lang="en-US" altLang="zh-TW" sz="2000" b="1" dirty="0">
                <a:solidFill>
                  <a:srgbClr val="C00000"/>
                </a:solidFill>
                <a:effectLst>
                  <a:glow rad="101600">
                    <a:schemeClr val="bg1"/>
                  </a:glow>
                </a:effectLst>
                <a:latin typeface="Book Antiqua" panose="02040602050305030304" pitchFamily="18" charset="0"/>
                <a:ea typeface="標楷體" panose="03000509000000000000" pitchFamily="65" charset="-120"/>
              </a:endParaRPr>
            </a:p>
            <a:p>
              <a:pPr algn="ctr" fontAlgn="auto">
                <a:spcBef>
                  <a:spcPts val="600"/>
                </a:spcBef>
                <a:spcAft>
                  <a:spcPts val="0"/>
                </a:spcAft>
                <a:defRPr/>
              </a:pPr>
              <a:r>
                <a:rPr kumimoji="0" lang="zh-TW" altLang="en-US" sz="2000" b="1" dirty="0">
                  <a:solidFill>
                    <a:srgbClr val="C00000"/>
                  </a:solidFill>
                  <a:effectLst>
                    <a:glow rad="101600">
                      <a:schemeClr val="bg1"/>
                    </a:glow>
                  </a:effectLst>
                  <a:latin typeface="Book Antiqua" panose="02040602050305030304" pitchFamily="18" charset="0"/>
                  <a:ea typeface="標楷體" panose="03000509000000000000" pitchFamily="65" charset="-120"/>
                </a:rPr>
                <a:t>總積分</a:t>
              </a:r>
              <a:endParaRPr kumimoji="0" lang="en-US" altLang="zh-TW" sz="2000" b="1" dirty="0">
                <a:solidFill>
                  <a:srgbClr val="C00000"/>
                </a:solidFill>
                <a:effectLst>
                  <a:glow rad="101600">
                    <a:schemeClr val="bg1"/>
                  </a:glow>
                </a:effectLst>
                <a:latin typeface="Book Antiqua" panose="02040602050305030304" pitchFamily="18" charset="0"/>
                <a:ea typeface="標楷體" panose="03000509000000000000" pitchFamily="65" charset="-120"/>
              </a:endParaRPr>
            </a:p>
            <a:p>
              <a:pPr algn="ctr" fontAlgn="auto">
                <a:lnSpc>
                  <a:spcPts val="3300"/>
                </a:lnSpc>
                <a:spcBef>
                  <a:spcPts val="0"/>
                </a:spcBef>
                <a:spcAft>
                  <a:spcPts val="0"/>
                </a:spcAft>
                <a:defRPr/>
              </a:pPr>
              <a:r>
                <a:rPr kumimoji="0" lang="en-US" altLang="zh-TW" b="1" dirty="0">
                  <a:latin typeface="Book Antiqua" panose="02040602050305030304" pitchFamily="18" charset="0"/>
                  <a:ea typeface="標楷體" panose="03000509000000000000" pitchFamily="65" charset="-120"/>
                </a:rPr>
                <a:t>101</a:t>
              </a:r>
              <a:r>
                <a:rPr kumimoji="0" lang="zh-TW" altLang="en-US" b="1" dirty="0">
                  <a:latin typeface="Book Antiqua" panose="02040602050305030304" pitchFamily="18" charset="0"/>
                  <a:ea typeface="標楷體" panose="03000509000000000000" pitchFamily="65" charset="-120"/>
                </a:rPr>
                <a:t>～</a:t>
              </a:r>
              <a:r>
                <a:rPr kumimoji="0" lang="en-US" altLang="zh-TW" b="1" dirty="0">
                  <a:latin typeface="Book Antiqua" panose="02040602050305030304" pitchFamily="18" charset="0"/>
                  <a:ea typeface="標楷體" panose="03000509000000000000" pitchFamily="65" charset="-120"/>
                </a:rPr>
                <a:t>21</a:t>
              </a:r>
              <a:endParaRPr kumimoji="0" lang="zh-TW" altLang="en-US" b="1" dirty="0">
                <a:latin typeface="Book Antiqua" panose="02040602050305030304" pitchFamily="18" charset="0"/>
                <a:ea typeface="標楷體" panose="03000509000000000000" pitchFamily="65" charset="-120"/>
              </a:endParaRPr>
            </a:p>
            <a:p>
              <a:pPr fontAlgn="auto">
                <a:spcBef>
                  <a:spcPts val="0"/>
                </a:spcBef>
                <a:spcAft>
                  <a:spcPts val="0"/>
                </a:spcAft>
                <a:defRPr/>
              </a:pPr>
              <a:endParaRPr kumimoji="0" lang="zh-TW" altLang="en-US" dirty="0">
                <a:latin typeface="+mn-lt"/>
                <a:ea typeface="+mn-ea"/>
              </a:endParaRPr>
            </a:p>
          </p:txBody>
        </p:sp>
        <p:grpSp>
          <p:nvGrpSpPr>
            <p:cNvPr id="76809" name="群組 32"/>
            <p:cNvGrpSpPr>
              <a:grpSpLocks/>
            </p:cNvGrpSpPr>
            <p:nvPr/>
          </p:nvGrpSpPr>
          <p:grpSpPr bwMode="auto">
            <a:xfrm>
              <a:off x="3007050" y="1868627"/>
              <a:ext cx="1718705" cy="1152000"/>
              <a:chOff x="8000462" y="1377025"/>
              <a:chExt cx="1718705" cy="1152000"/>
            </a:xfrm>
          </p:grpSpPr>
          <p:sp>
            <p:nvSpPr>
              <p:cNvPr id="51" name="任意多边形 83"/>
              <p:cNvSpPr/>
              <p:nvPr/>
            </p:nvSpPr>
            <p:spPr>
              <a:xfrm>
                <a:off x="8027402" y="1376681"/>
                <a:ext cx="169221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56" name="椭圆 84"/>
              <p:cNvSpPr/>
              <p:nvPr/>
            </p:nvSpPr>
            <p:spPr>
              <a:xfrm>
                <a:off x="8000415" y="1683145"/>
                <a:ext cx="539731"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02</a:t>
                </a:r>
                <a:endParaRPr kumimoji="0" lang="zh-CN" altLang="en-US" b="1">
                  <a:solidFill>
                    <a:schemeClr val="bg1"/>
                  </a:solidFill>
                  <a:latin typeface="Arial" charset="0"/>
                  <a:ea typeface="SimHei" pitchFamily="49" charset="-122"/>
                  <a:cs typeface="Times New Roman" pitchFamily="18" charset="0"/>
                </a:endParaRPr>
              </a:p>
            </p:txBody>
          </p:sp>
        </p:grpSp>
        <p:sp>
          <p:nvSpPr>
            <p:cNvPr id="14" name="文字方塊 13"/>
            <p:cNvSpPr txBox="1"/>
            <p:nvPr/>
          </p:nvSpPr>
          <p:spPr>
            <a:xfrm>
              <a:off x="3160752" y="1849718"/>
              <a:ext cx="1506583" cy="1261884"/>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3</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2.5</a:t>
              </a:r>
              <a:r>
                <a:rPr kumimoji="0" lang="zh-TW" altLang="en-US" sz="1400" b="1" dirty="0">
                  <a:latin typeface="Book Antiqua" panose="02040602050305030304" pitchFamily="18" charset="0"/>
                  <a:ea typeface="標楷體" panose="03000509000000000000" pitchFamily="65" charset="-120"/>
                </a:rPr>
                <a:t>、</a:t>
              </a:r>
              <a:endParaRPr kumimoji="0" lang="en-US" altLang="zh-TW" sz="1400" b="1" dirty="0">
                <a:latin typeface="Book Antiqua" panose="02040602050305030304" pitchFamily="18" charset="0"/>
                <a:ea typeface="標楷體" panose="03000509000000000000" pitchFamily="65" charset="-120"/>
              </a:endParaRPr>
            </a:p>
            <a:p>
              <a:pPr indent="84138"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1.5</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1</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0</a:t>
              </a:r>
              <a:endParaRPr kumimoji="0" lang="zh-TW" altLang="en-US" sz="1400" b="1" dirty="0">
                <a:latin typeface="Book Antiqua" panose="02040602050305030304" pitchFamily="18" charset="0"/>
                <a:ea typeface="標楷體" panose="03000509000000000000" pitchFamily="65" charset="-120"/>
              </a:endParaRPr>
            </a:p>
          </p:txBody>
        </p:sp>
        <p:grpSp>
          <p:nvGrpSpPr>
            <p:cNvPr id="76811" name="群組 33"/>
            <p:cNvGrpSpPr>
              <a:grpSpLocks/>
            </p:cNvGrpSpPr>
            <p:nvPr/>
          </p:nvGrpSpPr>
          <p:grpSpPr bwMode="auto">
            <a:xfrm>
              <a:off x="4468650" y="1868627"/>
              <a:ext cx="1717200" cy="1152000"/>
              <a:chOff x="4575696" y="1077436"/>
              <a:chExt cx="1740629" cy="1152000"/>
            </a:xfrm>
          </p:grpSpPr>
          <p:sp>
            <p:nvSpPr>
              <p:cNvPr id="57" name="任意多边形 47"/>
              <p:cNvSpPr/>
              <p:nvPr/>
            </p:nvSpPr>
            <p:spPr>
              <a:xfrm>
                <a:off x="4600227" y="1077092"/>
                <a:ext cx="171530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58" name="椭圆 48"/>
              <p:cNvSpPr/>
              <p:nvPr/>
            </p:nvSpPr>
            <p:spPr>
              <a:xfrm>
                <a:off x="4576091" y="1383556"/>
                <a:ext cx="54709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03</a:t>
                </a:r>
                <a:endParaRPr kumimoji="0" lang="zh-CN" altLang="en-US" b="1">
                  <a:solidFill>
                    <a:schemeClr val="bg1"/>
                  </a:solidFill>
                  <a:latin typeface="Arial" charset="0"/>
                  <a:ea typeface="SimHei" pitchFamily="49" charset="-122"/>
                  <a:cs typeface="Times New Roman" pitchFamily="18" charset="0"/>
                </a:endParaRPr>
              </a:p>
            </p:txBody>
          </p:sp>
        </p:grpSp>
        <p:sp>
          <p:nvSpPr>
            <p:cNvPr id="23" name="文字方塊 22"/>
            <p:cNvSpPr txBox="1"/>
            <p:nvPr/>
          </p:nvSpPr>
          <p:spPr>
            <a:xfrm>
              <a:off x="4609300" y="1919420"/>
              <a:ext cx="1623531" cy="1138773"/>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endParaRPr kumimoji="0"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1200"/>
                </a:spcBef>
                <a:spcAft>
                  <a:spcPts val="0"/>
                </a:spcAft>
                <a:defRPr/>
              </a:pPr>
              <a:r>
                <a:rPr kumimoji="0" lang="en-US" altLang="zh-TW" sz="1400" b="1" dirty="0">
                  <a:latin typeface="Book Antiqua" panose="02040602050305030304" pitchFamily="18" charset="0"/>
                  <a:ea typeface="標楷體" panose="03000509000000000000" pitchFamily="65" charset="-120"/>
                </a:rPr>
                <a:t>26</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21</a:t>
              </a:r>
              <a:endParaRPr kumimoji="0" lang="zh-TW" altLang="en-US" sz="1400" b="1" dirty="0">
                <a:latin typeface="Book Antiqua" panose="02040602050305030304" pitchFamily="18" charset="0"/>
                <a:ea typeface="標楷體" panose="03000509000000000000" pitchFamily="65" charset="-120"/>
              </a:endParaRPr>
            </a:p>
          </p:txBody>
        </p:sp>
        <p:grpSp>
          <p:nvGrpSpPr>
            <p:cNvPr id="76813" name="群組 64"/>
            <p:cNvGrpSpPr>
              <a:grpSpLocks/>
            </p:cNvGrpSpPr>
            <p:nvPr/>
          </p:nvGrpSpPr>
          <p:grpSpPr bwMode="auto">
            <a:xfrm>
              <a:off x="630408" y="3858471"/>
              <a:ext cx="1717200" cy="1152000"/>
              <a:chOff x="9631601" y="41456"/>
              <a:chExt cx="1767048" cy="1152000"/>
            </a:xfrm>
          </p:grpSpPr>
          <p:sp>
            <p:nvSpPr>
              <p:cNvPr id="66" name="任意多边形 81"/>
              <p:cNvSpPr/>
              <p:nvPr/>
            </p:nvSpPr>
            <p:spPr>
              <a:xfrm>
                <a:off x="9682436" y="40902"/>
                <a:ext cx="171683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67" name="椭圆 82"/>
              <p:cNvSpPr/>
              <p:nvPr/>
            </p:nvSpPr>
            <p:spPr>
              <a:xfrm>
                <a:off x="9631798" y="347366"/>
                <a:ext cx="540697"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08</a:t>
                </a:r>
                <a:endParaRPr kumimoji="0" lang="zh-CN" altLang="en-US" b="1">
                  <a:solidFill>
                    <a:schemeClr val="bg1"/>
                  </a:solidFill>
                  <a:latin typeface="Arial" charset="0"/>
                  <a:ea typeface="SimHei" pitchFamily="49" charset="-122"/>
                  <a:cs typeface="Times New Roman" pitchFamily="18" charset="0"/>
                </a:endParaRPr>
              </a:p>
            </p:txBody>
          </p:sp>
        </p:grpSp>
        <p:grpSp>
          <p:nvGrpSpPr>
            <p:cNvPr id="76814" name="群組 35"/>
            <p:cNvGrpSpPr>
              <a:grpSpLocks/>
            </p:cNvGrpSpPr>
            <p:nvPr/>
          </p:nvGrpSpPr>
          <p:grpSpPr bwMode="auto">
            <a:xfrm>
              <a:off x="5930250" y="1868627"/>
              <a:ext cx="1717200" cy="1152000"/>
              <a:chOff x="9631601" y="41456"/>
              <a:chExt cx="1767048" cy="1152000"/>
            </a:xfrm>
          </p:grpSpPr>
          <p:sp>
            <p:nvSpPr>
              <p:cNvPr id="59" name="任意多边形 81"/>
              <p:cNvSpPr/>
              <p:nvPr/>
            </p:nvSpPr>
            <p:spPr>
              <a:xfrm>
                <a:off x="9681457" y="41112"/>
                <a:ext cx="171683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60" name="椭圆 82"/>
              <p:cNvSpPr/>
              <p:nvPr/>
            </p:nvSpPr>
            <p:spPr>
              <a:xfrm>
                <a:off x="9630818" y="347576"/>
                <a:ext cx="540697"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04</a:t>
                </a:r>
                <a:endParaRPr kumimoji="0" lang="zh-CN" altLang="en-US" b="1">
                  <a:solidFill>
                    <a:schemeClr val="bg1"/>
                  </a:solidFill>
                  <a:latin typeface="Arial" charset="0"/>
                  <a:ea typeface="SimHei" pitchFamily="49" charset="-122"/>
                  <a:cs typeface="Times New Roman" pitchFamily="18" charset="0"/>
                </a:endParaRPr>
              </a:p>
            </p:txBody>
          </p:sp>
        </p:grpSp>
        <p:sp>
          <p:nvSpPr>
            <p:cNvPr id="24" name="文字方塊 23"/>
            <p:cNvSpPr txBox="1"/>
            <p:nvPr/>
          </p:nvSpPr>
          <p:spPr>
            <a:xfrm>
              <a:off x="6176758" y="1837831"/>
              <a:ext cx="1432183" cy="1208023"/>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endParaRPr kumimoji="0" lang="en-US" altLang="zh-TW" sz="1000" b="1" dirty="0">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3</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1.5</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0</a:t>
              </a:r>
              <a:endParaRPr kumimoji="0" lang="zh-TW" altLang="en-US" sz="1400" b="1" dirty="0">
                <a:latin typeface="Book Antiqua" panose="02040602050305030304" pitchFamily="18" charset="0"/>
                <a:ea typeface="+mn-ea"/>
              </a:endParaRPr>
            </a:p>
          </p:txBody>
        </p:sp>
        <p:grpSp>
          <p:nvGrpSpPr>
            <p:cNvPr id="45" name="群組 44"/>
            <p:cNvGrpSpPr/>
            <p:nvPr/>
          </p:nvGrpSpPr>
          <p:grpSpPr>
            <a:xfrm>
              <a:off x="7413450" y="1868627"/>
              <a:ext cx="1717200" cy="1150412"/>
              <a:chOff x="10121768" y="214225"/>
              <a:chExt cx="1980196" cy="1240805"/>
            </a:xfrm>
            <a:solidFill>
              <a:schemeClr val="accent1"/>
            </a:solidFill>
          </p:grpSpPr>
          <p:sp>
            <p:nvSpPr>
              <p:cNvPr id="47" name="任意多边形 85"/>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48" name="椭圆 86"/>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kumimoji="0"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kumimoji="0"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5" name="文字方塊 24"/>
            <p:cNvSpPr txBox="1"/>
            <p:nvPr/>
          </p:nvSpPr>
          <p:spPr>
            <a:xfrm>
              <a:off x="7584833" y="1928734"/>
              <a:ext cx="1677643" cy="1107996"/>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endParaRPr kumimoji="0" lang="en-US" altLang="zh-TW" sz="400" b="1" dirty="0">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15</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0</a:t>
              </a:r>
              <a:endParaRPr kumimoji="0" lang="zh-TW" altLang="en-US" sz="1400" b="1" dirty="0">
                <a:latin typeface="Book Antiqua" panose="02040602050305030304" pitchFamily="18" charset="0"/>
                <a:ea typeface="+mn-ea"/>
              </a:endParaRPr>
            </a:p>
          </p:txBody>
        </p:sp>
        <p:grpSp>
          <p:nvGrpSpPr>
            <p:cNvPr id="76818" name="群組 34"/>
            <p:cNvGrpSpPr>
              <a:grpSpLocks/>
            </p:cNvGrpSpPr>
            <p:nvPr/>
          </p:nvGrpSpPr>
          <p:grpSpPr bwMode="auto">
            <a:xfrm>
              <a:off x="8875050" y="1868627"/>
              <a:ext cx="1717200" cy="1152000"/>
              <a:chOff x="7879160" y="1085575"/>
              <a:chExt cx="1734157" cy="1152000"/>
            </a:xfrm>
          </p:grpSpPr>
          <p:sp>
            <p:nvSpPr>
              <p:cNvPr id="54" name="任意多边形 83"/>
              <p:cNvSpPr/>
              <p:nvPr/>
            </p:nvSpPr>
            <p:spPr>
              <a:xfrm>
                <a:off x="7907156" y="1085231"/>
                <a:ext cx="1705720"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55" name="椭圆 84"/>
              <p:cNvSpPr/>
              <p:nvPr/>
            </p:nvSpPr>
            <p:spPr>
              <a:xfrm>
                <a:off x="7879903" y="1372640"/>
                <a:ext cx="540251"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06</a:t>
                </a:r>
                <a:endParaRPr kumimoji="0" lang="zh-CN" altLang="en-US" b="1">
                  <a:solidFill>
                    <a:schemeClr val="bg1"/>
                  </a:solidFill>
                  <a:latin typeface="Arial" charset="0"/>
                  <a:ea typeface="SimHei" pitchFamily="49" charset="-122"/>
                  <a:cs typeface="Times New Roman" pitchFamily="18" charset="0"/>
                </a:endParaRPr>
              </a:p>
            </p:txBody>
          </p:sp>
        </p:grpSp>
        <p:sp>
          <p:nvSpPr>
            <p:cNvPr id="26" name="文字方塊 25"/>
            <p:cNvSpPr txBox="1"/>
            <p:nvPr/>
          </p:nvSpPr>
          <p:spPr>
            <a:xfrm>
              <a:off x="9113371" y="1990290"/>
              <a:ext cx="1481519" cy="1046440"/>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fontAlgn="auto">
                <a:spcBef>
                  <a:spcPts val="0"/>
                </a:spcBef>
                <a:spcAft>
                  <a:spcPts val="0"/>
                </a:spcAft>
                <a:defRPr/>
              </a:pPr>
              <a:r>
                <a:rPr kumimoji="0" lang="en-US" altLang="zh-TW" sz="1400" b="1" i="1" dirty="0">
                  <a:latin typeface="Book Antiqua" panose="02040602050305030304" pitchFamily="18" charset="0"/>
                  <a:ea typeface="標楷體" panose="03000509000000000000" pitchFamily="65" charset="-120"/>
                </a:rPr>
                <a:t>33~0</a:t>
              </a:r>
              <a:endParaRPr kumimoji="0" lang="zh-TW" altLang="en-US" dirty="0">
                <a:latin typeface="+mn-lt"/>
                <a:ea typeface="+mn-ea"/>
              </a:endParaRPr>
            </a:p>
          </p:txBody>
        </p:sp>
        <p:grpSp>
          <p:nvGrpSpPr>
            <p:cNvPr id="76820" name="群組 70"/>
            <p:cNvGrpSpPr>
              <a:grpSpLocks/>
            </p:cNvGrpSpPr>
            <p:nvPr/>
          </p:nvGrpSpPr>
          <p:grpSpPr bwMode="auto">
            <a:xfrm>
              <a:off x="10336650" y="1868627"/>
              <a:ext cx="1717200" cy="1152000"/>
              <a:chOff x="4575696" y="1077436"/>
              <a:chExt cx="1740629" cy="1152000"/>
            </a:xfrm>
          </p:grpSpPr>
          <p:sp>
            <p:nvSpPr>
              <p:cNvPr id="72" name="任意多边形 47"/>
              <p:cNvSpPr/>
              <p:nvPr/>
            </p:nvSpPr>
            <p:spPr>
              <a:xfrm>
                <a:off x="4599411" y="1077092"/>
                <a:ext cx="171691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73" name="椭圆 48"/>
              <p:cNvSpPr/>
              <p:nvPr/>
            </p:nvSpPr>
            <p:spPr>
              <a:xfrm>
                <a:off x="4575275" y="1369265"/>
                <a:ext cx="540659"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07</a:t>
                </a:r>
                <a:endParaRPr kumimoji="0" lang="zh-CN" altLang="en-US" b="1">
                  <a:solidFill>
                    <a:schemeClr val="bg1"/>
                  </a:solidFill>
                  <a:latin typeface="Arial" charset="0"/>
                  <a:ea typeface="SimHei" pitchFamily="49" charset="-122"/>
                  <a:cs typeface="Times New Roman" pitchFamily="18" charset="0"/>
                </a:endParaRPr>
              </a:p>
            </p:txBody>
          </p:sp>
        </p:grpSp>
        <p:sp>
          <p:nvSpPr>
            <p:cNvPr id="27" name="文字方塊 26"/>
            <p:cNvSpPr txBox="1"/>
            <p:nvPr/>
          </p:nvSpPr>
          <p:spPr>
            <a:xfrm>
              <a:off x="10489644" y="1777772"/>
              <a:ext cx="1489575" cy="1261884"/>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fontAlgn="auto">
                <a:spcBef>
                  <a:spcPts val="0"/>
                </a:spcBef>
                <a:spcAft>
                  <a:spcPts val="0"/>
                </a:spcAft>
                <a:defRPr/>
              </a:pPr>
              <a:r>
                <a:rPr kumimoji="0" lang="en-US" altLang="zh-TW" sz="1400" b="1" i="1" dirty="0">
                  <a:latin typeface="Book Antiqua" panose="02040602050305030304" pitchFamily="18" charset="0"/>
                  <a:ea typeface="標楷體" panose="03000509000000000000" pitchFamily="65" charset="-120"/>
                </a:rPr>
                <a:t>15</a:t>
              </a:r>
              <a:r>
                <a:rPr kumimoji="0" lang="zh-TW" altLang="en-US" sz="1400" b="1" dirty="0">
                  <a:latin typeface="Book Antiqua" panose="02040602050305030304" pitchFamily="18" charset="0"/>
                  <a:ea typeface="標楷體" panose="03000509000000000000" pitchFamily="65" charset="-120"/>
                </a:rPr>
                <a:t> ～</a:t>
              </a:r>
              <a:r>
                <a:rPr kumimoji="0" lang="en-US" altLang="zh-TW" sz="1400" b="1" dirty="0">
                  <a:latin typeface="Book Antiqua" panose="02040602050305030304" pitchFamily="18" charset="0"/>
                  <a:ea typeface="標楷體" panose="03000509000000000000" pitchFamily="65" charset="-120"/>
                </a:rPr>
                <a:t>0</a:t>
              </a:r>
              <a:br>
                <a:rPr kumimoji="0" lang="en-US" altLang="zh-TW" sz="1400" b="1" dirty="0">
                  <a:latin typeface="Book Antiqua" panose="02040602050305030304" pitchFamily="18" charset="0"/>
                  <a:ea typeface="標楷體" panose="03000509000000000000" pitchFamily="65" charset="-120"/>
                </a:rPr>
              </a:br>
              <a:r>
                <a:rPr kumimoji="0" lang="en-US" altLang="zh-TW" sz="1400" b="1" dirty="0">
                  <a:latin typeface="Book Antiqua" panose="02040602050305030304" pitchFamily="18" charset="0"/>
                  <a:ea typeface="標楷體" panose="03000509000000000000" pitchFamily="65" charset="-120"/>
                </a:rPr>
                <a:t>(</a:t>
              </a:r>
              <a:r>
                <a:rPr kumimoji="0" lang="zh-TW" altLang="en-US" sz="1400" b="1" dirty="0">
                  <a:latin typeface="Book Antiqua" panose="02040602050305030304" pitchFamily="18" charset="0"/>
                  <a:ea typeface="標楷體" panose="03000509000000000000" pitchFamily="65" charset="-120"/>
                </a:rPr>
                <a:t>級距</a:t>
              </a:r>
              <a:r>
                <a:rPr kumimoji="0" lang="en-US" altLang="zh-TW" sz="1400" b="1" dirty="0">
                  <a:latin typeface="Book Antiqua" panose="02040602050305030304" pitchFamily="18" charset="0"/>
                  <a:ea typeface="標楷體" panose="03000509000000000000" pitchFamily="65" charset="-120"/>
                </a:rPr>
                <a:t>0.25)</a:t>
              </a:r>
              <a:endParaRPr kumimoji="0" lang="zh-TW" altLang="en-US" sz="1400" b="1" dirty="0">
                <a:latin typeface="Book Antiqua" panose="02040602050305030304" pitchFamily="18" charset="0"/>
                <a:ea typeface="標楷體" panose="03000509000000000000" pitchFamily="65" charset="-120"/>
              </a:endParaRPr>
            </a:p>
          </p:txBody>
        </p:sp>
        <p:sp>
          <p:nvSpPr>
            <p:cNvPr id="83" name="文字方塊 82"/>
            <p:cNvSpPr txBox="1"/>
            <p:nvPr/>
          </p:nvSpPr>
          <p:spPr>
            <a:xfrm>
              <a:off x="703079" y="3861587"/>
              <a:ext cx="1617237" cy="1261884"/>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latin typeface="Book Antiqua" panose="02040602050305030304" pitchFamily="18" charset="0"/>
                  <a:ea typeface="標楷體" panose="03000509000000000000" pitchFamily="65" charset="-120"/>
                </a:rPr>
                <a:t> </a:t>
              </a: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endParaRPr kumimoji="0" lang="en-US" altLang="zh-TW" sz="2100" b="1" dirty="0">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7</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6</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5</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4</a:t>
              </a:r>
              <a:r>
                <a:rPr kumimoji="0" lang="zh-TW" altLang="en-US" sz="1400" b="1" dirty="0">
                  <a:latin typeface="Book Antiqua" panose="02040602050305030304" pitchFamily="18" charset="0"/>
                  <a:ea typeface="標楷體" panose="03000509000000000000" pitchFamily="65" charset="-120"/>
                </a:rPr>
                <a:t>、</a:t>
              </a:r>
              <a:endParaRPr kumimoji="0" lang="en-US" altLang="zh-TW" sz="1400" b="1" dirty="0">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en-US" altLang="zh-TW" sz="1400" b="1" dirty="0">
                  <a:latin typeface="Book Antiqua" panose="02040602050305030304" pitchFamily="18" charset="0"/>
                  <a:ea typeface="標楷體" panose="03000509000000000000" pitchFamily="65" charset="-120"/>
                </a:rPr>
                <a:t>3</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2</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1</a:t>
              </a:r>
              <a:r>
                <a:rPr kumimoji="0" lang="zh-TW" altLang="en-US" sz="1400" b="1" dirty="0">
                  <a:latin typeface="Book Antiqua" panose="02040602050305030304" pitchFamily="18" charset="0"/>
                  <a:ea typeface="標楷體" panose="03000509000000000000" pitchFamily="65" charset="-120"/>
                </a:rPr>
                <a:t>、</a:t>
              </a:r>
              <a:r>
                <a:rPr kumimoji="0" lang="en-US" altLang="zh-TW" sz="1400" b="1" dirty="0">
                  <a:latin typeface="Book Antiqua" panose="02040602050305030304" pitchFamily="18" charset="0"/>
                  <a:ea typeface="標楷體" panose="03000509000000000000" pitchFamily="65" charset="-120"/>
                </a:rPr>
                <a:t>0</a:t>
              </a:r>
              <a:endParaRPr kumimoji="0" lang="zh-TW" altLang="en-US" sz="1400" dirty="0">
                <a:latin typeface="+mn-lt"/>
                <a:ea typeface="+mn-ea"/>
              </a:endParaRPr>
            </a:p>
          </p:txBody>
        </p:sp>
        <p:grpSp>
          <p:nvGrpSpPr>
            <p:cNvPr id="50" name="群組 49"/>
            <p:cNvGrpSpPr/>
            <p:nvPr/>
          </p:nvGrpSpPr>
          <p:grpSpPr>
            <a:xfrm>
              <a:off x="2123133" y="3860059"/>
              <a:ext cx="1721250" cy="1150412"/>
              <a:chOff x="10121768" y="214225"/>
              <a:chExt cx="1984866" cy="1240805"/>
            </a:xfrm>
            <a:solidFill>
              <a:schemeClr val="accent1"/>
            </a:solidFill>
          </p:grpSpPr>
          <p:sp>
            <p:nvSpPr>
              <p:cNvPr id="52"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53"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kumimoji="0"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kumimoji="0"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8" name="文字方塊 27"/>
            <p:cNvSpPr txBox="1"/>
            <p:nvPr/>
          </p:nvSpPr>
          <p:spPr>
            <a:xfrm>
              <a:off x="2319473" y="3856098"/>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endParaRPr kumimoji="0"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A++&gt; A+&gt; A&gt;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B++&gt; B+&gt; B&gt;</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 C&gt;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nvGrpSpPr>
            <p:cNvPr id="76825" name="群組 67"/>
            <p:cNvGrpSpPr>
              <a:grpSpLocks/>
            </p:cNvGrpSpPr>
            <p:nvPr/>
          </p:nvGrpSpPr>
          <p:grpSpPr bwMode="auto">
            <a:xfrm>
              <a:off x="3619458" y="3858471"/>
              <a:ext cx="1717200" cy="1152000"/>
              <a:chOff x="7879160" y="1085575"/>
              <a:chExt cx="1734157" cy="1152000"/>
            </a:xfrm>
          </p:grpSpPr>
          <p:sp>
            <p:nvSpPr>
              <p:cNvPr id="69" name="任意多边形 83"/>
              <p:cNvSpPr/>
              <p:nvPr/>
            </p:nvSpPr>
            <p:spPr>
              <a:xfrm>
                <a:off x="7906715" y="1085021"/>
                <a:ext cx="1707323"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0" name="椭圆 84"/>
              <p:cNvSpPr/>
              <p:nvPr/>
            </p:nvSpPr>
            <p:spPr>
              <a:xfrm>
                <a:off x="7879462" y="1372431"/>
                <a:ext cx="540252"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10</a:t>
                </a:r>
                <a:endParaRPr kumimoji="0" lang="zh-CN" altLang="en-US" b="1">
                  <a:solidFill>
                    <a:schemeClr val="bg1"/>
                  </a:solidFill>
                  <a:latin typeface="Arial" charset="0"/>
                  <a:ea typeface="SimHei" pitchFamily="49" charset="-122"/>
                  <a:cs typeface="Times New Roman" pitchFamily="18" charset="0"/>
                </a:endParaRPr>
              </a:p>
            </p:txBody>
          </p:sp>
        </p:grpSp>
        <p:sp>
          <p:nvSpPr>
            <p:cNvPr id="84" name="文字方塊 83"/>
            <p:cNvSpPr txBox="1"/>
            <p:nvPr/>
          </p:nvSpPr>
          <p:spPr>
            <a:xfrm>
              <a:off x="3815682" y="3880690"/>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endParaRPr kumimoji="0"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A++&gt; A+&gt; A&gt;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B++&gt; B+&gt; B&gt;</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 C&gt;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nvGrpSpPr>
            <p:cNvPr id="76827" name="群組 73"/>
            <p:cNvGrpSpPr>
              <a:grpSpLocks/>
            </p:cNvGrpSpPr>
            <p:nvPr/>
          </p:nvGrpSpPr>
          <p:grpSpPr bwMode="auto">
            <a:xfrm>
              <a:off x="5127358" y="3858471"/>
              <a:ext cx="1717200" cy="1152000"/>
              <a:chOff x="4575696" y="1077436"/>
              <a:chExt cx="1740629" cy="1152000"/>
            </a:xfrm>
          </p:grpSpPr>
          <p:sp>
            <p:nvSpPr>
              <p:cNvPr id="75" name="任意多边形 47"/>
              <p:cNvSpPr/>
              <p:nvPr/>
            </p:nvSpPr>
            <p:spPr>
              <a:xfrm>
                <a:off x="4600310" y="1076882"/>
                <a:ext cx="171530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p:cNvSpPr/>
              <p:nvPr/>
            </p:nvSpPr>
            <p:spPr>
              <a:xfrm>
                <a:off x="4576173" y="1369055"/>
                <a:ext cx="539050"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11</a:t>
                </a:r>
                <a:endParaRPr kumimoji="0" lang="zh-CN" altLang="en-US" b="1">
                  <a:solidFill>
                    <a:schemeClr val="bg1"/>
                  </a:solidFill>
                  <a:latin typeface="Arial" charset="0"/>
                  <a:ea typeface="SimHei" pitchFamily="49" charset="-122"/>
                  <a:cs typeface="Times New Roman" pitchFamily="18" charset="0"/>
                </a:endParaRPr>
              </a:p>
            </p:txBody>
          </p:sp>
        </p:grpSp>
        <p:sp>
          <p:nvSpPr>
            <p:cNvPr id="85" name="文字方塊 84"/>
            <p:cNvSpPr txBox="1"/>
            <p:nvPr/>
          </p:nvSpPr>
          <p:spPr>
            <a:xfrm>
              <a:off x="5319992" y="3869115"/>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endParaRPr kumimoji="0"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A++&gt; A+&gt; A&gt;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B++&gt; B+&gt; B&gt;</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 C&gt;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nvGrpSpPr>
            <p:cNvPr id="76829" name="群組 61"/>
            <p:cNvGrpSpPr>
              <a:grpSpLocks/>
            </p:cNvGrpSpPr>
            <p:nvPr/>
          </p:nvGrpSpPr>
          <p:grpSpPr bwMode="auto">
            <a:xfrm>
              <a:off x="6623683" y="3858471"/>
              <a:ext cx="1767048" cy="1152000"/>
              <a:chOff x="9631601" y="41456"/>
              <a:chExt cx="1767048" cy="1152000"/>
            </a:xfrm>
          </p:grpSpPr>
          <p:sp>
            <p:nvSpPr>
              <p:cNvPr id="63" name="任意多边形 81"/>
              <p:cNvSpPr/>
              <p:nvPr/>
            </p:nvSpPr>
            <p:spPr>
              <a:xfrm>
                <a:off x="9680331" y="40902"/>
                <a:ext cx="171761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dirty="0">
                  <a:solidFill>
                    <a:srgbClr val="FFFFFF"/>
                  </a:solidFill>
                  <a:latin typeface="微软雅黑" panose="020B0503020204020204" pitchFamily="34" charset="-122"/>
                  <a:ea typeface="微软雅黑" panose="020B0503020204020204" pitchFamily="34" charset="-122"/>
                </a:endParaRPr>
              </a:p>
            </p:txBody>
          </p:sp>
          <p:sp>
            <p:nvSpPr>
              <p:cNvPr id="64" name="椭圆 82"/>
              <p:cNvSpPr/>
              <p:nvPr/>
            </p:nvSpPr>
            <p:spPr>
              <a:xfrm>
                <a:off x="9631120" y="347366"/>
                <a:ext cx="539731"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12</a:t>
                </a:r>
                <a:endParaRPr kumimoji="0" lang="zh-CN" altLang="en-US" b="1">
                  <a:solidFill>
                    <a:schemeClr val="bg1"/>
                  </a:solidFill>
                  <a:latin typeface="Arial" charset="0"/>
                  <a:ea typeface="SimHei" pitchFamily="49" charset="-122"/>
                  <a:cs typeface="Times New Roman" pitchFamily="18" charset="0"/>
                </a:endParaRPr>
              </a:p>
            </p:txBody>
          </p:sp>
        </p:grpSp>
        <p:sp>
          <p:nvSpPr>
            <p:cNvPr id="86" name="文字方塊 85"/>
            <p:cNvSpPr txBox="1"/>
            <p:nvPr/>
          </p:nvSpPr>
          <p:spPr>
            <a:xfrm>
              <a:off x="6873568" y="3869115"/>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endParaRPr kumimoji="0"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A++&gt; A+&gt; A&gt;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B++&gt; B+&gt; B&gt;</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 C&gt;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nvGrpSpPr>
            <p:cNvPr id="77" name="群組 76"/>
            <p:cNvGrpSpPr/>
            <p:nvPr/>
          </p:nvGrpSpPr>
          <p:grpSpPr>
            <a:xfrm>
              <a:off x="8206408" y="3858471"/>
              <a:ext cx="1721250" cy="1150412"/>
              <a:chOff x="10121768" y="214225"/>
              <a:chExt cx="1984866" cy="1240805"/>
            </a:xfrm>
            <a:solidFill>
              <a:schemeClr val="accent1"/>
            </a:solidFill>
          </p:grpSpPr>
          <p:sp>
            <p:nvSpPr>
              <p:cNvPr id="78" name="任意多边形 85"/>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79" name="椭圆 86"/>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kumimoji="0"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kumimoji="0"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87" name="文字方塊 86"/>
            <p:cNvSpPr txBox="1"/>
            <p:nvPr/>
          </p:nvSpPr>
          <p:spPr>
            <a:xfrm>
              <a:off x="8414463" y="3860851"/>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endParaRPr kumimoji="0"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A++&gt; A+&gt; A&gt;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B++&gt; B+&gt; B&gt;</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 C&gt;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nvGrpSpPr>
            <p:cNvPr id="76833" name="群組 79"/>
            <p:cNvGrpSpPr>
              <a:grpSpLocks/>
            </p:cNvGrpSpPr>
            <p:nvPr/>
          </p:nvGrpSpPr>
          <p:grpSpPr bwMode="auto">
            <a:xfrm>
              <a:off x="9729208" y="3858471"/>
              <a:ext cx="1734157" cy="1152000"/>
              <a:chOff x="7879160" y="1085575"/>
              <a:chExt cx="1734157" cy="1152000"/>
            </a:xfrm>
          </p:grpSpPr>
          <p:sp>
            <p:nvSpPr>
              <p:cNvPr id="81" name="任意多边形 83"/>
              <p:cNvSpPr/>
              <p:nvPr/>
            </p:nvSpPr>
            <p:spPr>
              <a:xfrm>
                <a:off x="7906769" y="1085021"/>
                <a:ext cx="1706503"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fontAlgn="auto">
                  <a:spcBef>
                    <a:spcPts val="0"/>
                  </a:spcBef>
                  <a:spcAft>
                    <a:spcPts val="0"/>
                  </a:spcAft>
                  <a:defRPr/>
                </a:pPr>
                <a:endParaRPr kumimoji="0"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2" name="椭圆 84"/>
              <p:cNvSpPr/>
              <p:nvPr/>
            </p:nvSpPr>
            <p:spPr>
              <a:xfrm>
                <a:off x="7879783" y="1372431"/>
                <a:ext cx="539731"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kumimoji="0" lang="en-US" altLang="zh-CN" b="1">
                    <a:solidFill>
                      <a:schemeClr val="bg1"/>
                    </a:solidFill>
                    <a:latin typeface="Arial" charset="0"/>
                    <a:ea typeface="SimHei" pitchFamily="49" charset="-122"/>
                    <a:cs typeface="Times New Roman" pitchFamily="18" charset="0"/>
                  </a:rPr>
                  <a:t>14</a:t>
                </a:r>
                <a:endParaRPr kumimoji="0" lang="zh-CN" altLang="en-US" b="1">
                  <a:solidFill>
                    <a:schemeClr val="bg1"/>
                  </a:solidFill>
                  <a:latin typeface="Arial" charset="0"/>
                  <a:ea typeface="SimHei" pitchFamily="49" charset="-122"/>
                  <a:cs typeface="Times New Roman" pitchFamily="18" charset="0"/>
                </a:endParaRPr>
              </a:p>
            </p:txBody>
          </p:sp>
        </p:grpSp>
        <p:sp>
          <p:nvSpPr>
            <p:cNvPr id="88" name="文字方塊 87"/>
            <p:cNvSpPr txBox="1"/>
            <p:nvPr/>
          </p:nvSpPr>
          <p:spPr>
            <a:xfrm>
              <a:off x="9921363" y="3863560"/>
              <a:ext cx="1590161" cy="1200329"/>
            </a:xfrm>
            <a:prstGeom prst="rect">
              <a:avLst/>
            </a:prstGeom>
            <a:noFill/>
          </p:spPr>
          <p:txBody>
            <a:bodyPr>
              <a:spAutoFit/>
            </a:bodyPr>
            <a:lstStyle/>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kumimoji="0"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fontAlgn="auto">
                <a:spcBef>
                  <a:spcPts val="0"/>
                </a:spcBef>
                <a:spcAft>
                  <a:spcPts val="0"/>
                </a:spcAft>
                <a:defRPr/>
              </a:pPr>
              <a:r>
                <a:rPr kumimoji="0"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r>
                <a:rPr kumimoji="0" lang="en-US" altLang="zh-TW" sz="2400" b="1" dirty="0">
                  <a:solidFill>
                    <a:srgbClr val="C00000"/>
                  </a:solidFill>
                  <a:latin typeface="Book Antiqua" panose="02040602050305030304" pitchFamily="18" charset="0"/>
                  <a:ea typeface="標楷體" panose="03000509000000000000" pitchFamily="65" charset="-120"/>
                </a:rPr>
                <a:t/>
              </a:r>
              <a:br>
                <a:rPr kumimoji="0" lang="en-US" altLang="zh-TW" sz="2400" b="1" dirty="0">
                  <a:solidFill>
                    <a:srgbClr val="C00000"/>
                  </a:solidFill>
                  <a:latin typeface="Book Antiqua" panose="02040602050305030304" pitchFamily="18" charset="0"/>
                  <a:ea typeface="標楷體" panose="03000509000000000000" pitchFamily="65" charset="-120"/>
                </a:rPr>
              </a:br>
              <a:r>
                <a:rPr kumimoji="0" lang="pt-BR" altLang="zh-TW" sz="1200" b="1" dirty="0">
                  <a:latin typeface="Book Antiqua" panose="02040602050305030304" pitchFamily="18" charset="0"/>
                  <a:ea typeface="標楷體" panose="03000509000000000000" pitchFamily="65" charset="-120"/>
                </a:rPr>
                <a:t>6&gt; 5&gt; 4&gt; 3&gt; </a:t>
              </a:r>
            </a:p>
            <a:p>
              <a:pPr algn="ctr" fontAlgn="auto">
                <a:spcBef>
                  <a:spcPts val="0"/>
                </a:spcBef>
                <a:spcAft>
                  <a:spcPts val="0"/>
                </a:spcAft>
                <a:defRPr/>
              </a:pPr>
              <a:r>
                <a:rPr kumimoji="0" lang="pt-BR" altLang="zh-TW" sz="1200" b="1" dirty="0">
                  <a:latin typeface="Book Antiqua" panose="02040602050305030304" pitchFamily="18" charset="0"/>
                  <a:ea typeface="標楷體" panose="03000509000000000000" pitchFamily="65" charset="-120"/>
                </a:rPr>
                <a:t>2&gt; 1&gt;</a:t>
              </a:r>
              <a:r>
                <a:rPr kumimoji="0" lang="zh-TW" altLang="pt-BR" sz="1200" b="1" dirty="0">
                  <a:latin typeface="Book Antiqua" panose="02040602050305030304" pitchFamily="18" charset="0"/>
                  <a:ea typeface="標楷體" panose="03000509000000000000" pitchFamily="65" charset="-120"/>
                </a:rPr>
                <a:t>缺考</a:t>
              </a:r>
              <a:endParaRPr kumimoji="0" lang="zh-TW" altLang="en-US" sz="1200" b="1" dirty="0">
                <a:latin typeface="Book Antiqua" panose="02040602050305030304" pitchFamily="18" charset="0"/>
                <a:ea typeface="+mn-ea"/>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584200" y="3403600"/>
            <a:ext cx="11282363" cy="3024188"/>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8850" name="內容版面配置區 2"/>
          <p:cNvSpPr>
            <a:spLocks noGrp="1"/>
          </p:cNvSpPr>
          <p:nvPr>
            <p:ph idx="1"/>
          </p:nvPr>
        </p:nvSpPr>
        <p:spPr>
          <a:xfrm>
            <a:off x="584200" y="1395413"/>
            <a:ext cx="11282363" cy="4930775"/>
          </a:xfrm>
        </p:spPr>
        <p:txBody>
          <a:bodyPr/>
          <a:lstStyle/>
          <a:p>
            <a:pPr eaLnBrk="1" hangingPunct="1">
              <a:lnSpc>
                <a:spcPts val="2800"/>
              </a:lnSpc>
              <a:spcBef>
                <a:spcPts val="600"/>
              </a:spcBef>
              <a:spcAft>
                <a:spcPts val="600"/>
              </a:spcAft>
              <a:buFont typeface="Wingdings" pitchFamily="2" charset="2"/>
              <a:buChar char="Ø"/>
            </a:pPr>
            <a:r>
              <a:rPr lang="en-US" altLang="zh-TW" sz="2400" b="1" smtClean="0">
                <a:solidFill>
                  <a:srgbClr val="C00000"/>
                </a:solidFill>
                <a:latin typeface="微軟正黑體" pitchFamily="34" charset="-120"/>
                <a:ea typeface="微軟正黑體" pitchFamily="34" charset="-120"/>
                <a:cs typeface="Times New Roman" pitchFamily="18" charset="0"/>
              </a:rPr>
              <a:t>109</a:t>
            </a:r>
            <a:r>
              <a:rPr lang="zh-TW" altLang="en-US" sz="2400" b="1" smtClean="0">
                <a:solidFill>
                  <a:srgbClr val="C00000"/>
                </a:solidFill>
                <a:latin typeface="微軟正黑體" pitchFamily="34" charset="-120"/>
                <a:ea typeface="微軟正黑體" pitchFamily="34" charset="-120"/>
                <a:cs typeface="Times New Roman" pitchFamily="18" charset="0"/>
              </a:rPr>
              <a:t>年</a:t>
            </a:r>
            <a:r>
              <a:rPr lang="en-US" altLang="zh-TW" sz="2400" b="1" smtClean="0">
                <a:solidFill>
                  <a:srgbClr val="C00000"/>
                </a:solidFill>
                <a:latin typeface="微軟正黑體" pitchFamily="34" charset="-120"/>
                <a:ea typeface="微軟正黑體" pitchFamily="34" charset="-120"/>
                <a:cs typeface="Times New Roman" pitchFamily="18" charset="0"/>
              </a:rPr>
              <a:t>5</a:t>
            </a:r>
            <a:r>
              <a:rPr lang="zh-TW" altLang="en-US" sz="2400" b="1" smtClean="0">
                <a:solidFill>
                  <a:srgbClr val="C00000"/>
                </a:solidFill>
                <a:latin typeface="微軟正黑體" pitchFamily="34" charset="-120"/>
                <a:ea typeface="微軟正黑體" pitchFamily="34" charset="-120"/>
                <a:cs typeface="Times New Roman" pitchFamily="18" charset="0"/>
              </a:rPr>
              <a:t>月</a:t>
            </a:r>
            <a:r>
              <a:rPr lang="en-US" altLang="zh-TW" sz="2400" b="1" smtClean="0">
                <a:solidFill>
                  <a:srgbClr val="C00000"/>
                </a:solidFill>
                <a:latin typeface="微軟正黑體" pitchFamily="34" charset="-120"/>
                <a:ea typeface="微軟正黑體" pitchFamily="34" charset="-120"/>
                <a:cs typeface="Times New Roman" pitchFamily="18" charset="0"/>
              </a:rPr>
              <a:t>25</a:t>
            </a:r>
            <a:r>
              <a:rPr lang="zh-TW" altLang="en-US" sz="2400" b="1" smtClean="0">
                <a:solidFill>
                  <a:srgbClr val="C00000"/>
                </a:solidFill>
                <a:latin typeface="微軟正黑體" pitchFamily="34" charset="-120"/>
                <a:ea typeface="微軟正黑體" pitchFamily="34" charset="-120"/>
                <a:cs typeface="Times New Roman" pitchFamily="18" charset="0"/>
              </a:rPr>
              <a:t>日</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一</a:t>
            </a:r>
            <a:r>
              <a:rPr lang="en-US" altLang="zh-TW" sz="2400" b="1" smtClean="0">
                <a:solidFill>
                  <a:srgbClr val="C00000"/>
                </a:solidFill>
                <a:latin typeface="微軟正黑體" pitchFamily="34" charset="-120"/>
                <a:ea typeface="微軟正黑體" pitchFamily="34" charset="-120"/>
                <a:cs typeface="Times New Roman" pitchFamily="18" charset="0"/>
              </a:rPr>
              <a:t>)10:00</a:t>
            </a:r>
            <a:r>
              <a:rPr lang="zh-TW" altLang="en-US" sz="2400" b="1" smtClean="0">
                <a:solidFill>
                  <a:srgbClr val="C00000"/>
                </a:solidFill>
                <a:latin typeface="微軟正黑體" pitchFamily="34" charset="-120"/>
                <a:ea typeface="微軟正黑體" pitchFamily="34" charset="-120"/>
                <a:cs typeface="Times New Roman" pitchFamily="18" charset="0"/>
              </a:rPr>
              <a:t>起至</a:t>
            </a:r>
            <a:r>
              <a:rPr lang="en-US" altLang="zh-TW" sz="2400" b="1" smtClean="0">
                <a:solidFill>
                  <a:srgbClr val="C00000"/>
                </a:solidFill>
                <a:latin typeface="微軟正黑體" pitchFamily="34" charset="-120"/>
                <a:ea typeface="微軟正黑體" pitchFamily="34" charset="-120"/>
                <a:cs typeface="Times New Roman" pitchFamily="18" charset="0"/>
              </a:rPr>
              <a:t>109</a:t>
            </a:r>
            <a:r>
              <a:rPr lang="zh-TW" altLang="en-US" sz="2400" b="1" smtClean="0">
                <a:solidFill>
                  <a:srgbClr val="C00000"/>
                </a:solidFill>
                <a:latin typeface="微軟正黑體" pitchFamily="34" charset="-120"/>
                <a:ea typeface="微軟正黑體" pitchFamily="34" charset="-120"/>
                <a:cs typeface="Times New Roman" pitchFamily="18" charset="0"/>
              </a:rPr>
              <a:t>年</a:t>
            </a:r>
            <a:r>
              <a:rPr lang="en-US" altLang="zh-TW" sz="2400" b="1" smtClean="0">
                <a:solidFill>
                  <a:srgbClr val="C00000"/>
                </a:solidFill>
                <a:latin typeface="微軟正黑體" pitchFamily="34" charset="-120"/>
                <a:ea typeface="微軟正黑體" pitchFamily="34" charset="-120"/>
                <a:cs typeface="Times New Roman" pitchFamily="18" charset="0"/>
              </a:rPr>
              <a:t>6</a:t>
            </a:r>
            <a:r>
              <a:rPr lang="zh-TW" altLang="en-US" sz="2400" b="1" smtClean="0">
                <a:solidFill>
                  <a:srgbClr val="C00000"/>
                </a:solidFill>
                <a:latin typeface="微軟正黑體" pitchFamily="34" charset="-120"/>
                <a:ea typeface="微軟正黑體" pitchFamily="34" charset="-120"/>
                <a:cs typeface="Times New Roman" pitchFamily="18" charset="0"/>
              </a:rPr>
              <a:t>月</a:t>
            </a:r>
            <a:r>
              <a:rPr lang="en-US" altLang="zh-TW" sz="2400" b="1" smtClean="0">
                <a:solidFill>
                  <a:srgbClr val="C00000"/>
                </a:solidFill>
                <a:latin typeface="微軟正黑體" pitchFamily="34" charset="-120"/>
                <a:ea typeface="微軟正黑體" pitchFamily="34" charset="-120"/>
                <a:cs typeface="Times New Roman" pitchFamily="18" charset="0"/>
              </a:rPr>
              <a:t>2</a:t>
            </a:r>
            <a:r>
              <a:rPr lang="zh-TW" altLang="en-US" sz="2400" b="1" smtClean="0">
                <a:solidFill>
                  <a:srgbClr val="C00000"/>
                </a:solidFill>
                <a:latin typeface="微軟正黑體" pitchFamily="34" charset="-120"/>
                <a:ea typeface="微軟正黑體" pitchFamily="34" charset="-120"/>
                <a:cs typeface="Times New Roman" pitchFamily="18" charset="0"/>
              </a:rPr>
              <a:t>日</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二</a:t>
            </a:r>
            <a:r>
              <a:rPr lang="en-US" altLang="zh-TW" sz="2400" b="1" smtClean="0">
                <a:solidFill>
                  <a:srgbClr val="C00000"/>
                </a:solidFill>
                <a:latin typeface="微軟正黑體" pitchFamily="34" charset="-120"/>
                <a:ea typeface="微軟正黑體" pitchFamily="34" charset="-120"/>
                <a:cs typeface="Times New Roman" pitchFamily="18" charset="0"/>
              </a:rPr>
              <a:t>)17:00</a:t>
            </a:r>
            <a:r>
              <a:rPr lang="zh-TW" altLang="en-US" sz="2400" b="1" smtClean="0">
                <a:solidFill>
                  <a:srgbClr val="C00000"/>
                </a:solidFill>
                <a:latin typeface="微軟正黑體" pitchFamily="34" charset="-120"/>
                <a:ea typeface="微軟正黑體" pitchFamily="34" charset="-120"/>
                <a:cs typeface="Times New Roman" pitchFamily="18" charset="0"/>
              </a:rPr>
              <a:t>止</a:t>
            </a:r>
            <a:r>
              <a:rPr lang="en-US" altLang="zh-TW" sz="2400" b="1" smtClean="0">
                <a:solidFill>
                  <a:srgbClr val="C00000"/>
                </a:solidFill>
                <a:latin typeface="微軟正黑體" pitchFamily="34" charset="-120"/>
                <a:ea typeface="微軟正黑體" pitchFamily="34" charset="-120"/>
                <a:cs typeface="Times New Roman" pitchFamily="18" charset="0"/>
              </a:rPr>
              <a:t/>
            </a:r>
            <a:br>
              <a:rPr lang="en-US" altLang="zh-TW" sz="2400" b="1" smtClean="0">
                <a:solidFill>
                  <a:srgbClr val="C00000"/>
                </a:solidFill>
                <a:latin typeface="微軟正黑體" pitchFamily="34" charset="-120"/>
                <a:ea typeface="微軟正黑體" pitchFamily="34" charset="-120"/>
                <a:cs typeface="Times New Roman" pitchFamily="18" charset="0"/>
              </a:rPr>
            </a:br>
            <a:r>
              <a:rPr lang="zh-TW" altLang="en-US" sz="2400" b="1" smtClean="0">
                <a:solidFill>
                  <a:srgbClr val="002060"/>
                </a:solidFill>
                <a:latin typeface="微軟正黑體" pitchFamily="34" charset="-120"/>
                <a:ea typeface="微軟正黑體" pitchFamily="34" charset="-120"/>
                <a:cs typeface="Times New Roman" pitchFamily="18" charset="0"/>
              </a:rPr>
              <a:t>提供網路選填登記志願系統練習版，供免試生事先熟悉操作介面流程或試填志願順序。</a:t>
            </a:r>
            <a:endParaRPr lang="en-US" altLang="zh-TW" sz="2400" b="1" smtClean="0">
              <a:solidFill>
                <a:srgbClr val="002060"/>
              </a:solidFill>
              <a:latin typeface="微軟正黑體" pitchFamily="34" charset="-120"/>
              <a:ea typeface="微軟正黑體" pitchFamily="34" charset="-120"/>
              <a:cs typeface="Times New Roman" pitchFamily="18" charset="0"/>
            </a:endParaRPr>
          </a:p>
          <a:p>
            <a:pPr eaLnBrk="1" hangingPunct="1">
              <a:lnSpc>
                <a:spcPts val="2800"/>
              </a:lnSpc>
              <a:spcBef>
                <a:spcPts val="600"/>
              </a:spcBef>
              <a:spcAft>
                <a:spcPts val="600"/>
              </a:spcAft>
              <a:buFont typeface="Wingdings" pitchFamily="2" charset="2"/>
              <a:buChar char="Ø"/>
            </a:pPr>
            <a:r>
              <a:rPr lang="zh-TW" altLang="en-US" sz="2400" b="1" smtClean="0">
                <a:solidFill>
                  <a:srgbClr val="002060"/>
                </a:solidFill>
                <a:latin typeface="微軟正黑體" pitchFamily="34" charset="-120"/>
                <a:ea typeface="微軟正黑體" pitchFamily="34" charset="-120"/>
                <a:cs typeface="Times New Roman" pitchFamily="18" charset="0"/>
              </a:rPr>
              <a:t>本委員會將於網路選填登記志願期間，於本委員會網站置放「網路選填登記志願系統操作手冊」供免試生下載參考使用。</a:t>
            </a:r>
            <a:endParaRPr lang="en-US" altLang="zh-TW" sz="2400" b="1" smtClean="0">
              <a:solidFill>
                <a:srgbClr val="002060"/>
              </a:solidFill>
              <a:latin typeface="微軟正黑體" pitchFamily="34" charset="-120"/>
              <a:ea typeface="微軟正黑體" pitchFamily="34" charset="-120"/>
              <a:cs typeface="Times New Roman" pitchFamily="18" charset="0"/>
            </a:endParaRPr>
          </a:p>
          <a:p>
            <a:pPr eaLnBrk="1" hangingPunct="1">
              <a:lnSpc>
                <a:spcPts val="2800"/>
              </a:lnSpc>
              <a:spcBef>
                <a:spcPts val="600"/>
              </a:spcBef>
              <a:spcAft>
                <a:spcPts val="600"/>
              </a:spcAft>
              <a:buFont typeface="Wingdings" pitchFamily="2" charset="2"/>
              <a:buChar char="Ø"/>
            </a:pPr>
            <a:r>
              <a:rPr lang="zh-TW" altLang="en-US" sz="2400" b="1" smtClean="0">
                <a:solidFill>
                  <a:srgbClr val="C00000"/>
                </a:solidFill>
                <a:latin typeface="微軟正黑體" pitchFamily="34" charset="-120"/>
                <a:ea typeface="微軟正黑體" pitchFamily="34" charset="-120"/>
                <a:cs typeface="Times New Roman" pitchFamily="18" charset="0"/>
              </a:rPr>
              <a:t>本招生一律採網路選填登記志願</a:t>
            </a:r>
            <a:r>
              <a:rPr lang="zh-TW" altLang="en-US" sz="2400" b="1" smtClean="0">
                <a:solidFill>
                  <a:srgbClr val="002060"/>
                </a:solidFill>
                <a:latin typeface="微軟正黑體" pitchFamily="34" charset="-120"/>
                <a:ea typeface="微軟正黑體" pitchFamily="34" charset="-120"/>
                <a:cs typeface="Times New Roman" pitchFamily="18" charset="0"/>
              </a:rPr>
              <a:t>，並於</a:t>
            </a:r>
            <a:r>
              <a:rPr lang="en-US" altLang="zh-TW" sz="2400" b="1" smtClean="0">
                <a:solidFill>
                  <a:srgbClr val="C00000"/>
                </a:solidFill>
                <a:latin typeface="微軟正黑體" pitchFamily="34" charset="-120"/>
                <a:ea typeface="微軟正黑體" pitchFamily="34" charset="-120"/>
                <a:cs typeface="Times New Roman" pitchFamily="18" charset="0"/>
              </a:rPr>
              <a:t>109</a:t>
            </a:r>
            <a:r>
              <a:rPr lang="zh-TW" altLang="en-US" sz="2400" b="1" smtClean="0">
                <a:solidFill>
                  <a:srgbClr val="C00000"/>
                </a:solidFill>
                <a:latin typeface="微軟正黑體" pitchFamily="34" charset="-120"/>
                <a:ea typeface="微軟正黑體" pitchFamily="34" charset="-120"/>
                <a:cs typeface="Times New Roman" pitchFamily="18" charset="0"/>
              </a:rPr>
              <a:t>年</a:t>
            </a:r>
            <a:r>
              <a:rPr lang="en-US" altLang="zh-TW" sz="2400" b="1" smtClean="0">
                <a:solidFill>
                  <a:srgbClr val="C00000"/>
                </a:solidFill>
                <a:latin typeface="微軟正黑體" pitchFamily="34" charset="-120"/>
                <a:ea typeface="微軟正黑體" pitchFamily="34" charset="-120"/>
                <a:cs typeface="Times New Roman" pitchFamily="18" charset="0"/>
              </a:rPr>
              <a:t>6</a:t>
            </a:r>
            <a:r>
              <a:rPr lang="zh-TW" altLang="en-US" sz="2400" b="1" smtClean="0">
                <a:solidFill>
                  <a:srgbClr val="C00000"/>
                </a:solidFill>
                <a:latin typeface="微軟正黑體" pitchFamily="34" charset="-120"/>
                <a:ea typeface="微軟正黑體" pitchFamily="34" charset="-120"/>
                <a:cs typeface="Times New Roman" pitchFamily="18" charset="0"/>
              </a:rPr>
              <a:t>月</a:t>
            </a:r>
            <a:r>
              <a:rPr lang="en-US" altLang="zh-TW" sz="2400" b="1" smtClean="0">
                <a:solidFill>
                  <a:srgbClr val="C00000"/>
                </a:solidFill>
                <a:latin typeface="微軟正黑體" pitchFamily="34" charset="-120"/>
                <a:ea typeface="微軟正黑體" pitchFamily="34" charset="-120"/>
                <a:cs typeface="Times New Roman" pitchFamily="18" charset="0"/>
              </a:rPr>
              <a:t>4</a:t>
            </a:r>
            <a:r>
              <a:rPr lang="zh-TW" altLang="en-US" sz="2400" b="1" smtClean="0">
                <a:solidFill>
                  <a:srgbClr val="C00000"/>
                </a:solidFill>
                <a:latin typeface="微軟正黑體" pitchFamily="34" charset="-120"/>
                <a:ea typeface="微軟正黑體" pitchFamily="34" charset="-120"/>
                <a:cs typeface="Times New Roman" pitchFamily="18" charset="0"/>
              </a:rPr>
              <a:t>日</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四</a:t>
            </a:r>
            <a:r>
              <a:rPr lang="en-US" altLang="zh-TW" sz="2400" b="1" smtClean="0">
                <a:solidFill>
                  <a:srgbClr val="C00000"/>
                </a:solidFill>
                <a:latin typeface="微軟正黑體" pitchFamily="34" charset="-120"/>
                <a:ea typeface="微軟正黑體" pitchFamily="34" charset="-120"/>
                <a:cs typeface="Times New Roman" pitchFamily="18" charset="0"/>
              </a:rPr>
              <a:t>)10:00</a:t>
            </a:r>
            <a:r>
              <a:rPr lang="zh-TW" altLang="en-US" sz="2400" b="1" smtClean="0">
                <a:solidFill>
                  <a:srgbClr val="C00000"/>
                </a:solidFill>
                <a:latin typeface="微軟正黑體" pitchFamily="34" charset="-120"/>
                <a:ea typeface="微軟正黑體" pitchFamily="34" charset="-120"/>
                <a:cs typeface="Times New Roman" pitchFamily="18" charset="0"/>
              </a:rPr>
              <a:t>起至</a:t>
            </a:r>
            <a:r>
              <a:rPr lang="en-US" altLang="zh-TW" sz="2400" b="1" smtClean="0">
                <a:solidFill>
                  <a:srgbClr val="C00000"/>
                </a:solidFill>
                <a:latin typeface="微軟正黑體" pitchFamily="34" charset="-120"/>
                <a:ea typeface="微軟正黑體" pitchFamily="34" charset="-120"/>
                <a:cs typeface="Times New Roman" pitchFamily="18" charset="0"/>
              </a:rPr>
              <a:t>109</a:t>
            </a:r>
            <a:r>
              <a:rPr lang="zh-TW" altLang="en-US" sz="2400" b="1" smtClean="0">
                <a:solidFill>
                  <a:srgbClr val="C00000"/>
                </a:solidFill>
                <a:latin typeface="微軟正黑體" pitchFamily="34" charset="-120"/>
                <a:ea typeface="微軟正黑體" pitchFamily="34" charset="-120"/>
                <a:cs typeface="Times New Roman" pitchFamily="18" charset="0"/>
              </a:rPr>
              <a:t>年</a:t>
            </a:r>
            <a:r>
              <a:rPr lang="en-US" altLang="zh-TW" sz="2400" b="1" smtClean="0">
                <a:solidFill>
                  <a:srgbClr val="C00000"/>
                </a:solidFill>
                <a:latin typeface="微軟正黑體" pitchFamily="34" charset="-120"/>
                <a:ea typeface="微軟正黑體" pitchFamily="34" charset="-120"/>
                <a:cs typeface="Times New Roman" pitchFamily="18" charset="0"/>
              </a:rPr>
              <a:t>6</a:t>
            </a:r>
            <a:r>
              <a:rPr lang="zh-TW" altLang="en-US" sz="2400" b="1" smtClean="0">
                <a:solidFill>
                  <a:srgbClr val="C00000"/>
                </a:solidFill>
                <a:latin typeface="微軟正黑體" pitchFamily="34" charset="-120"/>
                <a:ea typeface="微軟正黑體" pitchFamily="34" charset="-120"/>
                <a:cs typeface="Times New Roman" pitchFamily="18" charset="0"/>
              </a:rPr>
              <a:t>月</a:t>
            </a:r>
            <a:r>
              <a:rPr lang="en-US" altLang="zh-TW" sz="2400" b="1" smtClean="0">
                <a:solidFill>
                  <a:srgbClr val="C00000"/>
                </a:solidFill>
                <a:latin typeface="微軟正黑體" pitchFamily="34" charset="-120"/>
                <a:ea typeface="微軟正黑體" pitchFamily="34" charset="-120"/>
                <a:cs typeface="Times New Roman" pitchFamily="18" charset="0"/>
              </a:rPr>
              <a:t>9</a:t>
            </a:r>
            <a:r>
              <a:rPr lang="zh-TW" altLang="en-US" sz="2400" b="1" smtClean="0">
                <a:solidFill>
                  <a:srgbClr val="C00000"/>
                </a:solidFill>
                <a:latin typeface="微軟正黑體" pitchFamily="34" charset="-120"/>
                <a:ea typeface="微軟正黑體" pitchFamily="34" charset="-120"/>
                <a:cs typeface="Times New Roman" pitchFamily="18" charset="0"/>
              </a:rPr>
              <a:t>日</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二</a:t>
            </a:r>
            <a:r>
              <a:rPr lang="en-US" altLang="zh-TW" sz="2400" b="1" smtClean="0">
                <a:solidFill>
                  <a:srgbClr val="C00000"/>
                </a:solidFill>
                <a:latin typeface="微軟正黑體" pitchFamily="34" charset="-120"/>
                <a:ea typeface="微軟正黑體" pitchFamily="34" charset="-120"/>
                <a:cs typeface="Times New Roman" pitchFamily="18" charset="0"/>
              </a:rPr>
              <a:t>)17:00</a:t>
            </a:r>
            <a:r>
              <a:rPr lang="zh-TW" altLang="en-US" sz="2400" b="1" smtClean="0">
                <a:solidFill>
                  <a:srgbClr val="C00000"/>
                </a:solidFill>
                <a:latin typeface="微軟正黑體" pitchFamily="34" charset="-120"/>
                <a:ea typeface="微軟正黑體" pitchFamily="34" charset="-120"/>
                <a:cs typeface="Times New Roman" pitchFamily="18" charset="0"/>
              </a:rPr>
              <a:t>止</a:t>
            </a:r>
            <a:r>
              <a:rPr lang="zh-TW" altLang="en-US" sz="2400" b="1" smtClean="0">
                <a:solidFill>
                  <a:srgbClr val="002060"/>
                </a:solidFill>
                <a:latin typeface="微軟正黑體" pitchFamily="34" charset="-120"/>
                <a:ea typeface="微軟正黑體" pitchFamily="34" charset="-120"/>
                <a:cs typeface="Times New Roman" pitchFamily="18" charset="0"/>
              </a:rPr>
              <a:t>開放網路選填登記志願系統。</a:t>
            </a:r>
            <a:endParaRPr lang="en-US" altLang="zh-TW" sz="2400" b="1" smtClean="0">
              <a:solidFill>
                <a:srgbClr val="002060"/>
              </a:solidFill>
              <a:latin typeface="微軟正黑體" pitchFamily="34" charset="-120"/>
              <a:ea typeface="微軟正黑體" pitchFamily="34" charset="-120"/>
              <a:cs typeface="Times New Roman" pitchFamily="18" charset="0"/>
            </a:endParaRPr>
          </a:p>
          <a:p>
            <a:pPr eaLnBrk="1" hangingPunct="1">
              <a:lnSpc>
                <a:spcPts val="2800"/>
              </a:lnSpc>
              <a:spcBef>
                <a:spcPts val="600"/>
              </a:spcBef>
              <a:spcAft>
                <a:spcPts val="600"/>
              </a:spcAft>
              <a:buFont typeface="Wingdings" pitchFamily="2" charset="2"/>
              <a:buChar char="Ø"/>
            </a:pPr>
            <a:r>
              <a:rPr lang="zh-TW" altLang="en-US" sz="2400" b="1" smtClean="0">
                <a:solidFill>
                  <a:srgbClr val="002060"/>
                </a:solidFill>
                <a:latin typeface="微軟正黑體" pitchFamily="34" charset="-120"/>
                <a:ea typeface="微軟正黑體" pitchFamily="34" charset="-120"/>
                <a:cs typeface="Times New Roman" pitchFamily="18" charset="0"/>
              </a:rPr>
              <a:t>本招生為全國一區，免試生可就招生學校各科（組）選填登記志願，</a:t>
            </a:r>
            <a:r>
              <a:rPr lang="zh-TW" altLang="en-US" sz="2400" b="1" smtClean="0">
                <a:solidFill>
                  <a:srgbClr val="C00000"/>
                </a:solidFill>
                <a:latin typeface="微軟正黑體" pitchFamily="34" charset="-120"/>
                <a:ea typeface="微軟正黑體" pitchFamily="34" charset="-120"/>
                <a:cs typeface="Times New Roman" pitchFamily="18" charset="0"/>
              </a:rPr>
              <a:t>最多以</a:t>
            </a:r>
            <a:r>
              <a:rPr lang="en-US" altLang="zh-TW" sz="2400" b="1" smtClean="0">
                <a:solidFill>
                  <a:srgbClr val="C00000"/>
                </a:solidFill>
                <a:latin typeface="微軟正黑體" pitchFamily="34" charset="-120"/>
                <a:ea typeface="微軟正黑體" pitchFamily="34" charset="-120"/>
                <a:cs typeface="Times New Roman" pitchFamily="18" charset="0"/>
              </a:rPr>
              <a:t>30</a:t>
            </a:r>
            <a:r>
              <a:rPr lang="zh-TW" altLang="en-US" sz="2400" b="1" smtClean="0">
                <a:solidFill>
                  <a:srgbClr val="C00000"/>
                </a:solidFill>
                <a:latin typeface="微軟正黑體" pitchFamily="34" charset="-120"/>
                <a:ea typeface="微軟正黑體" pitchFamily="34" charset="-120"/>
                <a:cs typeface="Times New Roman" pitchFamily="18" charset="0"/>
              </a:rPr>
              <a:t>個為限</a:t>
            </a:r>
            <a:r>
              <a:rPr lang="zh-TW" altLang="en-US" sz="2400" b="1" smtClean="0">
                <a:solidFill>
                  <a:srgbClr val="002060"/>
                </a:solidFill>
                <a:latin typeface="微軟正黑體" pitchFamily="34" charset="-120"/>
                <a:ea typeface="微軟正黑體" pitchFamily="34" charset="-120"/>
                <a:cs typeface="Times New Roman" pitchFamily="18" charset="0"/>
              </a:rPr>
              <a:t>。</a:t>
            </a:r>
            <a:endParaRPr lang="en-US" altLang="zh-TW" sz="2400" b="1" smtClean="0">
              <a:solidFill>
                <a:srgbClr val="002060"/>
              </a:solidFill>
              <a:latin typeface="微軟正黑體" pitchFamily="34" charset="-120"/>
              <a:ea typeface="微軟正黑體" pitchFamily="34" charset="-120"/>
              <a:cs typeface="Times New Roman" pitchFamily="18" charset="0"/>
            </a:endParaRPr>
          </a:p>
          <a:p>
            <a:pPr eaLnBrk="1" hangingPunct="1">
              <a:lnSpc>
                <a:spcPts val="2800"/>
              </a:lnSpc>
              <a:spcBef>
                <a:spcPts val="600"/>
              </a:spcBef>
              <a:spcAft>
                <a:spcPts val="600"/>
              </a:spcAft>
              <a:buFont typeface="Wingdings" pitchFamily="2" charset="2"/>
              <a:buChar char="Ø"/>
            </a:pPr>
            <a:r>
              <a:rPr lang="zh-TW" altLang="en-US" sz="2400" b="1" smtClean="0">
                <a:solidFill>
                  <a:srgbClr val="002060"/>
                </a:solidFill>
                <a:latin typeface="微軟正黑體" pitchFamily="34" charset="-120"/>
                <a:ea typeface="微軟正黑體" pitchFamily="34" charset="-120"/>
                <a:cs typeface="Times New Roman" pitchFamily="18" charset="0"/>
              </a:rPr>
              <a:t>免試生於網路選填登記志願規定期間內，至本委員會網站網路選填登記志願系統，輸入「</a:t>
            </a:r>
            <a:r>
              <a:rPr lang="zh-TW" altLang="en-US" sz="2400" b="1" smtClean="0">
                <a:solidFill>
                  <a:srgbClr val="C00000"/>
                </a:solidFill>
                <a:latin typeface="微軟正黑體" pitchFamily="34" charset="-120"/>
                <a:ea typeface="微軟正黑體" pitchFamily="34" charset="-120"/>
                <a:cs typeface="Times New Roman" pitchFamily="18" charset="0"/>
              </a:rPr>
              <a:t>身分證統一編號</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居留證號或入出境許可證統一證號</a:t>
            </a:r>
            <a:r>
              <a:rPr lang="en-US" altLang="zh-TW" sz="2400" b="1" smtClean="0">
                <a:solidFill>
                  <a:srgbClr val="C00000"/>
                </a:solidFill>
                <a:latin typeface="微軟正黑體" pitchFamily="34" charset="-120"/>
                <a:ea typeface="微軟正黑體" pitchFamily="34" charset="-120"/>
                <a:cs typeface="Times New Roman" pitchFamily="18" charset="0"/>
              </a:rPr>
              <a:t>)</a:t>
            </a:r>
            <a:r>
              <a:rPr lang="zh-TW" altLang="en-US" sz="2400" b="1" smtClean="0">
                <a:solidFill>
                  <a:srgbClr val="002060"/>
                </a:solidFill>
                <a:latin typeface="微軟正黑體" pitchFamily="34" charset="-120"/>
                <a:ea typeface="微軟正黑體" pitchFamily="34" charset="-120"/>
                <a:cs typeface="Times New Roman" pitchFamily="18" charset="0"/>
              </a:rPr>
              <a:t>」、「</a:t>
            </a:r>
            <a:r>
              <a:rPr lang="zh-TW" altLang="en-US" sz="2400" b="1" smtClean="0">
                <a:solidFill>
                  <a:srgbClr val="C00000"/>
                </a:solidFill>
                <a:latin typeface="微軟正黑體" pitchFamily="34" charset="-120"/>
                <a:ea typeface="微軟正黑體" pitchFamily="34" charset="-120"/>
                <a:cs typeface="Times New Roman" pitchFamily="18" charset="0"/>
              </a:rPr>
              <a:t>出生年月日</a:t>
            </a:r>
            <a:r>
              <a:rPr lang="zh-TW" altLang="en-US" sz="2400" b="1" smtClean="0">
                <a:solidFill>
                  <a:srgbClr val="002060"/>
                </a:solidFill>
                <a:latin typeface="微軟正黑體" pitchFamily="34" charset="-120"/>
                <a:ea typeface="微軟正黑體" pitchFamily="34" charset="-120"/>
                <a:cs typeface="Times New Roman" pitchFamily="18" charset="0"/>
              </a:rPr>
              <a:t>」及自行設定之「</a:t>
            </a:r>
            <a:r>
              <a:rPr lang="zh-TW" altLang="en-US" sz="2400" b="1" smtClean="0">
                <a:solidFill>
                  <a:srgbClr val="C00000"/>
                </a:solidFill>
                <a:latin typeface="微軟正黑體" pitchFamily="34" charset="-120"/>
                <a:ea typeface="微軟正黑體" pitchFamily="34" charset="-120"/>
                <a:cs typeface="Times New Roman" pitchFamily="18" charset="0"/>
              </a:rPr>
              <a:t>通行碼</a:t>
            </a:r>
            <a:r>
              <a:rPr lang="zh-TW" altLang="en-US" sz="2400" b="1" smtClean="0">
                <a:solidFill>
                  <a:srgbClr val="002060"/>
                </a:solidFill>
                <a:latin typeface="微軟正黑體" pitchFamily="34" charset="-120"/>
                <a:ea typeface="微軟正黑體" pitchFamily="34" charset="-120"/>
                <a:cs typeface="Times New Roman" pitchFamily="18" charset="0"/>
              </a:rPr>
              <a:t>」後，即可登入系統進行選填登記志願。</a:t>
            </a:r>
            <a:endParaRPr lang="en-US" altLang="zh-TW" sz="2400" b="1" smtClean="0">
              <a:solidFill>
                <a:srgbClr val="002060"/>
              </a:solidFill>
              <a:latin typeface="微軟正黑體" pitchFamily="34" charset="-120"/>
              <a:ea typeface="微軟正黑體" pitchFamily="34" charset="-120"/>
              <a:cs typeface="Times New Roman" pitchFamily="18" charset="0"/>
            </a:endParaRPr>
          </a:p>
        </p:txBody>
      </p:sp>
      <p:sp>
        <p:nvSpPr>
          <p:cNvPr id="78851" name="標題 1"/>
          <p:cNvSpPr>
            <a:spLocks noGrp="1"/>
          </p:cNvSpPr>
          <p:nvPr>
            <p:ph type="title"/>
          </p:nvPr>
        </p:nvSpPr>
        <p:spPr>
          <a:xfrm>
            <a:off x="895350" y="317500"/>
            <a:ext cx="11496675" cy="1325563"/>
          </a:xfrm>
        </p:spPr>
        <p:txBody>
          <a:bodyPr/>
          <a:lstStyle/>
          <a:p>
            <a:pPr eaLnBrk="1" hangingPunct="1"/>
            <a:r>
              <a:rPr lang="zh-TW" altLang="en-US" sz="3700" b="1" smtClean="0">
                <a:solidFill>
                  <a:srgbClr val="002060"/>
                </a:solidFill>
                <a:latin typeface="微軟正黑體" pitchFamily="34" charset="-120"/>
                <a:ea typeface="微軟正黑體" pitchFamily="34" charset="-120"/>
              </a:rPr>
              <a:t>柒、</a:t>
            </a:r>
            <a:r>
              <a:rPr lang="zh-TW" altLang="en-US" sz="3700" b="1" smtClean="0">
                <a:solidFill>
                  <a:srgbClr val="002060"/>
                </a:solidFill>
                <a:latin typeface="微軟正黑體" pitchFamily="34" charset="-120"/>
                <a:ea typeface="微軟正黑體" pitchFamily="34" charset="-120"/>
                <a:cs typeface="Times New Roman" pitchFamily="18" charset="0"/>
              </a:rPr>
              <a:t>網路選填登記志願（</a:t>
            </a:r>
            <a:r>
              <a:rPr lang="en-US" altLang="zh-TW" sz="3700" b="1" smtClean="0">
                <a:solidFill>
                  <a:srgbClr val="002060"/>
                </a:solidFill>
                <a:latin typeface="微軟正黑體" pitchFamily="34" charset="-120"/>
                <a:ea typeface="微軟正黑體" pitchFamily="34" charset="-120"/>
                <a:cs typeface="Times New Roman" pitchFamily="18" charset="0"/>
              </a:rPr>
              <a:t>1/2</a:t>
            </a:r>
            <a:r>
              <a:rPr lang="zh-TW" altLang="en-US" sz="3700" b="1" smtClean="0">
                <a:solidFill>
                  <a:srgbClr val="002060"/>
                </a:solidFill>
                <a:latin typeface="微軟正黑體" pitchFamily="34" charset="-120"/>
                <a:ea typeface="微軟正黑體" pitchFamily="34" charset="-120"/>
                <a:cs typeface="Times New Roman" pitchFamily="18" charset="0"/>
              </a:rPr>
              <a:t>）</a:t>
            </a:r>
          </a:p>
        </p:txBody>
      </p:sp>
      <p:sp>
        <p:nvSpPr>
          <p:cNvPr id="78852" name="AutoShape 2" descr="「系統」的圖片搜尋結果"/>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8853" name="AutoShape 9" descr="data:image/png;base64,iVBORw0KGgoAAAANSUhEUgAAAQQAAADBCAMAAAAehD6LAAAB3VBMVEX///8AAAAIcK///wE1qs0AAAORDYQTCoEAAQAEAAAFV4UIc7QDGCQHdLgAAAUBCxPm5ubx8fH4+PjW1tbr6+va2to/Pz//XQLJyckfHx/Q0NCKAHwTCoVKSkr19fUuLi5XV1eenp56enoNDQ22trYdHR2Li4vBwcGbm5s1NTXzAG+AgICmpqZgYGBycnKIiIj+1gIHZ6ENN5YIY6mFAHfI7POurq6QsLMnpckPB2fyAGoIS3RdXV0GAyYnJycHRGp7lpZJsdGY1OTm0+PSsM4EDiQLBUPdw9r/9AYLI1x7xd4DMk6v3+sHUoHx5e8QCHPDj7wNBlwMBlEofZb4tjWk2efcUAMNQZNjJAStYaUnKQT+4QMGGy0JBDoIJ1UGKT75mkMELS4CAhr1fUwyNAO7uwXJo8NrbQMSMjsLM3IgZnwtj6sNIygKQ5JQUATS0wW4eLGcQpT7zycDUmr0K2P0UFimpwUZSVb3uDSGiQULK174pT0MSpwdGwWGeAa4qwbfzAMFAy6Zjgb1Zlfk5AJjXwX1fE73oD3KywWeNZIrLwMLW6cwmrgIHD2srgEOOI0ITIuoPg03FwaALgYNJnEZFAWya6dxcgQgCwNsKAZLHAS6RAmVNwQoDgDiUQOmb2zeAAAfHklEQVR4nO1diUNT19L3xATuJXCzQDCEVfbdEiNGqSIKglAWzWspQqEfzyKEpVpeS2ttXVrfe3yF+rov9uvf+s3MOecuSW4SJBhi39RqCJDc+d1ZfjNnzsmJE8dC/P1t+b6EfEt5L2ON+b6IvIqv+zIDqcz3deRRgj1MiD/fl5In8bW3gPaqin+YN99Xkxdpe5ObgFo64F5i7C8YGStaSX/4M9jndpdNMNaa70t61dJWK4xgadLtdjgc7gHGevJ9Ua9UvGdAfQWMwDPYV+bg0sdYU76v69WJv5kbgaoulaARuN19g32AAjzly/e1vSIJdIGyLvh/YaCvjCAogWgw6Xa4FxgL5fvqXoX4+yuFEUz0gdpoBAOl+MQEPAYs+vN9gUcv5Y2CEixMgvrwh4wAIsNldQG+nFRfe+Ls59QYQMCEiOnAwY2AsSvnWxiPjK83cQ71CmYMsRDTAfjBhGAJrOP8+VqGkRG+yPd1Hp1UEDVGXsiNAGAYKFVlwQCGcL6HDYA/lL6+xLmcU2OVTZS4eSjo45FASFVvw5UrMjK+psQ5wFVdGHBgIDBFAin1jefPX2GeMuKM7fm+3CMRr1D1P2UIAhiBCsIUA4PK8yhNDJhj32tKnAEDhSnAjZbPoicsqSxRrhAIlQx8BTljvi/4CKQCMbigKEARb5zlVCBBasEXehohMg46KDK+fn0VXwtiUHNTQft/ju7gsUKgsMoqVnkFg8ISRkaVlef7mnMuVUzRpmuKa54wl8JuzDocZSVJ7lBL/nCFqW6KjK8fcYZaSZkuLq6ZJnXD36DFqykgAGFAl9wlr2PHuQ7U1IoBhVtYOO6Hz4KeFhBqCYArPbVXOkRkrM33NedeToOiI4jCMlbPP4YhTVpYwpUrvbVVjPWeP/8mG3RTyMj3JedeutACntQUF5NDjIQfkslLcTXRPz1oDY0UGZdeQ+LczEpXwfyvQ2y8jqlgDR1iISEq8JjAI+MgY8F8X3SOBVjCThRVvgW2oMG/anjWYgqM0iMg0NCLkdHtgO9V9jbUVlZVVfb0drX2Nwcr8q3EYaUS1I7FVIgGF4prLmBUeAAZAttoQi4jQ2isZfXwbz2bBFadlEEBla7+UOFSqG689+reDmoyXVzzHn75POxwSFNouQJ54TJjTWQNtVRIAlAtlzs6Kis7WixINHQXaKzwU9zbiCqqgigUY9W0j7FRVBC9tYoeF3vrGSt1UGSUd91f5wuEmlsbJBotjQXZhi3Ha1d31rFsXC6uuYmp4keIjSWqUUViXLyC3ddSrLXdgymIs6+8u0G4T3sB9uRbySHi26jApRpgzzxNlvGooFJQuEIK8hUIoNWqDXEOtvIWZUPhFRd4ixU1toGX/14NOQSagoh/TY3ne6uYWIvkDRePyrrsXixwhsNQaNEBS2kXpAhVA0+4Dg7hUjU9KjQ0IkZyLdJR5hikplu6jnMbmU1vgTlFMznERlzFeHCz5hL8vQgJog++7sC4qU70UcsJe06873gmfToM0BJe8yu6/BxJDzn/zirDntqFaWosPKQsQFMJvPHoEA14SBWZyVGwA42hoJiDn7RVd3iZMA3lpDQFsRyLEJQsqWQFldklQSQgLYEjvvCcSohRcFwlLZViLCeff+N2T8g1ebe7ZIGniuz77YHLB/np/MnU6MrKMD2imK42UWNNWcZy8lKYFmA4BJNGm6Uje71wQev0UV17bmRqZjdSXV0dGaWvkA0Kgbr6uqKxH8/qixAqtwJN+8mVvT+c4J2KY9yF8q3cRwSqI0Uz+nPeYHcjh0J5bxlUfsghGFSlFWhbX7INrDIasvX1IDu2M07+4fuRSKTo/tzM8LWEb9VxW1BGgDncgLzYZ0Dg0rTHX7BV594qJogsyRAubXXnXIEcyMwuaj+V+pvNzJCzkhaQdWjao8eMbTudznWEoTE7MoQht/BaMHxylYonDw1rCDtwaY/GbrtYzImyjhy7NSsagKjWHfVF51rqWEoBXxjb0tgGYRB1OqnUyCr0txZEd9p/LxIx3VS/N9Tc3ttggcDl2pp/fMelsXXC4OoQ/B3DfJrNMkztsU+UkCqLIEskPdtjMYMvvny0pWkuFkcIht666nSOR51Rlp2lo20d82pqqqioSHAFQ9qsvqAomgsZAmEwfm4oOnRu3BljbHmfZdNj7Ycy4iguPWcCGFQXJSbKXpZSYmQGb4M7vDUUBb6wP7uYXeTvON4ZAnwhci8hyoeaLFYgHwgzGCd3WIfM8eDhIqvPqtvubQse416TryhyP9EMTtRabj+lyNLtGCWFt94iHJxxeHpz1vNazKzUFVUPJz8btIKwHY9FnUPSDKJvgyusMnVk88GhGbHfp4tXl0B5+attze3OmD1hVwJicQcWdQpugJFAREQIB/vp6mT/mfoOkCZdUgcZG8kjzx6OzIlHpy2XFOcYDKEZQGZwYlt6bVNlTbY3zNd1IJ2TJI+tmLnq++KRlTSucn4EZuCEiLiHTHFzUWUNdqS5ovFwEOR14b+oSFrCiYpK8zXtoRlcjVJEJFfYHGHsjM2reG3S6wEkjyR7KlJtokyGKgr4wziaAScHKltcY7ad5AASTZehz0DJAQV7u3lsQAxXF5m/7Dc0WYXcwMlBE2CwBhHR1mvFb2i3LhC/UP/jPpDwZa889iXvRazZMmDwpD3OleOg1cjaMmOVtjV0Lf7Skws1NTX8d9ccBxI3TopmxcSPSIyIIMSvk6aY8ypwZeyk7D9Q03YNwRuU6zU4/3SJfvPG2TQaJ1iB2GeW17h4P7kePKP7g5MiIltEV0hXPbcCCB4C4Tr95pNvDHVJSZNABJgkGZgcGBgYxLk4GqY9bixUFpN7TmyvehZxmidtEYArLuwCoIBL/CAjs6h8n2qdgFKTH6lqCaKFS1zHrvfgvczzwwb8NYJmUJm2MdBNuYH8gY+GamGy8lSJkIQnEpfmUmhXDc5Np6w366aujQ7PrByRlhmlhy9Zq66RZTVDW8ArgohWjCjwyIgDsg43PGipEnKZpKqqxSDTAILaRO6ClmFyS1B9Zebe3C6UupHI7oxNb/gVyGm+D8DjymSpp9GqdzClkD8sk37PH7r5Da4XAvq3gP7GFIzL9d2pU9/jgKTDjX5TJV9vaqaIlkZodeTn4fwhgBLSrzfdypOXxhhie4yPRPIRMJqP5UNOl+vrLbrror04deqUi0ZlaalLGtu9SHURSnX17kxStf/qxcdJ9OW0+Zt+Rt2hviMTk9IgNxAE3Gt/uf5yqqCgud4BDN7RVEoOGBdF8lmJEACRuTybgCFYEmXIXO0EAiM2oVwoxpFIzCWL4bNcuSobEBCDUy9cRlwUZHTqPtQyM4m9z7xKc8bNX0Ee7Nfj+C8OShcjGjQNSIPAVfVViQCouKKjud797s8fmKpnkVeiz8tJxs66nysWX1eFP+CIMOTVMDAF9yRkh2QQXNpvp7h8zxYwOeAAaWFvv+0gxTZ4ULhZXEyzgEwNh8scDgKhJREE7Q+BwSnai+6guGhXoheGCI4d3RD+IIjzcwwKfQhCYovN9UJi8A7U3GUiLhbAaEsaERQ7tq2iG4A73BQgfMPP30gEwaX+/u4fLygufqcRaS7Ddb1Cm3+0SgXXbSemCn/gxPnH1CAASYSo6IIUqf324geNybhY6GeViP3meww3WF6SxPkGpQcFQLDYwf+9+8Mf3714550/eVwspbgI8L2Zby0OKaK/GvPI/EDEeTE8izstVWYCQdHePWUWxpYgJJRhXJSZ+NrwStIUTSEIzbgo6jZtnWC3ajhx3g+H+UksJhBcv1kwAL4IpBl4paqXkNeAM+M81cvgECgXEjBWdPypJKfaCxG7zjeILimXajhx9oTDPO6bCKOL/fr7DzwmUlxktNOQ+KLgI9cism5YOfCUy0sseojSFmrb+kpdaoV0HajdxyOfiiPSoOc0EGeUMO4rG1TNIOAMGERFDaD47sWfpyAu9om4eFm+1nARL58Ah7kDcue2JB0PK10HmK4Qcx1x6pQot8SW2+cCBDNhRBBQfoXw+OLP73GPHeeLpn7F6L37spCuPlAnoSLnIBwEhm7+C6tYQ7nYck2NojBOFIg3m18UTYBnBhCNNxOgwEhchfRPQYCc+RlqqYM4cBI1zQkMWToFP45DVXd453Cad5zXEATIfuQs2u9/GMobfHGQ6mg1QwMzW+mxU+Rw0pgdj6OfVSQI1zlxviHZEoHwXRIGGBcn3TyN5qaEPE1vX5pZPGkFG5+kkN4J6s0GBhGX+aw8+AMR50VkS9atlL9+/xsyJQHCby61Tyw55KaExFaYSy1xu8vSizvtQlDZsrjaZZfRD+vNIleVU3+pySPyg773OrHfjIQZfsClfv/DdxAXkTSDx7hyVEL6CYTB9DpmEvdZebG3im8t64txWQVIYyrYpVyvIQ8gEDT5rMuF/7uY+vsPIjxo1Exw4xB1jjYMUVW/UJZR0bQgbIoLxo3DNReeiOvP8gpaDRh4x/n5rCBCBAlT3yVyYI6L2EygbWeZfS4rnkcEXj0UBg7Hc6nGNHaIaqYvoTF0ZAnCCZ8enaffw6qaQADerH0PpXNiVIS46FIn5UEu4hWmUgxScRmORCLVu3P3ZoZHr03ZmiZfUe8TtzTdKri9nP2R66Dg+Rp0uASC0JBe9TqcvSoPtYUCFbpPXKfI+OMsb7pjQxGnYskf4E79+uuv3//++++/agybCX2mt/g5smsbgIbnquVqRHV10f17Myujo1MJP81z9STfsjLBZVDIwKQQGocwr432WUB4eEMocamGQOD013Y7aF15e6N16k92DrQL4mgOLB4oGIiYaBU0XDrBRJaQc6Cevdn7R+8ViTUJZNVEKYvmVsy1Fr0sj4x8S594IzVhUZSepG8YP1HCQQgvyjtJIEC6t199quiuTHpZKQojS8ClB6KD8t1U+gOZGFL1wsLCks4X5SrkcKRIn59KLVMryKmLTFId2TWciG9qpshYRu/sSkJeLoNyjm/CRBhE+Il44ia3BI1+pjZF1OrXLaCysb2/vy0YCoWCbf2nRdmsXEdHwlOLHH2ThvUZEdhwTbphupPPQSF9Ly0KGDh+TsRBn0ttlQbmSDgOIwvhl/dNWMI2bfIGlmwL0vWrzgQTjFdmCA+CMDIrFE4bjD2W1tou6GcbHQ25NrNrwSEiCi0sJF3invbhPd/65OlnIL+A3AXZArl9+/YX6J2YsfTFcT2pzIal1sXFxrgFHiTQYTYGv9gR0ZuC75v3EDE2m1Z7Ln3WJe+6XbCFrDoqUytzER0IaT68kOSRkXja1smM8vXXY58gGPyXwjJDLvOQwB2GFwTGYJmXR7+ulGHcawHhoa3q0h/K6JAvSwl5D1TLtn6lSEkicaPbNlHGIyNuZswMAshnYBYeAuFsWGRIPEagWByzwhif12Et5WasbYday03pQv2PcAS3VBtoOzgHTuxMTg4MQv4q9aClWU3q2m4kfXC0yNToyszMqH5HaPP3gsiRuA/+a4u2Y2Pz82+QzBty8uQv8FtLbh4S1sTV3yJD4EvsO9F1cbIGT5UU+qrSlBPBShMIPPwZWi+VelTaY2bJWEk3ePelF6R5a4NDPwCPtA9S3HgDijfmP/8YQLjrEkthEBIkTbhAIHBF4tFt8SyFL87J0vcZ2mRrdWkQtebBxxhSwr9cZhiypqRZCJ2RgschOXjHSvvM1gcIiq86vwIQ7jBB4d3h8L64qmnuDXTJMb68xsQAHwXFjJOnbR3sAGLLxl5C+PKwiIwYE56liwUfXezs/CeAgNmBKNbZcJiPIDKtRvcGlUXX5S2jSo8eZdoyHehuSNI0pdT3tjcHcrtVjKyQmzZWJa6f7CEY+6oTQPg7gOCSwH0TDgt1acigmD/eiMYlCF4dhHQT+YHujE0uBYFvag4dyQAr9XdkZEQKMGYPwvsIwvvzJ8eQNEzirzwMhwV3uG6MI7Jt56q49CYDaNvqvy2bLp+L3cEmwxFNc3OmwiMjEecP07jDRQDh87GTX2ObgyZmnus04aaRG1gsKmuMHgNo23m+LKb9FU17+gt1Wo5mmwsxFc4ZsdXN2Cf2GHx1sfOjjz8dO/khXg/9SlinCdOGN6h7MQkCv2a+TcruCjLu+lCZdvvxY02jevNoJhLofSb5aTj48BeL3u+bHn8KZnBy/o2xkx+gC/TxuCgypFJseAOL7sjrD5jew86UM4Dg0rQvno49RtzJy45ktw/FZBEZMQ/fMWMw3zlvhISLnR+fPPkGgPAtBilOlSQISJprngjOHNXTuXgP7nM2+SE9CJr27NHY2FOwA7bjdGLmPYrQiKPmMjJiheoyg/DPzn/qjz/u7BzjIHwClkCs+aFOE96rkd6gqHE9QTbIN+G8OHVesweh6c6Xjx4DPXl02wXX2ISbq+DZqpSvcjjhK5IiMiYQ5zFIBzJb/A2dgYPwGRhCqQBB0IRbNegNlChUPpiHok/y8eKhJSVxtgfhi61nT58+2wIrQGegLfjrLEe7nqaGZ2aM/pKP3o84I20gcJmI8/vICyQe6AwIArBmJhzouU4TLsgBNAAhqh+uYzgAZ6YtqWzBtHXIViAb7fENlzFw2UPvJx/9WSze6vUGLQAPiJYCvJ+JOAMG0hTAGSg8zAMIzyQI4ecyQ07ruYEt7TG5bmDqnoimQSqHtm+5GbLjlBIHzzgUXbg2U6S3VqrlQTmUpycM4my0FMADPr7Y+S98+Dl3Bg7C/4KWOGINyUGCUGPkhm3dGyzrZKf5cynK6UCixqv6I9G1Wl13GrINz770oeC+ld2IqbtULTdFUCFZyiMjrnoYkfEfFy8CP7pocgYOAvaVBjgIvJBWcBJRRAc1putgvWHc95tSxIXEqLDnXI/Hd0QNtrET3zMQwF3ImIBf7myB0bnEPqP8Dj9s02EQZxkZP+oEKwAT+JvMDBQbAAT8eWQWRoYE0jwtVVjXlUkgNrXJ5sHFnwBCVGqMYugfdQ6NvzXu5Iny4BOM6AZWCKqNzTF4CXw/jWgp/FvPiRcpLvzj5L+kMwAI8ye/RhBKOAii334TZ4647ZbGdGUSwqDQNUVY67aC4EwSBODqW+fOvUXns0SROh5sOskPbmBWH2TOMuBUKe+slTjPQ7EkUqPuDBwElwDNoAnTujewnW2ZG1oSr0Q4f4o1CcvYopKgf9Q5TgCMD0nT2IOfqj8IBDPUXqWEQMdmrYwm9mWpvuGRkYjzXa7u3zs7ZYrQnYFA+BBvuQBhhF+3nEhlmhr3SBCSd0SKbJjs0CETBuJgIoHAEAHwtgAAvjp3LsrpQkP2IAzD3b8/d28FdLfrwVH2EpzRYxBnbghoChd1ZyAQPsCtXry3FuaVkpzAwxZYXJULESmKZ9E3SV41M5eSqwYAb4MBSAC4PVwdH3IOiVO8skchs/CWt0Mnzrzj/D5FBEoShjOgl5zEhnsT50rPeSC4XlMjJzXUbWZpqFhFzIol74vxmUDYwSTAAbhqAQDgQNIYl+knpyea0ityzogtBe1D7gWygvy0cywJBEqpOk2QA3h4Gzd0ZVK91Wk7hzhtgLDtdFIMHBfpYcgAYC+2I9dvl3M0uCWFjHSAQMDlXte33Al0vT81YXASSgfpPZImsAt6blD1KtqmFcqnNJNipvwGStzphCQgABjXAYjGtgXAqrq/NvsgxzPutC3LiIzUcf5Hp7mVYAHhmWy46zShWPcG9j/i3xab7kebnSUbsTEuGAIBQDlB9wH0NG1xbfbh5ponx0dSUeen1EKcPzIZQqJsMd5rPitoguIxmJKcNrDfCcZ/IAVl0luNMT0mggVEyQf0lx95sPlwdm2RMlBuDzmmU1EEZ1xAzohEycYQQG5rOgicJjyRuUFKTxom085/JDlq6rFx3TnOaREHgDo1VJKBE8yuPeBZuelMrs/Cp9HWPhNxHnv/c/uuM3r/AG+ucS+4ZXgDSkfagCXKyRTkv10HYWicioT1uB5lVXSCTQEAq289giZbLzaEKDLiVjSDOKcWvC0lZAnP+aHFF6bNGGSo8HhnIWXbWLgS1UsyEbowDoATbK7Jpa7K00ez84k+u2JCX4tj7Kem27dv37lzZ2tr69ndu798RvLJ00++/fbbf38ge81nZYacNnlDV6apOUEVUrUERNAcMiVCgGB/bW1tX37sWG33kR0fQnen1Og40wAlzddr/EuN6ZOVDCsHYhVyWV4r9uhjPJk/F1EUECm3L1GuVjf4eyoAgGfxwYPFESZWZBv6c39Qo39YLyXpuhxyLS4L4bMJnCZcMnlD5jpfVIwpV5Ut4xpq6eKDxX29cd3TfBRnt44WVUdkLUUdrj6dOKcXnOEqIxA4Tbhu8oaMt0r2DlJPZxsDriP7+/t0BDaRsN4j2gU6CvW1Pu5EG1YneZ+Rn+EygMe3oExMTCyR4LC7i9ulqvIlad5NuGnKDVWN/WkDt09uabHZzSe+uzyiGa/ZdWRHVF7DJos+tUN5a6JMnw0SnxHtdhv/Go8RKO4OvIdwK/Gwh9ozbd7U8ZHX0pWK7XqUSKCq/AiZqjNHeD7lFG80yS/JGUsPOOl9Nszjx3spnablzTP9wYBPB6Mu0Cx6ibUYFuzOGjFPu9a3H+0Je7uWXqs5Mh4EBPQNZXk5xbEfJgfpqKytfbPD2PZ7hmoluxusx8ajogOG/EyGsGs8QZ+R3JdZcSsIVDpqSXqnk44QFQkNtpfWxY3l6E8TmyEMqk2tJqSswBmzmmsX4nZwmpA8CGwvOMtJBm9/l/1HQgeSZZQar5Yj5MRJq8rC0tLE4MDAJA4WO8rc7jIdkxSw/JhO32Qb6MI8x0Nj/g8L40HReoweL+FU8UfOyqkLSxMGJolm4r5hqzCX+t7G1q6uxtbW7v42CnHe9iYaEs//R1nUFSVjYG7s2IunlDCZLBF2smj6XkN/Y32KX2lp6Gpt729ubu5uNbY5HIOPcLiPEOxmeQy3RVQm90HggKlSaoRE/pkmvmBrFourPcfgQ37uVVvWn6Rks0DObHKh+dNt/KH+rso0OTOrLZNHLdciRUknkZN427q7ag92YrKQy21JpU1FsP9MT9IpQbXtx+SjMu9H7qcbhK4LtJ3uzWZgwCodZ9pSqeevqChva2uDkNAW8h6jT02dymoWvDuz3klS2Xqcz+I/uPD2t3ZbNFWyl9rMTZVCEcHftafPknfkZZJ8X3uupI7Co8I0bf6upqWtjl5fEIj0rGLrfWvs8Z0DOkS+Lz5H0sAPI2eIwt2xsUd3qOP61wKBOh87OB6loC3Mj409/kX7i4HQjux4lUZi+DGQj8ZAHv1yB0/5yQKKfF9/LoR6fHxehk+hAQxfPkYcxuYffXnnLwFCCHskTVE5OwpfaAquw/y09ezunZ9cWTRQ8q3B4YUTBH12MnawthFKAXyuWwYBgqCIaXIu+PF+B4PhGJTJh5QOVDlmmSKMZ9bbLPlvGR1WGvCuxxNnSWlKRBFr5LqUrqYE4XhUyoeQRtR1h8/QWmCIWxXWVrdje0OxVBi89PD5cZF2vNk0RzlOw4MWINZj8fj29nY8HpMRIxUIudy/nBcxCEL07XN8ai4RCSssKXptx/hj7bIS6iCoXGmaHDsn50ltQUiS4/0pj5nFIAh8itLJ56r1wdpkEKLJufOYf95nJvErkiBEjYHqqARCzJgnoJBkCMfu01cOKHRyQQxnZ4feNt1/bhK6b1iDRCIGKSZ1C0r4AP5qnEwhKtTWB6wNk7D4xkYCCAXeZW03NFmlTVegtq413f4E36BJywS2VOiHaVtP7VV3YgSEU7/9Q0SfLL4xngTCMVpVeCnBgbK1ByN4vr44W3MDPwPVFgh4bpxvzDMkj5/VlyNpwM/6nd1c2zdXB0aI4EBw+kRPRTGEWkorJd8qHF66GfOsbT58iEP0lvsrPMMMhL5V0QJCYX/YBAlSJRyhXZsFHDYfyLFEcg3PDvcMmTTOyQxhLh4Kv5UC0i6POAIgwCI210ZoZMWlKC4eItaFGxjZ0wLCcVhuz4FUdOtzJCOLaw/Ds/pkfUKI4EBcjZqLh1we/JRnqetvkE6g0i6bzUWPnF5SLCHCiRuzTCAUfCvFInXNciMSKL/wYHN2Vu41kbKxHROMcU9/ruBbKUnibzNNL2n7a7NiywlFB8XkGXrxUPCtlNQS1A80AF9YhliJjmEV8Az5sNBbKfYS4p9WpfDJRoiVfBcaP6CUn1wvmFWht1LSS6DVmG1UMVauPdhnyUcZH8V+lGMl3nY5w4VTCqq6v7i4KA7hl3IMBjOPXkwEgsSzvz+yrOiTG5czv8LrIb5+/bhIjSKBx9jhUOCtFC5+Htsl3bGjPQaBsEr+p9UzSUUoFCoPBtsC5aFQABy8ojzohecqvCf83jqvz+f1+k4EvH6f1xcI+HwVdV5/eZr1VAuBkHL8WymgWzDUVhcMABTl8JU3FAh4y8u9XlA96C0PlHvLfaETXm/IG4Iny+nb6V8xmHAiUgG0UnxBbzAYaAsGgoFAAECogH+5vqAwKI1AeAEE8aQ3kBGEE0ggjPnnQvikQl8Az81vBkvw9gfABSoqvKEKX10FuAH+V1HhC2FE8Hq9Fd5m+MGAP7v5Y51AFEgrxU//GWK7SOT32wbFVEIE4rVopRxOKtpfk1bKf+W/8leQ/wdU0iTDG2cO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8854" name="AutoShape 11" descr="data:image/png;base64,iVBORw0KGgoAAAANSUhEUgAAAQQAAADBCAMAAAAehD6LAAAB3VBMVEX///8AAAAIcK///wE1qs0AAAORDYQTCoEAAQAEAAAFV4UIc7QDGCQHdLgAAAUBCxPm5ubx8fH4+PjW1tbr6+va2to/Pz//XQLJyckfHx/Q0NCKAHwTCoVKSkr19fUuLi5XV1eenp56enoNDQ22trYdHR2Li4vBwcGbm5s1NTXzAG+AgICmpqZgYGBycnKIiIj+1gIHZ6ENN5YIY6mFAHfI7POurq6QsLMnpckPB2fyAGoIS3RdXV0GAyYnJycHRGp7lpZJsdGY1OTm0+PSsM4EDiQLBUPdw9r/9AYLI1x7xd4DMk6v3+sHUoHx5e8QCHPDj7wNBlwMBlEofZb4tjWk2efcUAMNQZNjJAStYaUnKQT+4QMGGy0JBDoIJ1UGKT75mkMELS4CAhr1fUwyNAO7uwXJo8NrbQMSMjsLM3IgZnwtj6sNIygKQ5JQUATS0wW4eLGcQpT7zycDUmr0K2P0UFimpwUZSVb3uDSGiQULK174pT0MSpwdGwWGeAa4qwbfzAMFAy6Zjgb1Zlfk5AJjXwX1fE73oD3KywWeNZIrLwMLW6cwmrgIHD2srgEOOI0ITIuoPg03FwaALgYNJnEZFAWya6dxcgQgCwNsKAZLHAS6RAmVNwQoDgDiUQOmb2zeAAAfHklEQVR4nO1diUNT19L3xATuJXCzQDCEVfbdEiNGqSIKglAWzWspQqEfzyKEpVpeS2ttXVrfe3yF+rov9uvf+s3MOecuSW4SJBhi39RqCJDc+d1ZfjNnzsmJE8dC/P1t+b6EfEt5L2ON+b6IvIqv+zIDqcz3deRRgj1MiD/fl5In8bW3gPaqin+YN99Xkxdpe5ObgFo64F5i7C8YGStaSX/4M9jndpdNMNaa70t61dJWK4xgadLtdjgc7gHGevJ9Ua9UvGdAfQWMwDPYV+bg0sdYU76v69WJv5kbgaoulaARuN19g32AAjzly/e1vSIJdIGyLvh/YaCvjCAogWgw6Xa4FxgL5fvqXoX4+yuFEUz0gdpoBAOl+MQEPAYs+vN9gUcv5Y2CEixMgvrwh4wAIsNldQG+nFRfe+Ls59QYQMCEiOnAwY2AsSvnWxiPjK83cQ71CmYMsRDTAfjBhGAJrOP8+VqGkRG+yPd1Hp1UEDVGXsiNAGAYKFVlwQCGcL6HDYA/lL6+xLmcU2OVTZS4eSjo45FASFVvw5UrMjK+psQ5wFVdGHBgIDBFAin1jefPX2GeMuKM7fm+3CMRr1D1P2UIAhiBCsIUA4PK8yhNDJhj32tKnAEDhSnAjZbPoicsqSxRrhAIlQx8BTljvi/4CKQCMbigKEARb5zlVCBBasEXehohMg46KDK+fn0VXwtiUHNTQft/ju7gsUKgsMoqVnkFg8ISRkaVlef7mnMuVUzRpmuKa54wl8JuzDocZSVJ7lBL/nCFqW6KjK8fcYZaSZkuLq6ZJnXD36DFqykgAGFAl9wlr2PHuQ7U1IoBhVtYOO6Hz4KeFhBqCYArPbVXOkRkrM33NedeToOiI4jCMlbPP4YhTVpYwpUrvbVVjPWeP/8mG3RTyMj3JedeutACntQUF5NDjIQfkslLcTXRPz1oDY0UGZdeQ+LczEpXwfyvQ2y8jqlgDR1iISEq8JjAI+MgY8F8X3SOBVjCThRVvgW2oMG/anjWYgqM0iMg0NCLkdHtgO9V9jbUVlZVVfb0drX2Nwcr8q3EYaUS1I7FVIgGF4prLmBUeAAZAttoQi4jQ2isZfXwbz2bBFadlEEBla7+UOFSqG689+reDmoyXVzzHn75POxwSFNouQJ54TJjTWQNtVRIAlAtlzs6Kis7WixINHQXaKzwU9zbiCqqgigUY9W0j7FRVBC9tYoeF3vrGSt1UGSUd91f5wuEmlsbJBotjQXZhi3Ha1d31rFsXC6uuYmp4keIjSWqUUViXLyC3ddSrLXdgymIs6+8u0G4T3sB9uRbySHi26jApRpgzzxNlvGooFJQuEIK8hUIoNWqDXEOtvIWZUPhFRd4ixU1toGX/14NOQSagoh/TY3ne6uYWIvkDRePyrrsXixwhsNQaNEBS2kXpAhVA0+4Dg7hUjU9KjQ0IkZyLdJR5hikplu6jnMbmU1vgTlFMznERlzFeHCz5hL8vQgJog++7sC4qU70UcsJe06873gmfToM0BJe8yu6/BxJDzn/zirDntqFaWosPKQsQFMJvPHoEA14SBWZyVGwA42hoJiDn7RVd3iZMA3lpDQFsRyLEJQsqWQFldklQSQgLYEjvvCcSohRcFwlLZViLCeff+N2T8g1ebe7ZIGniuz77YHLB/np/MnU6MrKMD2imK42UWNNWcZy8lKYFmA4BJNGm6Uje71wQev0UV17bmRqZjdSXV0dGaWvkA0Kgbr6uqKxH8/qixAqtwJN+8mVvT+c4J2KY9yF8q3cRwSqI0Uz+nPeYHcjh0J5bxlUfsghGFSlFWhbX7INrDIasvX1IDu2M07+4fuRSKTo/tzM8LWEb9VxW1BGgDncgLzYZ0Dg0rTHX7BV594qJogsyRAubXXnXIEcyMwuaj+V+pvNzJCzkhaQdWjao8eMbTudznWEoTE7MoQht/BaMHxylYonDw1rCDtwaY/GbrtYzImyjhy7NSsagKjWHfVF51rqWEoBXxjb0tgGYRB1OqnUyCr0txZEd9p/LxIx3VS/N9Tc3ttggcDl2pp/fMelsXXC4OoQ/B3DfJrNMkztsU+UkCqLIEskPdtjMYMvvny0pWkuFkcIht666nSOR51Rlp2lo20d82pqqqioSHAFQ9qsvqAomgsZAmEwfm4oOnRu3BljbHmfZdNj7Ycy4iguPWcCGFQXJSbKXpZSYmQGb4M7vDUUBb6wP7uYXeTvON4ZAnwhci8hyoeaLFYgHwgzGCd3WIfM8eDhIqvPqtvubQse416TryhyP9EMTtRabj+lyNLtGCWFt94iHJxxeHpz1vNazKzUFVUPJz8btIKwHY9FnUPSDKJvgyusMnVk88GhGbHfp4tXl0B5+attze3OmD1hVwJicQcWdQpugJFAREQIB/vp6mT/mfoOkCZdUgcZG8kjzx6OzIlHpy2XFOcYDKEZQGZwYlt6bVNlTbY3zNd1IJ2TJI+tmLnq++KRlTSucn4EZuCEiLiHTHFzUWUNdqS5ovFwEOR14b+oSFrCiYpK8zXtoRlcjVJEJFfYHGHsjM2reG3S6wEkjyR7KlJtokyGKgr4wziaAScHKltcY7ad5AASTZehz0DJAQV7u3lsQAxXF5m/7Dc0WYXcwMlBE2CwBhHR1mvFb2i3LhC/UP/jPpDwZa889iXvRazZMmDwpD3OleOg1cjaMmOVtjV0Lf7Skws1NTX8d9ccBxI3TopmxcSPSIyIIMSvk6aY8ypwZeyk7D9Q03YNwRuU6zU4/3SJfvPG2TQaJ1iB2GeW17h4P7kePKP7g5MiIltEV0hXPbcCCB4C4Tr95pNvDHVJSZNABJgkGZgcGBgYxLk4GqY9bixUFpN7TmyvehZxmidtEYArLuwCoIBL/CAjs6h8n2qdgFKTH6lqCaKFS1zHrvfgvczzwwb8NYJmUJm2MdBNuYH8gY+GamGy8lSJkIQnEpfmUmhXDc5Np6w366aujQ7PrByRlhmlhy9Zq66RZTVDW8ArgohWjCjwyIgDsg43PGipEnKZpKqqxSDTAILaRO6ClmFyS1B9Zebe3C6UupHI7oxNb/gVyGm+D8DjymSpp9GqdzClkD8sk37PH7r5Da4XAvq3gP7GFIzL9d2pU9/jgKTDjX5TJV9vaqaIlkZodeTn4fwhgBLSrzfdypOXxhhie4yPRPIRMJqP5UNOl+vrLbrror04deqUi0ZlaalLGtu9SHURSnX17kxStf/qxcdJ9OW0+Zt+Rt2hviMTk9IgNxAE3Gt/uf5yqqCgud4BDN7RVEoOGBdF8lmJEACRuTybgCFYEmXIXO0EAiM2oVwoxpFIzCWL4bNcuSobEBCDUy9cRlwUZHTqPtQyM4m9z7xKc8bNX0Ee7Nfj+C8OShcjGjQNSIPAVfVViQCouKKjud797s8fmKpnkVeiz8tJxs66nysWX1eFP+CIMOTVMDAF9yRkh2QQXNpvp7h8zxYwOeAAaWFvv+0gxTZ4ULhZXEyzgEwNh8scDgKhJREE7Q+BwSnai+6guGhXoheGCI4d3RD+IIjzcwwKfQhCYovN9UJi8A7U3GUiLhbAaEsaERQ7tq2iG4A73BQgfMPP30gEwaX+/u4fLygufqcRaS7Ddb1Cm3+0SgXXbSemCn/gxPnH1CAASYSo6IIUqf324geNybhY6GeViP3meww3WF6SxPkGpQcFQLDYwf+9+8Mf3714550/eVwspbgI8L2Zby0OKaK/GvPI/EDEeTE8izstVWYCQdHePWUWxpYgJJRhXJSZ+NrwStIUTSEIzbgo6jZtnWC3ajhx3g+H+UksJhBcv1kwAL4IpBl4paqXkNeAM+M81cvgECgXEjBWdPypJKfaCxG7zjeILimXajhx9oTDPO6bCKOL/fr7DzwmUlxktNOQ+KLgI9cism5YOfCUy0sseojSFmrb+kpdaoV0HajdxyOfiiPSoOc0EGeUMO4rG1TNIOAMGERFDaD47sWfpyAu9om4eFm+1nARL58Ah7kDcue2JB0PK10HmK4Qcx1x6pQot8SW2+cCBDNhRBBQfoXw+OLP73GPHeeLpn7F6L37spCuPlAnoSLnIBwEhm7+C6tYQ7nYck2NojBOFIg3m18UTYBnBhCNNxOgwEhchfRPQYCc+RlqqYM4cBI1zQkMWToFP45DVXd453Cad5zXEATIfuQs2u9/GMobfHGQ6mg1QwMzW+mxU+Rw0pgdj6OfVSQI1zlxviHZEoHwXRIGGBcn3TyN5qaEPE1vX5pZPGkFG5+kkN4J6s0GBhGX+aw8+AMR50VkS9atlL9+/xsyJQHCby61Tyw55KaExFaYSy1xu8vSizvtQlDZsrjaZZfRD+vNIleVU3+pySPyg773OrHfjIQZfsClfv/DdxAXkTSDx7hyVEL6CYTB9DpmEvdZebG3im8t64txWQVIYyrYpVyvIQ8gEDT5rMuF/7uY+vsPIjxo1Exw4xB1jjYMUVW/UJZR0bQgbIoLxo3DNReeiOvP8gpaDRh4x/n5rCBCBAlT3yVyYI6L2EygbWeZfS4rnkcEXj0UBg7Hc6nGNHaIaqYvoTF0ZAnCCZ8enaffw6qaQADerH0PpXNiVIS46FIn5UEu4hWmUgxScRmORCLVu3P3ZoZHr03ZmiZfUe8TtzTdKri9nP2R66Dg+Rp0uASC0JBe9TqcvSoPtYUCFbpPXKfI+OMsb7pjQxGnYskf4E79+uuv3//++++/agybCX2mt/g5smsbgIbnquVqRHV10f17Myujo1MJP81z9STfsjLBZVDIwKQQGocwr432WUB4eEMocamGQOD013Y7aF15e6N16k92DrQL4mgOLB4oGIiYaBU0XDrBRJaQc6Cevdn7R+8ViTUJZNVEKYvmVsy1Fr0sj4x8S594IzVhUZSepG8YP1HCQQgvyjtJIEC6t199quiuTHpZKQojS8ClB6KD8t1U+gOZGFL1wsLCks4X5SrkcKRIn59KLVMryKmLTFId2TWciG9qpshYRu/sSkJeLoNyjm/CRBhE+Il44ia3BI1+pjZF1OrXLaCysb2/vy0YCoWCbf2nRdmsXEdHwlOLHH2ThvUZEdhwTbphupPPQSF9Ly0KGDh+TsRBn0ttlQbmSDgOIwvhl/dNWMI2bfIGlmwL0vWrzgQTjFdmCA+CMDIrFE4bjD2W1tou6GcbHQ25NrNrwSEiCi0sJF3invbhPd/65OlnIL+A3AXZArl9+/YX6J2YsfTFcT2pzIal1sXFxrgFHiTQYTYGv9gR0ZuC75v3EDE2m1Z7Ln3WJe+6XbCFrDoqUytzER0IaT68kOSRkXja1smM8vXXY58gGPyXwjJDLvOQwB2GFwTGYJmXR7+ulGHcawHhoa3q0h/K6JAvSwl5D1TLtn6lSEkicaPbNlHGIyNuZswMAshnYBYeAuFsWGRIPEagWByzwhif12Et5WasbYday03pQv2PcAS3VBtoOzgHTuxMTg4MQv4q9aClWU3q2m4kfXC0yNToyszMqH5HaPP3gsiRuA/+a4u2Y2Pz82+QzBty8uQv8FtLbh4S1sTV3yJD4EvsO9F1cbIGT5UU+qrSlBPBShMIPPwZWi+VelTaY2bJWEk3ePelF6R5a4NDPwCPtA9S3HgDijfmP/8YQLjrEkthEBIkTbhAIHBF4tFt8SyFL87J0vcZ2mRrdWkQtebBxxhSwr9cZhiypqRZCJ2RgschOXjHSvvM1gcIiq86vwIQ7jBB4d3h8L64qmnuDXTJMb68xsQAHwXFjJOnbR3sAGLLxl5C+PKwiIwYE56liwUfXezs/CeAgNmBKNbZcJiPIDKtRvcGlUXX5S2jSo8eZdoyHehuSNI0pdT3tjcHcrtVjKyQmzZWJa6f7CEY+6oTQPg7gOCSwH0TDgt1acigmD/eiMYlCF4dhHQT+YHujE0uBYFvag4dyQAr9XdkZEQKMGYPwvsIwvvzJ8eQNEzirzwMhwV3uG6MI7Jt56q49CYDaNvqvy2bLp+L3cEmwxFNc3OmwiMjEecP07jDRQDh87GTX2ObgyZmnus04aaRG1gsKmuMHgNo23m+LKb9FU17+gt1Wo5mmwsxFc4ZsdXN2Cf2GHx1sfOjjz8dO/khXg/9SlinCdOGN6h7MQkCv2a+TcruCjLu+lCZdvvxY02jevNoJhLofSb5aTj48BeL3u+bHn8KZnBy/o2xkx+gC/TxuCgypFJseAOL7sjrD5jew86UM4Dg0rQvno49RtzJy45ktw/FZBEZMQ/fMWMw3zlvhISLnR+fPPkGgPAtBilOlSQISJprngjOHNXTuXgP7nM2+SE9CJr27NHY2FOwA7bjdGLmPYrQiKPmMjJiheoyg/DPzn/qjz/u7BzjIHwClkCs+aFOE96rkd6gqHE9QTbIN+G8OHVesweh6c6Xjx4DPXl02wXX2ISbq+DZqpSvcjjhK5IiMiYQ5zFIBzJb/A2dgYPwGRhCqQBB0IRbNegNlChUPpiHok/y8eKhJSVxtgfhi61nT58+2wIrQGegLfjrLEe7nqaGZ2aM/pKP3o84I20gcJmI8/vICyQe6AwIArBmJhzouU4TLsgBNAAhqh+uYzgAZ6YtqWzBtHXIViAb7fENlzFw2UPvJx/9WSze6vUGLQAPiJYCvJ+JOAMG0hTAGSg8zAMIzyQI4ecyQ07ruYEt7TG5bmDqnoimQSqHtm+5GbLjlBIHzzgUXbg2U6S3VqrlQTmUpycM4my0FMADPr7Y+S98+Dl3Bg7C/4KWOGINyUGCUGPkhm3dGyzrZKf5cynK6UCixqv6I9G1Wl13GrINz770oeC+ld2IqbtULTdFUCFZyiMjrnoYkfEfFy8CP7pocgYOAvaVBjgIvJBWcBJRRAc1putgvWHc95tSxIXEqLDnXI/Hd0QNtrET3zMQwF3ImIBf7myB0bnEPqP8Dj9s02EQZxkZP+oEKwAT+JvMDBQbAAT8eWQWRoYE0jwtVVjXlUkgNrXJ5sHFnwBCVGqMYugfdQ6NvzXu5Iny4BOM6AZWCKqNzTF4CXw/jWgp/FvPiRcpLvzj5L+kMwAI8ye/RhBKOAii334TZ4647ZbGdGUSwqDQNUVY67aC4EwSBODqW+fOvUXns0SROh5sOskPbmBWH2TOMuBUKe+slTjPQ7EkUqPuDBwElwDNoAnTujewnW2ZG1oSr0Q4f4o1CcvYopKgf9Q5TgCMD0nT2IOfqj8IBDPUXqWEQMdmrYwm9mWpvuGRkYjzXa7u3zs7ZYrQnYFA+BBvuQBhhF+3nEhlmhr3SBCSd0SKbJjs0CETBuJgIoHAEAHwtgAAvjp3LsrpQkP2IAzD3b8/d28FdLfrwVH2EpzRYxBnbghoChd1ZyAQPsCtXry3FuaVkpzAwxZYXJULESmKZ9E3SV41M5eSqwYAb4MBSAC4PVwdH3IOiVO8skchs/CWt0Mnzrzj/D5FBEoShjOgl5zEhnsT50rPeSC4XlMjJzXUbWZpqFhFzIol74vxmUDYwSTAAbhqAQDgQNIYl+knpyea0ityzogtBe1D7gWygvy0cywJBEqpOk2QA3h4Gzd0ZVK91Wk7hzhtgLDtdFIMHBfpYcgAYC+2I9dvl3M0uCWFjHSAQMDlXte33Al0vT81YXASSgfpPZImsAt6blD1KtqmFcqnNJNipvwGStzphCQgABjXAYjGtgXAqrq/NvsgxzPutC3LiIzUcf5Hp7mVYAHhmWy46zShWPcG9j/i3xab7kebnSUbsTEuGAIBQDlB9wH0NG1xbfbh5ponx0dSUeen1EKcPzIZQqJsMd5rPitoguIxmJKcNrDfCcZ/IAVl0luNMT0mggVEyQf0lx95sPlwdm2RMlBuDzmmU1EEZ1xAzohEycYQQG5rOgicJjyRuUFKTxom085/JDlq6rFx3TnOaREHgDo1VJKBE8yuPeBZuelMrs/Cp9HWPhNxHnv/c/uuM3r/AG+ucS+4ZXgDSkfagCXKyRTkv10HYWicioT1uB5lVXSCTQEAq289giZbLzaEKDLiVjSDOKcWvC0lZAnP+aHFF6bNGGSo8HhnIWXbWLgS1UsyEbowDoATbK7Jpa7K00ez84k+u2JCX4tj7Kem27dv37lzZ2tr69ndu798RvLJ00++/fbbf38ge81nZYacNnlDV6apOUEVUrUERNAcMiVCgGB/bW1tX37sWG33kR0fQnen1Og40wAlzddr/EuN6ZOVDCsHYhVyWV4r9uhjPJk/F1EUECm3L1GuVjf4eyoAgGfxwYPFESZWZBv6c39Qo39YLyXpuhxyLS4L4bMJnCZcMnlD5jpfVIwpV5Ut4xpq6eKDxX29cd3TfBRnt44WVUdkLUUdrj6dOKcXnOEqIxA4Tbhu8oaMt0r2DlJPZxsDriP7+/t0BDaRsN4j2gU6CvW1Pu5EG1YneZ+Rn+EygMe3oExMTCyR4LC7i9ulqvIlad5NuGnKDVWN/WkDt09uabHZzSe+uzyiGa/ZdWRHVF7DJos+tUN5a6JMnw0SnxHtdhv/Go8RKO4OvIdwK/Gwh9ozbd7U8ZHX0pWK7XqUSKCq/AiZqjNHeD7lFG80yS/JGUsPOOl9Nszjx3spnablzTP9wYBPB6Mu0Cx6ibUYFuzOGjFPu9a3H+0Je7uWXqs5Mh4EBPQNZXk5xbEfJgfpqKytfbPD2PZ7hmoluxusx8ajogOG/EyGsGs8QZ+R3JdZcSsIVDpqSXqnk44QFQkNtpfWxY3l6E8TmyEMqk2tJqSswBmzmmsX4nZwmpA8CGwvOMtJBm9/l/1HQgeSZZQar5Yj5MRJq8rC0tLE4MDAJA4WO8rc7jIdkxSw/JhO32Qb6MI8x0Nj/g8L40HReoweL+FU8UfOyqkLSxMGJolm4r5hqzCX+t7G1q6uxtbW7v42CnHe9iYaEs//R1nUFSVjYG7s2IunlDCZLBF2smj6XkN/Y32KX2lp6Gpt729ubu5uNbY5HIOPcLiPEOxmeQy3RVQm90HggKlSaoRE/pkmvmBrFourPcfgQ37uVVvWn6Rks0DObHKh+dNt/KH+rso0OTOrLZNHLdciRUknkZN427q7ag92YrKQy21JpU1FsP9MT9IpQbXtx+SjMu9H7qcbhK4LtJ3uzWZgwCodZ9pSqeevqChva2uDkNAW8h6jT02dymoWvDuz3klS2Xqcz+I/uPD2t3ZbNFWyl9rMTZVCEcHftafPknfkZZJ8X3uupI7Co8I0bf6upqWtjl5fEIj0rGLrfWvs8Z0DOkS+Lz5H0sAPI2eIwt2xsUd3qOP61wKBOh87OB6loC3Mj409/kX7i4HQjux4lUZi+DGQj8ZAHv1yB0/5yQKKfF9/LoR6fHxehk+hAQxfPkYcxuYffXnnLwFCCHskTVE5OwpfaAquw/y09ezunZ9cWTRQ8q3B4YUTBH12MnawthFKAXyuWwYBgqCIaXIu+PF+B4PhGJTJh5QOVDlmmSKMZ9bbLPlvGR1WGvCuxxNnSWlKRBFr5LqUrqYE4XhUyoeQRtR1h8/QWmCIWxXWVrdje0OxVBi89PD5cZF2vNk0RzlOw4MWINZj8fj29nY8HpMRIxUIudy/nBcxCEL07XN8ai4RCSssKXptx/hj7bIS6iCoXGmaHDsn50ltQUiS4/0pj5nFIAh8itLJ56r1wdpkEKLJufOYf95nJvErkiBEjYHqqARCzJgnoJBkCMfu01cOKHRyQQxnZ4feNt1/bhK6b1iDRCIGKSZ1C0r4AP5qnEwhKtTWB6wNk7D4xkYCCAXeZW03NFmlTVegtq413f4E36BJywS2VOiHaVtP7VV3YgSEU7/9Q0SfLL4xngTCMVpVeCnBgbK1ByN4vr44W3MDPwPVFgh4bpxvzDMkj5/VlyNpwM/6nd1c2zdXB0aI4EBw+kRPRTGEWkorJd8qHF66GfOsbT58iEP0lvsrPMMMhL5V0QJCYX/YBAlSJRyhXZsFHDYfyLFEcg3PDvcMmTTOyQxhLh4Kv5UC0i6POAIgwCI210ZoZMWlKC4eItaFGxjZ0wLCcVhuz4FUdOtzJCOLaw/Ds/pkfUKI4EBcjZqLh1we/JRnqetvkE6g0i6bzUWPnF5SLCHCiRuzTCAUfCvFInXNciMSKL/wYHN2Vu41kbKxHROMcU9/ruBbKUnibzNNL2n7a7NiywlFB8XkGXrxUPCtlNQS1A80AF9YhliJjmEV8Az5sNBbKfYS4p9WpfDJRoiVfBcaP6CUn1wvmFWht1LSS6DVmG1UMVauPdhnyUcZH8V+lGMl3nY5w4VTCqq6v7i4KA7hl3IMBjOPXkwEgsSzvz+yrOiTG5czv8LrIb5+/bhIjSKBx9jhUOCtFC5+Htsl3bGjPQaBsEr+p9UzSUUoFCoPBtsC5aFQABy8ojzohecqvCf83jqvz+f1+k4EvH6f1xcI+HwVdV5/eZr1VAuBkHL8WymgWzDUVhcMABTl8JU3FAh4y8u9XlA96C0PlHvLfaETXm/IG4Iny+nb6V8xmHAiUgG0UnxBbzAYaAsGgoFAAECogH+5vqAwKI1AeAEE8aQ3kBGEE0ggjPnnQvikQl8Az81vBkvw9gfABSoqvKEKX10FuAH+V1HhC2FE8Hq9Fd5m+MGAP7v5Y51AFEgrxU//GWK7SOT32wbFVEIE4rVopRxOKtpfk1bKf+W/8leQ/wdU0iTDG2cO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8855" name="AutoShape 13" descr="data:image/png;base64,iVBORw0KGgoAAAANSUhEUgAAAQQAAADBCAMAAAAehD6LAAAB3VBMVEX///8AAAAIcK///wE1qs0AAAORDYQTCoEAAQAEAAAFV4UIc7QDGCQHdLgAAAUBCxPm5ubx8fH4+PjW1tbr6+va2to/Pz//XQLJyckfHx/Q0NCKAHwTCoVKSkr19fUuLi5XV1eenp56enoNDQ22trYdHR2Li4vBwcGbm5s1NTXzAG+AgICmpqZgYGBycnKIiIj+1gIHZ6ENN5YIY6mFAHfI7POurq6QsLMnpckPB2fyAGoIS3RdXV0GAyYnJycHRGp7lpZJsdGY1OTm0+PSsM4EDiQLBUPdw9r/9AYLI1x7xd4DMk6v3+sHUoHx5e8QCHPDj7wNBlwMBlEofZb4tjWk2efcUAMNQZNjJAStYaUnKQT+4QMGGy0JBDoIJ1UGKT75mkMELS4CAhr1fUwyNAO7uwXJo8NrbQMSMjsLM3IgZnwtj6sNIygKQ5JQUATS0wW4eLGcQpT7zycDUmr0K2P0UFimpwUZSVb3uDSGiQULK174pT0MSpwdGwWGeAa4qwbfzAMFAy6Zjgb1Zlfk5AJjXwX1fE73oD3KywWeNZIrLwMLW6cwmrgIHD2srgEOOI0ITIuoPg03FwaALgYNJnEZFAWya6dxcgQgCwNsKAZLHAS6RAmVNwQoDgDiUQOmb2zeAAAfHklEQVR4nO1diUNT19L3xATuJXCzQDCEVfbdEiNGqSIKglAWzWspQqEfzyKEpVpeS2ttXVrfe3yF+rov9uvf+s3MOecuSW4SJBhi39RqCJDc+d1ZfjNnzsmJE8dC/P1t+b6EfEt5L2ON+b6IvIqv+zIDqcz3deRRgj1MiD/fl5In8bW3gPaqin+YN99Xkxdpe5ObgFo64F5i7C8YGStaSX/4M9jndpdNMNaa70t61dJWK4xgadLtdjgc7gHGevJ9Ua9UvGdAfQWMwDPYV+bg0sdYU76v69WJv5kbgaoulaARuN19g32AAjzly/e1vSIJdIGyLvh/YaCvjCAogWgw6Xa4FxgL5fvqXoX4+yuFEUz0gdpoBAOl+MQEPAYs+vN9gUcv5Y2CEixMgvrwh4wAIsNldQG+nFRfe+Ls59QYQMCEiOnAwY2AsSvnWxiPjK83cQ71CmYMsRDTAfjBhGAJrOP8+VqGkRG+yPd1Hp1UEDVGXsiNAGAYKFVlwQCGcL6HDYA/lL6+xLmcU2OVTZS4eSjo45FASFVvw5UrMjK+psQ5wFVdGHBgIDBFAin1jefPX2GeMuKM7fm+3CMRr1D1P2UIAhiBCsIUA4PK8yhNDJhj32tKnAEDhSnAjZbPoicsqSxRrhAIlQx8BTljvi/4CKQCMbigKEARb5zlVCBBasEXehohMg46KDK+fn0VXwtiUHNTQft/ju7gsUKgsMoqVnkFg8ISRkaVlef7mnMuVUzRpmuKa54wl8JuzDocZSVJ7lBL/nCFqW6KjK8fcYZaSZkuLq6ZJnXD36DFqykgAGFAl9wlr2PHuQ7U1IoBhVtYOO6Hz4KeFhBqCYArPbVXOkRkrM33NedeToOiI4jCMlbPP4YhTVpYwpUrvbVVjPWeP/8mG3RTyMj3JedeutACntQUF5NDjIQfkslLcTXRPz1oDY0UGZdeQ+LczEpXwfyvQ2y8jqlgDR1iISEq8JjAI+MgY8F8X3SOBVjCThRVvgW2oMG/anjWYgqM0iMg0NCLkdHtgO9V9jbUVlZVVfb0drX2Nwcr8q3EYaUS1I7FVIgGF4prLmBUeAAZAttoQi4jQ2isZfXwbz2bBFadlEEBla7+UOFSqG689+reDmoyXVzzHn75POxwSFNouQJ54TJjTWQNtVRIAlAtlzs6Kis7WixINHQXaKzwU9zbiCqqgigUY9W0j7FRVBC9tYoeF3vrGSt1UGSUd91f5wuEmlsbJBotjQXZhi3Ha1d31rFsXC6uuYmp4keIjSWqUUViXLyC3ddSrLXdgymIs6+8u0G4T3sB9uRbySHi26jApRpgzzxNlvGooFJQuEIK8hUIoNWqDXEOtvIWZUPhFRd4ixU1toGX/14NOQSagoh/TY3ne6uYWIvkDRePyrrsXixwhsNQaNEBS2kXpAhVA0+4Dg7hUjU9KjQ0IkZyLdJR5hikplu6jnMbmU1vgTlFMznERlzFeHCz5hL8vQgJog++7sC4qU70UcsJe06873gmfToM0BJe8yu6/BxJDzn/zirDntqFaWosPKQsQFMJvPHoEA14SBWZyVGwA42hoJiDn7RVd3iZMA3lpDQFsRyLEJQsqWQFldklQSQgLYEjvvCcSohRcFwlLZViLCeff+N2T8g1ebe7ZIGniuz77YHLB/np/MnU6MrKMD2imK42UWNNWcZy8lKYFmA4BJNGm6Uje71wQev0UV17bmRqZjdSXV0dGaWvkA0Kgbr6uqKxH8/qixAqtwJN+8mVvT+c4J2KY9yF8q3cRwSqI0Uz+nPeYHcjh0J5bxlUfsghGFSlFWhbX7INrDIasvX1IDu2M07+4fuRSKTo/tzM8LWEb9VxW1BGgDncgLzYZ0Dg0rTHX7BV594qJogsyRAubXXnXIEcyMwuaj+V+pvNzJCzkhaQdWjao8eMbTudznWEoTE7MoQht/BaMHxylYonDw1rCDtwaY/GbrtYzImyjhy7NSsagKjWHfVF51rqWEoBXxjb0tgGYRB1OqnUyCr0txZEd9p/LxIx3VS/N9Tc3ttggcDl2pp/fMelsXXC4OoQ/B3DfJrNMkztsU+UkCqLIEskPdtjMYMvvny0pWkuFkcIht666nSOR51Rlp2lo20d82pqqqioSHAFQ9qsvqAomgsZAmEwfm4oOnRu3BljbHmfZdNj7Ycy4iguPWcCGFQXJSbKXpZSYmQGb4M7vDUUBb6wP7uYXeTvON4ZAnwhci8hyoeaLFYgHwgzGCd3WIfM8eDhIqvPqtvubQse416TryhyP9EMTtRabj+lyNLtGCWFt94iHJxxeHpz1vNazKzUFVUPJz8btIKwHY9FnUPSDKJvgyusMnVk88GhGbHfp4tXl0B5+attze3OmD1hVwJicQcWdQpugJFAREQIB/vp6mT/mfoOkCZdUgcZG8kjzx6OzIlHpy2XFOcYDKEZQGZwYlt6bVNlTbY3zNd1IJ2TJI+tmLnq++KRlTSucn4EZuCEiLiHTHFzUWUNdqS5ovFwEOR14b+oSFrCiYpK8zXtoRlcjVJEJFfYHGHsjM2reG3S6wEkjyR7KlJtokyGKgr4wziaAScHKltcY7ad5AASTZehz0DJAQV7u3lsQAxXF5m/7Dc0WYXcwMlBE2CwBhHR1mvFb2i3LhC/UP/jPpDwZa889iXvRazZMmDwpD3OleOg1cjaMmOVtjV0Lf7Skws1NTX8d9ccBxI3TopmxcSPSIyIIMSvk6aY8ypwZeyk7D9Q03YNwRuU6zU4/3SJfvPG2TQaJ1iB2GeW17h4P7kePKP7g5MiIltEV0hXPbcCCB4C4Tr95pNvDHVJSZNABJgkGZgcGBgYxLk4GqY9bixUFpN7TmyvehZxmidtEYArLuwCoIBL/CAjs6h8n2qdgFKTH6lqCaKFS1zHrvfgvczzwwb8NYJmUJm2MdBNuYH8gY+GamGy8lSJkIQnEpfmUmhXDc5Np6w366aujQ7PrByRlhmlhy9Zq66RZTVDW8ArgohWjCjwyIgDsg43PGipEnKZpKqqxSDTAILaRO6ClmFyS1B9Zebe3C6UupHI7oxNb/gVyGm+D8DjymSpp9GqdzClkD8sk37PH7r5Da4XAvq3gP7GFIzL9d2pU9/jgKTDjX5TJV9vaqaIlkZodeTn4fwhgBLSrzfdypOXxhhie4yPRPIRMJqP5UNOl+vrLbrror04deqUi0ZlaalLGtu9SHURSnX17kxStf/qxcdJ9OW0+Zt+Rt2hviMTk9IgNxAE3Gt/uf5yqqCgud4BDN7RVEoOGBdF8lmJEACRuTybgCFYEmXIXO0EAiM2oVwoxpFIzCWL4bNcuSobEBCDUy9cRlwUZHTqPtQyM4m9z7xKc8bNX0Ee7Nfj+C8OShcjGjQNSIPAVfVViQCouKKjud797s8fmKpnkVeiz8tJxs66nysWX1eFP+CIMOTVMDAF9yRkh2QQXNpvp7h8zxYwOeAAaWFvv+0gxTZ4ULhZXEyzgEwNh8scDgKhJREE7Q+BwSnai+6guGhXoheGCI4d3RD+IIjzcwwKfQhCYovN9UJi8A7U3GUiLhbAaEsaERQ7tq2iG4A73BQgfMPP30gEwaX+/u4fLygufqcRaS7Ddb1Cm3+0SgXXbSemCn/gxPnH1CAASYSo6IIUqf324geNybhY6GeViP3meww3WF6SxPkGpQcFQLDYwf+9+8Mf3714550/eVwspbgI8L2Zby0OKaK/GvPI/EDEeTE8izstVWYCQdHePWUWxpYgJJRhXJSZ+NrwStIUTSEIzbgo6jZtnWC3ajhx3g+H+UksJhBcv1kwAL4IpBl4paqXkNeAM+M81cvgECgXEjBWdPypJKfaCxG7zjeILimXajhx9oTDPO6bCKOL/fr7DzwmUlxktNOQ+KLgI9cism5YOfCUy0sseojSFmrb+kpdaoV0HajdxyOfiiPSoOc0EGeUMO4rG1TNIOAMGERFDaD47sWfpyAu9om4eFm+1nARL58Ah7kDcue2JB0PK10HmK4Qcx1x6pQot8SW2+cCBDNhRBBQfoXw+OLP73GPHeeLpn7F6L37spCuPlAnoSLnIBwEhm7+C6tYQ7nYck2NojBOFIg3m18UTYBnBhCNNxOgwEhchfRPQYCc+RlqqYM4cBI1zQkMWToFP45DVXd453Cad5zXEATIfuQs2u9/GMobfHGQ6mg1QwMzW+mxU+Rw0pgdj6OfVSQI1zlxviHZEoHwXRIGGBcn3TyN5qaEPE1vX5pZPGkFG5+kkN4J6s0GBhGX+aw8+AMR50VkS9atlL9+/xsyJQHCby61Tyw55KaExFaYSy1xu8vSizvtQlDZsrjaZZfRD+vNIleVU3+pySPyg773OrHfjIQZfsClfv/DdxAXkTSDx7hyVEL6CYTB9DpmEvdZebG3im8t64txWQVIYyrYpVyvIQ8gEDT5rMuF/7uY+vsPIjxo1Exw4xB1jjYMUVW/UJZR0bQgbIoLxo3DNReeiOvP8gpaDRh4x/n5rCBCBAlT3yVyYI6L2EygbWeZfS4rnkcEXj0UBg7Hc6nGNHaIaqYvoTF0ZAnCCZ8enaffw6qaQADerH0PpXNiVIS46FIn5UEu4hWmUgxScRmORCLVu3P3ZoZHr03ZmiZfUe8TtzTdKri9nP2R66Dg+Rp0uASC0JBe9TqcvSoPtYUCFbpPXKfI+OMsb7pjQxGnYskf4E79+uuv3//++++/agybCX2mt/g5smsbgIbnquVqRHV10f17Myujo1MJP81z9STfsjLBZVDIwKQQGocwr432WUB4eEMocamGQOD013Y7aF15e6N16k92DrQL4mgOLB4oGIiYaBU0XDrBRJaQc6Cevdn7R+8ViTUJZNVEKYvmVsy1Fr0sj4x8S594IzVhUZSepG8YP1HCQQgvyjtJIEC6t199quiuTHpZKQojS8ClB6KD8t1U+gOZGFL1wsLCks4X5SrkcKRIn59KLVMryKmLTFId2TWciG9qpshYRu/sSkJeLoNyjm/CRBhE+Il44ia3BI1+pjZF1OrXLaCysb2/vy0YCoWCbf2nRdmsXEdHwlOLHH2ThvUZEdhwTbphupPPQSF9Ly0KGDh+TsRBn0ttlQbmSDgOIwvhl/dNWMI2bfIGlmwL0vWrzgQTjFdmCA+CMDIrFE4bjD2W1tou6GcbHQ25NrNrwSEiCi0sJF3invbhPd/65OlnIL+A3AXZArl9+/YX6J2YsfTFcT2pzIal1sXFxrgFHiTQYTYGv9gR0ZuC75v3EDE2m1Z7Ln3WJe+6XbCFrDoqUytzER0IaT68kOSRkXja1smM8vXXY58gGPyXwjJDLvOQwB2GFwTGYJmXR7+ulGHcawHhoa3q0h/K6JAvSwl5D1TLtn6lSEkicaPbNlHGIyNuZswMAshnYBYeAuFsWGRIPEagWByzwhif12Et5WasbYday03pQv2PcAS3VBtoOzgHTuxMTg4MQv4q9aClWU3q2m4kfXC0yNToyszMqH5HaPP3gsiRuA/+a4u2Y2Pz82+QzBty8uQv8FtLbh4S1sTV3yJD4EvsO9F1cbIGT5UU+qrSlBPBShMIPPwZWi+VelTaY2bJWEk3ePelF6R5a4NDPwCPtA9S3HgDijfmP/8YQLjrEkthEBIkTbhAIHBF4tFt8SyFL87J0vcZ2mRrdWkQtebBxxhSwr9cZhiypqRZCJ2RgschOXjHSvvM1gcIiq86vwIQ7jBB4d3h8L64qmnuDXTJMb68xsQAHwXFjJOnbR3sAGLLxl5C+PKwiIwYE56liwUfXezs/CeAgNmBKNbZcJiPIDKtRvcGlUXX5S2jSo8eZdoyHehuSNI0pdT3tjcHcrtVjKyQmzZWJa6f7CEY+6oTQPg7gOCSwH0TDgt1acigmD/eiMYlCF4dhHQT+YHujE0uBYFvag4dyQAr9XdkZEQKMGYPwvsIwvvzJ8eQNEzirzwMhwV3uG6MI7Jt56q49CYDaNvqvy2bLp+L3cEmwxFNc3OmwiMjEecP07jDRQDh87GTX2ObgyZmnus04aaRG1gsKmuMHgNo23m+LKb9FU17+gt1Wo5mmwsxFc4ZsdXN2Cf2GHx1sfOjjz8dO/khXg/9SlinCdOGN6h7MQkCv2a+TcruCjLu+lCZdvvxY02jevNoJhLofSb5aTj48BeL3u+bHn8KZnBy/o2xkx+gC/TxuCgypFJseAOL7sjrD5jew86UM4Dg0rQvno49RtzJy45ktw/FZBEZMQ/fMWMw3zlvhISLnR+fPPkGgPAtBilOlSQISJprngjOHNXTuXgP7nM2+SE9CJr27NHY2FOwA7bjdGLmPYrQiKPmMjJiheoyg/DPzn/qjz/u7BzjIHwClkCs+aFOE96rkd6gqHE9QTbIN+G8OHVesweh6c6Xjx4DPXl02wXX2ISbq+DZqpSvcjjhK5IiMiYQ5zFIBzJb/A2dgYPwGRhCqQBB0IRbNegNlChUPpiHok/y8eKhJSVxtgfhi61nT58+2wIrQGegLfjrLEe7nqaGZ2aM/pKP3o84I20gcJmI8/vICyQe6AwIArBmJhzouU4TLsgBNAAhqh+uYzgAZ6YtqWzBtHXIViAb7fENlzFw2UPvJx/9WSze6vUGLQAPiJYCvJ+JOAMG0hTAGSg8zAMIzyQI4ecyQ07ruYEt7TG5bmDqnoimQSqHtm+5GbLjlBIHzzgUXbg2U6S3VqrlQTmUpycM4my0FMADPr7Y+S98+Dl3Bg7C/4KWOGINyUGCUGPkhm3dGyzrZKf5cynK6UCixqv6I9G1Wl13GrINz770oeC+ld2IqbtULTdFUCFZyiMjrnoYkfEfFy8CP7pocgYOAvaVBjgIvJBWcBJRRAc1putgvWHc95tSxIXEqLDnXI/Hd0QNtrET3zMQwF3ImIBf7myB0bnEPqP8Dj9s02EQZxkZP+oEKwAT+JvMDBQbAAT8eWQWRoYE0jwtVVjXlUkgNrXJ5sHFnwBCVGqMYugfdQ6NvzXu5Iny4BOM6AZWCKqNzTF4CXw/jWgp/FvPiRcpLvzj5L+kMwAI8ye/RhBKOAii334TZ4647ZbGdGUSwqDQNUVY67aC4EwSBODqW+fOvUXns0SROh5sOskPbmBWH2TOMuBUKe+slTjPQ7EkUqPuDBwElwDNoAnTujewnW2ZG1oSr0Q4f4o1CcvYopKgf9Q5TgCMD0nT2IOfqj8IBDPUXqWEQMdmrYwm9mWpvuGRkYjzXa7u3zs7ZYrQnYFA+BBvuQBhhF+3nEhlmhr3SBCSd0SKbJjs0CETBuJgIoHAEAHwtgAAvjp3LsrpQkP2IAzD3b8/d28FdLfrwVH2EpzRYxBnbghoChd1ZyAQPsCtXry3FuaVkpzAwxZYXJULESmKZ9E3SV41M5eSqwYAb4MBSAC4PVwdH3IOiVO8skchs/CWt0Mnzrzj/D5FBEoShjOgl5zEhnsT50rPeSC4XlMjJzXUbWZpqFhFzIol74vxmUDYwSTAAbhqAQDgQNIYl+knpyea0ityzogtBe1D7gWygvy0cywJBEqpOk2QA3h4Gzd0ZVK91Wk7hzhtgLDtdFIMHBfpYcgAYC+2I9dvl3M0uCWFjHSAQMDlXte33Al0vT81YXASSgfpPZImsAt6blD1KtqmFcqnNJNipvwGStzphCQgABjXAYjGtgXAqrq/NvsgxzPutC3LiIzUcf5Hp7mVYAHhmWy46zShWPcG9j/i3xab7kebnSUbsTEuGAIBQDlB9wH0NG1xbfbh5ponx0dSUeen1EKcPzIZQqJsMd5rPitoguIxmJKcNrDfCcZ/IAVl0luNMT0mggVEyQf0lx95sPlwdm2RMlBuDzmmU1EEZ1xAzohEycYQQG5rOgicJjyRuUFKTxom085/JDlq6rFx3TnOaREHgDo1VJKBE8yuPeBZuelMrs/Cp9HWPhNxHnv/c/uuM3r/AG+ucS+4ZXgDSkfagCXKyRTkv10HYWicioT1uB5lVXSCTQEAq289giZbLzaEKDLiVjSDOKcWvC0lZAnP+aHFF6bNGGSo8HhnIWXbWLgS1UsyEbowDoATbK7Jpa7K00ez84k+u2JCX4tj7Kem27dv37lzZ2tr69ndu798RvLJ00++/fbbf38ge81nZYacNnlDV6apOUEVUrUERNAcMiVCgGB/bW1tX37sWG33kR0fQnen1Og40wAlzddr/EuN6ZOVDCsHYhVyWV4r9uhjPJk/F1EUECm3L1GuVjf4eyoAgGfxwYPFESZWZBv6c39Qo39YLyXpuhxyLS4L4bMJnCZcMnlD5jpfVIwpV5Ut4xpq6eKDxX29cd3TfBRnt44WVUdkLUUdrj6dOKcXnOEqIxA4Tbhu8oaMt0r2DlJPZxsDriP7+/t0BDaRsN4j2gU6CvW1Pu5EG1YneZ+Rn+EygMe3oExMTCyR4LC7i9ulqvIlad5NuGnKDVWN/WkDt09uabHZzSe+uzyiGa/ZdWRHVF7DJos+tUN5a6JMnw0SnxHtdhv/Go8RKO4OvIdwK/Gwh9ozbd7U8ZHX0pWK7XqUSKCq/AiZqjNHeD7lFG80yS/JGUsPOOl9Nszjx3spnablzTP9wYBPB6Mu0Cx6ibUYFuzOGjFPu9a3H+0Je7uWXqs5Mh4EBPQNZXk5xbEfJgfpqKytfbPD2PZ7hmoluxusx8ajogOG/EyGsGs8QZ+R3JdZcSsIVDpqSXqnk44QFQkNtpfWxY3l6E8TmyEMqk2tJqSswBmzmmsX4nZwmpA8CGwvOMtJBm9/l/1HQgeSZZQar5Yj5MRJq8rC0tLE4MDAJA4WO8rc7jIdkxSw/JhO32Qb6MI8x0Nj/g8L40HReoweL+FU8UfOyqkLSxMGJolm4r5hqzCX+t7G1q6uxtbW7v42CnHe9iYaEs//R1nUFSVjYG7s2IunlDCZLBF2smj6XkN/Y32KX2lp6Gpt729ubu5uNbY5HIOPcLiPEOxmeQy3RVQm90HggKlSaoRE/pkmvmBrFourPcfgQ37uVVvWn6Rks0DObHKh+dNt/KH+rso0OTOrLZNHLdciRUknkZN427q7ag92YrKQy21JpU1FsP9MT9IpQbXtx+SjMu9H7qcbhK4LtJ3uzWZgwCodZ9pSqeevqChva2uDkNAW8h6jT02dymoWvDuz3klS2Xqcz+I/uPD2t3ZbNFWyl9rMTZVCEcHftafPknfkZZJ8X3uupI7Co8I0bf6upqWtjl5fEIj0rGLrfWvs8Z0DOkS+Lz5H0sAPI2eIwt2xsUd3qOP61wKBOh87OB6loC3Mj409/kX7i4HQjux4lUZi+DGQj8ZAHv1yB0/5yQKKfF9/LoR6fHxehk+hAQxfPkYcxuYffXnnLwFCCHskTVE5OwpfaAquw/y09ezunZ9cWTRQ8q3B4YUTBH12MnawthFKAXyuWwYBgqCIaXIu+PF+B4PhGJTJh5QOVDlmmSKMZ9bbLPlvGR1WGvCuxxNnSWlKRBFr5LqUrqYE4XhUyoeQRtR1h8/QWmCIWxXWVrdje0OxVBi89PD5cZF2vNk0RzlOw4MWINZj8fj29nY8HpMRIxUIudy/nBcxCEL07XN8ai4RCSssKXptx/hj7bIS6iCoXGmaHDsn50ltQUiS4/0pj5nFIAh8itLJ56r1wdpkEKLJufOYf95nJvErkiBEjYHqqARCzJgnoJBkCMfu01cOKHRyQQxnZ4feNt1/bhK6b1iDRCIGKSZ1C0r4AP5qnEwhKtTWB6wNk7D4xkYCCAXeZW03NFmlTVegtq413f4E36BJywS2VOiHaVtP7VV3YgSEU7/9Q0SfLL4xngTCMVpVeCnBgbK1ByN4vr44W3MDPwPVFgh4bpxvzDMkj5/VlyNpwM/6nd1c2zdXB0aI4EBw+kRPRTGEWkorJd8qHF66GfOsbT58iEP0lvsrPMMMhL5V0QJCYX/YBAlSJRyhXZsFHDYfyLFEcg3PDvcMmTTOyQxhLh4Kv5UC0i6POAIgwCI210ZoZMWlKC4eItaFGxjZ0wLCcVhuz4FUdOtzJCOLaw/Ds/pkfUKI4EBcjZqLh1we/JRnqetvkE6g0i6bzUWPnF5SLCHCiRuzTCAUfCvFInXNciMSKL/wYHN2Vu41kbKxHROMcU9/ruBbKUnibzNNL2n7a7NiywlFB8XkGXrxUPCtlNQS1A80AF9YhliJjmEV8Az5sNBbKfYS4p9WpfDJRoiVfBcaP6CUn1wvmFWht1LSS6DVmG1UMVauPdhnyUcZH8V+lGMl3nY5w4VTCqq6v7i4KA7hl3IMBjOPXkwEgsSzvz+yrOiTG5czv8LrIb5+/bhIjSKBx9jhUOCtFC5+Htsl3bGjPQaBsEr+p9UzSUUoFCoPBtsC5aFQABy8ojzohecqvCf83jqvz+f1+k4EvH6f1xcI+HwVdV5/eZr1VAuBkHL8WymgWzDUVhcMABTl8JU3FAh4y8u9XlA96C0PlHvLfaETXm/IG4Iny+nb6V8xmHAiUgG0UnxBbzAYaAsGgoFAAECogH+5vqAwKI1AeAEE8aQ3kBGEE0ggjPnnQvikQl8Az81vBkvw9gfABSoqvKEKX10FuAH+V1HhC2FE8Hq9Fd5m+MGAP7v5Y51AFEgrxU//GWK7SOT32wbFVEIE4rVopRxOKtpfk1bKf+W/8leQ/wdU0iTDG2cO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8856" name="AutoShape 15" descr="data:image/png;base64,iVBORw0KGgoAAAANSUhEUgAAAQQAAADBCAMAAAAehD6LAAAB3VBMVEX///8AAAAIcK///wE1qs0AAAORDYQTCoEAAQAEAAAFV4UIc7QDGCQHdLgAAAUBCxPm5ubx8fH4+PjW1tbr6+va2to/Pz//XQLJyckfHx/Q0NCKAHwTCoVKSkr19fUuLi5XV1eenp56enoNDQ22trYdHR2Li4vBwcGbm5s1NTXzAG+AgICmpqZgYGBycnKIiIj+1gIHZ6ENN5YIY6mFAHfI7POurq6QsLMnpckPB2fyAGoIS3RdXV0GAyYnJycHRGp7lpZJsdGY1OTm0+PSsM4EDiQLBUPdw9r/9AYLI1x7xd4DMk6v3+sHUoHx5e8QCHPDj7wNBlwMBlEofZb4tjWk2efcUAMNQZNjJAStYaUnKQT+4QMGGy0JBDoIJ1UGKT75mkMELS4CAhr1fUwyNAO7uwXJo8NrbQMSMjsLM3IgZnwtj6sNIygKQ5JQUATS0wW4eLGcQpT7zycDUmr0K2P0UFimpwUZSVb3uDSGiQULK174pT0MSpwdGwWGeAa4qwbfzAMFAy6Zjgb1Zlfk5AJjXwX1fE73oD3KywWeNZIrLwMLW6cwmrgIHD2srgEOOI0ITIuoPg03FwaALgYNJnEZFAWya6dxcgQgCwNsKAZLHAS6RAmVNwQoDgDiUQOmb2zeAAAfHklEQVR4nO1diUNT19L3xATuJXCzQDCEVfbdEiNGqSIKglAWzWspQqEfzyKEpVpeS2ttXVrfe3yF+rov9uvf+s3MOecuSW4SJBhi39RqCJDc+d1ZfjNnzsmJE8dC/P1t+b6EfEt5L2ON+b6IvIqv+zIDqcz3deRRgj1MiD/fl5In8bW3gPaqin+YN99Xkxdpe5ObgFo64F5i7C8YGStaSX/4M9jndpdNMNaa70t61dJWK4xgadLtdjgc7gHGevJ9Ua9UvGdAfQWMwDPYV+bg0sdYU76v69WJv5kbgaoulaARuN19g32AAjzly/e1vSIJdIGyLvh/YaCvjCAogWgw6Xa4FxgL5fvqXoX4+yuFEUz0gdpoBAOl+MQEPAYs+vN9gUcv5Y2CEixMgvrwh4wAIsNldQG+nFRfe+Ls59QYQMCEiOnAwY2AsSvnWxiPjK83cQ71CmYMsRDTAfjBhGAJrOP8+VqGkRG+yPd1Hp1UEDVGXsiNAGAYKFVlwQCGcL6HDYA/lL6+xLmcU2OVTZS4eSjo45FASFVvw5UrMjK+psQ5wFVdGHBgIDBFAin1jefPX2GeMuKM7fm+3CMRr1D1P2UIAhiBCsIUA4PK8yhNDJhj32tKnAEDhSnAjZbPoicsqSxRrhAIlQx8BTljvi/4CKQCMbigKEARb5zlVCBBasEXehohMg46KDK+fn0VXwtiUHNTQft/ju7gsUKgsMoqVnkFg8ISRkaVlef7mnMuVUzRpmuKa54wl8JuzDocZSVJ7lBL/nCFqW6KjK8fcYZaSZkuLq6ZJnXD36DFqykgAGFAl9wlr2PHuQ7U1IoBhVtYOO6Hz4KeFhBqCYArPbVXOkRkrM33NedeToOiI4jCMlbPP4YhTVpYwpUrvbVVjPWeP/8mG3RTyMj3JedeutACntQUF5NDjIQfkslLcTXRPz1oDY0UGZdeQ+LczEpXwfyvQ2y8jqlgDR1iISEq8JjAI+MgY8F8X3SOBVjCThRVvgW2oMG/anjWYgqM0iMg0NCLkdHtgO9V9jbUVlZVVfb0drX2Nwcr8q3EYaUS1I7FVIgGF4prLmBUeAAZAttoQi4jQ2isZfXwbz2bBFadlEEBla7+UOFSqG689+reDmoyXVzzHn75POxwSFNouQJ54TJjTWQNtVRIAlAtlzs6Kis7WixINHQXaKzwU9zbiCqqgigUY9W0j7FRVBC9tYoeF3vrGSt1UGSUd91f5wuEmlsbJBotjQXZhi3Ha1d31rFsXC6uuYmp4keIjSWqUUViXLyC3ddSrLXdgymIs6+8u0G4T3sB9uRbySHi26jApRpgzzxNlvGooFJQuEIK8hUIoNWqDXEOtvIWZUPhFRd4ixU1toGX/14NOQSagoh/TY3ne6uYWIvkDRePyrrsXixwhsNQaNEBS2kXpAhVA0+4Dg7hUjU9KjQ0IkZyLdJR5hikplu6jnMbmU1vgTlFMznERlzFeHCz5hL8vQgJog++7sC4qU70UcsJe06873gmfToM0BJe8yu6/BxJDzn/zirDntqFaWosPKQsQFMJvPHoEA14SBWZyVGwA42hoJiDn7RVd3iZMA3lpDQFsRyLEJQsqWQFldklQSQgLYEjvvCcSohRcFwlLZViLCeff+N2T8g1ebe7ZIGniuz77YHLB/np/MnU6MrKMD2imK42UWNNWcZy8lKYFmA4BJNGm6Uje71wQev0UV17bmRqZjdSXV0dGaWvkA0Kgbr6uqKxH8/qixAqtwJN+8mVvT+c4J2KY9yF8q3cRwSqI0Uz+nPeYHcjh0J5bxlUfsghGFSlFWhbX7INrDIasvX1IDu2M07+4fuRSKTo/tzM8LWEb9VxW1BGgDncgLzYZ0Dg0rTHX7BV594qJogsyRAubXXnXIEcyMwuaj+V+pvNzJCzkhaQdWjao8eMbTudznWEoTE7MoQht/BaMHxylYonDw1rCDtwaY/GbrtYzImyjhy7NSsagKjWHfVF51rqWEoBXxjb0tgGYRB1OqnUyCr0txZEd9p/LxIx3VS/N9Tc3ttggcDl2pp/fMelsXXC4OoQ/B3DfJrNMkztsU+UkCqLIEskPdtjMYMvvny0pWkuFkcIht666nSOR51Rlp2lo20d82pqqqioSHAFQ9qsvqAomgsZAmEwfm4oOnRu3BljbHmfZdNj7Ycy4iguPWcCGFQXJSbKXpZSYmQGb4M7vDUUBb6wP7uYXeTvON4ZAnwhci8hyoeaLFYgHwgzGCd3WIfM8eDhIqvPqtvubQse416TryhyP9EMTtRabj+lyNLtGCWFt94iHJxxeHpz1vNazKzUFVUPJz8btIKwHY9FnUPSDKJvgyusMnVk88GhGbHfp4tXl0B5+attze3OmD1hVwJicQcWdQpugJFAREQIB/vp6mT/mfoOkCZdUgcZG8kjzx6OzIlHpy2XFOcYDKEZQGZwYlt6bVNlTbY3zNd1IJ2TJI+tmLnq++KRlTSucn4EZuCEiLiHTHFzUWUNdqS5ovFwEOR14b+oSFrCiYpK8zXtoRlcjVJEJFfYHGHsjM2reG3S6wEkjyR7KlJtokyGKgr4wziaAScHKltcY7ad5AASTZehz0DJAQV7u3lsQAxXF5m/7Dc0WYXcwMlBE2CwBhHR1mvFb2i3LhC/UP/jPpDwZa889iXvRazZMmDwpD3OleOg1cjaMmOVtjV0Lf7Skws1NTX8d9ccBxI3TopmxcSPSIyIIMSvk6aY8ypwZeyk7D9Q03YNwRuU6zU4/3SJfvPG2TQaJ1iB2GeW17h4P7kePKP7g5MiIltEV0hXPbcCCB4C4Tr95pNvDHVJSZNABJgkGZgcGBgYxLk4GqY9bixUFpN7TmyvehZxmidtEYArLuwCoIBL/CAjs6h8n2qdgFKTH6lqCaKFS1zHrvfgvczzwwb8NYJmUJm2MdBNuYH8gY+GamGy8lSJkIQnEpfmUmhXDc5Np6w366aujQ7PrByRlhmlhy9Zq66RZTVDW8ArgohWjCjwyIgDsg43PGipEnKZpKqqxSDTAILaRO6ClmFyS1B9Zebe3C6UupHI7oxNb/gVyGm+D8DjymSpp9GqdzClkD8sk37PH7r5Da4XAvq3gP7GFIzL9d2pU9/jgKTDjX5TJV9vaqaIlkZodeTn4fwhgBLSrzfdypOXxhhie4yPRPIRMJqP5UNOl+vrLbrror04deqUi0ZlaalLGtu9SHURSnX17kxStf/qxcdJ9OW0+Zt+Rt2hviMTk9IgNxAE3Gt/uf5yqqCgud4BDN7RVEoOGBdF8lmJEACRuTybgCFYEmXIXO0EAiM2oVwoxpFIzCWL4bNcuSobEBCDUy9cRlwUZHTqPtQyM4m9z7xKc8bNX0Ee7Nfj+C8OShcjGjQNSIPAVfVViQCouKKjud797s8fmKpnkVeiz8tJxs66nysWX1eFP+CIMOTVMDAF9yRkh2QQXNpvp7h8zxYwOeAAaWFvv+0gxTZ4ULhZXEyzgEwNh8scDgKhJREE7Q+BwSnai+6guGhXoheGCI4d3RD+IIjzcwwKfQhCYovN9UJi8A7U3GUiLhbAaEsaERQ7tq2iG4A73BQgfMPP30gEwaX+/u4fLygufqcRaS7Ddb1Cm3+0SgXXbSemCn/gxPnH1CAASYSo6IIUqf324geNybhY6GeViP3meww3WF6SxPkGpQcFQLDYwf+9+8Mf3714550/eVwspbgI8L2Zby0OKaK/GvPI/EDEeTE8izstVWYCQdHePWUWxpYgJJRhXJSZ+NrwStIUTSEIzbgo6jZtnWC3ajhx3g+H+UksJhBcv1kwAL4IpBl4paqXkNeAM+M81cvgECgXEjBWdPypJKfaCxG7zjeILimXajhx9oTDPO6bCKOL/fr7DzwmUlxktNOQ+KLgI9cism5YOfCUy0sseojSFmrb+kpdaoV0HajdxyOfiiPSoOc0EGeUMO4rG1TNIOAMGERFDaD47sWfpyAu9om4eFm+1nARL58Ah7kDcue2JB0PK10HmK4Qcx1x6pQot8SW2+cCBDNhRBBQfoXw+OLP73GPHeeLpn7F6L37spCuPlAnoSLnIBwEhm7+C6tYQ7nYck2NojBOFIg3m18UTYBnBhCNNxOgwEhchfRPQYCc+RlqqYM4cBI1zQkMWToFP45DVXd453Cad5zXEATIfuQs2u9/GMobfHGQ6mg1QwMzW+mxU+Rw0pgdj6OfVSQI1zlxviHZEoHwXRIGGBcn3TyN5qaEPE1vX5pZPGkFG5+kkN4J6s0GBhGX+aw8+AMR50VkS9atlL9+/xsyJQHCby61Tyw55KaExFaYSy1xu8vSizvtQlDZsrjaZZfRD+vNIleVU3+pySPyg773OrHfjIQZfsClfv/DdxAXkTSDx7hyVEL6CYTB9DpmEvdZebG3im8t64txWQVIYyrYpVyvIQ8gEDT5rMuF/7uY+vsPIjxo1Exw4xB1jjYMUVW/UJZR0bQgbIoLxo3DNReeiOvP8gpaDRh4x/n5rCBCBAlT3yVyYI6L2EygbWeZfS4rnkcEXj0UBg7Hc6nGNHaIaqYvoTF0ZAnCCZ8enaffw6qaQADerH0PpXNiVIS46FIn5UEu4hWmUgxScRmORCLVu3P3ZoZHr03ZmiZfUe8TtzTdKri9nP2R66Dg+Rp0uASC0JBe9TqcvSoPtYUCFbpPXKfI+OMsb7pjQxGnYskf4E79+uuv3//++++/agybCX2mt/g5smsbgIbnquVqRHV10f17Myujo1MJP81z9STfsjLBZVDIwKQQGocwr432WUB4eEMocamGQOD013Y7aF15e6N16k92DrQL4mgOLB4oGIiYaBU0XDrBRJaQc6Cevdn7R+8ViTUJZNVEKYvmVsy1Fr0sj4x8S594IzVhUZSepG8YP1HCQQgvyjtJIEC6t199quiuTHpZKQojS8ClB6KD8t1U+gOZGFL1wsLCks4X5SrkcKRIn59KLVMryKmLTFId2TWciG9qpshYRu/sSkJeLoNyjm/CRBhE+Il44ia3BI1+pjZF1OrXLaCysb2/vy0YCoWCbf2nRdmsXEdHwlOLHH2ThvUZEdhwTbphupPPQSF9Ly0KGDh+TsRBn0ttlQbmSDgOIwvhl/dNWMI2bfIGlmwL0vWrzgQTjFdmCA+CMDIrFE4bjD2W1tou6GcbHQ25NrNrwSEiCi0sJF3invbhPd/65OlnIL+A3AXZArl9+/YX6J2YsfTFcT2pzIal1sXFxrgFHiTQYTYGv9gR0ZuC75v3EDE2m1Z7Ln3WJe+6XbCFrDoqUytzER0IaT68kOSRkXja1smM8vXXY58gGPyXwjJDLvOQwB2GFwTGYJmXR7+ulGHcawHhoa3q0h/K6JAvSwl5D1TLtn6lSEkicaPbNlHGIyNuZswMAshnYBYeAuFsWGRIPEagWByzwhif12Et5WasbYday03pQv2PcAS3VBtoOzgHTuxMTg4MQv4q9aClWU3q2m4kfXC0yNToyszMqH5HaPP3gsiRuA/+a4u2Y2Pz82+QzBty8uQv8FtLbh4S1sTV3yJD4EvsO9F1cbIGT5UU+qrSlBPBShMIPPwZWi+VelTaY2bJWEk3ePelF6R5a4NDPwCPtA9S3HgDijfmP/8YQLjrEkthEBIkTbhAIHBF4tFt8SyFL87J0vcZ2mRrdWkQtebBxxhSwr9cZhiypqRZCJ2RgschOXjHSvvM1gcIiq86vwIQ7jBB4d3h8L64qmnuDXTJMb68xsQAHwXFjJOnbR3sAGLLxl5C+PKwiIwYE56liwUfXezs/CeAgNmBKNbZcJiPIDKtRvcGlUXX5S2jSo8eZdoyHehuSNI0pdT3tjcHcrtVjKyQmzZWJa6f7CEY+6oTQPg7gOCSwH0TDgt1acigmD/eiMYlCF4dhHQT+YHujE0uBYFvag4dyQAr9XdkZEQKMGYPwvsIwvvzJ8eQNEzirzwMhwV3uG6MI7Jt56q49CYDaNvqvy2bLp+L3cEmwxFNc3OmwiMjEecP07jDRQDh87GTX2ObgyZmnus04aaRG1gsKmuMHgNo23m+LKb9FU17+gt1Wo5mmwsxFc4ZsdXN2Cf2GHx1sfOjjz8dO/khXg/9SlinCdOGN6h7MQkCv2a+TcruCjLu+lCZdvvxY02jevNoJhLofSb5aTj48BeL3u+bHn8KZnBy/o2xkx+gC/TxuCgypFJseAOL7sjrD5jew86UM4Dg0rQvno49RtzJy45ktw/FZBEZMQ/fMWMw3zlvhISLnR+fPPkGgPAtBilOlSQISJprngjOHNXTuXgP7nM2+SE9CJr27NHY2FOwA7bjdGLmPYrQiKPmMjJiheoyg/DPzn/qjz/u7BzjIHwClkCs+aFOE96rkd6gqHE9QTbIN+G8OHVesweh6c6Xjx4DPXl02wXX2ISbq+DZqpSvcjjhK5IiMiYQ5zFIBzJb/A2dgYPwGRhCqQBB0IRbNegNlChUPpiHok/y8eKhJSVxtgfhi61nT58+2wIrQGegLfjrLEe7nqaGZ2aM/pKP3o84I20gcJmI8/vICyQe6AwIArBmJhzouU4TLsgBNAAhqh+uYzgAZ6YtqWzBtHXIViAb7fENlzFw2UPvJx/9WSze6vUGLQAPiJYCvJ+JOAMG0hTAGSg8zAMIzyQI4ecyQ07ruYEt7TG5bmDqnoimQSqHtm+5GbLjlBIHzzgUXbg2U6S3VqrlQTmUpycM4my0FMADPr7Y+S98+Dl3Bg7C/4KWOGINyUGCUGPkhm3dGyzrZKf5cynK6UCixqv6I9G1Wl13GrINz770oeC+ld2IqbtULTdFUCFZyiMjrnoYkfEfFy8CP7pocgYOAvaVBjgIvJBWcBJRRAc1putgvWHc95tSxIXEqLDnXI/Hd0QNtrET3zMQwF3ImIBf7myB0bnEPqP8Dj9s02EQZxkZP+oEKwAT+JvMDBQbAAT8eWQWRoYE0jwtVVjXlUkgNrXJ5sHFnwBCVGqMYugfdQ6NvzXu5Iny4BOM6AZWCKqNzTF4CXw/jWgp/FvPiRcpLvzj5L+kMwAI8ye/RhBKOAii334TZ4647ZbGdGUSwqDQNUVY67aC4EwSBODqW+fOvUXns0SROh5sOskPbmBWH2TOMuBUKe+slTjPQ7EkUqPuDBwElwDNoAnTujewnW2ZG1oSr0Q4f4o1CcvYopKgf9Q5TgCMD0nT2IOfqj8IBDPUXqWEQMdmrYwm9mWpvuGRkYjzXa7u3zs7ZYrQnYFA+BBvuQBhhF+3nEhlmhr3SBCSd0SKbJjs0CETBuJgIoHAEAHwtgAAvjp3LsrpQkP2IAzD3b8/d28FdLfrwVH2EpzRYxBnbghoChd1ZyAQPsCtXry3FuaVkpzAwxZYXJULESmKZ9E3SV41M5eSqwYAb4MBSAC4PVwdH3IOiVO8skchs/CWt0Mnzrzj/D5FBEoShjOgl5zEhnsT50rPeSC4XlMjJzXUbWZpqFhFzIol74vxmUDYwSTAAbhqAQDgQNIYl+knpyea0ityzogtBe1D7gWygvy0cywJBEqpOk2QA3h4Gzd0ZVK91Wk7hzhtgLDtdFIMHBfpYcgAYC+2I9dvl3M0uCWFjHSAQMDlXte33Al0vT81YXASSgfpPZImsAt6blD1KtqmFcqnNJNipvwGStzphCQgABjXAYjGtgXAqrq/NvsgxzPutC3LiIzUcf5Hp7mVYAHhmWy46zShWPcG9j/i3xab7kebnSUbsTEuGAIBQDlB9wH0NG1xbfbh5ponx0dSUeen1EKcPzIZQqJsMd5rPitoguIxmJKcNrDfCcZ/IAVl0luNMT0mggVEyQf0lx95sPlwdm2RMlBuDzmmU1EEZ1xAzohEycYQQG5rOgicJjyRuUFKTxom085/JDlq6rFx3TnOaREHgDo1VJKBE8yuPeBZuelMrs/Cp9HWPhNxHnv/c/uuM3r/AG+ucS+4ZXgDSkfagCXKyRTkv10HYWicioT1uB5lVXSCTQEAq289giZbLzaEKDLiVjSDOKcWvC0lZAnP+aHFF6bNGGSo8HhnIWXbWLgS1UsyEbowDoATbK7Jpa7K00ez84k+u2JCX4tj7Kem27dv37lzZ2tr69ndu798RvLJ00++/fbbf38ge81nZYacNnlDV6apOUEVUrUERNAcMiVCgGB/bW1tX37sWG33kR0fQnen1Og40wAlzddr/EuN6ZOVDCsHYhVyWV4r9uhjPJk/F1EUECm3L1GuVjf4eyoAgGfxwYPFESZWZBv6c39Qo39YLyXpuhxyLS4L4bMJnCZcMnlD5jpfVIwpV5Ut4xpq6eKDxX29cd3TfBRnt44WVUdkLUUdrj6dOKcXnOEqIxA4Tbhu8oaMt0r2DlJPZxsDriP7+/t0BDaRsN4j2gU6CvW1Pu5EG1YneZ+Rn+EygMe3oExMTCyR4LC7i9ulqvIlad5NuGnKDVWN/WkDt09uabHZzSe+uzyiGa/ZdWRHVF7DJos+tUN5a6JMnw0SnxHtdhv/Go8RKO4OvIdwK/Gwh9ozbd7U8ZHX0pWK7XqUSKCq/AiZqjNHeD7lFG80yS/JGUsPOOl9Nszjx3spnablzTP9wYBPB6Mu0Cx6ibUYFuzOGjFPu9a3H+0Je7uWXqs5Mh4EBPQNZXk5xbEfJgfpqKytfbPD2PZ7hmoluxusx8ajogOG/EyGsGs8QZ+R3JdZcSsIVDpqSXqnk44QFQkNtpfWxY3l6E8TmyEMqk2tJqSswBmzmmsX4nZwmpA8CGwvOMtJBm9/l/1HQgeSZZQar5Yj5MRJq8rC0tLE4MDAJA4WO8rc7jIdkxSw/JhO32Qb6MI8x0Nj/g8L40HReoweL+FU8UfOyqkLSxMGJolm4r5hqzCX+t7G1q6uxtbW7v42CnHe9iYaEs//R1nUFSVjYG7s2IunlDCZLBF2smj6XkN/Y32KX2lp6Gpt729ubu5uNbY5HIOPcLiPEOxmeQy3RVQm90HggKlSaoRE/pkmvmBrFourPcfgQ37uVVvWn6Rks0DObHKh+dNt/KH+rso0OTOrLZNHLdciRUknkZN427q7ag92YrKQy21JpU1FsP9MT9IpQbXtx+SjMu9H7qcbhK4LtJ3uzWZgwCodZ9pSqeevqChva2uDkNAW8h6jT02dymoWvDuz3klS2Xqcz+I/uPD2t3ZbNFWyl9rMTZVCEcHftafPknfkZZJ8X3uupI7Co8I0bf6upqWtjl5fEIj0rGLrfWvs8Z0DOkS+Lz5H0sAPI2eIwt2xsUd3qOP61wKBOh87OB6loC3Mj409/kX7i4HQjux4lUZi+DGQj8ZAHv1yB0/5yQKKfF9/LoR6fHxehk+hAQxfPkYcxuYffXnnLwFCCHskTVE5OwpfaAquw/y09ezunZ9cWTRQ8q3B4YUTBH12MnawthFKAXyuWwYBgqCIaXIu+PF+B4PhGJTJh5QOVDlmmSKMZ9bbLPlvGR1WGvCuxxNnSWlKRBFr5LqUrqYE4XhUyoeQRtR1h8/QWmCIWxXWVrdje0OxVBi89PD5cZF2vNk0RzlOw4MWINZj8fj29nY8HpMRIxUIudy/nBcxCEL07XN8ai4RCSssKXptx/hj7bIS6iCoXGmaHDsn50ltQUiS4/0pj5nFIAh8itLJ56r1wdpkEKLJufOYf95nJvErkiBEjYHqqARCzJgnoJBkCMfu01cOKHRyQQxnZ4feNt1/bhK6b1iDRCIGKSZ1C0r4AP5qnEwhKtTWB6wNk7D4xkYCCAXeZW03NFmlTVegtq413f4E36BJywS2VOiHaVtP7VV3YgSEU7/9Q0SfLL4xngTCMVpVeCnBgbK1ByN4vr44W3MDPwPVFgh4bpxvzDMkj5/VlyNpwM/6nd1c2zdXB0aI4EBw+kRPRTGEWkorJd8qHF66GfOsbT58iEP0lvsrPMMMhL5V0QJCYX/YBAlSJRyhXZsFHDYfyLFEcg3PDvcMmTTOyQxhLh4Kv5UC0i6POAIgwCI210ZoZMWlKC4eItaFGxjZ0wLCcVhuz4FUdOtzJCOLaw/Ds/pkfUKI4EBcjZqLh1we/JRnqetvkE6g0i6bzUWPnF5SLCHCiRuzTCAUfCvFInXNciMSKL/wYHN2Vu41kbKxHROMcU9/ruBbKUnibzNNL2n7a7NiywlFB8XkGXrxUPCtlNQS1A80AF9YhliJjmEV8Az5sNBbKfYS4p9WpfDJRoiVfBcaP6CUn1wvmFWht1LSS6DVmG1UMVauPdhnyUcZH8V+lGMl3nY5w4VTCqq6v7i4KA7hl3IMBjOPXkwEgsSzvz+yrOiTG5czv8LrIb5+/bhIjSKBx9jhUOCtFC5+Htsl3bGjPQaBsEr+p9UzSUUoFCoPBtsC5aFQABy8ojzohecqvCf83jqvz+f1+k4EvH6f1xcI+HwVdV5/eZr1VAuBkHL8WymgWzDUVhcMABTl8JU3FAh4y8u9XlA96C0PlHvLfaETXm/IG4Iny+nb6V8xmHAiUgG0UnxBbzAYaAsGgoFAAECogH+5vqAwKI1AeAEE8aQ3kBGEE0ggjPnnQvikQl8Az81vBkvw9gfABSoqvKEKX10FuAH+V1HhC2FE8Hq9Fd5m+MGAP7v5Y51AFEgrxU//GWK7SOT32wbFVEIE4rVopRxOKtpfk1bKf+W/8leQ/wdU0iTDG2cOYwAAAABJRU5ErkJg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8857" name="投影片編號版面配置區 5"/>
          <p:cNvSpPr>
            <a:spLocks noGrp="1"/>
          </p:cNvSpPr>
          <p:nvPr>
            <p:ph type="sldNum" sz="quarter" idx="11"/>
          </p:nvPr>
        </p:nvSpPr>
        <p:spPr bwMode="auto">
          <a:xfrm>
            <a:off x="9448800" y="63944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05F682B1-12FC-4B90-B060-98A450FE71A1}" type="slidenum">
              <a:rPr lang="zh-TW" altLang="en-US" sz="2000">
                <a:solidFill>
                  <a:schemeClr val="tx1"/>
                </a:solidFill>
              </a:rPr>
              <a:pPr fontAlgn="base">
                <a:spcBef>
                  <a:spcPct val="0"/>
                </a:spcBef>
                <a:spcAft>
                  <a:spcPct val="0"/>
                </a:spcAft>
                <a:defRPr/>
              </a:pPr>
              <a:t>33</a:t>
            </a:fld>
            <a:endParaRPr lang="en-US" altLang="zh-TW" sz="2000">
              <a:solidFill>
                <a:schemeClr val="tx1"/>
              </a:solidFill>
            </a:endParaRPr>
          </a:p>
        </p:txBody>
      </p:sp>
      <p:pic>
        <p:nvPicPr>
          <p:cNvPr id="78858" name="Picture 2" descr="http://img2.hackhome.com/img/20131/2013013070871842.jpg"/>
          <p:cNvPicPr>
            <a:picLocks noChangeAspect="1" noChangeArrowheads="1"/>
          </p:cNvPicPr>
          <p:nvPr/>
        </p:nvPicPr>
        <p:blipFill>
          <a:blip r:embed="rId3"/>
          <a:srcRect/>
          <a:stretch>
            <a:fillRect/>
          </a:stretch>
        </p:blipFill>
        <p:spPr bwMode="auto">
          <a:xfrm>
            <a:off x="8651875" y="155575"/>
            <a:ext cx="3067050"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5975" y="5378450"/>
            <a:ext cx="9826625" cy="1063625"/>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0898" name="投影片編號版面配置區 3"/>
          <p:cNvSpPr>
            <a:spLocks noGrp="1"/>
          </p:cNvSpPr>
          <p:nvPr>
            <p:ph type="sldNum" sz="quarter" idx="11"/>
          </p:nvPr>
        </p:nvSpPr>
        <p:spPr bwMode="auto">
          <a:xfrm>
            <a:off x="9448800" y="63944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437CAF47-DDD9-418B-8A42-149C4FA8EE71}" type="slidenum">
              <a:rPr lang="zh-TW" altLang="en-US" sz="2000">
                <a:solidFill>
                  <a:schemeClr val="tx1"/>
                </a:solidFill>
              </a:rPr>
              <a:pPr fontAlgn="base">
                <a:spcBef>
                  <a:spcPct val="0"/>
                </a:spcBef>
                <a:spcAft>
                  <a:spcPct val="0"/>
                </a:spcAft>
                <a:defRPr/>
              </a:pPr>
              <a:t>34</a:t>
            </a:fld>
            <a:endParaRPr lang="en-US" altLang="zh-TW" sz="2000">
              <a:solidFill>
                <a:schemeClr val="tx1"/>
              </a:solidFill>
            </a:endParaRPr>
          </a:p>
        </p:txBody>
      </p:sp>
      <p:sp>
        <p:nvSpPr>
          <p:cNvPr id="5" name="矩形 4"/>
          <p:cNvSpPr/>
          <p:nvPr/>
        </p:nvSpPr>
        <p:spPr>
          <a:xfrm>
            <a:off x="815975" y="1582738"/>
            <a:ext cx="8369300" cy="3273425"/>
          </a:xfrm>
          <a:prstGeom prst="rect">
            <a:avLst/>
          </a:prstGeom>
        </p:spPr>
        <p:txBody>
          <a:bodyPr/>
          <a:lstStyle/>
          <a:p>
            <a:pPr marL="228600" indent="-228600" fontAlgn="auto">
              <a:lnSpc>
                <a:spcPts val="3000"/>
              </a:lnSpc>
              <a:spcBef>
                <a:spcPts val="600"/>
              </a:spcBef>
              <a:spcAft>
                <a:spcPts val="600"/>
              </a:spcAft>
              <a:buFont typeface="Wingdings" pitchFamily="2" charset="2"/>
              <a:buChar char="Ø"/>
              <a:defRPr/>
            </a:pP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同一時間同一帳號僅允許一人上網選填登記志願。</a:t>
            </a:r>
            <a:endPar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fontAlgn="auto">
              <a:lnSpc>
                <a:spcPts val="3000"/>
              </a:lnSpc>
              <a:spcBef>
                <a:spcPts val="600"/>
              </a:spcBef>
              <a:spcAft>
                <a:spcPts val="600"/>
              </a:spcAft>
              <a:buFont typeface="Wingdings" pitchFamily="2" charset="2"/>
              <a:buChar char="Ø"/>
              <a:defRPr/>
            </a:pP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超過</a:t>
            </a:r>
            <a:r>
              <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20</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分鐘未有操作動作者，系統將會自動登出。</a:t>
            </a:r>
          </a:p>
          <a:p>
            <a:pPr marL="228600" indent="-228600" algn="just" fontAlgn="auto">
              <a:lnSpc>
                <a:spcPts val="4000"/>
              </a:lnSpc>
              <a:spcBef>
                <a:spcPts val="600"/>
              </a:spcBef>
              <a:spcAft>
                <a:spcPts val="600"/>
              </a:spcAft>
              <a:buFont typeface="Wingdings" pitchFamily="2" charset="2"/>
              <a:buChar char="Ø"/>
              <a:defRPr/>
            </a:pP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免試生必須看到「</a:t>
            </a:r>
            <a:r>
              <a:rPr kumimoji="0"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您已完成網路選填登記志願</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」之</a:t>
            </a:r>
            <a:endPar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fontAlgn="auto">
              <a:lnSpc>
                <a:spcPts val="2200"/>
              </a:lnSpc>
              <a:spcBef>
                <a:spcPts val="0"/>
              </a:spcBef>
              <a:spcAft>
                <a:spcPts val="600"/>
              </a:spcAft>
              <a:defRPr/>
            </a:pPr>
            <a:r>
              <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訊息並產生「</a:t>
            </a:r>
            <a:r>
              <a:rPr kumimoji="0"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志願表</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」才算完成網路選填登記志願。</a:t>
            </a:r>
            <a:endPar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28600" indent="-228600" algn="just" fontAlgn="auto">
              <a:lnSpc>
                <a:spcPts val="3000"/>
              </a:lnSpc>
              <a:spcBef>
                <a:spcPts val="600"/>
              </a:spcBef>
              <a:spcAft>
                <a:spcPts val="600"/>
              </a:spcAft>
              <a:buFont typeface="Wingdings" pitchFamily="2" charset="2"/>
              <a:buChar char="Ø"/>
              <a:defRPr/>
            </a:pP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免試生於網路選填登記志願前，若欲登入本委員會</a:t>
            </a:r>
            <a:endPar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fontAlgn="auto">
              <a:lnSpc>
                <a:spcPts val="2200"/>
              </a:lnSpc>
              <a:spcBef>
                <a:spcPts val="0"/>
              </a:spcBef>
              <a:spcAft>
                <a:spcPts val="600"/>
              </a:spcAft>
              <a:defRPr/>
            </a:pP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各項系統</a:t>
            </a:r>
            <a:r>
              <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如資格審查系統、個人成績查詢系統</a:t>
            </a:r>
            <a:r>
              <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just" fontAlgn="auto">
              <a:lnSpc>
                <a:spcPts val="2200"/>
              </a:lnSpc>
              <a:spcBef>
                <a:spcPts val="0"/>
              </a:spcBef>
              <a:spcAft>
                <a:spcPts val="600"/>
              </a:spcAft>
              <a:defRPr/>
            </a:pPr>
            <a:r>
              <a:rPr kumimoji="0" lang="en-US" altLang="zh-TW"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kumimoji="0" lang="zh-TW" altLang="en-US" sz="28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即可登入查詢使用。</a:t>
            </a:r>
            <a:endParaRPr kumimoji="0"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80900" name="圖片 6" descr="下載.png"/>
          <p:cNvPicPr>
            <a:picLocks noChangeAspect="1"/>
          </p:cNvPicPr>
          <p:nvPr/>
        </p:nvPicPr>
        <p:blipFill>
          <a:blip r:embed="rId3"/>
          <a:srcRect b="6773"/>
          <a:stretch>
            <a:fillRect/>
          </a:stretch>
        </p:blipFill>
        <p:spPr bwMode="auto">
          <a:xfrm>
            <a:off x="9350375" y="2005013"/>
            <a:ext cx="2782888" cy="1925637"/>
          </a:xfrm>
          <a:prstGeom prst="rect">
            <a:avLst/>
          </a:prstGeom>
          <a:noFill/>
          <a:ln w="9525">
            <a:noFill/>
            <a:miter lim="800000"/>
            <a:headEnd/>
            <a:tailEnd/>
          </a:ln>
        </p:spPr>
      </p:pic>
      <p:sp>
        <p:nvSpPr>
          <p:cNvPr id="80901" name="標題 1"/>
          <p:cNvSpPr txBox="1">
            <a:spLocks/>
          </p:cNvSpPr>
          <p:nvPr/>
        </p:nvSpPr>
        <p:spPr bwMode="auto">
          <a:xfrm>
            <a:off x="895350" y="317500"/>
            <a:ext cx="11496675" cy="1325563"/>
          </a:xfrm>
          <a:prstGeom prst="rect">
            <a:avLst/>
          </a:prstGeom>
          <a:noFill/>
          <a:ln w="9525">
            <a:noFill/>
            <a:miter lim="800000"/>
            <a:headEnd/>
            <a:tailEnd/>
          </a:ln>
        </p:spPr>
        <p:txBody>
          <a:bodyPr anchor="ctr"/>
          <a:lstStyle/>
          <a:p>
            <a:pPr>
              <a:lnSpc>
                <a:spcPct val="90000"/>
              </a:lnSpc>
            </a:pPr>
            <a:r>
              <a:rPr kumimoji="0" lang="zh-TW" altLang="en-US" sz="3700" b="1">
                <a:solidFill>
                  <a:srgbClr val="002060"/>
                </a:solidFill>
                <a:latin typeface="微軟正黑體" pitchFamily="34" charset="-120"/>
                <a:ea typeface="微軟正黑體" pitchFamily="34" charset="-120"/>
              </a:rPr>
              <a:t>柒、</a:t>
            </a:r>
            <a:r>
              <a:rPr kumimoji="0" lang="zh-TW" altLang="en-US" sz="3700" b="1">
                <a:solidFill>
                  <a:srgbClr val="002060"/>
                </a:solidFill>
                <a:latin typeface="微軟正黑體" pitchFamily="34" charset="-120"/>
                <a:ea typeface="微軟正黑體" pitchFamily="34" charset="-120"/>
                <a:cs typeface="Times New Roman" pitchFamily="18" charset="0"/>
              </a:rPr>
              <a:t>網路選填登記志願（</a:t>
            </a:r>
            <a:r>
              <a:rPr kumimoji="0" lang="en-US" altLang="zh-TW" sz="3700" b="1">
                <a:solidFill>
                  <a:srgbClr val="002060"/>
                </a:solidFill>
                <a:latin typeface="微軟正黑體" pitchFamily="34" charset="-120"/>
                <a:ea typeface="微軟正黑體" pitchFamily="34" charset="-120"/>
                <a:cs typeface="Times New Roman" pitchFamily="18" charset="0"/>
              </a:rPr>
              <a:t>2/2</a:t>
            </a:r>
            <a:r>
              <a:rPr kumimoji="0" lang="zh-TW" altLang="en-US" sz="3700" b="1">
                <a:solidFill>
                  <a:srgbClr val="002060"/>
                </a:solidFill>
                <a:latin typeface="微軟正黑體" pitchFamily="34" charset="-120"/>
                <a:ea typeface="微軟正黑體" pitchFamily="34" charset="-120"/>
                <a:cs typeface="Times New Roman" pitchFamily="18" charset="0"/>
              </a:rPr>
              <a:t>）</a:t>
            </a:r>
          </a:p>
        </p:txBody>
      </p:sp>
      <p:grpSp>
        <p:nvGrpSpPr>
          <p:cNvPr id="80902" name="组合 123"/>
          <p:cNvGrpSpPr>
            <a:grpSpLocks/>
          </p:cNvGrpSpPr>
          <p:nvPr/>
        </p:nvGrpSpPr>
        <p:grpSpPr bwMode="auto">
          <a:xfrm rot="2454592">
            <a:off x="473075" y="5349875"/>
            <a:ext cx="1301750" cy="393700"/>
            <a:chOff x="2171301" y="3522664"/>
            <a:chExt cx="6991749" cy="1993900"/>
          </a:xfrm>
        </p:grpSpPr>
        <p:sp>
          <p:nvSpPr>
            <p:cNvPr id="80904" name="Line 73"/>
            <p:cNvSpPr>
              <a:spLocks noChangeShapeType="1"/>
            </p:cNvSpPr>
            <p:nvPr/>
          </p:nvSpPr>
          <p:spPr bwMode="auto">
            <a:xfrm flipH="1">
              <a:off x="8711233" y="3536352"/>
              <a:ext cx="148324" cy="255511"/>
            </a:xfrm>
            <a:prstGeom prst="line">
              <a:avLst/>
            </a:prstGeom>
            <a:noFill/>
            <a:ln w="49213" cap="rnd">
              <a:solidFill>
                <a:srgbClr val="A6DAE9"/>
              </a:solidFill>
              <a:round/>
              <a:headEnd/>
              <a:tailEnd/>
            </a:ln>
          </p:spPr>
          <p:txBody>
            <a:bodyPr/>
            <a:lstStyle/>
            <a:p>
              <a:endParaRPr lang="zh-TW" altLang="en-US"/>
            </a:p>
          </p:txBody>
        </p:sp>
        <p:sp>
          <p:nvSpPr>
            <p:cNvPr id="80905" name="Line 74"/>
            <p:cNvSpPr>
              <a:spLocks noChangeShapeType="1"/>
            </p:cNvSpPr>
            <p:nvPr/>
          </p:nvSpPr>
          <p:spPr bwMode="auto">
            <a:xfrm>
              <a:off x="8268544" y="3545478"/>
              <a:ext cx="146042" cy="250949"/>
            </a:xfrm>
            <a:prstGeom prst="line">
              <a:avLst/>
            </a:prstGeom>
            <a:noFill/>
            <a:ln w="49213" cap="rnd">
              <a:solidFill>
                <a:srgbClr val="A6DAE9"/>
              </a:solidFill>
              <a:round/>
              <a:headEnd/>
              <a:tailEnd/>
            </a:ln>
          </p:spPr>
          <p:txBody>
            <a:bodyPr/>
            <a:lstStyle/>
            <a:p>
              <a:endParaRPr lang="zh-TW" altLang="en-US"/>
            </a:p>
          </p:txBody>
        </p:sp>
        <p:sp>
          <p:nvSpPr>
            <p:cNvPr id="80906" name="Line 75"/>
            <p:cNvSpPr>
              <a:spLocks noChangeShapeType="1"/>
            </p:cNvSpPr>
            <p:nvPr/>
          </p:nvSpPr>
          <p:spPr bwMode="auto">
            <a:xfrm>
              <a:off x="7976461" y="4051937"/>
              <a:ext cx="296647" cy="0"/>
            </a:xfrm>
            <a:prstGeom prst="line">
              <a:avLst/>
            </a:prstGeom>
            <a:noFill/>
            <a:ln w="49213" cap="rnd">
              <a:solidFill>
                <a:srgbClr val="A6DAE9"/>
              </a:solidFill>
              <a:round/>
              <a:headEnd/>
              <a:tailEnd/>
            </a:ln>
          </p:spPr>
          <p:txBody>
            <a:bodyPr/>
            <a:lstStyle/>
            <a:p>
              <a:endParaRPr lang="zh-TW" altLang="en-US"/>
            </a:p>
          </p:txBody>
        </p:sp>
        <p:sp>
          <p:nvSpPr>
            <p:cNvPr id="80907" name="Line 76"/>
            <p:cNvSpPr>
              <a:spLocks noChangeShapeType="1"/>
            </p:cNvSpPr>
            <p:nvPr/>
          </p:nvSpPr>
          <p:spPr bwMode="auto">
            <a:xfrm flipV="1">
              <a:off x="8279954" y="4293760"/>
              <a:ext cx="152887" cy="255511"/>
            </a:xfrm>
            <a:prstGeom prst="line">
              <a:avLst/>
            </a:prstGeom>
            <a:noFill/>
            <a:ln w="49213" cap="rnd">
              <a:solidFill>
                <a:srgbClr val="A6DAE9"/>
              </a:solidFill>
              <a:round/>
              <a:headEnd/>
              <a:tailEnd/>
            </a:ln>
          </p:spPr>
          <p:txBody>
            <a:bodyPr/>
            <a:lstStyle/>
            <a:p>
              <a:endParaRPr lang="zh-TW" altLang="en-US"/>
            </a:p>
          </p:txBody>
        </p:sp>
        <p:sp>
          <p:nvSpPr>
            <p:cNvPr id="80908" name="Line 77"/>
            <p:cNvSpPr>
              <a:spLocks noChangeShapeType="1"/>
            </p:cNvSpPr>
            <p:nvPr/>
          </p:nvSpPr>
          <p:spPr bwMode="auto">
            <a:xfrm flipH="1" flipV="1">
              <a:off x="8724925" y="4289198"/>
              <a:ext cx="152888" cy="248666"/>
            </a:xfrm>
            <a:prstGeom prst="line">
              <a:avLst/>
            </a:prstGeom>
            <a:noFill/>
            <a:ln w="49213" cap="rnd">
              <a:solidFill>
                <a:srgbClr val="A6DAE9"/>
              </a:solidFill>
              <a:round/>
              <a:headEnd/>
              <a:tailEnd/>
            </a:ln>
          </p:spPr>
          <p:txBody>
            <a:bodyPr/>
            <a:lstStyle/>
            <a:p>
              <a:endParaRPr lang="zh-TW" altLang="en-US"/>
            </a:p>
          </p:txBody>
        </p:sp>
        <p:sp>
          <p:nvSpPr>
            <p:cNvPr id="80909" name="Line 78"/>
            <p:cNvSpPr>
              <a:spLocks noChangeShapeType="1"/>
            </p:cNvSpPr>
            <p:nvPr/>
          </p:nvSpPr>
          <p:spPr bwMode="auto">
            <a:xfrm flipH="1">
              <a:off x="8864122" y="4033686"/>
              <a:ext cx="298928" cy="0"/>
            </a:xfrm>
            <a:prstGeom prst="line">
              <a:avLst/>
            </a:prstGeom>
            <a:noFill/>
            <a:ln w="49213" cap="rnd">
              <a:solidFill>
                <a:srgbClr val="A6DAE9"/>
              </a:solidFill>
              <a:round/>
              <a:headEnd/>
              <a:tailEnd/>
            </a:ln>
          </p:spPr>
          <p:txBody>
            <a:bodyPr/>
            <a:lstStyle/>
            <a:p>
              <a:endParaRPr lang="zh-TW" altLang="en-US"/>
            </a:p>
          </p:txBody>
        </p:sp>
        <p:sp>
          <p:nvSpPr>
            <p:cNvPr id="80910" name="Freeform 88"/>
            <p:cNvSpPr>
              <a:spLocks noChangeArrowheads="1"/>
            </p:cNvSpPr>
            <p:nvPr/>
          </p:nvSpPr>
          <p:spPr bwMode="auto">
            <a:xfrm>
              <a:off x="4635756" y="4270947"/>
              <a:ext cx="2491837" cy="985543"/>
            </a:xfrm>
            <a:custGeom>
              <a:avLst/>
              <a:gdLst>
                <a:gd name="T0" fmla="*/ 0 w 409"/>
                <a:gd name="T1" fmla="*/ 985543 h 166"/>
                <a:gd name="T2" fmla="*/ 2211582 w 409"/>
                <a:gd name="T3" fmla="*/ 985543 h 166"/>
                <a:gd name="T4" fmla="*/ 2491837 w 409"/>
                <a:gd name="T5" fmla="*/ 712441 h 166"/>
                <a:gd name="T6" fmla="*/ 2491837 w 409"/>
                <a:gd name="T7" fmla="*/ 273102 h 166"/>
                <a:gd name="T8" fmla="*/ 2211582 w 409"/>
                <a:gd name="T9" fmla="*/ 0 h 166"/>
                <a:gd name="T10" fmla="*/ 0 w 409"/>
                <a:gd name="T11" fmla="*/ 0 h 166"/>
                <a:gd name="T12" fmla="*/ 0 w 409"/>
                <a:gd name="T13" fmla="*/ 985543 h 166"/>
                <a:gd name="T14" fmla="*/ 0 60000 65536"/>
                <a:gd name="T15" fmla="*/ 0 60000 65536"/>
                <a:gd name="T16" fmla="*/ 0 60000 65536"/>
                <a:gd name="T17" fmla="*/ 0 60000 65536"/>
                <a:gd name="T18" fmla="*/ 0 60000 65536"/>
                <a:gd name="T19" fmla="*/ 0 60000 65536"/>
                <a:gd name="T20" fmla="*/ 0 60000 65536"/>
                <a:gd name="T21" fmla="*/ 0 w 409"/>
                <a:gd name="T22" fmla="*/ 0 h 166"/>
                <a:gd name="T23" fmla="*/ 409 w 409"/>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9" h="166">
                  <a:moveTo>
                    <a:pt x="0" y="166"/>
                  </a:moveTo>
                  <a:cubicBezTo>
                    <a:pt x="363" y="166"/>
                    <a:pt x="363" y="166"/>
                    <a:pt x="363" y="166"/>
                  </a:cubicBezTo>
                  <a:cubicBezTo>
                    <a:pt x="389" y="166"/>
                    <a:pt x="409" y="145"/>
                    <a:pt x="409" y="120"/>
                  </a:cubicBezTo>
                  <a:cubicBezTo>
                    <a:pt x="409" y="46"/>
                    <a:pt x="409" y="46"/>
                    <a:pt x="409" y="46"/>
                  </a:cubicBezTo>
                  <a:cubicBezTo>
                    <a:pt x="409" y="20"/>
                    <a:pt x="389" y="0"/>
                    <a:pt x="363" y="0"/>
                  </a:cubicBezTo>
                  <a:cubicBezTo>
                    <a:pt x="0" y="0"/>
                    <a:pt x="0" y="0"/>
                    <a:pt x="0" y="0"/>
                  </a:cubicBezTo>
                  <a:lnTo>
                    <a:pt x="0" y="166"/>
                  </a:lnTo>
                  <a:close/>
                </a:path>
              </a:pathLst>
            </a:custGeom>
            <a:solidFill>
              <a:srgbClr val="FFFFFF"/>
            </a:solidFill>
            <a:ln w="9525">
              <a:noFill/>
              <a:round/>
              <a:headEnd/>
              <a:tailEnd/>
            </a:ln>
          </p:spPr>
          <p:txBody>
            <a:bodyPr/>
            <a:lstStyle/>
            <a:p>
              <a:endParaRPr lang="zh-TW" altLang="en-US"/>
            </a:p>
          </p:txBody>
        </p:sp>
        <p:sp>
          <p:nvSpPr>
            <p:cNvPr id="80911" name="Rectangle 89"/>
            <p:cNvSpPr>
              <a:spLocks noChangeArrowheads="1"/>
            </p:cNvSpPr>
            <p:nvPr/>
          </p:nvSpPr>
          <p:spPr bwMode="auto">
            <a:xfrm>
              <a:off x="4631192" y="4129503"/>
              <a:ext cx="700545" cy="1339152"/>
            </a:xfrm>
            <a:prstGeom prst="rect">
              <a:avLst/>
            </a:prstGeom>
            <a:solidFill>
              <a:srgbClr val="2C5871"/>
            </a:solidFill>
            <a:ln w="9525">
              <a:noFill/>
              <a:miter lim="800000"/>
              <a:headEnd/>
              <a:tailEnd/>
            </a:ln>
          </p:spPr>
          <p:txBody>
            <a:bodyPr/>
            <a:lstStyle/>
            <a:p>
              <a:endParaRPr kumimoji="0" lang="zh-CN" altLang="en-US">
                <a:latin typeface="Calibri" pitchFamily="34" charset="0"/>
                <a:ea typeface="SimSun" pitchFamily="2" charset="-122"/>
              </a:endParaRPr>
            </a:p>
          </p:txBody>
        </p:sp>
        <p:sp>
          <p:nvSpPr>
            <p:cNvPr id="80912" name="Rectangle 90"/>
            <p:cNvSpPr>
              <a:spLocks noChangeArrowheads="1"/>
            </p:cNvSpPr>
            <p:nvPr/>
          </p:nvSpPr>
          <p:spPr bwMode="auto">
            <a:xfrm>
              <a:off x="2171301" y="4081594"/>
              <a:ext cx="3025803" cy="1434970"/>
            </a:xfrm>
            <a:prstGeom prst="rect">
              <a:avLst/>
            </a:prstGeom>
            <a:solidFill>
              <a:srgbClr val="FEC00F"/>
            </a:solidFill>
            <a:ln w="9525">
              <a:noFill/>
              <a:miter lim="800000"/>
              <a:headEnd/>
              <a:tailEnd/>
            </a:ln>
          </p:spPr>
          <p:txBody>
            <a:bodyPr/>
            <a:lstStyle/>
            <a:p>
              <a:endParaRPr kumimoji="0" lang="zh-CN" altLang="en-US">
                <a:latin typeface="Calibri" pitchFamily="34" charset="0"/>
                <a:ea typeface="SimSun" pitchFamily="2" charset="-122"/>
              </a:endParaRPr>
            </a:p>
          </p:txBody>
        </p:sp>
        <p:sp>
          <p:nvSpPr>
            <p:cNvPr id="80913" name="Rectangle 91"/>
            <p:cNvSpPr>
              <a:spLocks noChangeArrowheads="1"/>
            </p:cNvSpPr>
            <p:nvPr/>
          </p:nvSpPr>
          <p:spPr bwMode="auto">
            <a:xfrm>
              <a:off x="5087572" y="4081594"/>
              <a:ext cx="109531" cy="1434970"/>
            </a:xfrm>
            <a:prstGeom prst="rect">
              <a:avLst/>
            </a:prstGeom>
            <a:solidFill>
              <a:srgbClr val="F99B1C"/>
            </a:solidFill>
            <a:ln w="9525">
              <a:noFill/>
              <a:miter lim="800000"/>
              <a:headEnd/>
              <a:tailEnd/>
            </a:ln>
          </p:spPr>
          <p:txBody>
            <a:bodyPr/>
            <a:lstStyle/>
            <a:p>
              <a:endParaRPr kumimoji="0" lang="zh-CN" altLang="en-US">
                <a:latin typeface="Calibri" pitchFamily="34" charset="0"/>
                <a:ea typeface="SimSun" pitchFamily="2" charset="-122"/>
              </a:endParaRPr>
            </a:p>
          </p:txBody>
        </p:sp>
        <p:sp>
          <p:nvSpPr>
            <p:cNvPr id="80914" name="Rectangle 92"/>
            <p:cNvSpPr>
              <a:spLocks noChangeArrowheads="1"/>
            </p:cNvSpPr>
            <p:nvPr/>
          </p:nvSpPr>
          <p:spPr bwMode="auto">
            <a:xfrm>
              <a:off x="5197104" y="4797938"/>
              <a:ext cx="134633" cy="670717"/>
            </a:xfrm>
            <a:prstGeom prst="rect">
              <a:avLst/>
            </a:prstGeom>
            <a:solidFill>
              <a:srgbClr val="0E303F"/>
            </a:solidFill>
            <a:ln w="9525">
              <a:noFill/>
              <a:miter lim="800000"/>
              <a:headEnd/>
              <a:tailEnd/>
            </a:ln>
          </p:spPr>
          <p:txBody>
            <a:bodyPr/>
            <a:lstStyle/>
            <a:p>
              <a:endParaRPr kumimoji="0" lang="zh-CN" altLang="en-US">
                <a:latin typeface="Calibri" pitchFamily="34" charset="0"/>
                <a:ea typeface="SimSun" pitchFamily="2" charset="-122"/>
              </a:endParaRPr>
            </a:p>
          </p:txBody>
        </p:sp>
        <p:sp>
          <p:nvSpPr>
            <p:cNvPr id="80915" name="Freeform 94"/>
            <p:cNvSpPr>
              <a:spLocks noChangeArrowheads="1"/>
            </p:cNvSpPr>
            <p:nvPr/>
          </p:nvSpPr>
          <p:spPr bwMode="auto">
            <a:xfrm>
              <a:off x="5087572" y="4797938"/>
              <a:ext cx="109531" cy="718626"/>
            </a:xfrm>
            <a:custGeom>
              <a:avLst/>
              <a:gdLst>
                <a:gd name="T0" fmla="*/ 109531 w 69"/>
                <a:gd name="T1" fmla="*/ 0 h 452"/>
                <a:gd name="T2" fmla="*/ 0 w 69"/>
                <a:gd name="T3" fmla="*/ 0 h 452"/>
                <a:gd name="T4" fmla="*/ 0 w 69"/>
                <a:gd name="T5" fmla="*/ 718626 h 452"/>
                <a:gd name="T6" fmla="*/ 109531 w 69"/>
                <a:gd name="T7" fmla="*/ 718626 h 452"/>
                <a:gd name="T8" fmla="*/ 109531 w 69"/>
                <a:gd name="T9" fmla="*/ 670930 h 452"/>
                <a:gd name="T10" fmla="*/ 109531 w 69"/>
                <a:gd name="T11" fmla="*/ 0 h 452"/>
                <a:gd name="T12" fmla="*/ 0 60000 65536"/>
                <a:gd name="T13" fmla="*/ 0 60000 65536"/>
                <a:gd name="T14" fmla="*/ 0 60000 65536"/>
                <a:gd name="T15" fmla="*/ 0 60000 65536"/>
                <a:gd name="T16" fmla="*/ 0 60000 65536"/>
                <a:gd name="T17" fmla="*/ 0 60000 65536"/>
                <a:gd name="T18" fmla="*/ 0 w 69"/>
                <a:gd name="T19" fmla="*/ 0 h 452"/>
                <a:gd name="T20" fmla="*/ 69 w 69"/>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69" h="452">
                  <a:moveTo>
                    <a:pt x="69" y="0"/>
                  </a:moveTo>
                  <a:lnTo>
                    <a:pt x="0" y="0"/>
                  </a:lnTo>
                  <a:lnTo>
                    <a:pt x="0" y="452"/>
                  </a:lnTo>
                  <a:lnTo>
                    <a:pt x="69" y="452"/>
                  </a:lnTo>
                  <a:lnTo>
                    <a:pt x="69" y="422"/>
                  </a:lnTo>
                  <a:lnTo>
                    <a:pt x="69" y="0"/>
                  </a:lnTo>
                  <a:close/>
                </a:path>
              </a:pathLst>
            </a:custGeom>
            <a:solidFill>
              <a:srgbClr val="F99B1C"/>
            </a:solidFill>
            <a:ln w="9525">
              <a:noFill/>
              <a:round/>
              <a:headEnd/>
              <a:tailEnd/>
            </a:ln>
          </p:spPr>
          <p:txBody>
            <a:bodyPr/>
            <a:lstStyle/>
            <a:p>
              <a:endParaRPr lang="zh-TW" altLang="en-US"/>
            </a:p>
          </p:txBody>
        </p:sp>
        <p:sp>
          <p:nvSpPr>
            <p:cNvPr id="80916" name="Oval 95"/>
            <p:cNvSpPr>
              <a:spLocks noChangeArrowheads="1"/>
            </p:cNvSpPr>
            <p:nvPr/>
          </p:nvSpPr>
          <p:spPr bwMode="auto">
            <a:xfrm>
              <a:off x="4800053" y="5226832"/>
              <a:ext cx="141478" cy="136881"/>
            </a:xfrm>
            <a:prstGeom prst="ellipse">
              <a:avLst/>
            </a:prstGeom>
            <a:solidFill>
              <a:srgbClr val="103754"/>
            </a:solidFill>
            <a:ln w="9525">
              <a:noFill/>
              <a:round/>
              <a:headEnd/>
              <a:tailEnd/>
            </a:ln>
          </p:spPr>
          <p:txBody>
            <a:bodyPr/>
            <a:lstStyle/>
            <a:p>
              <a:endParaRPr kumimoji="0" lang="zh-CN" altLang="en-US">
                <a:latin typeface="Calibri" pitchFamily="34" charset="0"/>
                <a:ea typeface="SimSun" pitchFamily="2" charset="-122"/>
              </a:endParaRPr>
            </a:p>
          </p:txBody>
        </p:sp>
        <p:sp>
          <p:nvSpPr>
            <p:cNvPr id="80917" name="Freeform 96"/>
            <p:cNvSpPr>
              <a:spLocks noChangeArrowheads="1"/>
            </p:cNvSpPr>
            <p:nvPr/>
          </p:nvSpPr>
          <p:spPr bwMode="auto">
            <a:xfrm>
              <a:off x="6324363" y="3522664"/>
              <a:ext cx="2377742" cy="1827361"/>
            </a:xfrm>
            <a:custGeom>
              <a:avLst/>
              <a:gdLst>
                <a:gd name="T0" fmla="*/ 1585162 w 390"/>
                <a:gd name="T1" fmla="*/ 1673103 h 308"/>
                <a:gd name="T2" fmla="*/ 1469323 w 390"/>
                <a:gd name="T3" fmla="*/ 1524779 h 308"/>
                <a:gd name="T4" fmla="*/ 1481516 w 390"/>
                <a:gd name="T5" fmla="*/ 1453582 h 308"/>
                <a:gd name="T6" fmla="*/ 1591258 w 390"/>
                <a:gd name="T7" fmla="*/ 1453582 h 308"/>
                <a:gd name="T8" fmla="*/ 1749774 w 390"/>
                <a:gd name="T9" fmla="*/ 1299325 h 308"/>
                <a:gd name="T10" fmla="*/ 1591258 w 390"/>
                <a:gd name="T11" fmla="*/ 1145067 h 308"/>
                <a:gd name="T12" fmla="*/ 1481516 w 390"/>
                <a:gd name="T13" fmla="*/ 1145067 h 308"/>
                <a:gd name="T14" fmla="*/ 1481516 w 390"/>
                <a:gd name="T15" fmla="*/ 1067938 h 308"/>
                <a:gd name="T16" fmla="*/ 1731484 w 390"/>
                <a:gd name="T17" fmla="*/ 1067938 h 308"/>
                <a:gd name="T18" fmla="*/ 1890000 w 390"/>
                <a:gd name="T19" fmla="*/ 919613 h 308"/>
                <a:gd name="T20" fmla="*/ 1731484 w 390"/>
                <a:gd name="T21" fmla="*/ 765356 h 308"/>
                <a:gd name="T22" fmla="*/ 1481516 w 390"/>
                <a:gd name="T23" fmla="*/ 765356 h 308"/>
                <a:gd name="T24" fmla="*/ 1469323 w 390"/>
                <a:gd name="T25" fmla="*/ 688227 h 308"/>
                <a:gd name="T26" fmla="*/ 2219226 w 390"/>
                <a:gd name="T27" fmla="*/ 688227 h 308"/>
                <a:gd name="T28" fmla="*/ 2377742 w 390"/>
                <a:gd name="T29" fmla="*/ 533969 h 308"/>
                <a:gd name="T30" fmla="*/ 2219226 w 390"/>
                <a:gd name="T31" fmla="*/ 385644 h 308"/>
                <a:gd name="T32" fmla="*/ 1091323 w 390"/>
                <a:gd name="T33" fmla="*/ 385644 h 308"/>
                <a:gd name="T34" fmla="*/ 1073032 w 390"/>
                <a:gd name="T35" fmla="*/ 379711 h 308"/>
                <a:gd name="T36" fmla="*/ 682839 w 390"/>
                <a:gd name="T37" fmla="*/ 379711 h 308"/>
                <a:gd name="T38" fmla="*/ 756000 w 390"/>
                <a:gd name="T39" fmla="*/ 308515 h 308"/>
                <a:gd name="T40" fmla="*/ 1066936 w 390"/>
                <a:gd name="T41" fmla="*/ 308515 h 308"/>
                <a:gd name="T42" fmla="*/ 1298613 w 390"/>
                <a:gd name="T43" fmla="*/ 83062 h 308"/>
                <a:gd name="T44" fmla="*/ 1298613 w 390"/>
                <a:gd name="T45" fmla="*/ 11866 h 308"/>
                <a:gd name="T46" fmla="*/ 1298613 w 390"/>
                <a:gd name="T47" fmla="*/ 0 h 308"/>
                <a:gd name="T48" fmla="*/ 1005968 w 390"/>
                <a:gd name="T49" fmla="*/ 0 h 308"/>
                <a:gd name="T50" fmla="*/ 1012065 w 390"/>
                <a:gd name="T51" fmla="*/ 0 h 308"/>
                <a:gd name="T52" fmla="*/ 621871 w 390"/>
                <a:gd name="T53" fmla="*/ 0 h 308"/>
                <a:gd name="T54" fmla="*/ 97548 w 390"/>
                <a:gd name="T55" fmla="*/ 504304 h 308"/>
                <a:gd name="T56" fmla="*/ 109742 w 390"/>
                <a:gd name="T57" fmla="*/ 504304 h 308"/>
                <a:gd name="T58" fmla="*/ 0 w 390"/>
                <a:gd name="T59" fmla="*/ 783155 h 308"/>
                <a:gd name="T60" fmla="*/ 0 w 390"/>
                <a:gd name="T61" fmla="*/ 1429850 h 308"/>
                <a:gd name="T62" fmla="*/ 408484 w 390"/>
                <a:gd name="T63" fmla="*/ 1827361 h 308"/>
                <a:gd name="T64" fmla="*/ 682839 w 390"/>
                <a:gd name="T65" fmla="*/ 1827361 h 308"/>
                <a:gd name="T66" fmla="*/ 1073032 w 390"/>
                <a:gd name="T67" fmla="*/ 1827361 h 308"/>
                <a:gd name="T68" fmla="*/ 1426645 w 390"/>
                <a:gd name="T69" fmla="*/ 1827361 h 308"/>
                <a:gd name="T70" fmla="*/ 1585162 w 390"/>
                <a:gd name="T71" fmla="*/ 1673103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0"/>
                <a:gd name="T109" fmla="*/ 0 h 308"/>
                <a:gd name="T110" fmla="*/ 390 w 390"/>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0" h="308">
                  <a:moveTo>
                    <a:pt x="260" y="282"/>
                  </a:moveTo>
                  <a:cubicBezTo>
                    <a:pt x="260" y="270"/>
                    <a:pt x="252" y="260"/>
                    <a:pt x="241" y="257"/>
                  </a:cubicBezTo>
                  <a:cubicBezTo>
                    <a:pt x="242" y="253"/>
                    <a:pt x="243" y="249"/>
                    <a:pt x="243" y="245"/>
                  </a:cubicBezTo>
                  <a:cubicBezTo>
                    <a:pt x="261" y="245"/>
                    <a:pt x="261" y="245"/>
                    <a:pt x="261" y="245"/>
                  </a:cubicBezTo>
                  <a:cubicBezTo>
                    <a:pt x="275" y="245"/>
                    <a:pt x="287" y="233"/>
                    <a:pt x="287" y="219"/>
                  </a:cubicBezTo>
                  <a:cubicBezTo>
                    <a:pt x="287" y="204"/>
                    <a:pt x="275" y="193"/>
                    <a:pt x="261" y="193"/>
                  </a:cubicBezTo>
                  <a:cubicBezTo>
                    <a:pt x="243" y="193"/>
                    <a:pt x="243" y="193"/>
                    <a:pt x="243" y="193"/>
                  </a:cubicBezTo>
                  <a:cubicBezTo>
                    <a:pt x="243" y="180"/>
                    <a:pt x="243" y="180"/>
                    <a:pt x="243" y="180"/>
                  </a:cubicBezTo>
                  <a:cubicBezTo>
                    <a:pt x="284" y="180"/>
                    <a:pt x="284" y="180"/>
                    <a:pt x="284" y="180"/>
                  </a:cubicBezTo>
                  <a:cubicBezTo>
                    <a:pt x="299" y="180"/>
                    <a:pt x="310" y="169"/>
                    <a:pt x="310" y="155"/>
                  </a:cubicBezTo>
                  <a:cubicBezTo>
                    <a:pt x="310" y="140"/>
                    <a:pt x="299" y="129"/>
                    <a:pt x="284" y="129"/>
                  </a:cubicBezTo>
                  <a:cubicBezTo>
                    <a:pt x="243" y="129"/>
                    <a:pt x="243" y="129"/>
                    <a:pt x="243" y="129"/>
                  </a:cubicBezTo>
                  <a:cubicBezTo>
                    <a:pt x="243" y="124"/>
                    <a:pt x="242" y="120"/>
                    <a:pt x="241" y="116"/>
                  </a:cubicBezTo>
                  <a:cubicBezTo>
                    <a:pt x="364" y="116"/>
                    <a:pt x="364" y="116"/>
                    <a:pt x="364" y="116"/>
                  </a:cubicBezTo>
                  <a:cubicBezTo>
                    <a:pt x="379" y="116"/>
                    <a:pt x="390" y="105"/>
                    <a:pt x="390" y="90"/>
                  </a:cubicBezTo>
                  <a:cubicBezTo>
                    <a:pt x="390" y="76"/>
                    <a:pt x="379" y="65"/>
                    <a:pt x="364" y="65"/>
                  </a:cubicBezTo>
                  <a:cubicBezTo>
                    <a:pt x="179" y="65"/>
                    <a:pt x="179" y="65"/>
                    <a:pt x="179" y="65"/>
                  </a:cubicBezTo>
                  <a:cubicBezTo>
                    <a:pt x="178" y="64"/>
                    <a:pt x="177" y="64"/>
                    <a:pt x="176" y="64"/>
                  </a:cubicBezTo>
                  <a:cubicBezTo>
                    <a:pt x="112" y="64"/>
                    <a:pt x="112" y="64"/>
                    <a:pt x="112" y="64"/>
                  </a:cubicBezTo>
                  <a:cubicBezTo>
                    <a:pt x="124" y="52"/>
                    <a:pt x="124" y="52"/>
                    <a:pt x="124" y="52"/>
                  </a:cubicBezTo>
                  <a:cubicBezTo>
                    <a:pt x="175" y="52"/>
                    <a:pt x="175" y="52"/>
                    <a:pt x="175" y="52"/>
                  </a:cubicBezTo>
                  <a:cubicBezTo>
                    <a:pt x="196" y="52"/>
                    <a:pt x="213" y="35"/>
                    <a:pt x="213" y="14"/>
                  </a:cubicBezTo>
                  <a:cubicBezTo>
                    <a:pt x="213" y="2"/>
                    <a:pt x="213" y="2"/>
                    <a:pt x="213" y="2"/>
                  </a:cubicBezTo>
                  <a:cubicBezTo>
                    <a:pt x="213" y="1"/>
                    <a:pt x="213" y="0"/>
                    <a:pt x="213" y="0"/>
                  </a:cubicBezTo>
                  <a:cubicBezTo>
                    <a:pt x="165" y="0"/>
                    <a:pt x="165" y="0"/>
                    <a:pt x="165" y="0"/>
                  </a:cubicBezTo>
                  <a:cubicBezTo>
                    <a:pt x="166" y="0"/>
                    <a:pt x="166" y="0"/>
                    <a:pt x="166" y="0"/>
                  </a:cubicBezTo>
                  <a:cubicBezTo>
                    <a:pt x="102" y="0"/>
                    <a:pt x="102" y="0"/>
                    <a:pt x="102" y="0"/>
                  </a:cubicBezTo>
                  <a:cubicBezTo>
                    <a:pt x="16" y="85"/>
                    <a:pt x="16" y="85"/>
                    <a:pt x="16" y="85"/>
                  </a:cubicBezTo>
                  <a:cubicBezTo>
                    <a:pt x="18" y="85"/>
                    <a:pt x="18" y="85"/>
                    <a:pt x="18" y="85"/>
                  </a:cubicBezTo>
                  <a:cubicBezTo>
                    <a:pt x="7" y="97"/>
                    <a:pt x="0" y="114"/>
                    <a:pt x="0" y="132"/>
                  </a:cubicBezTo>
                  <a:cubicBezTo>
                    <a:pt x="0" y="241"/>
                    <a:pt x="0" y="241"/>
                    <a:pt x="0" y="241"/>
                  </a:cubicBezTo>
                  <a:cubicBezTo>
                    <a:pt x="0" y="278"/>
                    <a:pt x="30" y="308"/>
                    <a:pt x="67" y="308"/>
                  </a:cubicBezTo>
                  <a:cubicBezTo>
                    <a:pt x="112" y="308"/>
                    <a:pt x="112" y="308"/>
                    <a:pt x="112" y="308"/>
                  </a:cubicBezTo>
                  <a:cubicBezTo>
                    <a:pt x="176" y="308"/>
                    <a:pt x="176" y="308"/>
                    <a:pt x="176" y="308"/>
                  </a:cubicBezTo>
                  <a:cubicBezTo>
                    <a:pt x="234" y="308"/>
                    <a:pt x="234" y="308"/>
                    <a:pt x="234" y="308"/>
                  </a:cubicBezTo>
                  <a:cubicBezTo>
                    <a:pt x="248" y="308"/>
                    <a:pt x="260" y="296"/>
                    <a:pt x="260" y="282"/>
                  </a:cubicBezTo>
                  <a:close/>
                </a:path>
              </a:pathLst>
            </a:custGeom>
            <a:solidFill>
              <a:srgbClr val="FFFFFF"/>
            </a:solidFill>
            <a:ln w="9525">
              <a:noFill/>
              <a:round/>
              <a:headEnd/>
              <a:tailEnd/>
            </a:ln>
          </p:spPr>
          <p:txBody>
            <a:bodyPr/>
            <a:lstStyle/>
            <a:p>
              <a:endParaRPr lang="zh-TW" altLang="en-US"/>
            </a:p>
          </p:txBody>
        </p:sp>
        <p:sp>
          <p:nvSpPr>
            <p:cNvPr id="80918" name="Freeform 106"/>
            <p:cNvSpPr>
              <a:spLocks noChangeArrowheads="1"/>
            </p:cNvSpPr>
            <p:nvPr/>
          </p:nvSpPr>
          <p:spPr bwMode="auto">
            <a:xfrm>
              <a:off x="5562208" y="4270947"/>
              <a:ext cx="524838" cy="1003794"/>
            </a:xfrm>
            <a:custGeom>
              <a:avLst/>
              <a:gdLst>
                <a:gd name="T0" fmla="*/ 524838 w 86"/>
                <a:gd name="T1" fmla="*/ 0 h 367"/>
                <a:gd name="T2" fmla="*/ 524838 w 86"/>
                <a:gd name="T3" fmla="*/ 976443 h 367"/>
                <a:gd name="T4" fmla="*/ 457708 w 86"/>
                <a:gd name="T5" fmla="*/ 1003794 h 367"/>
                <a:gd name="T6" fmla="*/ 61028 w 86"/>
                <a:gd name="T7" fmla="*/ 1003794 h 367"/>
                <a:gd name="T8" fmla="*/ 0 w 86"/>
                <a:gd name="T9" fmla="*/ 976443 h 367"/>
                <a:gd name="T10" fmla="*/ 0 w 86"/>
                <a:gd name="T11" fmla="*/ 0 h 367"/>
                <a:gd name="T12" fmla="*/ 524838 w 86"/>
                <a:gd name="T13" fmla="*/ 0 h 367"/>
                <a:gd name="T14" fmla="*/ 0 60000 65536"/>
                <a:gd name="T15" fmla="*/ 0 60000 65536"/>
                <a:gd name="T16" fmla="*/ 0 60000 65536"/>
                <a:gd name="T17" fmla="*/ 0 60000 65536"/>
                <a:gd name="T18" fmla="*/ 0 60000 65536"/>
                <a:gd name="T19" fmla="*/ 0 60000 65536"/>
                <a:gd name="T20" fmla="*/ 0 60000 65536"/>
                <a:gd name="T21" fmla="*/ 0 w 86"/>
                <a:gd name="T22" fmla="*/ 0 h 367"/>
                <a:gd name="T23" fmla="*/ 86 w 86"/>
                <a:gd name="T24" fmla="*/ 367 h 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367">
                  <a:moveTo>
                    <a:pt x="86" y="0"/>
                  </a:moveTo>
                  <a:cubicBezTo>
                    <a:pt x="86" y="357"/>
                    <a:pt x="86" y="357"/>
                    <a:pt x="86" y="357"/>
                  </a:cubicBezTo>
                  <a:cubicBezTo>
                    <a:pt x="86" y="363"/>
                    <a:pt x="81" y="367"/>
                    <a:pt x="75" y="367"/>
                  </a:cubicBezTo>
                  <a:cubicBezTo>
                    <a:pt x="10" y="367"/>
                    <a:pt x="10" y="367"/>
                    <a:pt x="10" y="367"/>
                  </a:cubicBezTo>
                  <a:cubicBezTo>
                    <a:pt x="4" y="367"/>
                    <a:pt x="0" y="363"/>
                    <a:pt x="0" y="357"/>
                  </a:cubicBezTo>
                  <a:cubicBezTo>
                    <a:pt x="0" y="0"/>
                    <a:pt x="0" y="0"/>
                    <a:pt x="0" y="0"/>
                  </a:cubicBezTo>
                  <a:lnTo>
                    <a:pt x="86" y="0"/>
                  </a:lnTo>
                  <a:close/>
                </a:path>
              </a:pathLst>
            </a:custGeom>
            <a:solidFill>
              <a:srgbClr val="0E303F"/>
            </a:solidFill>
            <a:ln w="9525">
              <a:noFill/>
              <a:round/>
              <a:headEnd/>
              <a:tailEnd/>
            </a:ln>
          </p:spPr>
          <p:txBody>
            <a:bodyPr/>
            <a:lstStyle/>
            <a:p>
              <a:endParaRPr lang="zh-TW" altLang="en-US"/>
            </a:p>
          </p:txBody>
        </p:sp>
        <p:sp>
          <p:nvSpPr>
            <p:cNvPr id="80919" name="Freeform 108"/>
            <p:cNvSpPr>
              <a:spLocks noChangeArrowheads="1"/>
            </p:cNvSpPr>
            <p:nvPr/>
          </p:nvSpPr>
          <p:spPr bwMode="auto">
            <a:xfrm>
              <a:off x="5612410" y="4270947"/>
              <a:ext cx="474636" cy="1003794"/>
            </a:xfrm>
            <a:custGeom>
              <a:avLst/>
              <a:gdLst>
                <a:gd name="T0" fmla="*/ 474636 w 78"/>
                <a:gd name="T1" fmla="*/ 0 h 367"/>
                <a:gd name="T2" fmla="*/ 474636 w 78"/>
                <a:gd name="T3" fmla="*/ 976443 h 367"/>
                <a:gd name="T4" fmla="*/ 413785 w 78"/>
                <a:gd name="T5" fmla="*/ 1003794 h 367"/>
                <a:gd name="T6" fmla="*/ 54766 w 78"/>
                <a:gd name="T7" fmla="*/ 1003794 h 367"/>
                <a:gd name="T8" fmla="*/ 0 w 78"/>
                <a:gd name="T9" fmla="*/ 976443 h 367"/>
                <a:gd name="T10" fmla="*/ 0 w 78"/>
                <a:gd name="T11" fmla="*/ 0 h 367"/>
                <a:gd name="T12" fmla="*/ 474636 w 78"/>
                <a:gd name="T13" fmla="*/ 0 h 367"/>
                <a:gd name="T14" fmla="*/ 0 60000 65536"/>
                <a:gd name="T15" fmla="*/ 0 60000 65536"/>
                <a:gd name="T16" fmla="*/ 0 60000 65536"/>
                <a:gd name="T17" fmla="*/ 0 60000 65536"/>
                <a:gd name="T18" fmla="*/ 0 60000 65536"/>
                <a:gd name="T19" fmla="*/ 0 60000 65536"/>
                <a:gd name="T20" fmla="*/ 0 60000 65536"/>
                <a:gd name="T21" fmla="*/ 0 w 78"/>
                <a:gd name="T22" fmla="*/ 0 h 367"/>
                <a:gd name="T23" fmla="*/ 78 w 78"/>
                <a:gd name="T24" fmla="*/ 367 h 3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367">
                  <a:moveTo>
                    <a:pt x="78" y="0"/>
                  </a:moveTo>
                  <a:cubicBezTo>
                    <a:pt x="78" y="357"/>
                    <a:pt x="78" y="357"/>
                    <a:pt x="78" y="357"/>
                  </a:cubicBezTo>
                  <a:cubicBezTo>
                    <a:pt x="78" y="363"/>
                    <a:pt x="73" y="367"/>
                    <a:pt x="68" y="367"/>
                  </a:cubicBezTo>
                  <a:cubicBezTo>
                    <a:pt x="9" y="367"/>
                    <a:pt x="9" y="367"/>
                    <a:pt x="9" y="367"/>
                  </a:cubicBezTo>
                  <a:cubicBezTo>
                    <a:pt x="4" y="367"/>
                    <a:pt x="0" y="363"/>
                    <a:pt x="0" y="357"/>
                  </a:cubicBezTo>
                  <a:cubicBezTo>
                    <a:pt x="0" y="0"/>
                    <a:pt x="0" y="0"/>
                    <a:pt x="0" y="0"/>
                  </a:cubicBezTo>
                  <a:lnTo>
                    <a:pt x="78" y="0"/>
                  </a:lnTo>
                  <a:close/>
                </a:path>
              </a:pathLst>
            </a:custGeom>
            <a:solidFill>
              <a:srgbClr val="2C5871"/>
            </a:solidFill>
            <a:ln w="9525">
              <a:noFill/>
              <a:round/>
              <a:headEnd/>
              <a:tailEnd/>
            </a:ln>
          </p:spPr>
          <p:txBody>
            <a:bodyPr/>
            <a:lstStyle/>
            <a:p>
              <a:endParaRPr lang="zh-TW" altLang="en-US"/>
            </a:p>
          </p:txBody>
        </p:sp>
      </p:grpSp>
      <p:sp>
        <p:nvSpPr>
          <p:cNvPr id="80903" name="文字方塊 2"/>
          <p:cNvSpPr txBox="1">
            <a:spLocks noChangeArrowheads="1"/>
          </p:cNvSpPr>
          <p:nvPr/>
        </p:nvSpPr>
        <p:spPr bwMode="auto">
          <a:xfrm>
            <a:off x="1709738" y="5422900"/>
            <a:ext cx="8789987" cy="1077913"/>
          </a:xfrm>
          <a:prstGeom prst="rect">
            <a:avLst/>
          </a:prstGeom>
          <a:noFill/>
          <a:ln w="9525">
            <a:noFill/>
            <a:miter lim="800000"/>
            <a:headEnd/>
            <a:tailEnd/>
          </a:ln>
        </p:spPr>
        <p:txBody>
          <a:bodyPr>
            <a:spAutoFit/>
          </a:bodyPr>
          <a:lstStyle/>
          <a:p>
            <a:r>
              <a:rPr kumimoji="0" lang="zh-TW" altLang="en-US" sz="3200" b="1">
                <a:solidFill>
                  <a:srgbClr val="C00000"/>
                </a:solidFill>
                <a:latin typeface="微軟正黑體" pitchFamily="34" charset="-120"/>
                <a:ea typeface="微軟正黑體" pitchFamily="34" charset="-120"/>
                <a:cs typeface="Times New Roman" pitchFamily="18" charset="0"/>
              </a:rPr>
              <a:t>免試生在家長</a:t>
            </a:r>
            <a:r>
              <a:rPr kumimoji="0" lang="en-US" altLang="zh-TW" sz="3200" b="1">
                <a:solidFill>
                  <a:srgbClr val="C00000"/>
                </a:solidFill>
                <a:latin typeface="微軟正黑體" pitchFamily="34" charset="-120"/>
                <a:ea typeface="微軟正黑體" pitchFamily="34" charset="-120"/>
                <a:cs typeface="Times New Roman" pitchFamily="18" charset="0"/>
              </a:rPr>
              <a:t>(</a:t>
            </a:r>
            <a:r>
              <a:rPr kumimoji="0" lang="zh-TW" altLang="en-US" sz="3200" b="1">
                <a:solidFill>
                  <a:srgbClr val="C00000"/>
                </a:solidFill>
                <a:latin typeface="微軟正黑體" pitchFamily="34" charset="-120"/>
                <a:ea typeface="微軟正黑體" pitchFamily="34" charset="-120"/>
                <a:cs typeface="Times New Roman" pitchFamily="18" charset="0"/>
              </a:rPr>
              <a:t>監護人</a:t>
            </a:r>
            <a:r>
              <a:rPr kumimoji="0" lang="en-US" altLang="zh-TW" sz="3200" b="1">
                <a:solidFill>
                  <a:srgbClr val="C00000"/>
                </a:solidFill>
                <a:latin typeface="微軟正黑體" pitchFamily="34" charset="-120"/>
                <a:ea typeface="微軟正黑體" pitchFamily="34" charset="-120"/>
                <a:cs typeface="Times New Roman" pitchFamily="18" charset="0"/>
              </a:rPr>
              <a:t>)</a:t>
            </a:r>
            <a:r>
              <a:rPr kumimoji="0" lang="zh-TW" altLang="en-US" sz="3200" b="1">
                <a:solidFill>
                  <a:srgbClr val="C00000"/>
                </a:solidFill>
                <a:latin typeface="微軟正黑體" pitchFamily="34" charset="-120"/>
                <a:ea typeface="微軟正黑體" pitchFamily="34" charset="-120"/>
                <a:cs typeface="Times New Roman" pitchFamily="18" charset="0"/>
              </a:rPr>
              <a:t>陪同下，於規定時間內共同完成網路選填登記志願並確定送出。</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49263" y="1928813"/>
            <a:ext cx="11742737" cy="4291012"/>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內容版面配置區 2"/>
          <p:cNvSpPr>
            <a:spLocks noGrp="1"/>
          </p:cNvSpPr>
          <p:nvPr>
            <p:ph idx="1"/>
          </p:nvPr>
        </p:nvSpPr>
        <p:spPr>
          <a:xfrm>
            <a:off x="449263" y="1412875"/>
            <a:ext cx="11610975" cy="4576763"/>
          </a:xfrm>
        </p:spPr>
        <p:txBody>
          <a:bodyPr rtlCol="0">
            <a:noAutofit/>
          </a:bodyPr>
          <a:lstStyle/>
          <a:p>
            <a:pPr marL="0" indent="0" eaLnBrk="1" fontAlgn="auto" hangingPunct="1">
              <a:lnSpc>
                <a:spcPct val="100000"/>
              </a:lnSpc>
              <a:spcBef>
                <a:spcPts val="1200"/>
              </a:spcBef>
              <a:spcAft>
                <a:spcPts val="0"/>
              </a:spcAft>
              <a:buFont typeface="Arial" panose="020B0604020202020204" pitchFamily="34" charset="0"/>
              <a:buNone/>
              <a:defRPr/>
            </a:pPr>
            <a:r>
              <a:rPr lang="zh-TW" altLang="en-US" b="1" dirty="0" smtClean="0">
                <a:solidFill>
                  <a:srgbClr val="002060"/>
                </a:solidFill>
                <a:latin typeface="微軟正黑體" panose="020B0604030504040204" pitchFamily="34" charset="-120"/>
                <a:ea typeface="微軟正黑體" panose="020B0604030504040204" pitchFamily="34" charset="-120"/>
                <a:cs typeface="+mj-cs"/>
              </a:rPr>
              <a:t>依照免試生分發順位之順序，再按免試生選填登記之志願序進行統一分發。</a:t>
            </a:r>
            <a:endParaRPr lang="en-US" altLang="zh-TW" b="1" dirty="0" smtClean="0">
              <a:solidFill>
                <a:srgbClr val="002060"/>
              </a:solidFill>
              <a:latin typeface="微軟正黑體" panose="020B0604030504040204" pitchFamily="34" charset="-120"/>
              <a:ea typeface="微軟正黑體" panose="020B0604030504040204" pitchFamily="34" charset="-120"/>
              <a:cs typeface="+mj-cs"/>
            </a:endParaRPr>
          </a:p>
          <a:p>
            <a:pPr eaLnBrk="1" fontAlgn="auto" hangingPunct="1">
              <a:lnSpc>
                <a:spcPts val="3500"/>
              </a:lnSpc>
              <a:spcAft>
                <a:spcPts val="0"/>
              </a:spcAft>
              <a:buFont typeface="Wingdings" panose="05000000000000000000" pitchFamily="2" charset="2"/>
              <a:buChar char="n"/>
              <a:defRPr/>
            </a:pPr>
            <a:r>
              <a:rPr lang="zh-TW" altLang="en-US" b="1" dirty="0" smtClean="0">
                <a:solidFill>
                  <a:srgbClr val="C00000"/>
                </a:solidFill>
                <a:latin typeface="微軟正黑體" panose="020B0604030504040204" pitchFamily="34" charset="-120"/>
                <a:ea typeface="微軟正黑體" panose="020B0604030504040204" pitchFamily="34" charset="-120"/>
                <a:cs typeface="+mj-cs"/>
              </a:rPr>
              <a:t>一般生：</a:t>
            </a:r>
            <a:r>
              <a:rPr lang="zh-TW" altLang="en-US" b="1" dirty="0" smtClean="0">
                <a:solidFill>
                  <a:srgbClr val="002060"/>
                </a:solidFill>
                <a:latin typeface="微軟正黑體" panose="020B0604030504040204" pitchFamily="34" charset="-120"/>
                <a:ea typeface="微軟正黑體" panose="020B0604030504040204" pitchFamily="34" charset="-120"/>
                <a:cs typeface="+mj-cs"/>
              </a:rPr>
              <a:t>各校一般生科（組）名額，依一般生分發順位之順序錄取至額滿為止；惟大陸長期探親子女為依選填之志願順序，達該科（組）一般生之最低錄取標準者，依其分發順位順序僅限於該科組之「大陸長期探親子女」招生名額下分發。</a:t>
            </a:r>
            <a:endParaRPr lang="en-US" altLang="zh-TW" b="1" dirty="0" smtClean="0">
              <a:solidFill>
                <a:srgbClr val="002060"/>
              </a:solidFill>
              <a:latin typeface="微軟正黑體" panose="020B0604030504040204" pitchFamily="34" charset="-120"/>
              <a:ea typeface="微軟正黑體" panose="020B0604030504040204" pitchFamily="34" charset="-120"/>
              <a:cs typeface="+mj-cs"/>
            </a:endParaRPr>
          </a:p>
          <a:p>
            <a:pPr eaLnBrk="1" fontAlgn="auto" hangingPunct="1">
              <a:lnSpc>
                <a:spcPts val="3500"/>
              </a:lnSpc>
              <a:spcAft>
                <a:spcPts val="0"/>
              </a:spcAft>
              <a:buFont typeface="Wingdings" panose="05000000000000000000" pitchFamily="2" charset="2"/>
              <a:buChar char="n"/>
              <a:defRPr/>
            </a:pPr>
            <a:r>
              <a:rPr lang="zh-TW" altLang="en-US" b="1" dirty="0" smtClean="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b="1" dirty="0" smtClean="0">
                <a:solidFill>
                  <a:srgbClr val="002060"/>
                </a:solidFill>
                <a:latin typeface="微軟正黑體" panose="020B0604030504040204" pitchFamily="34" charset="-120"/>
                <a:ea typeface="微軟正黑體" panose="020B0604030504040204" pitchFamily="34" charset="-120"/>
                <a:cs typeface="+mj-cs"/>
              </a:rPr>
              <a:t>依選填之校科（組）之志願順序，先以一般生身分與其他一般生依一般生分發順位之順序，分發於該校科（組）之一般生名額，至額滿為止；未以一般生身分獲分發錄取者，但若該校科（組）有該類特種身分生外加名額，再以特種生身分及依其特種身分生分發順位之順序，分發於該類特種身分生之外加名額，至額滿為止。</a:t>
            </a:r>
            <a:endParaRPr lang="en-US" altLang="zh-TW" b="1" dirty="0" smtClean="0">
              <a:solidFill>
                <a:srgbClr val="002060"/>
              </a:solidFill>
              <a:latin typeface="微軟正黑體" panose="020B0604030504040204" pitchFamily="34" charset="-120"/>
              <a:ea typeface="微軟正黑體" panose="020B0604030504040204" pitchFamily="34" charset="-120"/>
              <a:cs typeface="+mj-cs"/>
            </a:endParaRPr>
          </a:p>
        </p:txBody>
      </p:sp>
      <p:sp>
        <p:nvSpPr>
          <p:cNvPr id="5" name="標題 1"/>
          <p:cNvSpPr txBox="1">
            <a:spLocks/>
          </p:cNvSpPr>
          <p:nvPr/>
        </p:nvSpPr>
        <p:spPr>
          <a:xfrm>
            <a:off x="730250" y="288925"/>
            <a:ext cx="10769600" cy="863600"/>
          </a:xfrm>
          <a:prstGeom prst="rect">
            <a:avLst/>
          </a:prstGeom>
        </p:spPr>
        <p:txBody>
          <a:bodyPr anchor="ctr">
            <a:normAutofit fontScale="97500"/>
          </a:bodyPr>
          <a:lstStyle/>
          <a:p>
            <a:pPr fontAlgn="auto">
              <a:spcAft>
                <a:spcPts val="0"/>
              </a:spcAft>
              <a:defRPr/>
            </a:pPr>
            <a:r>
              <a:rPr kumimoji="0" lang="zh-TW" altLang="en-US" sz="4000" b="1" dirty="0">
                <a:solidFill>
                  <a:srgbClr val="002060"/>
                </a:solidFill>
                <a:latin typeface="微軟正黑體" panose="020B0604030504040204" pitchFamily="34" charset="-120"/>
                <a:ea typeface="微軟正黑體" panose="020B0604030504040204" pitchFamily="34" charset="-120"/>
                <a:cs typeface="+mj-cs"/>
              </a:rPr>
              <a:t> 捌、分發方式（</a:t>
            </a:r>
            <a:r>
              <a:rPr kumimoji="0" lang="en-US" altLang="zh-TW" sz="4000" b="1" dirty="0">
                <a:solidFill>
                  <a:srgbClr val="002060"/>
                </a:solidFill>
                <a:latin typeface="微軟正黑體" panose="020B0604030504040204" pitchFamily="34" charset="-120"/>
                <a:ea typeface="微軟正黑體" panose="020B0604030504040204" pitchFamily="34" charset="-120"/>
                <a:cs typeface="+mj-cs"/>
              </a:rPr>
              <a:t>1/3</a:t>
            </a:r>
            <a:r>
              <a:rPr kumimoji="0" lang="zh-TW" altLang="en-US" sz="4000" b="1" dirty="0">
                <a:solidFill>
                  <a:srgbClr val="002060"/>
                </a:solidFill>
                <a:latin typeface="微軟正黑體" panose="020B0604030504040204" pitchFamily="34" charset="-120"/>
                <a:ea typeface="微軟正黑體" panose="020B0604030504040204" pitchFamily="34" charset="-120"/>
                <a:cs typeface="+mj-cs"/>
              </a:rPr>
              <a:t>）</a:t>
            </a:r>
          </a:p>
        </p:txBody>
      </p:sp>
      <p:pic>
        <p:nvPicPr>
          <p:cNvPr id="82948" name="Picture 2" descr="http://img2.hackhome.com/img/20131/2013013070871842.jpg"/>
          <p:cNvPicPr>
            <a:picLocks noChangeAspect="1" noChangeArrowheads="1"/>
          </p:cNvPicPr>
          <p:nvPr/>
        </p:nvPicPr>
        <p:blipFill>
          <a:blip r:embed="rId3"/>
          <a:srcRect/>
          <a:stretch>
            <a:fillRect/>
          </a:stretch>
        </p:blipFill>
        <p:spPr bwMode="auto">
          <a:xfrm>
            <a:off x="8651875" y="155575"/>
            <a:ext cx="3067050" cy="1130300"/>
          </a:xfrm>
          <a:prstGeom prst="rect">
            <a:avLst/>
          </a:prstGeom>
          <a:noFill/>
          <a:ln w="9525">
            <a:noFill/>
            <a:miter lim="800000"/>
            <a:headEnd/>
            <a:tailEnd/>
          </a:ln>
        </p:spPr>
      </p:pic>
      <p:sp>
        <p:nvSpPr>
          <p:cNvPr id="82949" name="投影片編號版面配置區 1"/>
          <p:cNvSpPr>
            <a:spLocks noGrp="1"/>
          </p:cNvSpPr>
          <p:nvPr>
            <p:ph type="sldNum" sz="quarter" idx="11"/>
          </p:nvPr>
        </p:nvSpPr>
        <p:spPr bwMode="auto">
          <a:xfrm>
            <a:off x="9448800" y="636270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8D330FD-EF82-4BD8-B95A-73B7EFF946F6}" type="slidenum">
              <a:rPr lang="zh-TW" altLang="en-US" sz="2000">
                <a:solidFill>
                  <a:schemeClr val="tx1"/>
                </a:solidFill>
              </a:rPr>
              <a:pPr fontAlgn="base">
                <a:spcBef>
                  <a:spcPct val="0"/>
                </a:spcBef>
                <a:spcAft>
                  <a:spcPct val="0"/>
                </a:spcAft>
                <a:defRPr/>
              </a:pPr>
              <a:t>35</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34975" y="2173288"/>
            <a:ext cx="11371263" cy="3071812"/>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標題 1"/>
          <p:cNvSpPr txBox="1">
            <a:spLocks/>
          </p:cNvSpPr>
          <p:nvPr/>
        </p:nvSpPr>
        <p:spPr>
          <a:xfrm>
            <a:off x="711200" y="436563"/>
            <a:ext cx="10769600" cy="863600"/>
          </a:xfrm>
          <a:prstGeom prst="rect">
            <a:avLst/>
          </a:prstGeom>
        </p:spPr>
        <p:txBody>
          <a:bodyPr anchor="ctr">
            <a:normAutofit fontScale="97500"/>
          </a:bodyPr>
          <a:lstStyle/>
          <a:p>
            <a:pPr fontAlgn="auto">
              <a:spcAft>
                <a:spcPts val="0"/>
              </a:spcAft>
              <a:defRPr/>
            </a:pPr>
            <a:r>
              <a:rPr kumimoji="0" lang="zh-TW" altLang="en-US" sz="3600" b="1" dirty="0">
                <a:solidFill>
                  <a:srgbClr val="002060"/>
                </a:solidFill>
                <a:latin typeface="微軟正黑體" panose="020B0604030504040204" pitchFamily="34" charset="-120"/>
                <a:ea typeface="微軟正黑體" panose="020B0604030504040204" pitchFamily="34" charset="-120"/>
              </a:rPr>
              <a:t>捌</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900" b="1" dirty="0">
                <a:solidFill>
                  <a:srgbClr val="002060"/>
                </a:solidFill>
                <a:latin typeface="微軟正黑體" panose="020B0604030504040204" pitchFamily="34" charset="-120"/>
                <a:ea typeface="微軟正黑體" panose="020B0604030504040204" pitchFamily="34" charset="-120"/>
              </a:rPr>
              <a:t>分發方式</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2/3</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p>
        </p:txBody>
      </p:sp>
      <p:pic>
        <p:nvPicPr>
          <p:cNvPr id="84995" name="Picture 4" descr="http://img2.hackhome.com/img/20131/2013013070871842.jpg"/>
          <p:cNvPicPr>
            <a:picLocks noChangeAspect="1" noChangeArrowheads="1"/>
          </p:cNvPicPr>
          <p:nvPr/>
        </p:nvPicPr>
        <p:blipFill>
          <a:blip r:embed="rId3"/>
          <a:srcRect/>
          <a:stretch>
            <a:fillRect/>
          </a:stretch>
        </p:blipFill>
        <p:spPr bwMode="auto">
          <a:xfrm>
            <a:off x="7918450" y="5816600"/>
            <a:ext cx="3867150" cy="960438"/>
          </a:xfrm>
          <a:prstGeom prst="rect">
            <a:avLst/>
          </a:prstGeom>
          <a:noFill/>
          <a:ln w="9525">
            <a:noFill/>
            <a:miter lim="800000"/>
            <a:headEnd/>
            <a:tailEnd/>
          </a:ln>
        </p:spPr>
      </p:pic>
      <p:sp>
        <p:nvSpPr>
          <p:cNvPr id="84996" name="投影片編號版面配置區 1"/>
          <p:cNvSpPr>
            <a:spLocks noGrp="1"/>
          </p:cNvSpPr>
          <p:nvPr>
            <p:ph type="sldNum" sz="quarter" idx="11"/>
          </p:nvPr>
        </p:nvSpPr>
        <p:spPr bwMode="auto">
          <a:xfrm>
            <a:off x="9439275" y="6364288"/>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FD800FC0-DF54-4435-9BCD-76E88346B7D7}" type="slidenum">
              <a:rPr lang="zh-TW" altLang="en-US" sz="2000">
                <a:solidFill>
                  <a:schemeClr val="tx1"/>
                </a:solidFill>
              </a:rPr>
              <a:pPr fontAlgn="base">
                <a:spcBef>
                  <a:spcPct val="0"/>
                </a:spcBef>
                <a:spcAft>
                  <a:spcPct val="0"/>
                </a:spcAft>
                <a:defRPr/>
              </a:pPr>
              <a:t>36</a:t>
            </a:fld>
            <a:endParaRPr lang="en-US" altLang="zh-TW" sz="2000">
              <a:solidFill>
                <a:schemeClr val="tx1"/>
              </a:solidFill>
            </a:endParaRPr>
          </a:p>
        </p:txBody>
      </p:sp>
      <p:sp>
        <p:nvSpPr>
          <p:cNvPr id="4" name="內容版面配置區 3"/>
          <p:cNvSpPr>
            <a:spLocks noGrp="1"/>
          </p:cNvSpPr>
          <p:nvPr>
            <p:ph idx="1"/>
          </p:nvPr>
        </p:nvSpPr>
        <p:spPr>
          <a:xfrm>
            <a:off x="484188" y="1649413"/>
            <a:ext cx="11136312" cy="4351337"/>
          </a:xfrm>
        </p:spPr>
        <p:txBody>
          <a:bodyPr rtlCol="0">
            <a:normAutofit/>
          </a:bodyPr>
          <a:lstStyle/>
          <a:p>
            <a:pPr eaLnBrk="1" fontAlgn="auto" hangingPunct="1">
              <a:lnSpc>
                <a:spcPts val="3500"/>
              </a:lnSpc>
              <a:spcAft>
                <a:spcPts val="600"/>
              </a:spcAft>
              <a:buFont typeface="Wingdings" panose="05000000000000000000" pitchFamily="2" charset="2"/>
              <a:buChar char="n"/>
              <a:defRPr/>
            </a:pPr>
            <a:r>
              <a:rPr lang="zh-TW" altLang="en-US" b="1" dirty="0">
                <a:solidFill>
                  <a:srgbClr val="C00000"/>
                </a:solidFill>
                <a:latin typeface="微軟正黑體" panose="020B0604030504040204" pitchFamily="34" charset="-120"/>
                <a:ea typeface="微軟正黑體" panose="020B0604030504040204" pitchFamily="34" charset="-120"/>
              </a:rPr>
              <a:t>當分發順位相同時且招生名額不足分配時，以下列方式增額錄取：</a:t>
            </a:r>
            <a:endParaRPr lang="en-US" altLang="zh-TW" b="1" dirty="0">
              <a:solidFill>
                <a:srgbClr val="C00000"/>
              </a:solidFill>
              <a:latin typeface="微軟正黑體" panose="020B0604030504040204" pitchFamily="34" charset="-120"/>
              <a:ea typeface="微軟正黑體" panose="020B0604030504040204" pitchFamily="34" charset="-120"/>
            </a:endParaRPr>
          </a:p>
          <a:p>
            <a:pPr indent="38100" eaLnBrk="1" fontAlgn="auto" hangingPunct="1">
              <a:lnSpc>
                <a:spcPts val="3500"/>
              </a:lnSpc>
              <a:spcAft>
                <a:spcPts val="0"/>
              </a:spcAft>
              <a:buFont typeface="Wingdings" panose="05000000000000000000" pitchFamily="2" charset="2"/>
              <a:buChar char="ü"/>
              <a:defRPr/>
            </a:pPr>
            <a:r>
              <a:rPr lang="zh-TW" altLang="en-US"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組</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招生名額之</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為原則；惟如增額</a:t>
            </a:r>
            <a:r>
              <a:rPr lang="zh-TW" altLang="en-US" b="1" dirty="0" smtClean="0">
                <a:solidFill>
                  <a:srgbClr val="C00000"/>
                </a:solidFill>
                <a:latin typeface="微軟正黑體" panose="020B0604030504040204" pitchFamily="34" charset="-120"/>
                <a:ea typeface="微軟正黑體" panose="020B0604030504040204" pitchFamily="34" charset="-120"/>
              </a:rPr>
              <a:t>人</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0" eaLnBrk="1" fontAlgn="auto" hangingPunct="1">
              <a:lnSpc>
                <a:spcPts val="3500"/>
              </a:lnSpc>
              <a:spcAft>
                <a:spcPts val="0"/>
              </a:spcAft>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  數</a:t>
            </a:r>
            <a:r>
              <a:rPr lang="zh-TW" altLang="en-US" b="1" dirty="0">
                <a:solidFill>
                  <a:srgbClr val="C00000"/>
                </a:solidFill>
                <a:latin typeface="微軟正黑體" panose="020B0604030504040204" pitchFamily="34" charset="-120"/>
                <a:ea typeface="微軟正黑體" panose="020B0604030504040204" pitchFamily="34" charset="-120"/>
              </a:rPr>
              <a:t>逾該校科</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組</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之招生名額</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，增額部分依免試生選填之志願</a:t>
            </a:r>
            <a:r>
              <a:rPr lang="zh-TW" altLang="en-US" b="1" dirty="0" smtClean="0">
                <a:solidFill>
                  <a:srgbClr val="C00000"/>
                </a:solidFill>
                <a:latin typeface="微軟正黑體" panose="020B0604030504040204" pitchFamily="34" charset="-120"/>
                <a:ea typeface="微軟正黑體" panose="020B0604030504040204" pitchFamily="34" charset="-120"/>
              </a:rPr>
              <a:t>序</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0" eaLnBrk="1" fontAlgn="auto" hangingPunct="1">
              <a:lnSpc>
                <a:spcPts val="3500"/>
              </a:lnSpc>
              <a:spcAft>
                <a:spcPts val="0"/>
              </a:spcAft>
              <a:buFont typeface="Arial" panose="020B0604020202020204" pitchFamily="34" charset="0"/>
              <a:buNone/>
              <a:defRPr/>
            </a:pPr>
            <a:r>
              <a:rPr lang="zh-TW" altLang="en-US" b="1" dirty="0">
                <a:solidFill>
                  <a:srgbClr val="C00000"/>
                </a:solidFill>
                <a:latin typeface="微軟正黑體" panose="020B0604030504040204" pitchFamily="34" charset="-120"/>
                <a:ea typeface="微軟正黑體" panose="020B0604030504040204" pitchFamily="34" charset="-120"/>
              </a:rPr>
              <a:t> </a:t>
            </a:r>
            <a:r>
              <a:rPr lang="zh-TW" altLang="en-US" b="1" dirty="0" smtClean="0">
                <a:solidFill>
                  <a:srgbClr val="C00000"/>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於招生名額</a:t>
            </a:r>
            <a:r>
              <a:rPr lang="en-US" altLang="zh-TW" b="1" dirty="0">
                <a:solidFill>
                  <a:srgbClr val="C00000"/>
                </a:solidFill>
                <a:latin typeface="微軟正黑體" panose="020B0604030504040204" pitchFamily="34" charset="-120"/>
                <a:ea typeface="微軟正黑體" panose="020B0604030504040204" pitchFamily="34" charset="-120"/>
              </a:rPr>
              <a:t>5%</a:t>
            </a:r>
            <a:r>
              <a:rPr lang="zh-TW" altLang="en-US" b="1" dirty="0">
                <a:solidFill>
                  <a:srgbClr val="C00000"/>
                </a:solidFill>
                <a:latin typeface="微軟正黑體" panose="020B0604030504040204" pitchFamily="34" charset="-120"/>
                <a:ea typeface="微軟正黑體" panose="020B0604030504040204" pitchFamily="34" charset="-120"/>
              </a:rPr>
              <a:t>以內依序錄取</a:t>
            </a:r>
            <a:r>
              <a:rPr lang="zh-TW" altLang="en-US" b="1" dirty="0" smtClean="0">
                <a:solidFill>
                  <a:srgbClr val="C00000"/>
                </a:solidFill>
                <a:latin typeface="微軟正黑體" panose="020B0604030504040204" pitchFamily="34" charset="-120"/>
                <a:ea typeface="微軟正黑體" panose="020B0604030504040204" pitchFamily="34" charset="-120"/>
              </a:rPr>
              <a:t>。</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pPr indent="38100" eaLnBrk="1" fontAlgn="auto" hangingPunct="1">
              <a:lnSpc>
                <a:spcPts val="3500"/>
              </a:lnSpc>
              <a:spcAft>
                <a:spcPts val="0"/>
              </a:spcAft>
              <a:buFont typeface="Wingdings" panose="05000000000000000000" pitchFamily="2" charset="2"/>
              <a:buChar char="ü"/>
              <a:defRPr/>
            </a:pPr>
            <a:r>
              <a:rPr lang="zh-TW" altLang="en-US" b="1" dirty="0" smtClean="0">
                <a:solidFill>
                  <a:srgbClr val="002060"/>
                </a:solidFill>
                <a:latin typeface="微軟正黑體" panose="020B0604030504040204" pitchFamily="34" charset="-120"/>
                <a:ea typeface="微軟正黑體" panose="020B0604030504040204" pitchFamily="34" charset="-120"/>
              </a:rPr>
              <a:t>如</a:t>
            </a:r>
            <a:r>
              <a:rPr lang="zh-TW" altLang="en-US" b="1" dirty="0">
                <a:solidFill>
                  <a:srgbClr val="002060"/>
                </a:solidFill>
                <a:latin typeface="微軟正黑體" panose="020B0604030504040204" pitchFamily="34" charset="-120"/>
                <a:ea typeface="微軟正黑體" panose="020B0604030504040204" pitchFamily="34" charset="-120"/>
              </a:rPr>
              <a:t>經上述適當之處理後仍有超額情形，以增加名額錄取</a:t>
            </a:r>
            <a:r>
              <a:rPr lang="zh-TW" altLang="en-US" b="1" dirty="0" smtClean="0">
                <a:solidFill>
                  <a:srgbClr val="002060"/>
                </a:solidFill>
                <a:latin typeface="微軟正黑體" panose="020B0604030504040204" pitchFamily="34" charset="-120"/>
                <a:ea typeface="微軟正黑體" panose="020B0604030504040204" pitchFamily="34" charset="-120"/>
              </a:rPr>
              <a:t>。</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pPr indent="38100" eaLnBrk="1" fontAlgn="auto" hangingPunct="1">
              <a:lnSpc>
                <a:spcPts val="3500"/>
              </a:lnSpc>
              <a:spcAft>
                <a:spcPts val="0"/>
              </a:spcAft>
              <a:buFont typeface="Wingdings" panose="05000000000000000000" pitchFamily="2" charset="2"/>
              <a:buChar char="ü"/>
              <a:defRPr/>
            </a:pPr>
            <a:r>
              <a:rPr lang="zh-TW" altLang="en-US" b="1" dirty="0" smtClean="0">
                <a:solidFill>
                  <a:srgbClr val="002060"/>
                </a:solidFill>
                <a:latin typeface="微軟正黑體" panose="020B0604030504040204" pitchFamily="34" charset="-120"/>
                <a:ea typeface="微軟正黑體" panose="020B0604030504040204" pitchFamily="34" charset="-120"/>
              </a:rPr>
              <a:t>增</a:t>
            </a:r>
            <a:r>
              <a:rPr lang="zh-TW" altLang="en-US" b="1" dirty="0">
                <a:solidFill>
                  <a:srgbClr val="002060"/>
                </a:solidFill>
                <a:latin typeface="微軟正黑體" panose="020B0604030504040204" pitchFamily="34" charset="-120"/>
                <a:ea typeface="微軟正黑體" panose="020B0604030504040204" pitchFamily="34" charset="-120"/>
              </a:rPr>
              <a:t>額錄取之名額，報請教育部核准。</a:t>
            </a:r>
            <a:endParaRPr lang="en-US" altLang="zh-TW" b="1" dirty="0">
              <a:solidFill>
                <a:srgbClr val="002060"/>
              </a:solidFill>
              <a:latin typeface="微軟正黑體" panose="020B0604030504040204" pitchFamily="34" charset="-120"/>
              <a:ea typeface="微軟正黑體" panose="020B0604030504040204" pitchFamily="34" charset="-120"/>
            </a:endParaRPr>
          </a:p>
          <a:p>
            <a:pPr marL="0" indent="0" eaLnBrk="1" fontAlgn="auto" hangingPunct="1">
              <a:spcAft>
                <a:spcPts val="0"/>
              </a:spcAft>
              <a:buFont typeface="Arial" panose="020B0604020202020204" pitchFamily="34" charset="0"/>
              <a:buNone/>
              <a:defRPr/>
            </a:pPr>
            <a:endParaRPr lang="zh-TW" altLang="en-US" dirty="0"/>
          </a:p>
        </p:txBody>
      </p:sp>
      <p:pic>
        <p:nvPicPr>
          <p:cNvPr id="84998" name="Picture 4" descr="http://www.itouchchina.com/wp-content/uploads/2013/05/723280_164919577334_2.jpg"/>
          <p:cNvPicPr>
            <a:picLocks noChangeAspect="1" noChangeArrowheads="1"/>
          </p:cNvPicPr>
          <p:nvPr/>
        </p:nvPicPr>
        <p:blipFill>
          <a:blip r:embed="rId4"/>
          <a:srcRect/>
          <a:stretch>
            <a:fillRect/>
          </a:stretch>
        </p:blipFill>
        <p:spPr bwMode="auto">
          <a:xfrm>
            <a:off x="9747250" y="0"/>
            <a:ext cx="2444750" cy="173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916613" y="4662488"/>
            <a:ext cx="6215062" cy="1311275"/>
          </a:xfrm>
          <a:prstGeom prst="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5875338" y="2297113"/>
            <a:ext cx="6215062" cy="1311275"/>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Times New Roman" panose="02020603050405020304" pitchFamily="18" charset="0"/>
              <a:cs typeface="Times New Roman" panose="02020603050405020304" pitchFamily="18" charset="0"/>
            </a:endParaRPr>
          </a:p>
        </p:txBody>
      </p:sp>
      <p:sp>
        <p:nvSpPr>
          <p:cNvPr id="87043" name="矩形 12"/>
          <p:cNvSpPr>
            <a:spLocks noChangeArrowheads="1"/>
          </p:cNvSpPr>
          <p:nvPr/>
        </p:nvSpPr>
        <p:spPr bwMode="auto">
          <a:xfrm>
            <a:off x="5957888" y="4779963"/>
            <a:ext cx="6132512" cy="1193800"/>
          </a:xfrm>
          <a:prstGeom prst="rect">
            <a:avLst/>
          </a:prstGeom>
          <a:noFill/>
          <a:ln w="9525">
            <a:noFill/>
            <a:miter lim="800000"/>
            <a:headEnd/>
            <a:tailEnd/>
          </a:ln>
        </p:spPr>
        <p:txBody>
          <a:bodyPr/>
          <a:lstStyle/>
          <a:p>
            <a:pPr algn="just">
              <a:lnSpc>
                <a:spcPts val="2600"/>
              </a:lnSpc>
            </a:pPr>
            <a:r>
              <a:rPr kumimoji="0" lang="zh-TW" altLang="en-US" sz="2000" b="1">
                <a:solidFill>
                  <a:srgbClr val="002060"/>
                </a:solidFill>
                <a:latin typeface="Times New Roman" pitchFamily="18" charset="0"/>
                <a:ea typeface="微軟正黑體" pitchFamily="34" charset="-120"/>
                <a:cs typeface="Times New Roman" pitchFamily="18" charset="0"/>
              </a:rPr>
              <a:t>增額條件同上，假設免試生分發順位皆為第</a:t>
            </a:r>
            <a:r>
              <a:rPr kumimoji="0" lang="en-US" altLang="zh-TW" sz="2000" b="1">
                <a:solidFill>
                  <a:srgbClr val="002060"/>
                </a:solidFill>
                <a:latin typeface="Times New Roman" pitchFamily="18" charset="0"/>
                <a:ea typeface="微軟正黑體" pitchFamily="34" charset="-120"/>
                <a:cs typeface="Times New Roman" pitchFamily="18" charset="0"/>
              </a:rPr>
              <a:t>18</a:t>
            </a:r>
            <a:r>
              <a:rPr kumimoji="0" lang="zh-TW" altLang="en-US" sz="2000" b="1">
                <a:solidFill>
                  <a:srgbClr val="002060"/>
                </a:solidFill>
                <a:latin typeface="Times New Roman" pitchFamily="18" charset="0"/>
                <a:ea typeface="微軟正黑體" pitchFamily="34" charset="-120"/>
                <a:cs typeface="Times New Roman" pitchFamily="18" charset="0"/>
              </a:rPr>
              <a:t>者</a:t>
            </a:r>
            <a:r>
              <a:rPr kumimoji="0" lang="zh-TW" altLang="en-US" sz="2000" b="1">
                <a:solidFill>
                  <a:srgbClr val="FF0000"/>
                </a:solidFill>
                <a:latin typeface="Times New Roman" pitchFamily="18" charset="0"/>
                <a:ea typeface="微軟正黑體" pitchFamily="34" charset="-120"/>
                <a:cs typeface="Times New Roman" pitchFamily="18" charset="0"/>
              </a:rPr>
              <a:t>有</a:t>
            </a:r>
            <a:r>
              <a:rPr kumimoji="0" lang="en-US" altLang="zh-TW" sz="2500" b="1" u="sng">
                <a:solidFill>
                  <a:srgbClr val="FF0000"/>
                </a:solidFill>
                <a:latin typeface="Times New Roman" pitchFamily="18" charset="0"/>
                <a:ea typeface="微軟正黑體" pitchFamily="34" charset="-120"/>
                <a:cs typeface="Times New Roman" pitchFamily="18" charset="0"/>
              </a:rPr>
              <a:t>5</a:t>
            </a:r>
            <a:r>
              <a:rPr kumimoji="0" lang="zh-TW" altLang="en-US" sz="2000" b="1">
                <a:solidFill>
                  <a:srgbClr val="FF0000"/>
                </a:solidFill>
                <a:latin typeface="Times New Roman" pitchFamily="18" charset="0"/>
                <a:ea typeface="微軟正黑體" pitchFamily="34" charset="-120"/>
                <a:cs typeface="Times New Roman" pitchFamily="18" charset="0"/>
              </a:rPr>
              <a:t>位</a:t>
            </a:r>
            <a:r>
              <a:rPr kumimoji="0" lang="zh-TW" altLang="en-US" sz="2000" b="1">
                <a:solidFill>
                  <a:srgbClr val="002060"/>
                </a:solidFill>
                <a:latin typeface="Times New Roman" pitchFamily="18" charset="0"/>
                <a:ea typeface="微軟正黑體" pitchFamily="34" charset="-120"/>
                <a:cs typeface="Times New Roman" pitchFamily="18" charset="0"/>
              </a:rPr>
              <a:t>，</a:t>
            </a:r>
            <a:r>
              <a:rPr kumimoji="0" lang="en-US" altLang="zh-TW" sz="2500" b="1" u="sng">
                <a:solidFill>
                  <a:srgbClr val="002060"/>
                </a:solidFill>
                <a:latin typeface="Times New Roman" pitchFamily="18" charset="0"/>
                <a:ea typeface="微軟正黑體" pitchFamily="34" charset="-120"/>
                <a:cs typeface="Times New Roman" pitchFamily="18" charset="0"/>
              </a:rPr>
              <a:t>1</a:t>
            </a:r>
            <a:r>
              <a:rPr kumimoji="0" lang="zh-TW" altLang="en-US" sz="2000" b="1" u="sng">
                <a:solidFill>
                  <a:srgbClr val="002060"/>
                </a:solidFill>
                <a:latin typeface="Times New Roman" pitchFamily="18" charset="0"/>
                <a:ea typeface="微軟正黑體" pitchFamily="34" charset="-120"/>
                <a:cs typeface="Times New Roman" pitchFamily="18" charset="0"/>
              </a:rPr>
              <a:t>位</a:t>
            </a:r>
            <a:r>
              <a:rPr kumimoji="0" lang="zh-TW" altLang="en-US" sz="2000" b="1">
                <a:solidFill>
                  <a:srgbClr val="002060"/>
                </a:solidFill>
                <a:latin typeface="Times New Roman" pitchFamily="18" charset="0"/>
                <a:ea typeface="微軟正黑體" pitchFamily="34" charset="-120"/>
                <a:cs typeface="Times New Roman" pitchFamily="18" charset="0"/>
              </a:rPr>
              <a:t>為招生名額內，</a:t>
            </a:r>
            <a:r>
              <a:rPr kumimoji="0" lang="zh-TW" altLang="en-US" sz="2000" b="1" u="sng">
                <a:solidFill>
                  <a:srgbClr val="FF0000"/>
                </a:solidFill>
                <a:latin typeface="Times New Roman" pitchFamily="18" charset="0"/>
                <a:ea typeface="微軟正黑體" pitchFamily="34" charset="-120"/>
                <a:cs typeface="Times New Roman" pitchFamily="18" charset="0"/>
              </a:rPr>
              <a:t>另</a:t>
            </a:r>
            <a:r>
              <a:rPr kumimoji="0" lang="en-US" altLang="zh-TW" sz="2500" b="1" u="sng">
                <a:solidFill>
                  <a:srgbClr val="FF0000"/>
                </a:solidFill>
                <a:latin typeface="Times New Roman" pitchFamily="18" charset="0"/>
                <a:ea typeface="微軟正黑體" pitchFamily="34" charset="-120"/>
                <a:cs typeface="Times New Roman" pitchFamily="18" charset="0"/>
              </a:rPr>
              <a:t>3</a:t>
            </a:r>
            <a:r>
              <a:rPr kumimoji="0" lang="zh-TW" altLang="en-US" sz="2000" b="1" u="sng">
                <a:solidFill>
                  <a:srgbClr val="FF0000"/>
                </a:solidFill>
                <a:latin typeface="Times New Roman" pitchFamily="18" charset="0"/>
                <a:ea typeface="微軟正黑體" pitchFamily="34" charset="-120"/>
                <a:cs typeface="Times New Roman" pitchFamily="18" charset="0"/>
              </a:rPr>
              <a:t>位</a:t>
            </a:r>
            <a:r>
              <a:rPr kumimoji="0" lang="zh-TW" altLang="en-US" sz="2000" b="1">
                <a:solidFill>
                  <a:srgbClr val="FF0000"/>
                </a:solidFill>
                <a:latin typeface="Times New Roman" pitchFamily="18" charset="0"/>
                <a:ea typeface="微軟正黑體" pitchFamily="34" charset="-120"/>
                <a:cs typeface="Times New Roman" pitchFamily="18" charset="0"/>
              </a:rPr>
              <a:t>為增額錄取</a:t>
            </a:r>
            <a:r>
              <a:rPr kumimoji="0" lang="zh-TW" altLang="en-US" sz="2000" b="1">
                <a:solidFill>
                  <a:srgbClr val="002060"/>
                </a:solidFill>
                <a:latin typeface="Times New Roman" pitchFamily="18" charset="0"/>
                <a:ea typeface="微軟正黑體" pitchFamily="34" charset="-120"/>
                <a:cs typeface="Times New Roman" pitchFamily="18" charset="0"/>
              </a:rPr>
              <a:t>；雖增額錄取超過</a:t>
            </a:r>
            <a:r>
              <a:rPr kumimoji="0" lang="en-US" altLang="zh-TW" sz="2000" b="1">
                <a:solidFill>
                  <a:srgbClr val="002060"/>
                </a:solidFill>
                <a:latin typeface="Times New Roman" pitchFamily="18" charset="0"/>
                <a:ea typeface="微軟正黑體" pitchFamily="34" charset="-120"/>
                <a:cs typeface="Times New Roman" pitchFamily="18" charset="0"/>
              </a:rPr>
              <a:t>5%</a:t>
            </a:r>
            <a:r>
              <a:rPr kumimoji="0" lang="zh-TW" altLang="en-US" sz="2000" b="1">
                <a:solidFill>
                  <a:srgbClr val="002060"/>
                </a:solidFill>
                <a:latin typeface="Times New Roman" pitchFamily="18" charset="0"/>
                <a:ea typeface="微軟正黑體" pitchFamily="34" charset="-120"/>
                <a:cs typeface="Times New Roman" pitchFamily="18" charset="0"/>
              </a:rPr>
              <a:t>，但因均為同一志願序，故皆為增額錄取。</a:t>
            </a:r>
            <a:endParaRPr kumimoji="0" lang="zh-TW" altLang="en-US" sz="2800" b="1">
              <a:solidFill>
                <a:srgbClr val="002060"/>
              </a:solidFill>
              <a:latin typeface="Times New Roman" pitchFamily="18" charset="0"/>
              <a:ea typeface="微軟正黑體" pitchFamily="34" charset="-120"/>
              <a:cs typeface="Times New Roman" pitchFamily="18" charset="0"/>
            </a:endParaRPr>
          </a:p>
        </p:txBody>
      </p:sp>
      <p:sp>
        <p:nvSpPr>
          <p:cNvPr id="87044" name="內容版面配置區 2"/>
          <p:cNvSpPr txBox="1">
            <a:spLocks/>
          </p:cNvSpPr>
          <p:nvPr/>
        </p:nvSpPr>
        <p:spPr bwMode="auto">
          <a:xfrm>
            <a:off x="533400" y="992188"/>
            <a:ext cx="10683875" cy="1244600"/>
          </a:xfrm>
          <a:prstGeom prst="rect">
            <a:avLst/>
          </a:prstGeom>
          <a:noFill/>
          <a:ln w="9525">
            <a:noFill/>
            <a:miter lim="800000"/>
            <a:headEnd/>
            <a:tailEnd/>
          </a:ln>
        </p:spPr>
        <p:txBody>
          <a:bodyPr/>
          <a:lstStyle/>
          <a:p>
            <a:pPr marL="228600" indent="-228600">
              <a:lnSpc>
                <a:spcPts val="2800"/>
              </a:lnSpc>
              <a:spcBef>
                <a:spcPts val="600"/>
              </a:spcBef>
              <a:spcAft>
                <a:spcPts val="2400"/>
              </a:spcAft>
              <a:buFont typeface="Wingdings" pitchFamily="2" charset="2"/>
              <a:buChar char="Ø"/>
            </a:pPr>
            <a:r>
              <a:rPr kumimoji="0" lang="zh-TW" altLang="en-US" sz="2600" b="1">
                <a:solidFill>
                  <a:srgbClr val="C00000"/>
                </a:solidFill>
                <a:latin typeface="Times New Roman" pitchFamily="18" charset="0"/>
                <a:ea typeface="微軟正黑體" pitchFamily="34" charset="-120"/>
                <a:cs typeface="Times New Roman" pitchFamily="18" charset="0"/>
              </a:rPr>
              <a:t>當分發順位相同，且招生名額不足分配時之釋例說明：</a:t>
            </a:r>
            <a:r>
              <a:rPr kumimoji="0" lang="en-US" altLang="zh-TW" sz="2600" b="1">
                <a:solidFill>
                  <a:srgbClr val="C00000"/>
                </a:solidFill>
                <a:latin typeface="Times New Roman" pitchFamily="18" charset="0"/>
                <a:ea typeface="微軟正黑體" pitchFamily="34" charset="-120"/>
                <a:cs typeface="Times New Roman" pitchFamily="18" charset="0"/>
              </a:rPr>
              <a:t/>
            </a:r>
            <a:br>
              <a:rPr kumimoji="0" lang="en-US" altLang="zh-TW" sz="2600" b="1">
                <a:solidFill>
                  <a:srgbClr val="C00000"/>
                </a:solidFill>
                <a:latin typeface="Times New Roman" pitchFamily="18" charset="0"/>
                <a:ea typeface="微軟正黑體" pitchFamily="34" charset="-120"/>
                <a:cs typeface="Times New Roman" pitchFamily="18" charset="0"/>
              </a:rPr>
            </a:br>
            <a:r>
              <a:rPr kumimoji="0" lang="zh-TW" altLang="en-US" sz="2000" b="1">
                <a:latin typeface="Times New Roman" pitchFamily="18" charset="0"/>
                <a:ea typeface="微軟正黑體" pitchFamily="34" charset="-120"/>
                <a:cs typeface="Times New Roman" pitchFamily="18" charset="0"/>
              </a:rPr>
              <a:t>例一、國立臺北科技大學</a:t>
            </a:r>
            <a:r>
              <a:rPr kumimoji="0" lang="en-US" altLang="zh-TW" sz="2000" b="1">
                <a:latin typeface="Times New Roman" pitchFamily="18" charset="0"/>
                <a:ea typeface="微軟正黑體" pitchFamily="34" charset="-120"/>
                <a:cs typeface="Times New Roman" pitchFamily="18" charset="0"/>
              </a:rPr>
              <a:t>-</a:t>
            </a:r>
            <a:r>
              <a:rPr kumimoji="0" lang="zh-TW" altLang="en-US" sz="2000" b="1">
                <a:latin typeface="Times New Roman" pitchFamily="18" charset="0"/>
                <a:ea typeface="微軟正黑體" pitchFamily="34" charset="-120"/>
                <a:cs typeface="Times New Roman" pitchFamily="18" charset="0"/>
              </a:rPr>
              <a:t>智慧自動化工程科：招生名額</a:t>
            </a:r>
            <a:r>
              <a:rPr kumimoji="0" lang="en-US" altLang="zh-TW" sz="2600" b="1" u="sng">
                <a:latin typeface="Times New Roman" pitchFamily="18" charset="0"/>
                <a:ea typeface="微軟正黑體" pitchFamily="34" charset="-120"/>
                <a:cs typeface="Times New Roman" pitchFamily="18" charset="0"/>
              </a:rPr>
              <a:t>24</a:t>
            </a:r>
            <a:r>
              <a:rPr kumimoji="0" lang="zh-TW" altLang="en-US" sz="2000" b="1">
                <a:latin typeface="Times New Roman" pitchFamily="18" charset="0"/>
                <a:ea typeface="微軟正黑體" pitchFamily="34" charset="-120"/>
                <a:cs typeface="Times New Roman" pitchFamily="18" charset="0"/>
              </a:rPr>
              <a:t>名</a:t>
            </a:r>
            <a:r>
              <a:rPr kumimoji="0" lang="en-US" altLang="zh-TW" sz="2000" b="1">
                <a:latin typeface="Times New Roman" pitchFamily="18" charset="0"/>
                <a:ea typeface="微軟正黑體" pitchFamily="34" charset="-120"/>
                <a:cs typeface="Times New Roman" pitchFamily="18" charset="0"/>
              </a:rPr>
              <a:t/>
            </a:r>
            <a:br>
              <a:rPr kumimoji="0" lang="en-US" altLang="zh-TW" sz="2000" b="1">
                <a:latin typeface="Times New Roman" pitchFamily="18" charset="0"/>
                <a:ea typeface="微軟正黑體" pitchFamily="34" charset="-120"/>
                <a:cs typeface="Times New Roman" pitchFamily="18" charset="0"/>
              </a:rPr>
            </a:br>
            <a:r>
              <a:rPr kumimoji="0" lang="zh-TW" altLang="en-US" sz="2000" b="1">
                <a:latin typeface="Times New Roman" pitchFamily="18" charset="0"/>
                <a:ea typeface="微軟正黑體" pitchFamily="34" charset="-120"/>
                <a:cs typeface="Times New Roman" pitchFamily="18" charset="0"/>
              </a:rPr>
              <a:t>          </a:t>
            </a:r>
            <a:r>
              <a:rPr kumimoji="0" lang="en-US" altLang="zh-TW" sz="2000" b="1">
                <a:solidFill>
                  <a:srgbClr val="FF0000"/>
                </a:solidFill>
                <a:latin typeface="Times New Roman" pitchFamily="18" charset="0"/>
                <a:ea typeface="微軟正黑體" pitchFamily="34" charset="-120"/>
                <a:cs typeface="Times New Roman" pitchFamily="18" charset="0"/>
              </a:rPr>
              <a:t>【</a:t>
            </a:r>
            <a:r>
              <a:rPr kumimoji="0" lang="zh-TW" altLang="en-US" sz="2000" b="1">
                <a:solidFill>
                  <a:srgbClr val="FF0000"/>
                </a:solidFill>
                <a:latin typeface="Times New Roman" pitchFamily="18" charset="0"/>
                <a:ea typeface="微軟正黑體" pitchFamily="34" charset="-120"/>
                <a:cs typeface="Times New Roman" pitchFamily="18" charset="0"/>
              </a:rPr>
              <a:t>最低錄取標準：</a:t>
            </a:r>
            <a:r>
              <a:rPr kumimoji="0" lang="en-US" altLang="zh-TW" sz="2600" b="1" u="sng">
                <a:solidFill>
                  <a:srgbClr val="FF0000"/>
                </a:solidFill>
                <a:latin typeface="Times New Roman" pitchFamily="18" charset="0"/>
                <a:ea typeface="微軟正黑體" pitchFamily="34" charset="-120"/>
                <a:cs typeface="Times New Roman" pitchFamily="18" charset="0"/>
              </a:rPr>
              <a:t>18</a:t>
            </a:r>
            <a:r>
              <a:rPr kumimoji="0" lang="zh-TW" altLang="en-US" sz="2000" b="1">
                <a:solidFill>
                  <a:srgbClr val="FF0000"/>
                </a:solidFill>
                <a:latin typeface="Times New Roman" pitchFamily="18" charset="0"/>
                <a:ea typeface="微軟正黑體" pitchFamily="34" charset="-120"/>
                <a:cs typeface="Times New Roman" pitchFamily="18" charset="0"/>
              </a:rPr>
              <a:t>（分發順位）</a:t>
            </a:r>
            <a:r>
              <a:rPr kumimoji="0" lang="en-US" altLang="zh-TW" sz="2000" b="1">
                <a:solidFill>
                  <a:srgbClr val="FF0000"/>
                </a:solidFill>
                <a:latin typeface="Times New Roman" pitchFamily="18" charset="0"/>
                <a:ea typeface="微軟正黑體" pitchFamily="34" charset="-120"/>
                <a:cs typeface="Times New Roman" pitchFamily="18" charset="0"/>
              </a:rPr>
              <a:t>】</a:t>
            </a:r>
            <a:endParaRPr kumimoji="0" lang="zh-TW" altLang="en-US" sz="2000" b="1">
              <a:solidFill>
                <a:srgbClr val="FF0000"/>
              </a:solidFill>
              <a:latin typeface="Times New Roman" pitchFamily="18" charset="0"/>
              <a:ea typeface="微軟正黑體" pitchFamily="34" charset="-120"/>
              <a:cs typeface="Times New Roman" pitchFamily="18" charset="0"/>
            </a:endParaRPr>
          </a:p>
        </p:txBody>
      </p:sp>
      <p:sp>
        <p:nvSpPr>
          <p:cNvPr id="87045" name="內容版面配置區 2"/>
          <p:cNvSpPr txBox="1">
            <a:spLocks/>
          </p:cNvSpPr>
          <p:nvPr/>
        </p:nvSpPr>
        <p:spPr bwMode="auto">
          <a:xfrm>
            <a:off x="5875338" y="2357438"/>
            <a:ext cx="6215062" cy="1250950"/>
          </a:xfrm>
          <a:prstGeom prst="rect">
            <a:avLst/>
          </a:prstGeom>
          <a:noFill/>
          <a:ln w="9525">
            <a:noFill/>
            <a:miter lim="800000"/>
            <a:headEnd/>
            <a:tailEnd/>
          </a:ln>
        </p:spPr>
        <p:txBody>
          <a:bodyPr/>
          <a:lstStyle/>
          <a:p>
            <a:pPr>
              <a:lnSpc>
                <a:spcPts val="2700"/>
              </a:lnSpc>
              <a:buFont typeface="Arial" charset="0"/>
              <a:buNone/>
            </a:pPr>
            <a:r>
              <a:rPr kumimoji="0" lang="zh-TW" altLang="en-US" sz="2000" b="1">
                <a:solidFill>
                  <a:srgbClr val="002060"/>
                </a:solidFill>
                <a:latin typeface="Times New Roman" pitchFamily="18" charset="0"/>
                <a:ea typeface="微軟正黑體" pitchFamily="34" charset="-120"/>
                <a:cs typeface="Times New Roman" pitchFamily="18" charset="0"/>
              </a:rPr>
              <a:t>增額：</a:t>
            </a:r>
            <a:r>
              <a:rPr kumimoji="0" lang="en-US" altLang="zh-TW" sz="2000" b="1">
                <a:solidFill>
                  <a:srgbClr val="002060"/>
                </a:solidFill>
                <a:latin typeface="Times New Roman" pitchFamily="18" charset="0"/>
                <a:ea typeface="微軟正黑體" pitchFamily="34" charset="-120"/>
                <a:cs typeface="Times New Roman" pitchFamily="18" charset="0"/>
              </a:rPr>
              <a:t>24</a:t>
            </a:r>
            <a:r>
              <a:rPr kumimoji="0" lang="zh-TW" altLang="en-US" sz="2000" b="1">
                <a:solidFill>
                  <a:srgbClr val="002060"/>
                </a:solidFill>
                <a:latin typeface="Times New Roman" pitchFamily="18" charset="0"/>
                <a:ea typeface="微軟正黑體" pitchFamily="34" charset="-120"/>
                <a:cs typeface="Times New Roman" pitchFamily="18" charset="0"/>
              </a:rPr>
              <a:t>*</a:t>
            </a:r>
            <a:r>
              <a:rPr kumimoji="0" lang="en-US" altLang="zh-TW" sz="2000" b="1">
                <a:solidFill>
                  <a:srgbClr val="002060"/>
                </a:solidFill>
                <a:latin typeface="Times New Roman" pitchFamily="18" charset="0"/>
                <a:ea typeface="微軟正黑體" pitchFamily="34" charset="-120"/>
                <a:cs typeface="Times New Roman" pitchFamily="18" charset="0"/>
              </a:rPr>
              <a:t>5%=1.2</a:t>
            </a:r>
            <a:r>
              <a:rPr kumimoji="0" lang="zh-TW" altLang="en-US" sz="2000" b="1">
                <a:solidFill>
                  <a:srgbClr val="002060"/>
                </a:solidFill>
                <a:latin typeface="Times New Roman" pitchFamily="18" charset="0"/>
                <a:ea typeface="微軟正黑體" pitchFamily="34" charset="-120"/>
                <a:cs typeface="Times New Roman" pitchFamily="18" charset="0"/>
              </a:rPr>
              <a:t> </a:t>
            </a:r>
            <a:r>
              <a:rPr kumimoji="0" lang="en-US" altLang="zh-TW" sz="2000" b="1">
                <a:solidFill>
                  <a:srgbClr val="002060"/>
                </a:solidFill>
                <a:latin typeface="Times New Roman" pitchFamily="18" charset="0"/>
                <a:ea typeface="微軟正黑體" pitchFamily="34" charset="-120"/>
                <a:cs typeface="Times New Roman" pitchFamily="18" charset="0"/>
              </a:rPr>
              <a:t>(</a:t>
            </a:r>
            <a:r>
              <a:rPr kumimoji="0" lang="zh-TW" altLang="en-US" sz="2000" b="1">
                <a:solidFill>
                  <a:srgbClr val="002060"/>
                </a:solidFill>
                <a:latin typeface="Times New Roman" pitchFamily="18" charset="0"/>
                <a:ea typeface="微軟正黑體" pitchFamily="34" charset="-120"/>
                <a:cs typeface="Times New Roman" pitchFamily="18" charset="0"/>
              </a:rPr>
              <a:t>名</a:t>
            </a:r>
            <a:r>
              <a:rPr kumimoji="0" lang="en-US" altLang="zh-TW" sz="2000" b="1">
                <a:solidFill>
                  <a:srgbClr val="002060"/>
                </a:solidFill>
                <a:latin typeface="Times New Roman" pitchFamily="18" charset="0"/>
                <a:ea typeface="微軟正黑體" pitchFamily="34" charset="-120"/>
                <a:cs typeface="Times New Roman" pitchFamily="18" charset="0"/>
              </a:rPr>
              <a:t>)</a:t>
            </a:r>
            <a:r>
              <a:rPr kumimoji="0" lang="zh-TW" altLang="en-US" sz="2000" b="1">
                <a:solidFill>
                  <a:srgbClr val="002060"/>
                </a:solidFill>
                <a:latin typeface="Times New Roman" pitchFamily="18" charset="0"/>
                <a:ea typeface="微軟正黑體" pitchFamily="34" charset="-120"/>
                <a:cs typeface="Times New Roman" pitchFamily="18" charset="0"/>
              </a:rPr>
              <a:t>，</a:t>
            </a:r>
            <a:r>
              <a:rPr kumimoji="0" lang="en-US" altLang="zh-TW" sz="2500" b="1" u="sng">
                <a:solidFill>
                  <a:srgbClr val="FF0000"/>
                </a:solidFill>
                <a:latin typeface="Times New Roman" pitchFamily="18" charset="0"/>
                <a:ea typeface="微軟正黑體" pitchFamily="34" charset="-120"/>
                <a:cs typeface="Times New Roman" pitchFamily="18" charset="0"/>
              </a:rPr>
              <a:t>1.2</a:t>
            </a:r>
            <a:r>
              <a:rPr kumimoji="0" lang="zh-TW" altLang="en-US" sz="2000" b="1">
                <a:solidFill>
                  <a:srgbClr val="FF0000"/>
                </a:solidFill>
                <a:latin typeface="Times New Roman" pitchFamily="18" charset="0"/>
                <a:ea typeface="微軟正黑體" pitchFamily="34" charset="-120"/>
                <a:cs typeface="Times New Roman" pitchFamily="18" charset="0"/>
              </a:rPr>
              <a:t>名</a:t>
            </a:r>
            <a:r>
              <a:rPr kumimoji="0" lang="zh-TW" altLang="en-US" sz="2000" b="1">
                <a:solidFill>
                  <a:srgbClr val="002060"/>
                </a:solidFill>
                <a:latin typeface="Times New Roman" pitchFamily="18" charset="0"/>
                <a:ea typeface="微軟正黑體" pitchFamily="34" charset="-120"/>
                <a:cs typeface="Times New Roman" pitchFamily="18" charset="0"/>
              </a:rPr>
              <a:t>無條件進位為</a:t>
            </a:r>
            <a:r>
              <a:rPr kumimoji="0" lang="zh-TW" altLang="en-US" sz="2000" b="1">
                <a:solidFill>
                  <a:srgbClr val="FF0000"/>
                </a:solidFill>
                <a:latin typeface="Times New Roman" pitchFamily="18" charset="0"/>
                <a:ea typeface="微軟正黑體" pitchFamily="34" charset="-120"/>
                <a:cs typeface="Times New Roman" pitchFamily="18" charset="0"/>
              </a:rPr>
              <a:t>增額</a:t>
            </a:r>
            <a:r>
              <a:rPr kumimoji="0" lang="en-US" altLang="zh-TW" sz="2500" b="1" u="sng">
                <a:solidFill>
                  <a:srgbClr val="FF0000"/>
                </a:solidFill>
                <a:latin typeface="Times New Roman" pitchFamily="18" charset="0"/>
                <a:ea typeface="微軟正黑體" pitchFamily="34" charset="-120"/>
                <a:cs typeface="Times New Roman" pitchFamily="18" charset="0"/>
              </a:rPr>
              <a:t>2</a:t>
            </a:r>
            <a:r>
              <a:rPr kumimoji="0" lang="zh-TW" altLang="en-US" sz="2000" b="1">
                <a:solidFill>
                  <a:srgbClr val="FF0000"/>
                </a:solidFill>
                <a:latin typeface="Times New Roman" pitchFamily="18" charset="0"/>
                <a:ea typeface="微軟正黑體" pitchFamily="34" charset="-120"/>
                <a:cs typeface="Times New Roman" pitchFamily="18" charset="0"/>
              </a:rPr>
              <a:t>名</a:t>
            </a:r>
            <a:r>
              <a:rPr kumimoji="0" lang="zh-TW" altLang="en-US" sz="2000" b="1">
                <a:solidFill>
                  <a:srgbClr val="002060"/>
                </a:solidFill>
                <a:latin typeface="Times New Roman" pitchFamily="18" charset="0"/>
                <a:ea typeface="微軟正黑體" pitchFamily="34" charset="-120"/>
                <a:cs typeface="Times New Roman" pitchFamily="18" charset="0"/>
              </a:rPr>
              <a:t>，假設免試</a:t>
            </a:r>
            <a:r>
              <a:rPr kumimoji="0" lang="zh-TW" altLang="en-US" sz="2000" b="1">
                <a:latin typeface="Times New Roman" pitchFamily="18" charset="0"/>
                <a:ea typeface="微軟正黑體" pitchFamily="34" charset="-120"/>
                <a:cs typeface="Times New Roman" pitchFamily="18" charset="0"/>
              </a:rPr>
              <a:t>生分發順位皆為第</a:t>
            </a:r>
            <a:r>
              <a:rPr kumimoji="0" lang="en-US" altLang="zh-TW" sz="2000" b="1">
                <a:solidFill>
                  <a:srgbClr val="002060"/>
                </a:solidFill>
                <a:latin typeface="Times New Roman" pitchFamily="18" charset="0"/>
                <a:ea typeface="微軟正黑體" pitchFamily="34" charset="-120"/>
                <a:cs typeface="Times New Roman" pitchFamily="18" charset="0"/>
              </a:rPr>
              <a:t>18</a:t>
            </a:r>
            <a:r>
              <a:rPr kumimoji="0" lang="zh-TW" altLang="en-US" sz="2000" b="1">
                <a:solidFill>
                  <a:srgbClr val="002060"/>
                </a:solidFill>
                <a:latin typeface="Times New Roman" pitchFamily="18" charset="0"/>
                <a:ea typeface="微軟正黑體" pitchFamily="34" charset="-120"/>
                <a:cs typeface="Times New Roman" pitchFamily="18" charset="0"/>
              </a:rPr>
              <a:t>者</a:t>
            </a:r>
            <a:r>
              <a:rPr kumimoji="0" lang="zh-TW" altLang="en-US" sz="2000" b="1">
                <a:solidFill>
                  <a:srgbClr val="FF0000"/>
                </a:solidFill>
                <a:latin typeface="Times New Roman" pitchFamily="18" charset="0"/>
                <a:ea typeface="微軟正黑體" pitchFamily="34" charset="-120"/>
                <a:cs typeface="Times New Roman" pitchFamily="18" charset="0"/>
              </a:rPr>
              <a:t>有</a:t>
            </a:r>
            <a:r>
              <a:rPr kumimoji="0" lang="en-US" altLang="zh-TW" sz="2500" b="1" u="sng">
                <a:solidFill>
                  <a:srgbClr val="FF0000"/>
                </a:solidFill>
                <a:latin typeface="Times New Roman" pitchFamily="18" charset="0"/>
                <a:ea typeface="微軟正黑體" pitchFamily="34" charset="-120"/>
                <a:cs typeface="Times New Roman" pitchFamily="18" charset="0"/>
              </a:rPr>
              <a:t>4</a:t>
            </a:r>
            <a:r>
              <a:rPr kumimoji="0" lang="zh-TW" altLang="en-US" sz="2000" b="1">
                <a:solidFill>
                  <a:srgbClr val="FF0000"/>
                </a:solidFill>
                <a:latin typeface="Times New Roman" pitchFamily="18" charset="0"/>
                <a:ea typeface="微軟正黑體" pitchFamily="34" charset="-120"/>
                <a:cs typeface="Times New Roman" pitchFamily="18" charset="0"/>
              </a:rPr>
              <a:t>位</a:t>
            </a:r>
            <a:r>
              <a:rPr kumimoji="0" lang="zh-TW" altLang="en-US" sz="2000" b="1">
                <a:solidFill>
                  <a:srgbClr val="002060"/>
                </a:solidFill>
                <a:latin typeface="Times New Roman" pitchFamily="18" charset="0"/>
                <a:ea typeface="微軟正黑體" pitchFamily="34" charset="-120"/>
                <a:cs typeface="Times New Roman" pitchFamily="18" charset="0"/>
              </a:rPr>
              <a:t>，</a:t>
            </a:r>
            <a:r>
              <a:rPr kumimoji="0" lang="en-US" altLang="zh-TW" sz="2500" b="1" u="sng">
                <a:solidFill>
                  <a:srgbClr val="002060"/>
                </a:solidFill>
                <a:latin typeface="Times New Roman" pitchFamily="18" charset="0"/>
                <a:ea typeface="微軟正黑體" pitchFamily="34" charset="-120"/>
                <a:cs typeface="Times New Roman" pitchFamily="18" charset="0"/>
              </a:rPr>
              <a:t>1</a:t>
            </a:r>
            <a:r>
              <a:rPr kumimoji="0" lang="zh-TW" altLang="en-US" sz="2000" b="1" u="sng">
                <a:solidFill>
                  <a:srgbClr val="002060"/>
                </a:solidFill>
                <a:latin typeface="Times New Roman" pitchFamily="18" charset="0"/>
                <a:ea typeface="微軟正黑體" pitchFamily="34" charset="-120"/>
                <a:cs typeface="Times New Roman" pitchFamily="18" charset="0"/>
              </a:rPr>
              <a:t>位</a:t>
            </a:r>
            <a:r>
              <a:rPr kumimoji="0" lang="zh-TW" altLang="en-US" sz="2000" b="1">
                <a:solidFill>
                  <a:srgbClr val="002060"/>
                </a:solidFill>
                <a:latin typeface="Times New Roman" pitchFamily="18" charset="0"/>
                <a:ea typeface="微軟正黑體" pitchFamily="34" charset="-120"/>
                <a:cs typeface="Times New Roman" pitchFamily="18" charset="0"/>
              </a:rPr>
              <a:t>為招生名額內，</a:t>
            </a:r>
            <a:r>
              <a:rPr kumimoji="0" lang="zh-TW" altLang="en-US" sz="2000" b="1" u="sng">
                <a:solidFill>
                  <a:srgbClr val="FF0000"/>
                </a:solidFill>
                <a:latin typeface="Times New Roman" pitchFamily="18" charset="0"/>
                <a:ea typeface="微軟正黑體" pitchFamily="34" charset="-120"/>
                <a:cs typeface="Times New Roman" pitchFamily="18" charset="0"/>
              </a:rPr>
              <a:t>另</a:t>
            </a:r>
            <a:r>
              <a:rPr kumimoji="0" lang="en-US" altLang="zh-TW" sz="2500" b="1" u="sng">
                <a:solidFill>
                  <a:srgbClr val="FF0000"/>
                </a:solidFill>
                <a:latin typeface="Times New Roman" pitchFamily="18" charset="0"/>
                <a:ea typeface="微軟正黑體" pitchFamily="34" charset="-120"/>
                <a:cs typeface="Times New Roman" pitchFamily="18" charset="0"/>
              </a:rPr>
              <a:t>2</a:t>
            </a:r>
            <a:r>
              <a:rPr kumimoji="0" lang="zh-TW" altLang="en-US" sz="2000" b="1" u="sng">
                <a:solidFill>
                  <a:srgbClr val="FF0000"/>
                </a:solidFill>
                <a:latin typeface="Times New Roman" pitchFamily="18" charset="0"/>
                <a:ea typeface="微軟正黑體" pitchFamily="34" charset="-120"/>
                <a:cs typeface="Times New Roman" pitchFamily="18" charset="0"/>
              </a:rPr>
              <a:t>位</a:t>
            </a:r>
            <a:r>
              <a:rPr kumimoji="0" lang="zh-TW" altLang="en-US" sz="2000" b="1">
                <a:solidFill>
                  <a:srgbClr val="FF0000"/>
                </a:solidFill>
                <a:latin typeface="Times New Roman" pitchFamily="18" charset="0"/>
                <a:ea typeface="微軟正黑體" pitchFamily="34" charset="-120"/>
                <a:cs typeface="Times New Roman" pitchFamily="18" charset="0"/>
              </a:rPr>
              <a:t>為增額錄取</a:t>
            </a:r>
            <a:r>
              <a:rPr kumimoji="0" lang="zh-TW" altLang="en-US" sz="2000" b="1">
                <a:solidFill>
                  <a:srgbClr val="002060"/>
                </a:solidFill>
                <a:latin typeface="Times New Roman" pitchFamily="18" charset="0"/>
                <a:ea typeface="微軟正黑體" pitchFamily="34" charset="-120"/>
                <a:cs typeface="Times New Roman" pitchFamily="18" charset="0"/>
              </a:rPr>
              <a:t>，故增額錄取</a:t>
            </a:r>
            <a:r>
              <a:rPr kumimoji="0" lang="en-US" altLang="zh-TW" sz="2000" b="1">
                <a:solidFill>
                  <a:srgbClr val="002060"/>
                </a:solidFill>
                <a:latin typeface="Times New Roman" pitchFamily="18" charset="0"/>
                <a:ea typeface="微軟正黑體" pitchFamily="34" charset="-120"/>
                <a:cs typeface="Times New Roman" pitchFamily="18" charset="0"/>
              </a:rPr>
              <a:t>2</a:t>
            </a:r>
            <a:r>
              <a:rPr kumimoji="0" lang="zh-TW" altLang="en-US" sz="2000" b="1">
                <a:solidFill>
                  <a:srgbClr val="002060"/>
                </a:solidFill>
                <a:latin typeface="Times New Roman" pitchFamily="18" charset="0"/>
                <a:ea typeface="微軟正黑體" pitchFamily="34" charset="-120"/>
                <a:cs typeface="Times New Roman" pitchFamily="18" charset="0"/>
              </a:rPr>
              <a:t>名。</a:t>
            </a:r>
          </a:p>
        </p:txBody>
      </p:sp>
      <p:cxnSp>
        <p:nvCxnSpPr>
          <p:cNvPr id="10" name="直線接點 9"/>
          <p:cNvCxnSpPr/>
          <p:nvPr/>
        </p:nvCxnSpPr>
        <p:spPr>
          <a:xfrm>
            <a:off x="119063" y="3981450"/>
            <a:ext cx="118364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752475" y="4135438"/>
            <a:ext cx="7310438" cy="466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600"/>
              </a:lnSpc>
              <a:spcBef>
                <a:spcPts val="0"/>
              </a:spcBef>
              <a:spcAft>
                <a:spcPts val="0"/>
              </a:spcAft>
              <a:buFont typeface="Arial" panose="020B0604020202020204" pitchFamily="34" charset="0"/>
              <a:buNone/>
              <a:defRPr/>
            </a:pPr>
            <a:r>
              <a:rPr kumimoji="0" lang="zh-TW" altLang="en-US" sz="2000" b="1" dirty="0" smtClean="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kumimoji="0"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a:t>
            </a:r>
            <a:r>
              <a:rPr kumimoji="0"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錄取標準</a:t>
            </a:r>
            <a:r>
              <a:rPr kumimoji="0"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600" b="1" u="sng"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kumimoji="0"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kumimoji="0" lang="zh-TW" altLang="en-US"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en-US" altLang="zh-TW" sz="2000" b="1"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449263" indent="-271463" fontAlgn="auto">
              <a:lnSpc>
                <a:spcPts val="2600"/>
              </a:lnSpc>
              <a:spcBef>
                <a:spcPts val="0"/>
              </a:spcBef>
              <a:spcAft>
                <a:spcPts val="0"/>
              </a:spcAft>
              <a:buFont typeface="Wingdings" panose="05000000000000000000" pitchFamily="2" charset="2"/>
              <a:buChar char="ü"/>
              <a:defRPr/>
            </a:pPr>
            <a:endParaRPr kumimoji="0" lang="zh-TW" altLang="en-US" sz="20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nvGraphicFramePr>
        <p:xfrm>
          <a:off x="279400" y="4714875"/>
          <a:ext cx="5595938" cy="1219200"/>
        </p:xfrm>
        <a:graphic>
          <a:graphicData uri="http://schemas.openxmlformats.org/drawingml/2006/table">
            <a:tbl>
              <a:tblPr firstRow="1" bandRow="1">
                <a:tableStyleId>{5C22544A-7EE6-4342-B048-85BDC9FD1C3A}</a:tableStyleId>
              </a:tblPr>
              <a:tblGrid>
                <a:gridCol w="1160105">
                  <a:extLst>
                    <a:ext uri="{9D8B030D-6E8A-4147-A177-3AD203B41FA5}"/>
                  </a:extLst>
                </a:gridCol>
                <a:gridCol w="660903">
                  <a:extLst>
                    <a:ext uri="{9D8B030D-6E8A-4147-A177-3AD203B41FA5}"/>
                  </a:extLst>
                </a:gridCol>
                <a:gridCol w="755058">
                  <a:extLst>
                    <a:ext uri="{9D8B030D-6E8A-4147-A177-3AD203B41FA5}"/>
                  </a:extLst>
                </a:gridCol>
                <a:gridCol w="755058">
                  <a:extLst>
                    <a:ext uri="{9D8B030D-6E8A-4147-A177-3AD203B41FA5}"/>
                  </a:extLst>
                </a:gridCol>
                <a:gridCol w="755058">
                  <a:extLst>
                    <a:ext uri="{9D8B030D-6E8A-4147-A177-3AD203B41FA5}"/>
                  </a:extLst>
                </a:gridCol>
                <a:gridCol w="755058">
                  <a:extLst>
                    <a:ext uri="{9D8B030D-6E8A-4147-A177-3AD203B41FA5}"/>
                  </a:extLst>
                </a:gridCol>
                <a:gridCol w="755058">
                  <a:extLst>
                    <a:ext uri="{9D8B030D-6E8A-4147-A177-3AD203B41FA5}"/>
                  </a:extLst>
                </a:gridCol>
              </a:tblGrid>
              <a:tr h="1422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tc>
                <a:tc rowSpan="3">
                  <a:txBody>
                    <a:bodyPr/>
                    <a:lstStyle/>
                    <a:p>
                      <a:pPr marL="0" algn="ctr" defTabSz="914400" rtl="0" eaLnBrk="1" latinLnBrk="0" hangingPunct="1"/>
                      <a:r>
                        <a:rPr lang="en-US" altLang="zh-TW"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1~23</a:t>
                      </a:r>
                      <a:r>
                        <a:rPr lang="zh-TW" altLang="en-US"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8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辰</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extLst>
              </a:tr>
              <a:tr h="3708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tc>
                <a:tc vMerge="1">
                  <a:txBody>
                    <a:bodyPr/>
                    <a:lstStyle/>
                    <a:p>
                      <a:endParaRPr lang="zh-TW" altLang="en-US" dirty="0"/>
                    </a:p>
                  </a:txBody>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extLst>
              </a:tr>
              <a:tr h="370840">
                <a:tc>
                  <a:txBody>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c vMerge="1">
                  <a:txBody>
                    <a:bodyPr/>
                    <a:lstStyle/>
                    <a:p>
                      <a:endParaRPr lang="zh-TW" altLang="en-US" dirty="0"/>
                    </a:p>
                  </a:txBody>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extLst>
              </a:tr>
            </a:tbl>
          </a:graphicData>
        </a:graphic>
      </p:graphicFrame>
      <p:sp>
        <p:nvSpPr>
          <p:cNvPr id="87093" name="矩形 6"/>
          <p:cNvSpPr>
            <a:spLocks noChangeArrowheads="1"/>
          </p:cNvSpPr>
          <p:nvPr/>
        </p:nvSpPr>
        <p:spPr bwMode="auto">
          <a:xfrm>
            <a:off x="3846513" y="3502025"/>
            <a:ext cx="492125" cy="369888"/>
          </a:xfrm>
          <a:prstGeom prst="rect">
            <a:avLst/>
          </a:prstGeom>
          <a:noFill/>
          <a:ln w="9525">
            <a:noFill/>
            <a:miter lim="800000"/>
            <a:headEnd/>
            <a:tailEnd/>
          </a:ln>
        </p:spPr>
        <p:txBody>
          <a:bodyPr wrap="none">
            <a:spAutoFit/>
          </a:bodyPr>
          <a:lstStyle/>
          <a:p>
            <a:r>
              <a:rPr kumimoji="0" lang="en-US" altLang="zh-TW">
                <a:solidFill>
                  <a:srgbClr val="002060"/>
                </a:solidFill>
                <a:latin typeface="Times New Roman" pitchFamily="18" charset="0"/>
                <a:ea typeface="標楷體" pitchFamily="65" charset="-120"/>
                <a:cs typeface="Times New Roman" pitchFamily="18" charset="0"/>
              </a:rPr>
              <a:t>5%</a:t>
            </a:r>
            <a:endParaRPr kumimoji="0" lang="zh-TW" altLang="en-US">
              <a:latin typeface="Times New Roman" pitchFamily="18" charset="0"/>
              <a:ea typeface="標楷體" pitchFamily="65" charset="-120"/>
              <a:cs typeface="Times New Roman" pitchFamily="18" charset="0"/>
            </a:endParaRPr>
          </a:p>
        </p:txBody>
      </p:sp>
      <p:sp>
        <p:nvSpPr>
          <p:cNvPr id="87094" name="矩形 17"/>
          <p:cNvSpPr>
            <a:spLocks noChangeArrowheads="1"/>
          </p:cNvSpPr>
          <p:nvPr/>
        </p:nvSpPr>
        <p:spPr bwMode="auto">
          <a:xfrm>
            <a:off x="3735388" y="5895975"/>
            <a:ext cx="492125" cy="369888"/>
          </a:xfrm>
          <a:prstGeom prst="rect">
            <a:avLst/>
          </a:prstGeom>
          <a:noFill/>
          <a:ln w="9525">
            <a:noFill/>
            <a:miter lim="800000"/>
            <a:headEnd/>
            <a:tailEnd/>
          </a:ln>
        </p:spPr>
        <p:txBody>
          <a:bodyPr wrap="none">
            <a:spAutoFit/>
          </a:bodyPr>
          <a:lstStyle/>
          <a:p>
            <a:r>
              <a:rPr kumimoji="0" lang="en-US" altLang="zh-TW">
                <a:solidFill>
                  <a:srgbClr val="002060"/>
                </a:solidFill>
                <a:latin typeface="Times New Roman" pitchFamily="18" charset="0"/>
                <a:ea typeface="標楷體" pitchFamily="65" charset="-120"/>
                <a:cs typeface="Times New Roman" pitchFamily="18" charset="0"/>
              </a:rPr>
              <a:t>5%</a:t>
            </a:r>
            <a:endParaRPr kumimoji="0" lang="zh-TW" altLang="en-US">
              <a:latin typeface="Times New Roman" pitchFamily="18" charset="0"/>
              <a:ea typeface="標楷體" pitchFamily="65" charset="-120"/>
              <a:cs typeface="Times New Roman" pitchFamily="18" charset="0"/>
            </a:endParaRPr>
          </a:p>
        </p:txBody>
      </p:sp>
      <p:graphicFrame>
        <p:nvGraphicFramePr>
          <p:cNvPr id="16" name="表格 15"/>
          <p:cNvGraphicFramePr>
            <a:graphicFrameLocks noGrp="1"/>
          </p:cNvGraphicFramePr>
          <p:nvPr/>
        </p:nvGraphicFramePr>
        <p:xfrm>
          <a:off x="365125" y="2336800"/>
          <a:ext cx="4841875" cy="1219200"/>
        </p:xfrm>
        <a:graphic>
          <a:graphicData uri="http://schemas.openxmlformats.org/drawingml/2006/table">
            <a:tbl>
              <a:tblPr firstRow="1" bandRow="1">
                <a:tableStyleId>{5C22544A-7EE6-4342-B048-85BDC9FD1C3A}</a:tableStyleId>
              </a:tblPr>
              <a:tblGrid>
                <a:gridCol w="1160105">
                  <a:extLst>
                    <a:ext uri="{9D8B030D-6E8A-4147-A177-3AD203B41FA5}"/>
                  </a:extLst>
                </a:gridCol>
                <a:gridCol w="660903">
                  <a:extLst>
                    <a:ext uri="{9D8B030D-6E8A-4147-A177-3AD203B41FA5}"/>
                  </a:extLst>
                </a:gridCol>
                <a:gridCol w="755058">
                  <a:extLst>
                    <a:ext uri="{9D8B030D-6E8A-4147-A177-3AD203B41FA5}"/>
                  </a:extLst>
                </a:gridCol>
                <a:gridCol w="755058">
                  <a:extLst>
                    <a:ext uri="{9D8B030D-6E8A-4147-A177-3AD203B41FA5}"/>
                  </a:extLst>
                </a:gridCol>
                <a:gridCol w="755058">
                  <a:extLst>
                    <a:ext uri="{9D8B030D-6E8A-4147-A177-3AD203B41FA5}"/>
                  </a:extLst>
                </a:gridCol>
                <a:gridCol w="755058">
                  <a:extLst>
                    <a:ext uri="{9D8B030D-6E8A-4147-A177-3AD203B41FA5}"/>
                  </a:extLst>
                </a:gridCol>
              </a:tblGrid>
              <a:tr h="1422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免試生</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tc>
                <a:tc rowSpan="3">
                  <a:txBody>
                    <a:bodyPr/>
                    <a:lstStyle/>
                    <a:p>
                      <a:pPr marL="0" algn="ctr" defTabSz="914400" rtl="0" eaLnBrk="1" latinLnBrk="0" hangingPunct="1"/>
                      <a:r>
                        <a:rPr lang="en-US" altLang="zh-TW"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1~23</a:t>
                      </a:r>
                      <a:r>
                        <a:rPr lang="zh-TW" altLang="en-US" sz="1800" b="1" kern="1200" dirty="0" smtClean="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endParaRPr lang="zh-TW" altLang="en-US" sz="18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甲</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丙</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丁</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extLst>
              </a:tr>
              <a:tr h="370840">
                <a:tc>
                  <a:txBody>
                    <a:bodyPr/>
                    <a:lstStyle/>
                    <a:p>
                      <a:pPr algn="ct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分發順位</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tc>
                <a:tc vMerge="1">
                  <a:txBody>
                    <a:bodyPr/>
                    <a:lstStyle/>
                    <a:p>
                      <a:endParaRPr lang="zh-TW" altLang="en-US" dirty="0"/>
                    </a:p>
                  </a:txBody>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200" b="1" dirty="0" smtClean="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2200" b="1" dirty="0" smtClean="0">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extLst>
              </a:tr>
              <a:tr h="370840">
                <a:tc>
                  <a:txBody>
                    <a:bodyPr/>
                    <a:lstStyle/>
                    <a:p>
                      <a:pPr algn="ctr"/>
                      <a:r>
                        <a:rPr lang="zh-TW" altLang="en-US"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endParaRPr lang="zh-TW" altLang="en-US"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c vMerge="1">
                  <a:txBody>
                    <a:bodyPr/>
                    <a:lstStyle/>
                    <a:p>
                      <a:endParaRPr lang="zh-TW" altLang="en-US" dirty="0"/>
                    </a:p>
                  </a:txBody>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22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22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extLst>
              </a:tr>
            </a:tbl>
          </a:graphicData>
        </a:graphic>
      </p:graphicFrame>
      <p:sp>
        <p:nvSpPr>
          <p:cNvPr id="2" name="向下箭號 1"/>
          <p:cNvSpPr/>
          <p:nvPr/>
        </p:nvSpPr>
        <p:spPr>
          <a:xfrm>
            <a:off x="3948113" y="2117725"/>
            <a:ext cx="246062" cy="285750"/>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Times New Roman" panose="02020603050405020304" pitchFamily="18" charset="0"/>
              <a:cs typeface="Times New Roman" panose="02020603050405020304" pitchFamily="18" charset="0"/>
            </a:endParaRPr>
          </a:p>
        </p:txBody>
      </p:sp>
      <p:sp>
        <p:nvSpPr>
          <p:cNvPr id="17" name="向下箭號 16"/>
          <p:cNvSpPr/>
          <p:nvPr/>
        </p:nvSpPr>
        <p:spPr>
          <a:xfrm>
            <a:off x="3859213" y="4494213"/>
            <a:ext cx="246062" cy="285750"/>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Times New Roman" panose="02020603050405020304" pitchFamily="18" charset="0"/>
              <a:cs typeface="Times New Roman" panose="02020603050405020304" pitchFamily="18" charset="0"/>
            </a:endParaRPr>
          </a:p>
        </p:txBody>
      </p:sp>
      <p:sp>
        <p:nvSpPr>
          <p:cNvPr id="19" name="標題 1"/>
          <p:cNvSpPr txBox="1">
            <a:spLocks/>
          </p:cNvSpPr>
          <p:nvPr/>
        </p:nvSpPr>
        <p:spPr>
          <a:xfrm>
            <a:off x="365125" y="93663"/>
            <a:ext cx="10769600" cy="865187"/>
          </a:xfrm>
          <a:prstGeom prst="rect">
            <a:avLst/>
          </a:prstGeom>
        </p:spPr>
        <p:txBody>
          <a:bodyPr anchor="ctr">
            <a:normAutofit fontScale="97500"/>
          </a:bodyPr>
          <a:lstStyle/>
          <a:p>
            <a:pPr fontAlgn="auto">
              <a:spcAft>
                <a:spcPts val="0"/>
              </a:spcAft>
              <a:defRPr/>
            </a:pPr>
            <a:r>
              <a:rPr kumimoji="0" lang="zh-TW" altLang="en-US" sz="3900" b="1" dirty="0">
                <a:solidFill>
                  <a:srgbClr val="002060"/>
                </a:solidFill>
                <a:latin typeface="微軟正黑體" panose="020B0604030504040204" pitchFamily="34" charset="-120"/>
                <a:ea typeface="微軟正黑體" panose="020B0604030504040204" pitchFamily="34" charset="-120"/>
              </a:rPr>
              <a:t>捌</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900" b="1" dirty="0">
                <a:solidFill>
                  <a:srgbClr val="002060"/>
                </a:solidFill>
                <a:latin typeface="微軟正黑體" panose="020B0604030504040204" pitchFamily="34" charset="-120"/>
                <a:ea typeface="微軟正黑體" panose="020B0604030504040204" pitchFamily="34" charset="-120"/>
              </a:rPr>
              <a:t>分發方式</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3/3</a:t>
            </a:r>
            <a:r>
              <a:rPr kumimoji="0" lang="zh-TW" altLang="en-US" sz="3900" b="1" dirty="0">
                <a:solidFill>
                  <a:srgbClr val="002060"/>
                </a:solidFill>
                <a:latin typeface="微軟正黑體" panose="020B0604030504040204" pitchFamily="34" charset="-120"/>
                <a:ea typeface="微軟正黑體" panose="020B0604030504040204" pitchFamily="34" charset="-120"/>
                <a:cs typeface="+mj-cs"/>
              </a:rPr>
              <a:t>）</a:t>
            </a:r>
            <a:r>
              <a:rPr kumimoji="0" lang="en-US" altLang="zh-TW" sz="3900" b="1" dirty="0">
                <a:solidFill>
                  <a:srgbClr val="002060"/>
                </a:solidFill>
                <a:latin typeface="微軟正黑體" panose="020B0604030504040204" pitchFamily="34" charset="-120"/>
                <a:ea typeface="微軟正黑體" panose="020B0604030504040204" pitchFamily="34" charset="-120"/>
                <a:cs typeface="+mj-cs"/>
              </a:rPr>
              <a:t>-</a:t>
            </a:r>
            <a:r>
              <a:rPr kumimoji="0" lang="zh-TW" altLang="en-US" sz="3300" b="1" dirty="0">
                <a:solidFill>
                  <a:srgbClr val="002060"/>
                </a:solidFill>
                <a:latin typeface="微軟正黑體" panose="020B0604030504040204" pitchFamily="34" charset="-120"/>
                <a:ea typeface="微軟正黑體" panose="020B0604030504040204" pitchFamily="34" charset="-120"/>
                <a:cs typeface="+mj-cs"/>
              </a:rPr>
              <a:t>增額錄取釋例</a:t>
            </a:r>
          </a:p>
        </p:txBody>
      </p:sp>
      <p:pic>
        <p:nvPicPr>
          <p:cNvPr id="87139" name="Picture 2" descr="http://image.cache.storm.mg/styles/smg-800xauto-er/s3/media/image/2015/08/28/20150828-065240_U1004_M83588_5407.jpg?itok=n1PIEmXn"/>
          <p:cNvPicPr>
            <a:picLocks noChangeAspect="1" noChangeArrowheads="1"/>
          </p:cNvPicPr>
          <p:nvPr/>
        </p:nvPicPr>
        <p:blipFill>
          <a:blip r:embed="rId3">
            <a:lum bright="20000" contrast="20000"/>
          </a:blip>
          <a:srcRect/>
          <a:stretch>
            <a:fillRect/>
          </a:stretch>
        </p:blipFill>
        <p:spPr bwMode="auto">
          <a:xfrm>
            <a:off x="9477375" y="0"/>
            <a:ext cx="2714625" cy="1716088"/>
          </a:xfrm>
          <a:prstGeom prst="rect">
            <a:avLst/>
          </a:prstGeom>
          <a:noFill/>
          <a:ln w="9525">
            <a:noFill/>
            <a:miter lim="800000"/>
            <a:headEnd/>
            <a:tailEnd/>
          </a:ln>
        </p:spPr>
      </p:pic>
      <p:sp>
        <p:nvSpPr>
          <p:cNvPr id="87140" name="投影片編號版面配置區 1"/>
          <p:cNvSpPr>
            <a:spLocks noGrp="1"/>
          </p:cNvSpPr>
          <p:nvPr>
            <p:ph type="sldNum" sz="quarter" idx="12"/>
          </p:nvPr>
        </p:nvSpPr>
        <p:spPr bwMode="auto">
          <a:xfrm>
            <a:off x="9388475" y="63722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1C8955F-0840-4B23-B78E-FE1AEFFF8367}" type="slidenum">
              <a:rPr lang="zh-TW" altLang="en-US" sz="2000" b="1" u="sng">
                <a:solidFill>
                  <a:schemeClr val="tx1"/>
                </a:solidFill>
              </a:rPr>
              <a:pPr fontAlgn="base">
                <a:spcBef>
                  <a:spcPct val="0"/>
                </a:spcBef>
                <a:spcAft>
                  <a:spcPct val="0"/>
                </a:spcAft>
                <a:defRPr/>
              </a:pPr>
              <a:t>37</a:t>
            </a:fld>
            <a:endParaRPr lang="en-US" altLang="zh-TW" sz="2000" b="1" u="sng">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直線接點 22"/>
          <p:cNvCxnSpPr/>
          <p:nvPr/>
        </p:nvCxnSpPr>
        <p:spPr>
          <a:xfrm>
            <a:off x="887413" y="0"/>
            <a:ext cx="0" cy="6858000"/>
          </a:xfrm>
          <a:prstGeom prst="line">
            <a:avLst/>
          </a:prstGeom>
          <a:ln w="57150"/>
        </p:spPr>
        <p:style>
          <a:lnRef idx="1">
            <a:schemeClr val="dk1"/>
          </a:lnRef>
          <a:fillRef idx="0">
            <a:schemeClr val="dk1"/>
          </a:fillRef>
          <a:effectRef idx="0">
            <a:schemeClr val="dk1"/>
          </a:effectRef>
          <a:fontRef idx="minor">
            <a:schemeClr val="tx1"/>
          </a:fontRef>
        </p:style>
      </p:cxnSp>
      <p:sp>
        <p:nvSpPr>
          <p:cNvPr id="7" name="標題 1"/>
          <p:cNvSpPr txBox="1">
            <a:spLocks/>
          </p:cNvSpPr>
          <p:nvPr/>
        </p:nvSpPr>
        <p:spPr>
          <a:xfrm>
            <a:off x="1360488" y="441325"/>
            <a:ext cx="7124700" cy="936625"/>
          </a:xfrm>
          <a:prstGeom prst="rect">
            <a:avLst/>
          </a:prstGeom>
        </p:spPr>
        <p:txBody>
          <a:bodyPr anchor="ctr">
            <a:normAutofit/>
          </a:bodyPr>
          <a:lstStyle/>
          <a:p>
            <a:pPr fontAlgn="auto">
              <a:lnSpc>
                <a:spcPct val="90000"/>
              </a:lnSpc>
              <a:spcAft>
                <a:spcPts val="0"/>
              </a:spcAft>
              <a:defRPr/>
            </a:pPr>
            <a:r>
              <a:rPr kumimoji="0" lang="zh-TW" altLang="en-US" sz="3800" b="1" dirty="0">
                <a:solidFill>
                  <a:srgbClr val="002060"/>
                </a:solidFill>
                <a:latin typeface="微軟正黑體" panose="020B0604030504040204" pitchFamily="34" charset="-120"/>
                <a:ea typeface="微軟正黑體" panose="020B0604030504040204" pitchFamily="34" charset="-120"/>
                <a:cs typeface="+mj-cs"/>
              </a:rPr>
              <a:t>玖、報到及放棄</a:t>
            </a:r>
          </a:p>
        </p:txBody>
      </p:sp>
      <p:sp>
        <p:nvSpPr>
          <p:cNvPr id="89091" name="文字方塊 7"/>
          <p:cNvSpPr txBox="1">
            <a:spLocks noChangeArrowheads="1"/>
          </p:cNvSpPr>
          <p:nvPr/>
        </p:nvSpPr>
        <p:spPr bwMode="auto">
          <a:xfrm>
            <a:off x="1235075" y="1812925"/>
            <a:ext cx="10660063" cy="4170363"/>
          </a:xfrm>
          <a:prstGeom prst="rect">
            <a:avLst/>
          </a:prstGeom>
          <a:noFill/>
          <a:ln w="9525">
            <a:noFill/>
            <a:miter lim="800000"/>
            <a:headEnd/>
            <a:tailEnd/>
          </a:ln>
        </p:spPr>
        <p:txBody>
          <a:bodyPr>
            <a:spAutoFit/>
          </a:bodyPr>
          <a:lstStyle/>
          <a:p>
            <a:pPr marL="271463">
              <a:lnSpc>
                <a:spcPts val="3000"/>
              </a:lnSpc>
              <a:spcBef>
                <a:spcPts val="1200"/>
              </a:spcBef>
              <a:spcAft>
                <a:spcPts val="2400"/>
              </a:spcAft>
              <a:buClr>
                <a:schemeClr val="accent2"/>
              </a:buClr>
            </a:pPr>
            <a:r>
              <a:rPr kumimoji="0" lang="zh-TW" altLang="en-US" sz="2000" b="1">
                <a:solidFill>
                  <a:srgbClr val="0070C0"/>
                </a:solidFill>
                <a:latin typeface="微軟正黑體" pitchFamily="34" charset="-120"/>
                <a:ea typeface="微軟正黑體" pitchFamily="34" charset="-120"/>
              </a:rPr>
              <a:t>依所錄取招生學校之報到規定辦理報到手續，</a:t>
            </a:r>
            <a:r>
              <a:rPr kumimoji="0" lang="zh-TW" altLang="en-US" sz="2000" b="1">
                <a:solidFill>
                  <a:srgbClr val="C00000"/>
                </a:solidFill>
                <a:latin typeface="微軟正黑體" pitchFamily="34" charset="-120"/>
                <a:ea typeface="微軟正黑體" pitchFamily="34" charset="-120"/>
              </a:rPr>
              <a:t>逾期未完成報到手續者，取消錄取資格，錄取生不得異議</a:t>
            </a:r>
            <a:r>
              <a:rPr kumimoji="0" lang="zh-TW" altLang="en-US" sz="2000" b="1">
                <a:solidFill>
                  <a:srgbClr val="0070C0"/>
                </a:solidFill>
                <a:latin typeface="微軟正黑體" pitchFamily="34" charset="-120"/>
                <a:ea typeface="微軟正黑體" pitchFamily="34" charset="-120"/>
              </a:rPr>
              <a:t>。錄取生請務必詳閱所錄取招生學校「錄取生報到相關資訊」之規定，或向所錄取學校查詢。</a:t>
            </a:r>
            <a:endParaRPr kumimoji="0" lang="en-US" altLang="zh-TW" sz="2000" b="1">
              <a:solidFill>
                <a:srgbClr val="0070C0"/>
              </a:solidFill>
              <a:latin typeface="微軟正黑體" pitchFamily="34" charset="-120"/>
              <a:ea typeface="微軟正黑體" pitchFamily="34" charset="-120"/>
            </a:endParaRPr>
          </a:p>
          <a:p>
            <a:pPr marL="271463">
              <a:lnSpc>
                <a:spcPts val="3000"/>
              </a:lnSpc>
              <a:spcBef>
                <a:spcPts val="1200"/>
              </a:spcBef>
              <a:spcAft>
                <a:spcPts val="600"/>
              </a:spcAft>
              <a:buClr>
                <a:schemeClr val="accent2"/>
              </a:buClr>
            </a:pPr>
            <a:r>
              <a:rPr kumimoji="0" lang="zh-TW" altLang="en-US" sz="2000" b="1">
                <a:solidFill>
                  <a:srgbClr val="0070C0"/>
                </a:solidFill>
                <a:latin typeface="微軟正黑體" pitchFamily="34" charset="-120"/>
                <a:ea typeface="微軟正黑體" pitchFamily="34" charset="-120"/>
              </a:rPr>
              <a:t>錄取生完成報到後，如欲放棄錄取資格者，應填寫</a:t>
            </a:r>
            <a:r>
              <a:rPr kumimoji="0" lang="zh-TW" altLang="en-US" sz="2000" b="1">
                <a:solidFill>
                  <a:srgbClr val="C00000"/>
                </a:solidFill>
                <a:latin typeface="微軟正黑體" pitchFamily="34" charset="-120"/>
                <a:ea typeface="微軟正黑體" pitchFamily="34" charset="-120"/>
              </a:rPr>
              <a:t>「</a:t>
            </a:r>
            <a:r>
              <a:rPr kumimoji="0" lang="en-US" altLang="zh-TW" sz="2000" b="1">
                <a:solidFill>
                  <a:srgbClr val="C00000"/>
                </a:solidFill>
                <a:latin typeface="微軟正黑體" pitchFamily="34" charset="-120"/>
                <a:ea typeface="微軟正黑體" pitchFamily="34" charset="-120"/>
              </a:rPr>
              <a:t>109</a:t>
            </a:r>
            <a:r>
              <a:rPr kumimoji="0" lang="zh-TW" altLang="en-US" sz="2000" b="1">
                <a:solidFill>
                  <a:srgbClr val="C00000"/>
                </a:solidFill>
                <a:latin typeface="微軟正黑體" pitchFamily="34" charset="-120"/>
                <a:ea typeface="微軟正黑體" pitchFamily="34" charset="-120"/>
              </a:rPr>
              <a:t>學年度五專優先免試入學錄取報到生放棄錄取資格聲明書」</a:t>
            </a:r>
            <a:r>
              <a:rPr kumimoji="0" lang="zh-TW" altLang="en-US" sz="2000" b="1">
                <a:solidFill>
                  <a:srgbClr val="0070C0"/>
                </a:solidFill>
                <a:latin typeface="微軟正黑體" pitchFamily="34" charset="-120"/>
                <a:ea typeface="微軟正黑體" pitchFamily="34" charset="-120"/>
              </a:rPr>
              <a:t>，於</a:t>
            </a:r>
            <a:r>
              <a:rPr kumimoji="0" lang="en-US" altLang="zh-TW" sz="2000" b="1">
                <a:solidFill>
                  <a:srgbClr val="C00000"/>
                </a:solidFill>
                <a:latin typeface="微軟正黑體" pitchFamily="34" charset="-120"/>
                <a:ea typeface="微軟正黑體" pitchFamily="34" charset="-120"/>
              </a:rPr>
              <a:t>109</a:t>
            </a:r>
            <a:r>
              <a:rPr kumimoji="0" lang="zh-TW" altLang="en-US" sz="2000" b="1">
                <a:solidFill>
                  <a:srgbClr val="C00000"/>
                </a:solidFill>
                <a:latin typeface="微軟正黑體" pitchFamily="34" charset="-120"/>
                <a:ea typeface="微軟正黑體" pitchFamily="34" charset="-120"/>
              </a:rPr>
              <a:t>年</a:t>
            </a:r>
            <a:r>
              <a:rPr kumimoji="0" lang="en-US" altLang="zh-TW" sz="2000" b="1">
                <a:solidFill>
                  <a:srgbClr val="C00000"/>
                </a:solidFill>
                <a:latin typeface="微軟正黑體" pitchFamily="34" charset="-120"/>
                <a:ea typeface="微軟正黑體" pitchFamily="34" charset="-120"/>
              </a:rPr>
              <a:t>6</a:t>
            </a:r>
            <a:r>
              <a:rPr kumimoji="0" lang="zh-TW" altLang="en-US" sz="2000" b="1">
                <a:solidFill>
                  <a:srgbClr val="C00000"/>
                </a:solidFill>
                <a:latin typeface="微軟正黑體" pitchFamily="34" charset="-120"/>
                <a:ea typeface="微軟正黑體" pitchFamily="34" charset="-120"/>
              </a:rPr>
              <a:t>月</a:t>
            </a:r>
            <a:r>
              <a:rPr kumimoji="0" lang="en-US" altLang="zh-TW" sz="2000" b="1">
                <a:solidFill>
                  <a:srgbClr val="C00000"/>
                </a:solidFill>
                <a:latin typeface="微軟正黑體" pitchFamily="34" charset="-120"/>
                <a:ea typeface="微軟正黑體" pitchFamily="34" charset="-120"/>
              </a:rPr>
              <a:t>15</a:t>
            </a:r>
            <a:r>
              <a:rPr kumimoji="0" lang="zh-TW" altLang="en-US" sz="2000" b="1">
                <a:solidFill>
                  <a:srgbClr val="C00000"/>
                </a:solidFill>
                <a:latin typeface="微軟正黑體" pitchFamily="34" charset="-120"/>
                <a:ea typeface="微軟正黑體" pitchFamily="34" charset="-120"/>
              </a:rPr>
              <a:t>日（星期一）</a:t>
            </a:r>
            <a:r>
              <a:rPr kumimoji="0" lang="en-US" altLang="zh-TW" sz="2000" b="1">
                <a:solidFill>
                  <a:srgbClr val="C00000"/>
                </a:solidFill>
                <a:latin typeface="微軟正黑體" pitchFamily="34" charset="-120"/>
                <a:ea typeface="微軟正黑體" pitchFamily="34" charset="-120"/>
              </a:rPr>
              <a:t>15:00</a:t>
            </a:r>
            <a:r>
              <a:rPr kumimoji="0" lang="zh-TW" altLang="en-US" sz="2000" b="1">
                <a:solidFill>
                  <a:srgbClr val="C00000"/>
                </a:solidFill>
                <a:latin typeface="微軟正黑體" pitchFamily="34" charset="-120"/>
                <a:ea typeface="微軟正黑體" pitchFamily="34" charset="-120"/>
              </a:rPr>
              <a:t>前</a:t>
            </a:r>
            <a:r>
              <a:rPr kumimoji="0" lang="zh-TW" altLang="en-US" sz="2000" b="1">
                <a:solidFill>
                  <a:srgbClr val="0070C0"/>
                </a:solidFill>
                <a:latin typeface="微軟正黑體" pitchFamily="34" charset="-120"/>
                <a:ea typeface="微軟正黑體" pitchFamily="34" charset="-120"/>
              </a:rPr>
              <a:t>傳真並同時以電話確認後，再以限時掛號郵寄（郵戳為憑，逾期不予受理）至錄取學校辦理。</a:t>
            </a:r>
            <a:endParaRPr kumimoji="0" lang="en-US" altLang="zh-TW" sz="2000" b="1">
              <a:solidFill>
                <a:srgbClr val="0070C0"/>
              </a:solidFill>
              <a:latin typeface="微軟正黑體" pitchFamily="34" charset="-120"/>
              <a:ea typeface="微軟正黑體" pitchFamily="34" charset="-120"/>
            </a:endParaRPr>
          </a:p>
          <a:p>
            <a:pPr marL="271463" algn="just">
              <a:lnSpc>
                <a:spcPts val="3000"/>
              </a:lnSpc>
              <a:spcBef>
                <a:spcPts val="3600"/>
              </a:spcBef>
              <a:spcAft>
                <a:spcPts val="600"/>
              </a:spcAft>
              <a:buClr>
                <a:schemeClr val="accent2"/>
              </a:buClr>
            </a:pPr>
            <a:r>
              <a:rPr kumimoji="0" lang="zh-TW" altLang="en-US" sz="2000" b="1">
                <a:solidFill>
                  <a:srgbClr val="0070C0"/>
                </a:solidFill>
                <a:latin typeface="微軟正黑體" pitchFamily="34" charset="-120"/>
                <a:ea typeface="微軟正黑體" pitchFamily="34" charset="-120"/>
              </a:rPr>
              <a:t>錄取生已完成報到且</a:t>
            </a:r>
            <a:r>
              <a:rPr kumimoji="0" lang="zh-TW" altLang="en-US" sz="2000" b="1">
                <a:solidFill>
                  <a:srgbClr val="C00000"/>
                </a:solidFill>
                <a:latin typeface="微軟正黑體" pitchFamily="34" charset="-120"/>
                <a:ea typeface="微軟正黑體" pitchFamily="34" charset="-120"/>
              </a:rPr>
              <a:t>未聲明放棄錄取資格</a:t>
            </a:r>
            <a:r>
              <a:rPr lang="zh-TW" altLang="zh-TW" sz="2000" b="1">
                <a:solidFill>
                  <a:srgbClr val="C00000"/>
                </a:solidFill>
                <a:latin typeface="微軟正黑體" pitchFamily="34" charset="-120"/>
                <a:ea typeface="微軟正黑體" pitchFamily="34" charset="-120"/>
              </a:rPr>
              <a:t>者，不得</a:t>
            </a:r>
            <a:r>
              <a:rPr lang="zh-TW" altLang="en-US" sz="2000" b="1">
                <a:solidFill>
                  <a:srgbClr val="C00000"/>
                </a:solidFill>
                <a:latin typeface="微軟正黑體" pitchFamily="34" charset="-120"/>
                <a:ea typeface="微軟正黑體" pitchFamily="34" charset="-120"/>
              </a:rPr>
              <a:t>再</a:t>
            </a:r>
            <a:r>
              <a:rPr lang="zh-TW" altLang="zh-TW" sz="2000" b="1">
                <a:solidFill>
                  <a:srgbClr val="C00000"/>
                </a:solidFill>
                <a:latin typeface="微軟正黑體" pitchFamily="34" charset="-120"/>
                <a:ea typeface="微軟正黑體" pitchFamily="34" charset="-120"/>
              </a:rPr>
              <a:t>參加</a:t>
            </a:r>
            <a:r>
              <a:rPr lang="zh-TW" altLang="en-US" sz="2000" b="1">
                <a:solidFill>
                  <a:srgbClr val="C00000"/>
                </a:solidFill>
                <a:latin typeface="微軟正黑體" pitchFamily="34" charset="-120"/>
                <a:ea typeface="微軟正黑體" pitchFamily="34" charset="-120"/>
              </a:rPr>
              <a:t>本學</a:t>
            </a:r>
            <a:r>
              <a:rPr lang="zh-TW" altLang="zh-TW" sz="2000" b="1">
                <a:solidFill>
                  <a:srgbClr val="C00000"/>
                </a:solidFill>
                <a:latin typeface="微軟正黑體" pitchFamily="34" charset="-120"/>
                <a:ea typeface="微軟正黑體" pitchFamily="34" charset="-120"/>
              </a:rPr>
              <a:t>年度</a:t>
            </a:r>
            <a:r>
              <a:rPr lang="zh-TW" altLang="en-US" sz="2000" b="1">
                <a:solidFill>
                  <a:srgbClr val="C00000"/>
                </a:solidFill>
                <a:latin typeface="微軟正黑體" pitchFamily="34" charset="-120"/>
                <a:ea typeface="微軟正黑體" pitchFamily="34" charset="-120"/>
              </a:rPr>
              <a:t>其後高級中等學校</a:t>
            </a:r>
            <a:r>
              <a:rPr lang="zh-TW" altLang="zh-TW" sz="2000" b="1">
                <a:solidFill>
                  <a:srgbClr val="C00000"/>
                </a:solidFill>
                <a:latin typeface="微軟正黑體" pitchFamily="34" charset="-120"/>
                <a:ea typeface="微軟正黑體" pitchFamily="34" charset="-120"/>
              </a:rPr>
              <a:t>及五專各項入學</a:t>
            </a:r>
            <a:r>
              <a:rPr lang="zh-TW" altLang="en-US" sz="2000" b="1">
                <a:solidFill>
                  <a:srgbClr val="C00000"/>
                </a:solidFill>
                <a:latin typeface="微軟正黑體" pitchFamily="34" charset="-120"/>
                <a:ea typeface="微軟正黑體" pitchFamily="34" charset="-120"/>
              </a:rPr>
              <a:t>招生，違者取消其五專優先免試入學錄取資格</a:t>
            </a:r>
            <a:r>
              <a:rPr lang="zh-TW" altLang="zh-TW" sz="2000" b="1">
                <a:solidFill>
                  <a:srgbClr val="C00000"/>
                </a:solidFill>
                <a:latin typeface="微軟正黑體" pitchFamily="34" charset="-120"/>
                <a:ea typeface="微軟正黑體" pitchFamily="34" charset="-120"/>
              </a:rPr>
              <a:t>。</a:t>
            </a:r>
            <a:endParaRPr kumimoji="0" lang="zh-TW" altLang="en-US" sz="2000" b="1">
              <a:solidFill>
                <a:srgbClr val="C00000"/>
              </a:solidFill>
              <a:latin typeface="微軟正黑體" pitchFamily="34" charset="-120"/>
              <a:ea typeface="微軟正黑體" pitchFamily="34" charset="-120"/>
            </a:endParaRPr>
          </a:p>
        </p:txBody>
      </p:sp>
      <p:grpSp>
        <p:nvGrpSpPr>
          <p:cNvPr id="89092" name="群組 20"/>
          <p:cNvGrpSpPr>
            <a:grpSpLocks/>
          </p:cNvGrpSpPr>
          <p:nvPr/>
        </p:nvGrpSpPr>
        <p:grpSpPr bwMode="auto">
          <a:xfrm>
            <a:off x="296863" y="1735138"/>
            <a:ext cx="1131887" cy="4313237"/>
            <a:chOff x="350468" y="1200639"/>
            <a:chExt cx="1133364" cy="4313559"/>
          </a:xfrm>
        </p:grpSpPr>
        <p:grpSp>
          <p:nvGrpSpPr>
            <p:cNvPr id="89124" name="群組 17"/>
            <p:cNvGrpSpPr>
              <a:grpSpLocks/>
            </p:cNvGrpSpPr>
            <p:nvPr/>
          </p:nvGrpSpPr>
          <p:grpSpPr bwMode="auto">
            <a:xfrm>
              <a:off x="415122" y="2818737"/>
              <a:ext cx="1052877" cy="1077363"/>
              <a:chOff x="375899" y="2755362"/>
              <a:chExt cx="1052877" cy="1077363"/>
            </a:xfrm>
          </p:grpSpPr>
          <p:sp>
            <p:nvSpPr>
              <p:cNvPr id="11" name="橢圓 10"/>
              <p:cNvSpPr/>
              <p:nvPr/>
            </p:nvSpPr>
            <p:spPr>
              <a:xfrm>
                <a:off x="376417" y="2755047"/>
                <a:ext cx="1052296" cy="107799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600" b="1" dirty="0">
                  <a:latin typeface="微軟正黑體" pitchFamily="34" charset="-120"/>
                  <a:ea typeface="微軟正黑體" pitchFamily="34" charset="-120"/>
                </a:endParaRPr>
              </a:p>
            </p:txBody>
          </p:sp>
          <p:sp>
            <p:nvSpPr>
              <p:cNvPr id="89132" name="文字方塊 11"/>
              <p:cNvSpPr txBox="1">
                <a:spLocks noChangeArrowheads="1"/>
              </p:cNvSpPr>
              <p:nvPr/>
            </p:nvSpPr>
            <p:spPr bwMode="auto">
              <a:xfrm>
                <a:off x="425284" y="3017044"/>
                <a:ext cx="954107" cy="553998"/>
              </a:xfrm>
              <a:prstGeom prst="rect">
                <a:avLst/>
              </a:prstGeom>
              <a:noFill/>
              <a:ln w="9525">
                <a:noFill/>
                <a:miter lim="800000"/>
                <a:headEnd/>
                <a:tailEnd/>
              </a:ln>
            </p:spPr>
            <p:txBody>
              <a:bodyPr wrap="none">
                <a:spAutoFit/>
              </a:bodyPr>
              <a:lstStyle/>
              <a:p>
                <a:r>
                  <a:rPr kumimoji="0" lang="zh-TW" altLang="en-US" sz="3000" b="1">
                    <a:solidFill>
                      <a:schemeClr val="bg1"/>
                    </a:solidFill>
                    <a:latin typeface="微軟正黑體" pitchFamily="34" charset="-120"/>
                    <a:ea typeface="微軟正黑體" pitchFamily="34" charset="-120"/>
                  </a:rPr>
                  <a:t>放棄</a:t>
                </a:r>
              </a:p>
            </p:txBody>
          </p:sp>
        </p:grpSp>
        <p:grpSp>
          <p:nvGrpSpPr>
            <p:cNvPr id="89125" name="群組 18"/>
            <p:cNvGrpSpPr>
              <a:grpSpLocks/>
            </p:cNvGrpSpPr>
            <p:nvPr/>
          </p:nvGrpSpPr>
          <p:grpSpPr bwMode="auto">
            <a:xfrm>
              <a:off x="350468" y="1200639"/>
              <a:ext cx="1052877" cy="1077363"/>
              <a:chOff x="276540" y="1101051"/>
              <a:chExt cx="1052877" cy="1077363"/>
            </a:xfrm>
          </p:grpSpPr>
          <p:sp>
            <p:nvSpPr>
              <p:cNvPr id="10" name="橢圓 9"/>
              <p:cNvSpPr/>
              <p:nvPr/>
            </p:nvSpPr>
            <p:spPr>
              <a:xfrm>
                <a:off x="276540" y="1101051"/>
                <a:ext cx="1052296" cy="10779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400" b="1" dirty="0">
                  <a:latin typeface="微軟正黑體" pitchFamily="34" charset="-120"/>
                  <a:ea typeface="微軟正黑體" pitchFamily="34" charset="-120"/>
                </a:endParaRPr>
              </a:p>
            </p:txBody>
          </p:sp>
          <p:sp>
            <p:nvSpPr>
              <p:cNvPr id="89130" name="文字方塊 13"/>
              <p:cNvSpPr txBox="1">
                <a:spLocks noChangeArrowheads="1"/>
              </p:cNvSpPr>
              <p:nvPr/>
            </p:nvSpPr>
            <p:spPr bwMode="auto">
              <a:xfrm>
                <a:off x="325925" y="1362733"/>
                <a:ext cx="954107" cy="553998"/>
              </a:xfrm>
              <a:prstGeom prst="rect">
                <a:avLst/>
              </a:prstGeom>
              <a:noFill/>
              <a:ln w="9525">
                <a:noFill/>
                <a:miter lim="800000"/>
                <a:headEnd/>
                <a:tailEnd/>
              </a:ln>
            </p:spPr>
            <p:txBody>
              <a:bodyPr wrap="none">
                <a:spAutoFit/>
              </a:bodyPr>
              <a:lstStyle/>
              <a:p>
                <a:pPr algn="ctr"/>
                <a:r>
                  <a:rPr kumimoji="0" lang="zh-TW" altLang="en-US" sz="3000" b="1">
                    <a:solidFill>
                      <a:schemeClr val="bg1"/>
                    </a:solidFill>
                    <a:latin typeface="微軟正黑體" pitchFamily="34" charset="-120"/>
                    <a:ea typeface="微軟正黑體" pitchFamily="34" charset="-120"/>
                  </a:rPr>
                  <a:t>報到</a:t>
                </a:r>
              </a:p>
            </p:txBody>
          </p:sp>
        </p:grpSp>
        <p:grpSp>
          <p:nvGrpSpPr>
            <p:cNvPr id="89126" name="群組 16"/>
            <p:cNvGrpSpPr>
              <a:grpSpLocks/>
            </p:cNvGrpSpPr>
            <p:nvPr/>
          </p:nvGrpSpPr>
          <p:grpSpPr bwMode="auto">
            <a:xfrm>
              <a:off x="375836" y="4436835"/>
              <a:ext cx="1107996" cy="1077363"/>
              <a:chOff x="375836" y="4282927"/>
              <a:chExt cx="1107996" cy="1077363"/>
            </a:xfrm>
          </p:grpSpPr>
          <p:sp>
            <p:nvSpPr>
              <p:cNvPr id="15" name="橢圓 14"/>
              <p:cNvSpPr/>
              <p:nvPr/>
            </p:nvSpPr>
            <p:spPr>
              <a:xfrm>
                <a:off x="399744" y="4282298"/>
                <a:ext cx="1052296" cy="10779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2600" b="1" dirty="0">
                  <a:latin typeface="微軟正黑體" pitchFamily="34" charset="-120"/>
                  <a:ea typeface="微軟正黑體" pitchFamily="34" charset="-120"/>
                </a:endParaRPr>
              </a:p>
            </p:txBody>
          </p:sp>
          <p:sp>
            <p:nvSpPr>
              <p:cNvPr id="89128" name="文字方塊 15"/>
              <p:cNvSpPr txBox="1">
                <a:spLocks noChangeArrowheads="1"/>
              </p:cNvSpPr>
              <p:nvPr/>
            </p:nvSpPr>
            <p:spPr bwMode="auto">
              <a:xfrm>
                <a:off x="375836" y="4590775"/>
                <a:ext cx="1107996" cy="461665"/>
              </a:xfrm>
              <a:prstGeom prst="rect">
                <a:avLst/>
              </a:prstGeom>
              <a:noFill/>
              <a:ln w="9525">
                <a:noFill/>
                <a:miter lim="800000"/>
                <a:headEnd/>
                <a:tailEnd/>
              </a:ln>
            </p:spPr>
            <p:txBody>
              <a:bodyPr wrap="none">
                <a:spAutoFit/>
              </a:bodyPr>
              <a:lstStyle/>
              <a:p>
                <a:r>
                  <a:rPr kumimoji="0" lang="zh-TW" altLang="en-US" sz="2400" b="1">
                    <a:solidFill>
                      <a:schemeClr val="bg1"/>
                    </a:solidFill>
                    <a:latin typeface="微軟正黑體" pitchFamily="34" charset="-120"/>
                    <a:ea typeface="微軟正黑體" pitchFamily="34" charset="-120"/>
                  </a:rPr>
                  <a:t>未放棄</a:t>
                </a:r>
              </a:p>
            </p:txBody>
          </p:sp>
        </p:grpSp>
      </p:grpSp>
      <p:grpSp>
        <p:nvGrpSpPr>
          <p:cNvPr id="89093" name="群組 27"/>
          <p:cNvGrpSpPr>
            <a:grpSpLocks/>
          </p:cNvGrpSpPr>
          <p:nvPr/>
        </p:nvGrpSpPr>
        <p:grpSpPr bwMode="auto">
          <a:xfrm>
            <a:off x="625475" y="588963"/>
            <a:ext cx="506413" cy="506412"/>
            <a:chOff x="1973655" y="5640309"/>
            <a:chExt cx="760492" cy="760492"/>
          </a:xfrm>
        </p:grpSpPr>
        <p:sp>
          <p:nvSpPr>
            <p:cNvPr id="26" name="橢圓 25"/>
            <p:cNvSpPr/>
            <p:nvPr/>
          </p:nvSpPr>
          <p:spPr>
            <a:xfrm>
              <a:off x="1973655" y="5640309"/>
              <a:ext cx="760492" cy="76049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7" name="等腰三角形 26"/>
            <p:cNvSpPr/>
            <p:nvPr/>
          </p:nvSpPr>
          <p:spPr>
            <a:xfrm rot="5400000">
              <a:off x="2216821" y="5847716"/>
              <a:ext cx="355215" cy="34567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89094" name="投影片編號版面配置區 1"/>
          <p:cNvSpPr>
            <a:spLocks noGrp="1"/>
          </p:cNvSpPr>
          <p:nvPr>
            <p:ph type="sldNum" sz="quarter" idx="11"/>
          </p:nvPr>
        </p:nvSpPr>
        <p:spPr bwMode="auto">
          <a:xfrm>
            <a:off x="9347200" y="631825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523CAEF0-F4AB-4A72-AE04-51D6140E99E4}" type="slidenum">
              <a:rPr lang="zh-TW" altLang="en-US" sz="2000">
                <a:solidFill>
                  <a:schemeClr val="tx1"/>
                </a:solidFill>
              </a:rPr>
              <a:pPr fontAlgn="base">
                <a:spcBef>
                  <a:spcPct val="0"/>
                </a:spcBef>
                <a:spcAft>
                  <a:spcPct val="0"/>
                </a:spcAft>
                <a:defRPr/>
              </a:pPr>
              <a:t>38</a:t>
            </a:fld>
            <a:endParaRPr lang="en-US" altLang="zh-TW" sz="2000">
              <a:solidFill>
                <a:schemeClr val="tx1"/>
              </a:solidFill>
            </a:endParaRPr>
          </a:p>
        </p:txBody>
      </p:sp>
      <p:grpSp>
        <p:nvGrpSpPr>
          <p:cNvPr id="89095" name="群組 19"/>
          <p:cNvGrpSpPr>
            <a:grpSpLocks/>
          </p:cNvGrpSpPr>
          <p:nvPr/>
        </p:nvGrpSpPr>
        <p:grpSpPr bwMode="auto">
          <a:xfrm>
            <a:off x="11074400" y="320675"/>
            <a:ext cx="1011238" cy="1274763"/>
            <a:chOff x="2820982" y="1854131"/>
            <a:chExt cx="1010536" cy="1275456"/>
          </a:xfrm>
        </p:grpSpPr>
        <p:grpSp>
          <p:nvGrpSpPr>
            <p:cNvPr id="89096" name="PA_库_组合 23"/>
            <p:cNvGrpSpPr>
              <a:grpSpLocks/>
            </p:cNvGrpSpPr>
            <p:nvPr>
              <p:custDataLst>
                <p:tags r:id="rId1"/>
              </p:custDataLst>
            </p:nvPr>
          </p:nvGrpSpPr>
          <p:grpSpPr bwMode="auto">
            <a:xfrm>
              <a:off x="2820982" y="2249530"/>
              <a:ext cx="1010536" cy="880057"/>
              <a:chOff x="2820982" y="2249530"/>
              <a:chExt cx="1010536" cy="880057"/>
            </a:xfrm>
          </p:grpSpPr>
          <p:sp>
            <p:nvSpPr>
              <p:cNvPr id="45" name="任意多边形 24"/>
              <p:cNvSpPr/>
              <p:nvPr/>
            </p:nvSpPr>
            <p:spPr>
              <a:xfrm>
                <a:off x="2820982" y="2249634"/>
                <a:ext cx="109462" cy="733824"/>
              </a:xfrm>
              <a:custGeom>
                <a:avLst/>
                <a:gdLst>
                  <a:gd name="connsiteX0" fmla="*/ 92015 w 92015"/>
                  <a:gd name="connsiteY0" fmla="*/ 0 h 615351"/>
                  <a:gd name="connsiteX1" fmla="*/ 74762 w 92015"/>
                  <a:gd name="connsiteY1" fmla="*/ 241540 h 615351"/>
                  <a:gd name="connsiteX2" fmla="*/ 0 w 92015"/>
                  <a:gd name="connsiteY2" fmla="*/ 615351 h 615351"/>
                </a:gdLst>
                <a:ahLst/>
                <a:cxnLst>
                  <a:cxn ang="0">
                    <a:pos x="connsiteX0" y="connsiteY0"/>
                  </a:cxn>
                  <a:cxn ang="0">
                    <a:pos x="connsiteX1" y="connsiteY1"/>
                  </a:cxn>
                  <a:cxn ang="0">
                    <a:pos x="connsiteX2" y="connsiteY2"/>
                  </a:cxn>
                </a:cxnLst>
                <a:rect l="l" t="t" r="r" b="b"/>
                <a:pathLst>
                  <a:path w="92015" h="615351">
                    <a:moveTo>
                      <a:pt x="92015" y="0"/>
                    </a:moveTo>
                    <a:cubicBezTo>
                      <a:pt x="91056" y="69491"/>
                      <a:pt x="90098" y="138982"/>
                      <a:pt x="74762" y="241540"/>
                    </a:cubicBezTo>
                    <a:cubicBezTo>
                      <a:pt x="59426" y="344098"/>
                      <a:pt x="29713" y="479724"/>
                      <a:pt x="0" y="615351"/>
                    </a:cubicBezTo>
                  </a:path>
                </a:pathLst>
              </a:custGeom>
              <a:noFill/>
              <a:ln w="9525"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6" name="任意多边形 25"/>
              <p:cNvSpPr/>
              <p:nvPr/>
            </p:nvSpPr>
            <p:spPr>
              <a:xfrm rot="3304667" flipH="1">
                <a:off x="3283311" y="2303416"/>
                <a:ext cx="173131" cy="923284"/>
              </a:xfrm>
              <a:custGeom>
                <a:avLst/>
                <a:gdLst>
                  <a:gd name="connsiteX0" fmla="*/ 92015 w 92015"/>
                  <a:gd name="connsiteY0" fmla="*/ 0 h 615351"/>
                  <a:gd name="connsiteX1" fmla="*/ 74762 w 92015"/>
                  <a:gd name="connsiteY1" fmla="*/ 241540 h 615351"/>
                  <a:gd name="connsiteX2" fmla="*/ 0 w 92015"/>
                  <a:gd name="connsiteY2" fmla="*/ 615351 h 615351"/>
                  <a:gd name="connsiteX0" fmla="*/ 64938 w 64938"/>
                  <a:gd name="connsiteY0" fmla="*/ 0 h 560251"/>
                  <a:gd name="connsiteX1" fmla="*/ 47685 w 64938"/>
                  <a:gd name="connsiteY1" fmla="*/ 241540 h 560251"/>
                  <a:gd name="connsiteX2" fmla="*/ 0 w 64938"/>
                  <a:gd name="connsiteY2" fmla="*/ 560251 h 560251"/>
                </a:gdLst>
                <a:ahLst/>
                <a:cxnLst>
                  <a:cxn ang="0">
                    <a:pos x="connsiteX0" y="connsiteY0"/>
                  </a:cxn>
                  <a:cxn ang="0">
                    <a:pos x="connsiteX1" y="connsiteY1"/>
                  </a:cxn>
                  <a:cxn ang="0">
                    <a:pos x="connsiteX2" y="connsiteY2"/>
                  </a:cxn>
                </a:cxnLst>
                <a:rect l="l" t="t" r="r" b="b"/>
                <a:pathLst>
                  <a:path w="64938" h="560251">
                    <a:moveTo>
                      <a:pt x="64938" y="0"/>
                    </a:moveTo>
                    <a:cubicBezTo>
                      <a:pt x="63979" y="69491"/>
                      <a:pt x="58508" y="148165"/>
                      <a:pt x="47685" y="241540"/>
                    </a:cubicBezTo>
                    <a:cubicBezTo>
                      <a:pt x="36862" y="334915"/>
                      <a:pt x="29713" y="424624"/>
                      <a:pt x="0" y="560251"/>
                    </a:cubicBezTo>
                  </a:path>
                </a:pathLst>
              </a:custGeom>
              <a:noFill/>
              <a:ln w="9525"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7" name="任意多边形 26"/>
              <p:cNvSpPr/>
              <p:nvPr/>
            </p:nvSpPr>
            <p:spPr>
              <a:xfrm rot="3304667" flipH="1">
                <a:off x="2906578" y="2939149"/>
                <a:ext cx="112774" cy="268101"/>
              </a:xfrm>
              <a:custGeom>
                <a:avLst/>
                <a:gdLst>
                  <a:gd name="connsiteX0" fmla="*/ 92015 w 92015"/>
                  <a:gd name="connsiteY0" fmla="*/ 0 h 615351"/>
                  <a:gd name="connsiteX1" fmla="*/ 74762 w 92015"/>
                  <a:gd name="connsiteY1" fmla="*/ 241540 h 615351"/>
                  <a:gd name="connsiteX2" fmla="*/ 0 w 92015"/>
                  <a:gd name="connsiteY2" fmla="*/ 615351 h 615351"/>
                  <a:gd name="connsiteX0" fmla="*/ 139115 w 139115"/>
                  <a:gd name="connsiteY0" fmla="*/ 2 h 732249"/>
                  <a:gd name="connsiteX1" fmla="*/ 74762 w 139115"/>
                  <a:gd name="connsiteY1" fmla="*/ 358438 h 732249"/>
                  <a:gd name="connsiteX2" fmla="*/ 0 w 139115"/>
                  <a:gd name="connsiteY2" fmla="*/ 732249 h 732249"/>
                </a:gdLst>
                <a:ahLst/>
                <a:cxnLst>
                  <a:cxn ang="0">
                    <a:pos x="connsiteX0" y="connsiteY0"/>
                  </a:cxn>
                  <a:cxn ang="0">
                    <a:pos x="connsiteX1" y="connsiteY1"/>
                  </a:cxn>
                  <a:cxn ang="0">
                    <a:pos x="connsiteX2" y="connsiteY2"/>
                  </a:cxn>
                </a:cxnLst>
                <a:rect l="l" t="t" r="r" b="b"/>
                <a:pathLst>
                  <a:path w="139115" h="732249">
                    <a:moveTo>
                      <a:pt x="139115" y="2"/>
                    </a:moveTo>
                    <a:cubicBezTo>
                      <a:pt x="138156" y="69493"/>
                      <a:pt x="97948" y="236397"/>
                      <a:pt x="74762" y="358438"/>
                    </a:cubicBezTo>
                    <a:cubicBezTo>
                      <a:pt x="51576" y="480479"/>
                      <a:pt x="29713" y="596622"/>
                      <a:pt x="0" y="732249"/>
                    </a:cubicBezTo>
                  </a:path>
                </a:pathLst>
              </a:custGeom>
              <a:noFill/>
              <a:ln w="63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8" name="任意多边形 27"/>
              <p:cNvSpPr/>
              <p:nvPr/>
            </p:nvSpPr>
            <p:spPr>
              <a:xfrm rot="3304667" flipH="1">
                <a:off x="3354755" y="2709693"/>
                <a:ext cx="81006" cy="368044"/>
              </a:xfrm>
              <a:custGeom>
                <a:avLst/>
                <a:gdLst>
                  <a:gd name="connsiteX0" fmla="*/ 92015 w 92015"/>
                  <a:gd name="connsiteY0" fmla="*/ 0 h 615351"/>
                  <a:gd name="connsiteX1" fmla="*/ 74762 w 92015"/>
                  <a:gd name="connsiteY1" fmla="*/ 241540 h 615351"/>
                  <a:gd name="connsiteX2" fmla="*/ 0 w 92015"/>
                  <a:gd name="connsiteY2" fmla="*/ 615351 h 615351"/>
                </a:gdLst>
                <a:ahLst/>
                <a:cxnLst>
                  <a:cxn ang="0">
                    <a:pos x="connsiteX0" y="connsiteY0"/>
                  </a:cxn>
                  <a:cxn ang="0">
                    <a:pos x="connsiteX1" y="connsiteY1"/>
                  </a:cxn>
                  <a:cxn ang="0">
                    <a:pos x="connsiteX2" y="connsiteY2"/>
                  </a:cxn>
                </a:cxnLst>
                <a:rect l="l" t="t" r="r" b="b"/>
                <a:pathLst>
                  <a:path w="92015" h="615351">
                    <a:moveTo>
                      <a:pt x="92015" y="0"/>
                    </a:moveTo>
                    <a:cubicBezTo>
                      <a:pt x="91056" y="69491"/>
                      <a:pt x="90098" y="138982"/>
                      <a:pt x="74762" y="241540"/>
                    </a:cubicBezTo>
                    <a:cubicBezTo>
                      <a:pt x="59426" y="344098"/>
                      <a:pt x="29713" y="479724"/>
                      <a:pt x="0" y="615351"/>
                    </a:cubicBezTo>
                  </a:path>
                </a:pathLst>
              </a:custGeom>
              <a:noFill/>
              <a:ln w="63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9" name="任意多边形 28"/>
              <p:cNvSpPr/>
              <p:nvPr/>
            </p:nvSpPr>
            <p:spPr>
              <a:xfrm>
                <a:off x="2892370" y="2854800"/>
                <a:ext cx="77733" cy="165190"/>
              </a:xfrm>
              <a:custGeom>
                <a:avLst/>
                <a:gdLst>
                  <a:gd name="connsiteX0" fmla="*/ 92015 w 92015"/>
                  <a:gd name="connsiteY0" fmla="*/ 0 h 615351"/>
                  <a:gd name="connsiteX1" fmla="*/ 74762 w 92015"/>
                  <a:gd name="connsiteY1" fmla="*/ 241540 h 615351"/>
                  <a:gd name="connsiteX2" fmla="*/ 0 w 92015"/>
                  <a:gd name="connsiteY2" fmla="*/ 615351 h 615351"/>
                  <a:gd name="connsiteX0" fmla="*/ 74762 w 74763"/>
                  <a:gd name="connsiteY0" fmla="*/ 2 h 373813"/>
                  <a:gd name="connsiteX1" fmla="*/ 0 w 74763"/>
                  <a:gd name="connsiteY1" fmla="*/ 373813 h 373813"/>
                  <a:gd name="connsiteX0" fmla="*/ 130195 w 130195"/>
                  <a:gd name="connsiteY0" fmla="*/ 0 h 466913"/>
                  <a:gd name="connsiteX1" fmla="*/ 0 w 130195"/>
                  <a:gd name="connsiteY1" fmla="*/ 466913 h 466913"/>
                </a:gdLst>
                <a:ahLst/>
                <a:cxnLst>
                  <a:cxn ang="0">
                    <a:pos x="connsiteX0" y="connsiteY0"/>
                  </a:cxn>
                  <a:cxn ang="0">
                    <a:pos x="connsiteX1" y="connsiteY1"/>
                  </a:cxn>
                </a:cxnLst>
                <a:rect l="l" t="t" r="r" b="b"/>
                <a:pathLst>
                  <a:path w="130195" h="466913">
                    <a:moveTo>
                      <a:pt x="130195" y="0"/>
                    </a:moveTo>
                    <a:cubicBezTo>
                      <a:pt x="114859" y="102558"/>
                      <a:pt x="29713" y="331286"/>
                      <a:pt x="0" y="466913"/>
                    </a:cubicBezTo>
                  </a:path>
                </a:pathLst>
              </a:custGeom>
              <a:noFill/>
              <a:ln w="63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grpSp>
          <p:nvGrpSpPr>
            <p:cNvPr id="89097" name="PA_库_组合 37"/>
            <p:cNvGrpSpPr>
              <a:grpSpLocks/>
            </p:cNvGrpSpPr>
            <p:nvPr>
              <p:custDataLst>
                <p:tags r:id="rId2"/>
              </p:custDataLst>
            </p:nvPr>
          </p:nvGrpSpPr>
          <p:grpSpPr bwMode="auto">
            <a:xfrm rot="1097561">
              <a:off x="2964787" y="1854131"/>
              <a:ext cx="518154" cy="944243"/>
              <a:chOff x="3837695" y="3806247"/>
              <a:chExt cx="988235" cy="1800882"/>
            </a:xfrm>
          </p:grpSpPr>
          <p:sp>
            <p:nvSpPr>
              <p:cNvPr id="25" name="椭圆 31"/>
              <p:cNvSpPr/>
              <p:nvPr/>
            </p:nvSpPr>
            <p:spPr>
              <a:xfrm>
                <a:off x="3989945" y="3802067"/>
                <a:ext cx="659584" cy="65434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nvGrpSpPr>
              <p:cNvPr id="89099" name="组合 39"/>
              <p:cNvGrpSpPr>
                <a:grpSpLocks/>
              </p:cNvGrpSpPr>
              <p:nvPr/>
            </p:nvGrpSpPr>
            <p:grpSpPr bwMode="auto">
              <a:xfrm>
                <a:off x="4023296" y="4392930"/>
                <a:ext cx="653089" cy="833565"/>
                <a:chOff x="2608597" y="2785704"/>
                <a:chExt cx="1041086" cy="990735"/>
              </a:xfrm>
            </p:grpSpPr>
            <p:sp>
              <p:nvSpPr>
                <p:cNvPr id="43" name="任意多边形 53"/>
                <p:cNvSpPr/>
                <p:nvPr/>
              </p:nvSpPr>
              <p:spPr>
                <a:xfrm>
                  <a:off x="2659211" y="2831525"/>
                  <a:ext cx="916393" cy="867735"/>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4" name="任意多边形 54"/>
                <p:cNvSpPr/>
                <p:nvPr/>
              </p:nvSpPr>
              <p:spPr>
                <a:xfrm>
                  <a:off x="2608597" y="2785704"/>
                  <a:ext cx="1041086" cy="990735"/>
                </a:xfrm>
                <a:custGeom>
                  <a:avLst/>
                  <a:gdLst>
                    <a:gd name="connsiteX0" fmla="*/ 175696 w 939708"/>
                    <a:gd name="connsiteY0" fmla="*/ 77322 h 848052"/>
                    <a:gd name="connsiteX1" fmla="*/ 93503 w 939708"/>
                    <a:gd name="connsiteY1" fmla="*/ 313627 h 848052"/>
                    <a:gd name="connsiteX2" fmla="*/ 52406 w 939708"/>
                    <a:gd name="connsiteY2" fmla="*/ 775964 h 848052"/>
                    <a:gd name="connsiteX3" fmla="*/ 874339 w 939708"/>
                    <a:gd name="connsiteY3" fmla="*/ 786239 h 848052"/>
                    <a:gd name="connsiteX4" fmla="*/ 853791 w 939708"/>
                    <a:gd name="connsiteY4" fmla="*/ 190337 h 848052"/>
                    <a:gd name="connsiteX5" fmla="*/ 576388 w 939708"/>
                    <a:gd name="connsiteY5" fmla="*/ 5403 h 848052"/>
                    <a:gd name="connsiteX6" fmla="*/ 175696 w 939708"/>
                    <a:gd name="connsiteY6" fmla="*/ 77322 h 848052"/>
                    <a:gd name="connsiteX0" fmla="*/ 135695 w 899707"/>
                    <a:gd name="connsiteY0" fmla="*/ 77322 h 848052"/>
                    <a:gd name="connsiteX1" fmla="*/ 53502 w 899707"/>
                    <a:gd name="connsiteY1" fmla="*/ 313627 h 848052"/>
                    <a:gd name="connsiteX2" fmla="*/ 12405 w 899707"/>
                    <a:gd name="connsiteY2" fmla="*/ 775964 h 848052"/>
                    <a:gd name="connsiteX3" fmla="*/ 834338 w 899707"/>
                    <a:gd name="connsiteY3" fmla="*/ 786239 h 848052"/>
                    <a:gd name="connsiteX4" fmla="*/ 813790 w 899707"/>
                    <a:gd name="connsiteY4" fmla="*/ 190337 h 848052"/>
                    <a:gd name="connsiteX5" fmla="*/ 536387 w 899707"/>
                    <a:gd name="connsiteY5" fmla="*/ 5403 h 848052"/>
                    <a:gd name="connsiteX6" fmla="*/ 135695 w 899707"/>
                    <a:gd name="connsiteY6" fmla="*/ 77322 h 84805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97100 w 961112"/>
                    <a:gd name="connsiteY0" fmla="*/ 77919 h 846422"/>
                    <a:gd name="connsiteX1" fmla="*/ 53262 w 961112"/>
                    <a:gd name="connsiteY1" fmla="*/ 355320 h 846422"/>
                    <a:gd name="connsiteX2" fmla="*/ 73810 w 961112"/>
                    <a:gd name="connsiteY2" fmla="*/ 776561 h 846422"/>
                    <a:gd name="connsiteX3" fmla="*/ 895743 w 961112"/>
                    <a:gd name="connsiteY3" fmla="*/ 786836 h 846422"/>
                    <a:gd name="connsiteX4" fmla="*/ 875195 w 961112"/>
                    <a:gd name="connsiteY4" fmla="*/ 190934 h 846422"/>
                    <a:gd name="connsiteX5" fmla="*/ 597792 w 961112"/>
                    <a:gd name="connsiteY5" fmla="*/ 6000 h 846422"/>
                    <a:gd name="connsiteX6" fmla="*/ 197100 w 961112"/>
                    <a:gd name="connsiteY6" fmla="*/ 77919 h 846422"/>
                    <a:gd name="connsiteX0" fmla="*/ 159512 w 923524"/>
                    <a:gd name="connsiteY0" fmla="*/ 77919 h 837322"/>
                    <a:gd name="connsiteX1" fmla="*/ 15674 w 923524"/>
                    <a:gd name="connsiteY1" fmla="*/ 355320 h 837322"/>
                    <a:gd name="connsiteX2" fmla="*/ 36222 w 923524"/>
                    <a:gd name="connsiteY2" fmla="*/ 776561 h 837322"/>
                    <a:gd name="connsiteX3" fmla="*/ 858155 w 923524"/>
                    <a:gd name="connsiteY3" fmla="*/ 786836 h 837322"/>
                    <a:gd name="connsiteX4" fmla="*/ 837607 w 923524"/>
                    <a:gd name="connsiteY4" fmla="*/ 190934 h 837322"/>
                    <a:gd name="connsiteX5" fmla="*/ 560204 w 923524"/>
                    <a:gd name="connsiteY5" fmla="*/ 6000 h 837322"/>
                    <a:gd name="connsiteX6" fmla="*/ 159512 w 923524"/>
                    <a:gd name="connsiteY6" fmla="*/ 77919 h 837322"/>
                    <a:gd name="connsiteX0" fmla="*/ 159512 w 923524"/>
                    <a:gd name="connsiteY0" fmla="*/ 136669 h 896072"/>
                    <a:gd name="connsiteX1" fmla="*/ 15674 w 923524"/>
                    <a:gd name="connsiteY1" fmla="*/ 414070 h 896072"/>
                    <a:gd name="connsiteX2" fmla="*/ 36222 w 923524"/>
                    <a:gd name="connsiteY2" fmla="*/ 835311 h 896072"/>
                    <a:gd name="connsiteX3" fmla="*/ 858155 w 923524"/>
                    <a:gd name="connsiteY3" fmla="*/ 845586 h 896072"/>
                    <a:gd name="connsiteX4" fmla="*/ 837607 w 923524"/>
                    <a:gd name="connsiteY4" fmla="*/ 249684 h 896072"/>
                    <a:gd name="connsiteX5" fmla="*/ 436914 w 923524"/>
                    <a:gd name="connsiteY5" fmla="*/ 3105 h 896072"/>
                    <a:gd name="connsiteX6" fmla="*/ 159512 w 923524"/>
                    <a:gd name="connsiteY6" fmla="*/ 136669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528354 w 923524"/>
                    <a:gd name="connsiteY6" fmla="*/ 94545 h 896072"/>
                    <a:gd name="connsiteX0" fmla="*/ 436914 w 923524"/>
                    <a:gd name="connsiteY0" fmla="*/ 3105 h 896072"/>
                    <a:gd name="connsiteX1" fmla="*/ 159512 w 923524"/>
                    <a:gd name="connsiteY1" fmla="*/ 136669 h 896072"/>
                    <a:gd name="connsiteX2" fmla="*/ 15674 w 923524"/>
                    <a:gd name="connsiteY2" fmla="*/ 414070 h 896072"/>
                    <a:gd name="connsiteX3" fmla="*/ 36222 w 923524"/>
                    <a:gd name="connsiteY3" fmla="*/ 835311 h 896072"/>
                    <a:gd name="connsiteX4" fmla="*/ 858155 w 923524"/>
                    <a:gd name="connsiteY4" fmla="*/ 845586 h 896072"/>
                    <a:gd name="connsiteX5" fmla="*/ 837607 w 923524"/>
                    <a:gd name="connsiteY5" fmla="*/ 249684 h 896072"/>
                    <a:gd name="connsiteX6" fmla="*/ 620821 w 923524"/>
                    <a:gd name="connsiteY6" fmla="*/ 63722 h 89607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20821 w 923524"/>
                    <a:gd name="connsiteY6" fmla="*/ 4378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4721 w 923524"/>
                    <a:gd name="connsiteY0" fmla="*/ 3713 h 876132"/>
                    <a:gd name="connsiteX1" fmla="*/ 159512 w 923524"/>
                    <a:gd name="connsiteY1" fmla="*/ 116729 h 876132"/>
                    <a:gd name="connsiteX2" fmla="*/ 15674 w 923524"/>
                    <a:gd name="connsiteY2" fmla="*/ 394130 h 876132"/>
                    <a:gd name="connsiteX3" fmla="*/ 36222 w 923524"/>
                    <a:gd name="connsiteY3" fmla="*/ 815371 h 876132"/>
                    <a:gd name="connsiteX4" fmla="*/ 858155 w 923524"/>
                    <a:gd name="connsiteY4" fmla="*/ 825646 h 876132"/>
                    <a:gd name="connsiteX5" fmla="*/ 837607 w 923524"/>
                    <a:gd name="connsiteY5" fmla="*/ 229744 h 876132"/>
                    <a:gd name="connsiteX6" fmla="*/ 616913 w 923524"/>
                    <a:gd name="connsiteY6" fmla="*/ 8612 h 876132"/>
                    <a:gd name="connsiteX0" fmla="*/ 351839 w 920642"/>
                    <a:gd name="connsiteY0" fmla="*/ 2650 h 875069"/>
                    <a:gd name="connsiteX1" fmla="*/ 113646 w 920642"/>
                    <a:gd name="connsiteY1" fmla="*/ 150835 h 875069"/>
                    <a:gd name="connsiteX2" fmla="*/ 12792 w 920642"/>
                    <a:gd name="connsiteY2" fmla="*/ 393067 h 875069"/>
                    <a:gd name="connsiteX3" fmla="*/ 33340 w 920642"/>
                    <a:gd name="connsiteY3" fmla="*/ 814308 h 875069"/>
                    <a:gd name="connsiteX4" fmla="*/ 855273 w 920642"/>
                    <a:gd name="connsiteY4" fmla="*/ 824583 h 875069"/>
                    <a:gd name="connsiteX5" fmla="*/ 834725 w 920642"/>
                    <a:gd name="connsiteY5" fmla="*/ 228681 h 875069"/>
                    <a:gd name="connsiteX6" fmla="*/ 614031 w 920642"/>
                    <a:gd name="connsiteY6" fmla="*/ 7549 h 875069"/>
                    <a:gd name="connsiteX0" fmla="*/ 351839 w 920642"/>
                    <a:gd name="connsiteY0" fmla="*/ 3022 h 875441"/>
                    <a:gd name="connsiteX1" fmla="*/ 113646 w 920642"/>
                    <a:gd name="connsiteY1" fmla="*/ 151207 h 875441"/>
                    <a:gd name="connsiteX2" fmla="*/ 12792 w 920642"/>
                    <a:gd name="connsiteY2" fmla="*/ 393439 h 875441"/>
                    <a:gd name="connsiteX3" fmla="*/ 33340 w 920642"/>
                    <a:gd name="connsiteY3" fmla="*/ 814680 h 875441"/>
                    <a:gd name="connsiteX4" fmla="*/ 855273 w 920642"/>
                    <a:gd name="connsiteY4" fmla="*/ 824955 h 875441"/>
                    <a:gd name="connsiteX5" fmla="*/ 834725 w 920642"/>
                    <a:gd name="connsiteY5" fmla="*/ 229053 h 875441"/>
                    <a:gd name="connsiteX6" fmla="*/ 614031 w 920642"/>
                    <a:gd name="connsiteY6" fmla="*/ 7921 h 875441"/>
                    <a:gd name="connsiteX0" fmla="*/ 350820 w 919623"/>
                    <a:gd name="connsiteY0" fmla="*/ 2727 h 875146"/>
                    <a:gd name="connsiteX1" fmla="*/ 96996 w 919623"/>
                    <a:gd name="connsiteY1" fmla="*/ 162635 h 875146"/>
                    <a:gd name="connsiteX2" fmla="*/ 11773 w 919623"/>
                    <a:gd name="connsiteY2" fmla="*/ 393144 h 875146"/>
                    <a:gd name="connsiteX3" fmla="*/ 32321 w 919623"/>
                    <a:gd name="connsiteY3" fmla="*/ 814385 h 875146"/>
                    <a:gd name="connsiteX4" fmla="*/ 854254 w 919623"/>
                    <a:gd name="connsiteY4" fmla="*/ 824660 h 875146"/>
                    <a:gd name="connsiteX5" fmla="*/ 833706 w 919623"/>
                    <a:gd name="connsiteY5" fmla="*/ 228758 h 875146"/>
                    <a:gd name="connsiteX6" fmla="*/ 613012 w 919623"/>
                    <a:gd name="connsiteY6" fmla="*/ 7626 h 87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623" h="875146">
                      <a:moveTo>
                        <a:pt x="350820" y="2727"/>
                      </a:moveTo>
                      <a:cubicBezTo>
                        <a:pt x="239516" y="-17821"/>
                        <a:pt x="137873" y="81934"/>
                        <a:pt x="96996" y="162635"/>
                      </a:cubicBezTo>
                      <a:cubicBezTo>
                        <a:pt x="56119" y="243336"/>
                        <a:pt x="22552" y="284519"/>
                        <a:pt x="11773" y="393144"/>
                      </a:cubicBezTo>
                      <a:cubicBezTo>
                        <a:pt x="994" y="501769"/>
                        <a:pt x="-15625" y="773288"/>
                        <a:pt x="32321" y="814385"/>
                      </a:cubicBezTo>
                      <a:cubicBezTo>
                        <a:pt x="80267" y="855482"/>
                        <a:pt x="720690" y="922264"/>
                        <a:pt x="854254" y="824660"/>
                      </a:cubicBezTo>
                      <a:cubicBezTo>
                        <a:pt x="987818" y="727056"/>
                        <a:pt x="883365" y="358897"/>
                        <a:pt x="833706" y="228758"/>
                      </a:cubicBezTo>
                      <a:cubicBezTo>
                        <a:pt x="784047" y="98619"/>
                        <a:pt x="734477" y="50057"/>
                        <a:pt x="613012" y="7626"/>
                      </a:cubicBezTo>
                    </a:path>
                  </a:pathLst>
                </a:custGeom>
                <a:solidFill>
                  <a:schemeClr val="accent2">
                    <a:lumMod val="40000"/>
                    <a:lumOff val="60000"/>
                  </a:schemeClr>
                </a:solidFill>
                <a:ln w="19050" cap="rnd">
                  <a:solidFill>
                    <a:srgbClr val="FBA6A5"/>
                  </a:solidFill>
                  <a:round/>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sp>
            <p:nvSpPr>
              <p:cNvPr id="30" name="任意多边形 40"/>
              <p:cNvSpPr/>
              <p:nvPr/>
            </p:nvSpPr>
            <p:spPr>
              <a:xfrm>
                <a:off x="4199115" y="4026018"/>
                <a:ext cx="9076" cy="72705"/>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31" name="任意多边形 41"/>
              <p:cNvSpPr/>
              <p:nvPr/>
            </p:nvSpPr>
            <p:spPr>
              <a:xfrm>
                <a:off x="4407759" y="4030845"/>
                <a:ext cx="6051" cy="72705"/>
              </a:xfrm>
              <a:custGeom>
                <a:avLst/>
                <a:gdLst>
                  <a:gd name="connsiteX0" fmla="*/ 0 w 9525"/>
                  <a:gd name="connsiteY0" fmla="*/ 104775 h 104775"/>
                  <a:gd name="connsiteX1" fmla="*/ 9525 w 9525"/>
                  <a:gd name="connsiteY1" fmla="*/ 0 h 104775"/>
                </a:gdLst>
                <a:ahLst/>
                <a:cxnLst>
                  <a:cxn ang="0">
                    <a:pos x="connsiteX0" y="connsiteY0"/>
                  </a:cxn>
                  <a:cxn ang="0">
                    <a:pos x="connsiteX1" y="connsiteY1"/>
                  </a:cxn>
                </a:cxnLst>
                <a:rect l="l" t="t" r="r" b="b"/>
                <a:pathLst>
                  <a:path w="9525" h="104775">
                    <a:moveTo>
                      <a:pt x="0" y="104775"/>
                    </a:moveTo>
                    <a:lnTo>
                      <a:pt x="9525" y="0"/>
                    </a:ln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32" name="任意多边形 42"/>
              <p:cNvSpPr/>
              <p:nvPr/>
            </p:nvSpPr>
            <p:spPr>
              <a:xfrm>
                <a:off x="4209453" y="5148240"/>
                <a:ext cx="42359" cy="375641"/>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7" y="355600"/>
                      <a:pt x="0" y="438150"/>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33" name="任意多边形 43"/>
              <p:cNvSpPr/>
              <p:nvPr/>
            </p:nvSpPr>
            <p:spPr>
              <a:xfrm flipH="1">
                <a:off x="4425620" y="5175601"/>
                <a:ext cx="42359" cy="375641"/>
              </a:xfrm>
              <a:custGeom>
                <a:avLst/>
                <a:gdLst>
                  <a:gd name="connsiteX0" fmla="*/ 123825 w 123825"/>
                  <a:gd name="connsiteY0" fmla="*/ 0 h 504574"/>
                  <a:gd name="connsiteX1" fmla="*/ 85725 w 123825"/>
                  <a:gd name="connsiteY1" fmla="*/ 438150 h 504574"/>
                  <a:gd name="connsiteX2" fmla="*/ 0 w 123825"/>
                  <a:gd name="connsiteY2" fmla="*/ 495300 h 504574"/>
                  <a:gd name="connsiteX0" fmla="*/ 123825 w 123825"/>
                  <a:gd name="connsiteY0" fmla="*/ 0 h 498322"/>
                  <a:gd name="connsiteX1" fmla="*/ 85725 w 123825"/>
                  <a:gd name="connsiteY1" fmla="*/ 438150 h 498322"/>
                  <a:gd name="connsiteX2" fmla="*/ 0 w 123825"/>
                  <a:gd name="connsiteY2" fmla="*/ 495300 h 498322"/>
                  <a:gd name="connsiteX0" fmla="*/ 123825 w 123825"/>
                  <a:gd name="connsiteY0" fmla="*/ 0 h 490784"/>
                  <a:gd name="connsiteX1" fmla="*/ 85725 w 123825"/>
                  <a:gd name="connsiteY1" fmla="*/ 438150 h 490784"/>
                  <a:gd name="connsiteX2" fmla="*/ 0 w 123825"/>
                  <a:gd name="connsiteY2" fmla="*/ 474499 h 490784"/>
                  <a:gd name="connsiteX0" fmla="*/ 123825 w 123825"/>
                  <a:gd name="connsiteY0" fmla="*/ 0 h 490784"/>
                  <a:gd name="connsiteX1" fmla="*/ 85725 w 123825"/>
                  <a:gd name="connsiteY1" fmla="*/ 438150 h 490784"/>
                  <a:gd name="connsiteX2" fmla="*/ 0 w 123825"/>
                  <a:gd name="connsiteY2" fmla="*/ 474499 h 490784"/>
                  <a:gd name="connsiteX0" fmla="*/ 38100 w 38100"/>
                  <a:gd name="connsiteY0" fmla="*/ 0 h 438150"/>
                  <a:gd name="connsiteX1" fmla="*/ 0 w 38100"/>
                  <a:gd name="connsiteY1" fmla="*/ 438150 h 438150"/>
                </a:gdLst>
                <a:ahLst/>
                <a:cxnLst>
                  <a:cxn ang="0">
                    <a:pos x="connsiteX0" y="connsiteY0"/>
                  </a:cxn>
                  <a:cxn ang="0">
                    <a:pos x="connsiteX1" y="connsiteY1"/>
                  </a:cxn>
                </a:cxnLst>
                <a:rect l="l" t="t" r="r" b="b"/>
                <a:pathLst>
                  <a:path w="38100" h="438150">
                    <a:moveTo>
                      <a:pt x="38100" y="0"/>
                    </a:moveTo>
                    <a:cubicBezTo>
                      <a:pt x="29368" y="177800"/>
                      <a:pt x="20638" y="359067"/>
                      <a:pt x="0" y="438150"/>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nvGrpSpPr>
              <p:cNvPr id="89104" name="组合 44"/>
              <p:cNvGrpSpPr>
                <a:grpSpLocks/>
              </p:cNvGrpSpPr>
              <p:nvPr/>
            </p:nvGrpSpPr>
            <p:grpSpPr bwMode="auto">
              <a:xfrm>
                <a:off x="3837695" y="3943150"/>
                <a:ext cx="239716" cy="622777"/>
                <a:chOff x="3837695" y="3943150"/>
                <a:chExt cx="239716" cy="622777"/>
              </a:xfrm>
            </p:grpSpPr>
            <p:sp>
              <p:nvSpPr>
                <p:cNvPr id="41" name="任意多边形 51"/>
                <p:cNvSpPr/>
                <p:nvPr/>
              </p:nvSpPr>
              <p:spPr>
                <a:xfrm flipV="1">
                  <a:off x="3865004" y="4015615"/>
                  <a:ext cx="199690" cy="548315"/>
                </a:xfrm>
                <a:custGeom>
                  <a:avLst/>
                  <a:gdLst>
                    <a:gd name="connsiteX0" fmla="*/ 381000 w 381000"/>
                    <a:gd name="connsiteY0" fmla="*/ 0 h 476250"/>
                    <a:gd name="connsiteX1" fmla="*/ 114300 w 381000"/>
                    <a:gd name="connsiteY1" fmla="*/ 142875 h 476250"/>
                    <a:gd name="connsiteX2" fmla="*/ 0 w 381000"/>
                    <a:gd name="connsiteY2" fmla="*/ 476250 h 476250"/>
                    <a:gd name="connsiteX0" fmla="*/ 278130 w 278130"/>
                    <a:gd name="connsiteY0" fmla="*/ 0 h 676275"/>
                    <a:gd name="connsiteX1" fmla="*/ 11430 w 278130"/>
                    <a:gd name="connsiteY1" fmla="*/ 142875 h 676275"/>
                    <a:gd name="connsiteX2" fmla="*/ 30480 w 278130"/>
                    <a:gd name="connsiteY2" fmla="*/ 676275 h 676275"/>
                    <a:gd name="connsiteX0" fmla="*/ 247650 w 247650"/>
                    <a:gd name="connsiteY0" fmla="*/ 0 h 676275"/>
                    <a:gd name="connsiteX1" fmla="*/ 76200 w 247650"/>
                    <a:gd name="connsiteY1" fmla="*/ 200025 h 676275"/>
                    <a:gd name="connsiteX2" fmla="*/ 0 w 247650"/>
                    <a:gd name="connsiteY2" fmla="*/ 676275 h 676275"/>
                    <a:gd name="connsiteX0" fmla="*/ 180048 w 180048"/>
                    <a:gd name="connsiteY0" fmla="*/ 0 h 676275"/>
                    <a:gd name="connsiteX1" fmla="*/ 8598 w 180048"/>
                    <a:gd name="connsiteY1" fmla="*/ 200025 h 676275"/>
                    <a:gd name="connsiteX2" fmla="*/ 8598 w 180048"/>
                    <a:gd name="connsiteY2" fmla="*/ 676275 h 676275"/>
                    <a:gd name="connsiteX0" fmla="*/ 171450 w 171450"/>
                    <a:gd name="connsiteY0" fmla="*/ 0 h 676275"/>
                    <a:gd name="connsiteX1" fmla="*/ 38100 w 171450"/>
                    <a:gd name="connsiteY1" fmla="*/ 238125 h 676275"/>
                    <a:gd name="connsiteX2" fmla="*/ 0 w 171450"/>
                    <a:gd name="connsiteY2" fmla="*/ 676275 h 676275"/>
                    <a:gd name="connsiteX0" fmla="*/ 171926 w 171926"/>
                    <a:gd name="connsiteY0" fmla="*/ 0 h 676275"/>
                    <a:gd name="connsiteX1" fmla="*/ 38576 w 171926"/>
                    <a:gd name="connsiteY1" fmla="*/ 238125 h 676275"/>
                    <a:gd name="connsiteX2" fmla="*/ 476 w 171926"/>
                    <a:gd name="connsiteY2" fmla="*/ 676275 h 676275"/>
                    <a:gd name="connsiteX0" fmla="*/ 200218 w 200218"/>
                    <a:gd name="connsiteY0" fmla="*/ 0 h 542925"/>
                    <a:gd name="connsiteX1" fmla="*/ 66868 w 200218"/>
                    <a:gd name="connsiteY1" fmla="*/ 238125 h 542925"/>
                    <a:gd name="connsiteX2" fmla="*/ 193 w 200218"/>
                    <a:gd name="connsiteY2" fmla="*/ 542925 h 542925"/>
                    <a:gd name="connsiteX0" fmla="*/ 200025 w 200025"/>
                    <a:gd name="connsiteY0" fmla="*/ 0 h 542925"/>
                    <a:gd name="connsiteX1" fmla="*/ 66675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Lst>
                  <a:ahLst/>
                  <a:cxnLst>
                    <a:cxn ang="0">
                      <a:pos x="connsiteX0" y="connsiteY0"/>
                    </a:cxn>
                    <a:cxn ang="0">
                      <a:pos x="connsiteX1" y="connsiteY1"/>
                    </a:cxn>
                  </a:cxnLst>
                  <a:rect l="l" t="t" r="r" b="b"/>
                  <a:pathLst>
                    <a:path w="200025" h="542925">
                      <a:moveTo>
                        <a:pt x="200025" y="0"/>
                      </a:moveTo>
                      <a:cubicBezTo>
                        <a:pt x="66848" y="197601"/>
                        <a:pt x="11257" y="334241"/>
                        <a:pt x="0" y="542925"/>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2" name="椭圆 45"/>
                <p:cNvSpPr/>
                <p:nvPr/>
              </p:nvSpPr>
              <p:spPr>
                <a:xfrm>
                  <a:off x="3828225" y="3936414"/>
                  <a:ext cx="78666" cy="78763"/>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sp>
            <p:nvSpPr>
              <p:cNvPr id="35" name="椭圆 45"/>
              <p:cNvSpPr/>
              <p:nvPr/>
            </p:nvSpPr>
            <p:spPr>
              <a:xfrm rot="17671164">
                <a:off x="4143072" y="5506843"/>
                <a:ext cx="127233" cy="63539"/>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nvGrpSpPr>
              <p:cNvPr id="89106" name="组合 46"/>
              <p:cNvGrpSpPr>
                <a:grpSpLocks/>
              </p:cNvGrpSpPr>
              <p:nvPr/>
            </p:nvGrpSpPr>
            <p:grpSpPr bwMode="auto">
              <a:xfrm flipH="1">
                <a:off x="4586214" y="3943681"/>
                <a:ext cx="239716" cy="622777"/>
                <a:chOff x="3837695" y="3943150"/>
                <a:chExt cx="239716" cy="622777"/>
              </a:xfrm>
            </p:grpSpPr>
            <p:sp>
              <p:nvSpPr>
                <p:cNvPr id="39" name="任意多边形 49"/>
                <p:cNvSpPr/>
                <p:nvPr/>
              </p:nvSpPr>
              <p:spPr>
                <a:xfrm flipV="1">
                  <a:off x="3885168" y="4014943"/>
                  <a:ext cx="199690" cy="548315"/>
                </a:xfrm>
                <a:custGeom>
                  <a:avLst/>
                  <a:gdLst>
                    <a:gd name="connsiteX0" fmla="*/ 381000 w 381000"/>
                    <a:gd name="connsiteY0" fmla="*/ 0 h 476250"/>
                    <a:gd name="connsiteX1" fmla="*/ 114300 w 381000"/>
                    <a:gd name="connsiteY1" fmla="*/ 142875 h 476250"/>
                    <a:gd name="connsiteX2" fmla="*/ 0 w 381000"/>
                    <a:gd name="connsiteY2" fmla="*/ 476250 h 476250"/>
                    <a:gd name="connsiteX0" fmla="*/ 278130 w 278130"/>
                    <a:gd name="connsiteY0" fmla="*/ 0 h 676275"/>
                    <a:gd name="connsiteX1" fmla="*/ 11430 w 278130"/>
                    <a:gd name="connsiteY1" fmla="*/ 142875 h 676275"/>
                    <a:gd name="connsiteX2" fmla="*/ 30480 w 278130"/>
                    <a:gd name="connsiteY2" fmla="*/ 676275 h 676275"/>
                    <a:gd name="connsiteX0" fmla="*/ 247650 w 247650"/>
                    <a:gd name="connsiteY0" fmla="*/ 0 h 676275"/>
                    <a:gd name="connsiteX1" fmla="*/ 76200 w 247650"/>
                    <a:gd name="connsiteY1" fmla="*/ 200025 h 676275"/>
                    <a:gd name="connsiteX2" fmla="*/ 0 w 247650"/>
                    <a:gd name="connsiteY2" fmla="*/ 676275 h 676275"/>
                    <a:gd name="connsiteX0" fmla="*/ 180048 w 180048"/>
                    <a:gd name="connsiteY0" fmla="*/ 0 h 676275"/>
                    <a:gd name="connsiteX1" fmla="*/ 8598 w 180048"/>
                    <a:gd name="connsiteY1" fmla="*/ 200025 h 676275"/>
                    <a:gd name="connsiteX2" fmla="*/ 8598 w 180048"/>
                    <a:gd name="connsiteY2" fmla="*/ 676275 h 676275"/>
                    <a:gd name="connsiteX0" fmla="*/ 171450 w 171450"/>
                    <a:gd name="connsiteY0" fmla="*/ 0 h 676275"/>
                    <a:gd name="connsiteX1" fmla="*/ 38100 w 171450"/>
                    <a:gd name="connsiteY1" fmla="*/ 238125 h 676275"/>
                    <a:gd name="connsiteX2" fmla="*/ 0 w 171450"/>
                    <a:gd name="connsiteY2" fmla="*/ 676275 h 676275"/>
                    <a:gd name="connsiteX0" fmla="*/ 171926 w 171926"/>
                    <a:gd name="connsiteY0" fmla="*/ 0 h 676275"/>
                    <a:gd name="connsiteX1" fmla="*/ 38576 w 171926"/>
                    <a:gd name="connsiteY1" fmla="*/ 238125 h 676275"/>
                    <a:gd name="connsiteX2" fmla="*/ 476 w 171926"/>
                    <a:gd name="connsiteY2" fmla="*/ 676275 h 676275"/>
                    <a:gd name="connsiteX0" fmla="*/ 200218 w 200218"/>
                    <a:gd name="connsiteY0" fmla="*/ 0 h 542925"/>
                    <a:gd name="connsiteX1" fmla="*/ 66868 w 200218"/>
                    <a:gd name="connsiteY1" fmla="*/ 238125 h 542925"/>
                    <a:gd name="connsiteX2" fmla="*/ 193 w 200218"/>
                    <a:gd name="connsiteY2" fmla="*/ 542925 h 542925"/>
                    <a:gd name="connsiteX0" fmla="*/ 200025 w 200025"/>
                    <a:gd name="connsiteY0" fmla="*/ 0 h 542925"/>
                    <a:gd name="connsiteX1" fmla="*/ 66675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57150 w 200025"/>
                    <a:gd name="connsiteY1" fmla="*/ 238125 h 542925"/>
                    <a:gd name="connsiteX2" fmla="*/ 0 w 200025"/>
                    <a:gd name="connsiteY2"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 name="connsiteX0" fmla="*/ 200025 w 200025"/>
                    <a:gd name="connsiteY0" fmla="*/ 0 h 542925"/>
                    <a:gd name="connsiteX1" fmla="*/ 0 w 200025"/>
                    <a:gd name="connsiteY1" fmla="*/ 542925 h 542925"/>
                  </a:gdLst>
                  <a:ahLst/>
                  <a:cxnLst>
                    <a:cxn ang="0">
                      <a:pos x="connsiteX0" y="connsiteY0"/>
                    </a:cxn>
                    <a:cxn ang="0">
                      <a:pos x="connsiteX1" y="connsiteY1"/>
                    </a:cxn>
                  </a:cxnLst>
                  <a:rect l="l" t="t" r="r" b="b"/>
                  <a:pathLst>
                    <a:path w="200025" h="542925">
                      <a:moveTo>
                        <a:pt x="200025" y="0"/>
                      </a:moveTo>
                      <a:cubicBezTo>
                        <a:pt x="66848" y="197601"/>
                        <a:pt x="11257" y="334241"/>
                        <a:pt x="0" y="542925"/>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40" name="椭圆 45"/>
                <p:cNvSpPr/>
                <p:nvPr/>
              </p:nvSpPr>
              <p:spPr>
                <a:xfrm>
                  <a:off x="3847794" y="3938143"/>
                  <a:ext cx="78666" cy="78763"/>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sp>
            <p:nvSpPr>
              <p:cNvPr id="37" name="椭圆 45"/>
              <p:cNvSpPr/>
              <p:nvPr/>
            </p:nvSpPr>
            <p:spPr>
              <a:xfrm flipH="1">
                <a:off x="4285470" y="4202384"/>
                <a:ext cx="72615" cy="136320"/>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 name="connsiteX0" fmla="*/ 1 w 120325"/>
                  <a:gd name="connsiteY0" fmla="*/ 39926 h 132517"/>
                  <a:gd name="connsiteX1" fmla="*/ 37870 w 120325"/>
                  <a:gd name="connsiteY1" fmla="*/ 67 h 132517"/>
                  <a:gd name="connsiteX2" fmla="*/ 75739 w 120325"/>
                  <a:gd name="connsiteY2" fmla="*/ 39926 h 132517"/>
                  <a:gd name="connsiteX3" fmla="*/ 37870 w 120325"/>
                  <a:gd name="connsiteY3" fmla="*/ 79785 h 132517"/>
                  <a:gd name="connsiteX4" fmla="*/ 120326 w 120325"/>
                  <a:gd name="connsiteY4" fmla="*/ 132517 h 132517"/>
                  <a:gd name="connsiteX0" fmla="*/ 0 w 78107"/>
                  <a:gd name="connsiteY0" fmla="*/ 39926 h 79785"/>
                  <a:gd name="connsiteX1" fmla="*/ 37869 w 78107"/>
                  <a:gd name="connsiteY1" fmla="*/ 67 h 79785"/>
                  <a:gd name="connsiteX2" fmla="*/ 75738 w 78107"/>
                  <a:gd name="connsiteY2" fmla="*/ 39926 h 79785"/>
                  <a:gd name="connsiteX3" fmla="*/ 37869 w 78107"/>
                  <a:gd name="connsiteY3" fmla="*/ 79785 h 79785"/>
                  <a:gd name="connsiteX0" fmla="*/ 0 w 78108"/>
                  <a:gd name="connsiteY0" fmla="*/ 39926 h 68879"/>
                  <a:gd name="connsiteX1" fmla="*/ 37869 w 78108"/>
                  <a:gd name="connsiteY1" fmla="*/ 67 h 68879"/>
                  <a:gd name="connsiteX2" fmla="*/ 75738 w 78108"/>
                  <a:gd name="connsiteY2" fmla="*/ 39926 h 68879"/>
                  <a:gd name="connsiteX3" fmla="*/ 8441 w 78108"/>
                  <a:gd name="connsiteY3" fmla="*/ 68879 h 68879"/>
                  <a:gd name="connsiteX0" fmla="*/ 0 w 93956"/>
                  <a:gd name="connsiteY0" fmla="*/ 55363 h 69028"/>
                  <a:gd name="connsiteX1" fmla="*/ 54014 w 93956"/>
                  <a:gd name="connsiteY1" fmla="*/ 216 h 69028"/>
                  <a:gd name="connsiteX2" fmla="*/ 91883 w 93956"/>
                  <a:gd name="connsiteY2" fmla="*/ 40075 h 69028"/>
                  <a:gd name="connsiteX3" fmla="*/ 24586 w 93956"/>
                  <a:gd name="connsiteY3" fmla="*/ 69028 h 69028"/>
                  <a:gd name="connsiteX0" fmla="*/ 0 w 93957"/>
                  <a:gd name="connsiteY0" fmla="*/ 55363 h 71263"/>
                  <a:gd name="connsiteX1" fmla="*/ 54014 w 93957"/>
                  <a:gd name="connsiteY1" fmla="*/ 216 h 71263"/>
                  <a:gd name="connsiteX2" fmla="*/ 91883 w 93957"/>
                  <a:gd name="connsiteY2" fmla="*/ 40075 h 71263"/>
                  <a:gd name="connsiteX3" fmla="*/ 41252 w 93957"/>
                  <a:gd name="connsiteY3" fmla="*/ 71263 h 71263"/>
                  <a:gd name="connsiteX0" fmla="*/ 0 w 85561"/>
                  <a:gd name="connsiteY0" fmla="*/ 58807 h 71354"/>
                  <a:gd name="connsiteX1" fmla="*/ 45681 w 85561"/>
                  <a:gd name="connsiteY1" fmla="*/ 307 h 71354"/>
                  <a:gd name="connsiteX2" fmla="*/ 83550 w 85561"/>
                  <a:gd name="connsiteY2" fmla="*/ 40166 h 71354"/>
                  <a:gd name="connsiteX3" fmla="*/ 32919 w 85561"/>
                  <a:gd name="connsiteY3" fmla="*/ 71354 h 71354"/>
                  <a:gd name="connsiteX0" fmla="*/ 0 w 85236"/>
                  <a:gd name="connsiteY0" fmla="*/ 51130 h 63677"/>
                  <a:gd name="connsiteX1" fmla="*/ 37349 w 85236"/>
                  <a:gd name="connsiteY1" fmla="*/ 453 h 63677"/>
                  <a:gd name="connsiteX2" fmla="*/ 83550 w 85236"/>
                  <a:gd name="connsiteY2" fmla="*/ 32489 h 63677"/>
                  <a:gd name="connsiteX3" fmla="*/ 32919 w 85236"/>
                  <a:gd name="connsiteY3" fmla="*/ 63677 h 63677"/>
                </a:gdLst>
                <a:ahLst/>
                <a:cxnLst>
                  <a:cxn ang="0">
                    <a:pos x="connsiteX0" y="connsiteY0"/>
                  </a:cxn>
                  <a:cxn ang="0">
                    <a:pos x="connsiteX1" y="connsiteY1"/>
                  </a:cxn>
                  <a:cxn ang="0">
                    <a:pos x="connsiteX2" y="connsiteY2"/>
                  </a:cxn>
                  <a:cxn ang="0">
                    <a:pos x="connsiteX3" y="connsiteY3"/>
                  </a:cxn>
                </a:cxnLst>
                <a:rect l="l" t="t" r="r" b="b"/>
                <a:pathLst>
                  <a:path w="85236" h="63677">
                    <a:moveTo>
                      <a:pt x="0" y="51130"/>
                    </a:moveTo>
                    <a:cubicBezTo>
                      <a:pt x="7115" y="7768"/>
                      <a:pt x="23424" y="3560"/>
                      <a:pt x="37349" y="453"/>
                    </a:cubicBezTo>
                    <a:cubicBezTo>
                      <a:pt x="51274" y="-2654"/>
                      <a:pt x="94224" y="10475"/>
                      <a:pt x="83550" y="32489"/>
                    </a:cubicBezTo>
                    <a:cubicBezTo>
                      <a:pt x="83550" y="54503"/>
                      <a:pt x="53833" y="63677"/>
                      <a:pt x="32919" y="63677"/>
                    </a:cubicBezTo>
                  </a:path>
                </a:pathLst>
              </a:custGeom>
              <a:no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sp>
            <p:nvSpPr>
              <p:cNvPr id="38" name="椭圆 45"/>
              <p:cNvSpPr/>
              <p:nvPr/>
            </p:nvSpPr>
            <p:spPr>
              <a:xfrm rot="3928836" flipH="1">
                <a:off x="4412407" y="5505521"/>
                <a:ext cx="127233" cy="66564"/>
              </a:xfrm>
              <a:custGeom>
                <a:avLst/>
                <a:gdLst>
                  <a:gd name="connsiteX0" fmla="*/ 0 w 75737"/>
                  <a:gd name="connsiteY0" fmla="*/ 39859 h 79718"/>
                  <a:gd name="connsiteX1" fmla="*/ 37869 w 75737"/>
                  <a:gd name="connsiteY1" fmla="*/ 0 h 79718"/>
                  <a:gd name="connsiteX2" fmla="*/ 75738 w 75737"/>
                  <a:gd name="connsiteY2" fmla="*/ 39859 h 79718"/>
                  <a:gd name="connsiteX3" fmla="*/ 37869 w 75737"/>
                  <a:gd name="connsiteY3" fmla="*/ 79718 h 79718"/>
                  <a:gd name="connsiteX4" fmla="*/ 0 w 75737"/>
                  <a:gd name="connsiteY4" fmla="*/ 39859 h 79718"/>
                  <a:gd name="connsiteX0" fmla="*/ 1273 w 77011"/>
                  <a:gd name="connsiteY0" fmla="*/ 39926 h 79852"/>
                  <a:gd name="connsiteX1" fmla="*/ 39142 w 77011"/>
                  <a:gd name="connsiteY1" fmla="*/ 67 h 79852"/>
                  <a:gd name="connsiteX2" fmla="*/ 77011 w 77011"/>
                  <a:gd name="connsiteY2" fmla="*/ 39926 h 79852"/>
                  <a:gd name="connsiteX3" fmla="*/ 39142 w 77011"/>
                  <a:gd name="connsiteY3" fmla="*/ 79785 h 79852"/>
                  <a:gd name="connsiteX4" fmla="*/ 1273 w 77011"/>
                  <a:gd name="connsiteY4" fmla="*/ 39926 h 79852"/>
                  <a:gd name="connsiteX0" fmla="*/ 1273 w 79381"/>
                  <a:gd name="connsiteY0" fmla="*/ 39926 h 79852"/>
                  <a:gd name="connsiteX1" fmla="*/ 39142 w 79381"/>
                  <a:gd name="connsiteY1" fmla="*/ 67 h 79852"/>
                  <a:gd name="connsiteX2" fmla="*/ 77011 w 79381"/>
                  <a:gd name="connsiteY2" fmla="*/ 39926 h 79852"/>
                  <a:gd name="connsiteX3" fmla="*/ 39142 w 79381"/>
                  <a:gd name="connsiteY3" fmla="*/ 79785 h 79852"/>
                  <a:gd name="connsiteX4" fmla="*/ 1273 w 79381"/>
                  <a:gd name="connsiteY4" fmla="*/ 39926 h 79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81" h="79852">
                    <a:moveTo>
                      <a:pt x="1273" y="39926"/>
                    </a:moveTo>
                    <a:cubicBezTo>
                      <a:pt x="8388" y="-3436"/>
                      <a:pt x="18228" y="67"/>
                      <a:pt x="39142" y="67"/>
                    </a:cubicBezTo>
                    <a:cubicBezTo>
                      <a:pt x="60056" y="67"/>
                      <a:pt x="87685" y="17912"/>
                      <a:pt x="77011" y="39926"/>
                    </a:cubicBezTo>
                    <a:cubicBezTo>
                      <a:pt x="77011" y="61940"/>
                      <a:pt x="60056" y="79785"/>
                      <a:pt x="39142" y="79785"/>
                    </a:cubicBezTo>
                    <a:cubicBezTo>
                      <a:pt x="18228" y="79785"/>
                      <a:pt x="-5842" y="83288"/>
                      <a:pt x="1273" y="39926"/>
                    </a:cubicBezTo>
                    <a:close/>
                  </a:path>
                </a:pathLst>
              </a:custGeom>
              <a:solidFill>
                <a:schemeClr val="tx2"/>
              </a:solidFill>
              <a:ln w="19050" cap="rnd">
                <a:solidFill>
                  <a:srgbClr val="FBA6A5"/>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solidFill>
                    <a:schemeClr val="bg1"/>
                  </a:solidFill>
                  <a:latin typeface="华康娃娃体W5" panose="040B0509000000000000" pitchFamily="81" charset="-122"/>
                  <a:ea typeface="华康娃娃体W5" panose="040B0509000000000000" pitchFamily="81" charset="-122"/>
                </a:endParaRPr>
              </a:p>
            </p:txBody>
          </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919163" y="1900238"/>
            <a:ext cx="10142537" cy="1470025"/>
          </a:xfrm>
          <a:prstGeom prst="rect">
            <a:avLst/>
          </a:prstGeom>
        </p:spPr>
        <p:txBody>
          <a:bodyPr anchor="ctr"/>
          <a:lstStyle/>
          <a:p>
            <a:pPr algn="ctr" fontAlgn="auto">
              <a:spcAft>
                <a:spcPts val="0"/>
              </a:spcAft>
              <a:defRPr/>
            </a:pPr>
            <a:r>
              <a:rPr kumimoji="0" lang="zh-TW" altLang="en-US" sz="5000" b="1" dirty="0">
                <a:solidFill>
                  <a:srgbClr val="000099"/>
                </a:solidFill>
                <a:latin typeface="微軟正黑體" pitchFamily="34" charset="-120"/>
                <a:ea typeface="微軟正黑體" pitchFamily="34" charset="-120"/>
                <a:cs typeface="+mj-cs"/>
              </a:rPr>
              <a:t>拾、報名表件填寫範例</a:t>
            </a:r>
            <a:endParaRPr kumimoji="0" lang="zh-TW" altLang="en-US" sz="5000" dirty="0">
              <a:latin typeface="微軟正黑體" pitchFamily="34" charset="-120"/>
              <a:ea typeface="微軟正黑體" pitchFamily="34" charset="-120"/>
              <a:cs typeface="+mj-cs"/>
            </a:endParaRPr>
          </a:p>
        </p:txBody>
      </p:sp>
      <p:sp>
        <p:nvSpPr>
          <p:cNvPr id="10" name="副標題 2"/>
          <p:cNvSpPr txBox="1">
            <a:spLocks/>
          </p:cNvSpPr>
          <p:nvPr/>
        </p:nvSpPr>
        <p:spPr>
          <a:xfrm>
            <a:off x="0" y="5910263"/>
            <a:ext cx="11487150" cy="368300"/>
          </a:xfrm>
          <a:prstGeom prst="rect">
            <a:avLst/>
          </a:prstGeom>
          <a:solidFill>
            <a:srgbClr val="B7F0FB"/>
          </a:solidFill>
        </p:spPr>
        <p:txBody>
          <a:bodyPr>
            <a:normAutofit fontScale="85000" lnSpcReduction="20000"/>
          </a:bodyPr>
          <a:lstStyle/>
          <a:p>
            <a:pPr marL="228600" indent="-228600" fontAlgn="auto">
              <a:lnSpc>
                <a:spcPct val="90000"/>
              </a:lnSpc>
              <a:spcBef>
                <a:spcPts val="1000"/>
              </a:spcBef>
              <a:spcAft>
                <a:spcPts val="0"/>
              </a:spcAft>
              <a:defRPr/>
            </a:pPr>
            <a:endParaRPr kumimoji="0" lang="en-US" altLang="zh-TW" sz="2800" dirty="0">
              <a:latin typeface="微軟正黑體" pitchFamily="34" charset="-120"/>
              <a:ea typeface="微軟正黑體" pitchFamily="34" charset="-120"/>
            </a:endParaRPr>
          </a:p>
        </p:txBody>
      </p:sp>
      <p:pic>
        <p:nvPicPr>
          <p:cNvPr id="91139" name="Picture 1" descr="F:\檢測\聯合會logo.jpg"/>
          <p:cNvPicPr>
            <a:picLocks noChangeAspect="1" noChangeArrowheads="1"/>
          </p:cNvPicPr>
          <p:nvPr/>
        </p:nvPicPr>
        <p:blipFill>
          <a:blip r:embed="rId3"/>
          <a:srcRect/>
          <a:stretch>
            <a:fillRect/>
          </a:stretch>
        </p:blipFill>
        <p:spPr bwMode="auto">
          <a:xfrm>
            <a:off x="171450" y="153988"/>
            <a:ext cx="4305300" cy="784225"/>
          </a:xfrm>
          <a:prstGeom prst="rect">
            <a:avLst/>
          </a:prstGeom>
          <a:noFill/>
          <a:ln w="9525">
            <a:noFill/>
            <a:miter lim="800000"/>
            <a:headEnd/>
            <a:tailEnd/>
          </a:ln>
        </p:spPr>
      </p:pic>
      <p:grpSp>
        <p:nvGrpSpPr>
          <p:cNvPr id="91140" name="群組 5"/>
          <p:cNvGrpSpPr>
            <a:grpSpLocks/>
          </p:cNvGrpSpPr>
          <p:nvPr/>
        </p:nvGrpSpPr>
        <p:grpSpPr bwMode="auto">
          <a:xfrm>
            <a:off x="-12700" y="3505200"/>
            <a:ext cx="5305425" cy="3373438"/>
            <a:chOff x="129389" y="1189848"/>
            <a:chExt cx="9778054" cy="5628804"/>
          </a:xfrm>
        </p:grpSpPr>
        <p:pic>
          <p:nvPicPr>
            <p:cNvPr id="91145" name="圖片 1"/>
            <p:cNvPicPr>
              <a:picLocks noChangeAspect="1"/>
            </p:cNvPicPr>
            <p:nvPr/>
          </p:nvPicPr>
          <p:blipFill>
            <a:blip r:embed="rId4"/>
            <a:srcRect b="-92"/>
            <a:stretch>
              <a:fillRect/>
            </a:stretch>
          </p:blipFill>
          <p:spPr bwMode="auto">
            <a:xfrm>
              <a:off x="129389" y="3020089"/>
              <a:ext cx="9778054" cy="3798563"/>
            </a:xfrm>
            <a:prstGeom prst="rect">
              <a:avLst/>
            </a:prstGeom>
            <a:noFill/>
            <a:ln w="9525">
              <a:noFill/>
              <a:miter lim="800000"/>
              <a:headEnd/>
              <a:tailEnd/>
            </a:ln>
          </p:spPr>
        </p:pic>
        <p:pic>
          <p:nvPicPr>
            <p:cNvPr id="91146" name="圖片 3"/>
            <p:cNvPicPr>
              <a:picLocks noChangeAspect="1"/>
            </p:cNvPicPr>
            <p:nvPr/>
          </p:nvPicPr>
          <p:blipFill>
            <a:blip r:embed="rId5"/>
            <a:srcRect/>
            <a:stretch>
              <a:fillRect/>
            </a:stretch>
          </p:blipFill>
          <p:spPr bwMode="auto">
            <a:xfrm>
              <a:off x="1847690" y="1189848"/>
              <a:ext cx="2500018" cy="2264498"/>
            </a:xfrm>
            <a:prstGeom prst="rect">
              <a:avLst/>
            </a:prstGeom>
            <a:noFill/>
            <a:ln w="9525">
              <a:noFill/>
              <a:miter lim="800000"/>
              <a:headEnd/>
              <a:tailEnd/>
            </a:ln>
          </p:spPr>
        </p:pic>
      </p:grpSp>
      <p:pic>
        <p:nvPicPr>
          <p:cNvPr id="91141" name="圖片 8"/>
          <p:cNvPicPr>
            <a:picLocks noChangeAspect="1"/>
          </p:cNvPicPr>
          <p:nvPr/>
        </p:nvPicPr>
        <p:blipFill>
          <a:blip r:embed="rId6"/>
          <a:srcRect/>
          <a:stretch>
            <a:fillRect/>
          </a:stretch>
        </p:blipFill>
        <p:spPr bwMode="auto">
          <a:xfrm>
            <a:off x="5148263" y="3506788"/>
            <a:ext cx="7043737" cy="3371850"/>
          </a:xfrm>
          <a:prstGeom prst="rect">
            <a:avLst/>
          </a:prstGeom>
          <a:noFill/>
          <a:ln w="9525">
            <a:noFill/>
            <a:miter lim="800000"/>
            <a:headEnd/>
            <a:tailEnd/>
          </a:ln>
        </p:spPr>
      </p:pic>
      <p:pic>
        <p:nvPicPr>
          <p:cNvPr id="91142" name="圖片 10"/>
          <p:cNvPicPr>
            <a:picLocks noChangeAspect="1"/>
          </p:cNvPicPr>
          <p:nvPr/>
        </p:nvPicPr>
        <p:blipFill>
          <a:blip r:embed="rId7"/>
          <a:srcRect/>
          <a:stretch>
            <a:fillRect/>
          </a:stretch>
        </p:blipFill>
        <p:spPr bwMode="auto">
          <a:xfrm>
            <a:off x="6864350" y="3840163"/>
            <a:ext cx="2341563" cy="2438400"/>
          </a:xfrm>
          <a:prstGeom prst="rect">
            <a:avLst/>
          </a:prstGeom>
          <a:noFill/>
          <a:ln w="9525">
            <a:noFill/>
            <a:miter lim="800000"/>
            <a:headEnd/>
            <a:tailEnd/>
          </a:ln>
        </p:spPr>
      </p:pic>
      <p:pic>
        <p:nvPicPr>
          <p:cNvPr id="91143" name="Picture 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9150" y="4465638"/>
            <a:ext cx="1268413" cy="1952625"/>
          </a:xfrm>
          <a:prstGeom prst="rect">
            <a:avLst/>
          </a:prstGeom>
          <a:noFill/>
          <a:ln w="9525">
            <a:noFill/>
            <a:miter lim="800000"/>
            <a:headEnd/>
            <a:tailEnd/>
          </a:ln>
        </p:spPr>
      </p:pic>
      <p:sp>
        <p:nvSpPr>
          <p:cNvPr id="91144" name="投影片編號版面配置區 1"/>
          <p:cNvSpPr>
            <a:spLocks noGrp="1"/>
          </p:cNvSpPr>
          <p:nvPr>
            <p:ph type="sldNum" sz="quarter" idx="11"/>
          </p:nvPr>
        </p:nvSpPr>
        <p:spPr bwMode="auto">
          <a:xfrm>
            <a:off x="9366250" y="635476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A878877-A74A-43FE-A489-AC810912DDCC}" type="slidenum">
              <a:rPr lang="zh-TW" altLang="en-US" sz="2000">
                <a:solidFill>
                  <a:schemeClr val="tx1"/>
                </a:solidFill>
              </a:rPr>
              <a:pPr fontAlgn="base">
                <a:spcBef>
                  <a:spcPct val="0"/>
                </a:spcBef>
                <a:spcAft>
                  <a:spcPct val="0"/>
                </a:spcAft>
                <a:defRPr/>
              </a:pPr>
              <a:t>39</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文字方塊 1"/>
          <p:cNvSpPr txBox="1">
            <a:spLocks noChangeArrowheads="1"/>
          </p:cNvSpPr>
          <p:nvPr/>
        </p:nvSpPr>
        <p:spPr bwMode="auto">
          <a:xfrm>
            <a:off x="4224338" y="5878513"/>
            <a:ext cx="3622675" cy="646112"/>
          </a:xfrm>
          <a:prstGeom prst="rect">
            <a:avLst/>
          </a:prstGeom>
          <a:noFill/>
          <a:ln>
            <a:noFill/>
          </a:ln>
          <a:extLst>
            <a:ext uri="{909E8E84-426E-40DD-AFC4-6F175D3DCCD1}"/>
            <a:ext uri="{91240B29-F687-4F45-9708-019B960494DF}"/>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fontAlgn="auto">
              <a:spcBef>
                <a:spcPct val="0"/>
              </a:spcBef>
              <a:spcAft>
                <a:spcPts val="0"/>
              </a:spcAft>
              <a:buFontTx/>
              <a:buNone/>
              <a:defRPr/>
            </a:pPr>
            <a:r>
              <a:rPr kumimoji="0" lang="zh-TW" altLang="en-US" sz="3600" b="1" spc="150" dirty="0">
                <a:ln w="11430"/>
                <a:effectLst>
                  <a:glow rad="101600">
                    <a:srgbClr val="FFFFFF"/>
                  </a:glow>
                  <a:outerShdw blurRad="25400" algn="tl" rotWithShape="0">
                    <a:srgbClr val="000000">
                      <a:alpha val="43000"/>
                    </a:srgbClr>
                  </a:outerShdw>
                </a:effectLst>
                <a:latin typeface="Arial" charset="0"/>
                <a:ea typeface="標楷體" pitchFamily="65" charset="-120"/>
              </a:rPr>
              <a:t>五專畢業生進路</a:t>
            </a:r>
            <a:endParaRPr kumimoji="0" lang="zh-TW" altLang="en-US" sz="3600" b="1" dirty="0">
              <a:latin typeface="微軟正黑體" pitchFamily="34" charset="-120"/>
              <a:ea typeface="微軟正黑體" pitchFamily="34" charset="-120"/>
            </a:endParaRPr>
          </a:p>
        </p:txBody>
      </p:sp>
      <p:sp>
        <p:nvSpPr>
          <p:cNvPr id="21506" name="投影片編號版面配置區 3"/>
          <p:cNvSpPr txBox="1">
            <a:spLocks/>
          </p:cNvSpPr>
          <p:nvPr/>
        </p:nvSpPr>
        <p:spPr bwMode="auto">
          <a:xfrm>
            <a:off x="11612563" y="6342063"/>
            <a:ext cx="476250" cy="365125"/>
          </a:xfrm>
          <a:prstGeom prst="rect">
            <a:avLst/>
          </a:prstGeom>
          <a:noFill/>
          <a:ln w="9525">
            <a:noFill/>
            <a:miter lim="800000"/>
            <a:headEnd/>
            <a:tailEnd/>
          </a:ln>
        </p:spPr>
        <p:txBody>
          <a:bodyPr anchor="ctr"/>
          <a:lstStyle/>
          <a:p>
            <a:pPr algn="ctr"/>
            <a:fld id="{F89EE33B-AAD7-46BF-8A13-4E63F88A2737}" type="slidenum">
              <a:rPr kumimoji="0" lang="en-US" altLang="zh-TW" sz="2000" b="1" u="sng">
                <a:solidFill>
                  <a:srgbClr val="404040"/>
                </a:solidFill>
              </a:rPr>
              <a:pPr algn="ctr"/>
              <a:t>4</a:t>
            </a:fld>
            <a:endParaRPr kumimoji="0" lang="en-US" altLang="zh-TW" sz="2000" b="1" u="sng">
              <a:solidFill>
                <a:srgbClr val="404040"/>
              </a:solidFill>
            </a:endParaRPr>
          </a:p>
        </p:txBody>
      </p:sp>
      <p:sp>
        <p:nvSpPr>
          <p:cNvPr id="21507" name="標題 1"/>
          <p:cNvSpPr txBox="1">
            <a:spLocks/>
          </p:cNvSpPr>
          <p:nvPr/>
        </p:nvSpPr>
        <p:spPr bwMode="auto">
          <a:xfrm>
            <a:off x="557213" y="153988"/>
            <a:ext cx="10515600" cy="1325562"/>
          </a:xfrm>
          <a:prstGeom prst="rect">
            <a:avLst/>
          </a:prstGeom>
          <a:noFill/>
          <a:ln w="9525">
            <a:noFill/>
            <a:miter lim="800000"/>
            <a:headEnd/>
            <a:tailEnd/>
          </a:ln>
        </p:spPr>
        <p:txBody>
          <a:bodyPr/>
          <a:lstStyle/>
          <a:p>
            <a:pPr>
              <a:lnSpc>
                <a:spcPct val="90000"/>
              </a:lnSpc>
            </a:pPr>
            <a:r>
              <a:rPr kumimoji="0" lang="zh-TW" altLang="en-US" sz="4400" b="1">
                <a:solidFill>
                  <a:srgbClr val="002060"/>
                </a:solidFill>
                <a:latin typeface="微軟正黑體" pitchFamily="34" charset="-120"/>
                <a:ea typeface="微軟正黑體" pitchFamily="34" charset="-120"/>
              </a:rPr>
              <a:t>壹、五專優先</a:t>
            </a:r>
            <a:r>
              <a:rPr kumimoji="0" lang="zh-TW" altLang="zh-TW" sz="4400" b="1">
                <a:solidFill>
                  <a:srgbClr val="002060"/>
                </a:solidFill>
                <a:latin typeface="微軟正黑體" pitchFamily="34" charset="-120"/>
                <a:ea typeface="微軟正黑體" pitchFamily="34" charset="-120"/>
              </a:rPr>
              <a:t>免試</a:t>
            </a:r>
            <a:r>
              <a:rPr kumimoji="0" lang="zh-TW" altLang="en-US" sz="4400" b="1">
                <a:solidFill>
                  <a:srgbClr val="002060"/>
                </a:solidFill>
                <a:latin typeface="微軟正黑體" pitchFamily="34" charset="-120"/>
                <a:ea typeface="微軟正黑體" pitchFamily="34" charset="-120"/>
              </a:rPr>
              <a:t>入學（</a:t>
            </a:r>
            <a:r>
              <a:rPr kumimoji="0" lang="en-US" altLang="zh-TW" sz="4400" b="1">
                <a:solidFill>
                  <a:srgbClr val="002060"/>
                </a:solidFill>
                <a:latin typeface="微軟正黑體" pitchFamily="34" charset="-120"/>
                <a:ea typeface="微軟正黑體" pitchFamily="34" charset="-120"/>
              </a:rPr>
              <a:t>2/4</a:t>
            </a:r>
            <a:r>
              <a:rPr kumimoji="0" lang="zh-TW" altLang="en-US" sz="4400" b="1">
                <a:solidFill>
                  <a:srgbClr val="002060"/>
                </a:solidFill>
                <a:latin typeface="微軟正黑體" pitchFamily="34" charset="-120"/>
                <a:ea typeface="微軟正黑體" pitchFamily="34" charset="-120"/>
              </a:rPr>
              <a:t>）</a:t>
            </a:r>
            <a:endParaRPr kumimoji="0" lang="zh-TW" altLang="en-US" sz="4400">
              <a:solidFill>
                <a:srgbClr val="002060"/>
              </a:solidFill>
              <a:latin typeface="微軟正黑體" pitchFamily="34" charset="-120"/>
              <a:ea typeface="微軟正黑體" pitchFamily="34" charset="-120"/>
            </a:endParaRPr>
          </a:p>
        </p:txBody>
      </p:sp>
      <p:grpSp>
        <p:nvGrpSpPr>
          <p:cNvPr id="21508" name="群組 301"/>
          <p:cNvGrpSpPr>
            <a:grpSpLocks/>
          </p:cNvGrpSpPr>
          <p:nvPr/>
        </p:nvGrpSpPr>
        <p:grpSpPr bwMode="auto">
          <a:xfrm>
            <a:off x="1390650" y="1900238"/>
            <a:ext cx="3513138" cy="777875"/>
            <a:chOff x="1391354" y="1643689"/>
            <a:chExt cx="3512680" cy="778824"/>
          </a:xfrm>
        </p:grpSpPr>
        <p:sp>
          <p:nvSpPr>
            <p:cNvPr id="303" name="ExtraShape">
              <a:extLst>
                <a:ext uri="{FF2B5EF4-FFF2-40B4-BE49-F238E27FC236}"/>
              </a:extLst>
            </p:cNvPr>
            <p:cNvSpPr/>
            <p:nvPr/>
          </p:nvSpPr>
          <p:spPr>
            <a:xfrm>
              <a:off x="1554907" y="1795749"/>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04" name="RelativeShape1">
              <a:extLst>
                <a:ext uri="{FF2B5EF4-FFF2-40B4-BE49-F238E27FC236}"/>
              </a:extLst>
            </p:cNvPr>
            <p:cNvSpPr/>
            <p:nvPr/>
          </p:nvSpPr>
          <p:spPr>
            <a:xfrm>
              <a:off x="1667370" y="1860982"/>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05" name="ValueShape1">
              <a:extLst>
                <a:ext uri="{FF2B5EF4-FFF2-40B4-BE49-F238E27FC236}"/>
              </a:extLst>
            </p:cNvPr>
            <p:cNvSpPr/>
            <p:nvPr/>
          </p:nvSpPr>
          <p:spPr>
            <a:xfrm>
              <a:off x="1667543" y="1861441"/>
              <a:ext cx="3190459" cy="386234"/>
            </a:xfrm>
            <a:prstGeom prst="roundRect">
              <a:avLst>
                <a:gd name="adj" fmla="val 50000"/>
              </a:avLst>
            </a:prstGeom>
            <a:solidFill>
              <a:srgbClr val="F7C8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06" name="ValueBack1">
              <a:extLst>
                <a:ext uri="{FF2B5EF4-FFF2-40B4-BE49-F238E27FC236}"/>
              </a:extLst>
            </p:cNvPr>
            <p:cNvSpPr/>
            <p:nvPr/>
          </p:nvSpPr>
          <p:spPr>
            <a:xfrm>
              <a:off x="1532624" y="1820116"/>
              <a:ext cx="465076" cy="465705"/>
            </a:xfrm>
            <a:prstGeom prst="ellipse">
              <a:avLst/>
            </a:prstGeom>
            <a:solidFill>
              <a:srgbClr val="F7C87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07" name="ExtraShape">
              <a:extLst>
                <a:ext uri="{FF2B5EF4-FFF2-40B4-BE49-F238E27FC236}"/>
              </a:extLst>
            </p:cNvPr>
            <p:cNvSpPr/>
            <p:nvPr/>
          </p:nvSpPr>
          <p:spPr>
            <a:xfrm>
              <a:off x="1391354" y="1643689"/>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09" name="群組 307"/>
          <p:cNvGrpSpPr>
            <a:grpSpLocks/>
          </p:cNvGrpSpPr>
          <p:nvPr/>
        </p:nvGrpSpPr>
        <p:grpSpPr bwMode="auto">
          <a:xfrm>
            <a:off x="1390650" y="2846388"/>
            <a:ext cx="3513138" cy="779462"/>
            <a:chOff x="1391354" y="2590432"/>
            <a:chExt cx="3512680" cy="778824"/>
          </a:xfrm>
        </p:grpSpPr>
        <p:sp>
          <p:nvSpPr>
            <p:cNvPr id="309" name="ExtraShape">
              <a:extLst>
                <a:ext uri="{FF2B5EF4-FFF2-40B4-BE49-F238E27FC236}"/>
              </a:extLst>
            </p:cNvPr>
            <p:cNvSpPr/>
            <p:nvPr/>
          </p:nvSpPr>
          <p:spPr>
            <a:xfrm>
              <a:off x="1554907" y="2742492"/>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10" name="RelativeShape2">
              <a:extLst>
                <a:ext uri="{FF2B5EF4-FFF2-40B4-BE49-F238E27FC236}"/>
              </a:extLst>
            </p:cNvPr>
            <p:cNvSpPr/>
            <p:nvPr/>
          </p:nvSpPr>
          <p:spPr>
            <a:xfrm>
              <a:off x="1667370" y="2807725"/>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1" name="ValueShape2">
              <a:extLst>
                <a:ext uri="{FF2B5EF4-FFF2-40B4-BE49-F238E27FC236}"/>
              </a:extLst>
            </p:cNvPr>
            <p:cNvSpPr/>
            <p:nvPr/>
          </p:nvSpPr>
          <p:spPr>
            <a:xfrm>
              <a:off x="1667543" y="2807741"/>
              <a:ext cx="3190459" cy="387033"/>
            </a:xfrm>
            <a:prstGeom prst="roundRect">
              <a:avLst>
                <a:gd name="adj" fmla="val 50000"/>
              </a:avLst>
            </a:prstGeom>
            <a:solidFill>
              <a:srgbClr val="DE7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2" name="ValueBack2">
              <a:extLst>
                <a:ext uri="{FF2B5EF4-FFF2-40B4-BE49-F238E27FC236}"/>
              </a:extLst>
            </p:cNvPr>
            <p:cNvSpPr/>
            <p:nvPr/>
          </p:nvSpPr>
          <p:spPr>
            <a:xfrm>
              <a:off x="1532624" y="2766500"/>
              <a:ext cx="465076" cy="466343"/>
            </a:xfrm>
            <a:prstGeom prst="ellipse">
              <a:avLst/>
            </a:prstGeom>
            <a:solidFill>
              <a:srgbClr val="DE76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3" name="ExtraShape">
              <a:extLst>
                <a:ext uri="{FF2B5EF4-FFF2-40B4-BE49-F238E27FC236}"/>
              </a:extLst>
            </p:cNvPr>
            <p:cNvSpPr/>
            <p:nvPr/>
          </p:nvSpPr>
          <p:spPr>
            <a:xfrm>
              <a:off x="1391354" y="2590432"/>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0" name="群組 313"/>
          <p:cNvGrpSpPr>
            <a:grpSpLocks/>
          </p:cNvGrpSpPr>
          <p:nvPr/>
        </p:nvGrpSpPr>
        <p:grpSpPr bwMode="auto">
          <a:xfrm>
            <a:off x="1390650" y="3836988"/>
            <a:ext cx="3513138" cy="777875"/>
            <a:chOff x="1391353" y="3580264"/>
            <a:chExt cx="3512680" cy="778824"/>
          </a:xfrm>
        </p:grpSpPr>
        <p:sp>
          <p:nvSpPr>
            <p:cNvPr id="315" name="ExtraShape">
              <a:extLst>
                <a:ext uri="{FF2B5EF4-FFF2-40B4-BE49-F238E27FC236}"/>
              </a:extLst>
            </p:cNvPr>
            <p:cNvSpPr/>
            <p:nvPr/>
          </p:nvSpPr>
          <p:spPr>
            <a:xfrm>
              <a:off x="1554906" y="3732324"/>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16" name="RelativeShape3">
              <a:extLst>
                <a:ext uri="{FF2B5EF4-FFF2-40B4-BE49-F238E27FC236}"/>
              </a:extLst>
            </p:cNvPr>
            <p:cNvSpPr/>
            <p:nvPr/>
          </p:nvSpPr>
          <p:spPr>
            <a:xfrm>
              <a:off x="1667369" y="3797557"/>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7" name="ValueShape3">
              <a:extLst>
                <a:ext uri="{FF2B5EF4-FFF2-40B4-BE49-F238E27FC236}"/>
              </a:extLst>
            </p:cNvPr>
            <p:cNvSpPr/>
            <p:nvPr/>
          </p:nvSpPr>
          <p:spPr>
            <a:xfrm>
              <a:off x="1667542" y="3798016"/>
              <a:ext cx="3190459" cy="386234"/>
            </a:xfrm>
            <a:prstGeom prst="roundRect">
              <a:avLst>
                <a:gd name="adj" fmla="val 50000"/>
              </a:avLst>
            </a:prstGeom>
            <a:solidFill>
              <a:srgbClr val="8564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8" name="ValueBack3">
              <a:extLst>
                <a:ext uri="{FF2B5EF4-FFF2-40B4-BE49-F238E27FC236}"/>
              </a:extLst>
            </p:cNvPr>
            <p:cNvSpPr/>
            <p:nvPr/>
          </p:nvSpPr>
          <p:spPr>
            <a:xfrm>
              <a:off x="1532623" y="3756691"/>
              <a:ext cx="465076" cy="465705"/>
            </a:xfrm>
            <a:prstGeom prst="ellipse">
              <a:avLst/>
            </a:prstGeom>
            <a:solidFill>
              <a:srgbClr val="856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19" name="ExtraShape">
              <a:extLst>
                <a:ext uri="{FF2B5EF4-FFF2-40B4-BE49-F238E27FC236}"/>
              </a:extLst>
            </p:cNvPr>
            <p:cNvSpPr/>
            <p:nvPr/>
          </p:nvSpPr>
          <p:spPr>
            <a:xfrm>
              <a:off x="1391353" y="3580264"/>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1" name="群組 319"/>
          <p:cNvGrpSpPr>
            <a:grpSpLocks/>
          </p:cNvGrpSpPr>
          <p:nvPr/>
        </p:nvGrpSpPr>
        <p:grpSpPr bwMode="auto">
          <a:xfrm>
            <a:off x="1390650" y="4862513"/>
            <a:ext cx="3513138" cy="779462"/>
            <a:chOff x="1391353" y="4606873"/>
            <a:chExt cx="3512680" cy="778824"/>
          </a:xfrm>
        </p:grpSpPr>
        <p:sp>
          <p:nvSpPr>
            <p:cNvPr id="321" name="ExtraShape">
              <a:extLst>
                <a:ext uri="{FF2B5EF4-FFF2-40B4-BE49-F238E27FC236}"/>
              </a:extLst>
            </p:cNvPr>
            <p:cNvSpPr/>
            <p:nvPr/>
          </p:nvSpPr>
          <p:spPr>
            <a:xfrm>
              <a:off x="1554906" y="4758933"/>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22" name="RelativeShape4">
              <a:extLst>
                <a:ext uri="{FF2B5EF4-FFF2-40B4-BE49-F238E27FC236}"/>
              </a:extLst>
            </p:cNvPr>
            <p:cNvSpPr/>
            <p:nvPr/>
          </p:nvSpPr>
          <p:spPr>
            <a:xfrm>
              <a:off x="1667369" y="4824166"/>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23" name="ValueShape4">
              <a:extLst>
                <a:ext uri="{FF2B5EF4-FFF2-40B4-BE49-F238E27FC236}"/>
              </a:extLst>
            </p:cNvPr>
            <p:cNvSpPr/>
            <p:nvPr/>
          </p:nvSpPr>
          <p:spPr>
            <a:xfrm>
              <a:off x="1667542" y="4824182"/>
              <a:ext cx="3190459" cy="387033"/>
            </a:xfrm>
            <a:prstGeom prst="roundRect">
              <a:avLst>
                <a:gd name="adj" fmla="val 50000"/>
              </a:avLst>
            </a:prstGeom>
            <a:solidFill>
              <a:srgbClr val="415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24" name="ValueBack4">
              <a:extLst>
                <a:ext uri="{FF2B5EF4-FFF2-40B4-BE49-F238E27FC236}"/>
              </a:extLst>
            </p:cNvPr>
            <p:cNvSpPr/>
            <p:nvPr/>
          </p:nvSpPr>
          <p:spPr>
            <a:xfrm>
              <a:off x="1532623" y="4782941"/>
              <a:ext cx="465076" cy="466343"/>
            </a:xfrm>
            <a:prstGeom prst="ellipse">
              <a:avLst/>
            </a:prstGeom>
            <a:solidFill>
              <a:srgbClr val="4151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25" name="ExtraShape">
              <a:extLst>
                <a:ext uri="{FF2B5EF4-FFF2-40B4-BE49-F238E27FC236}"/>
              </a:extLst>
            </p:cNvPr>
            <p:cNvSpPr/>
            <p:nvPr/>
          </p:nvSpPr>
          <p:spPr>
            <a:xfrm>
              <a:off x="1391353" y="4606873"/>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2" name="群組 325"/>
          <p:cNvGrpSpPr>
            <a:grpSpLocks/>
          </p:cNvGrpSpPr>
          <p:nvPr/>
        </p:nvGrpSpPr>
        <p:grpSpPr bwMode="auto">
          <a:xfrm>
            <a:off x="7165975" y="1895475"/>
            <a:ext cx="3513138" cy="777875"/>
            <a:chOff x="1391354" y="1643689"/>
            <a:chExt cx="3512680" cy="778824"/>
          </a:xfrm>
        </p:grpSpPr>
        <p:sp>
          <p:nvSpPr>
            <p:cNvPr id="327" name="ExtraShape">
              <a:extLst>
                <a:ext uri="{FF2B5EF4-FFF2-40B4-BE49-F238E27FC236}"/>
              </a:extLst>
            </p:cNvPr>
            <p:cNvSpPr/>
            <p:nvPr/>
          </p:nvSpPr>
          <p:spPr>
            <a:xfrm>
              <a:off x="1554907" y="1795749"/>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28" name="RelativeShape1">
              <a:extLst>
                <a:ext uri="{FF2B5EF4-FFF2-40B4-BE49-F238E27FC236}"/>
              </a:extLst>
            </p:cNvPr>
            <p:cNvSpPr/>
            <p:nvPr/>
          </p:nvSpPr>
          <p:spPr>
            <a:xfrm>
              <a:off x="1667370" y="1860982"/>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29" name="ValueShape1">
              <a:extLst>
                <a:ext uri="{FF2B5EF4-FFF2-40B4-BE49-F238E27FC236}"/>
              </a:extLst>
            </p:cNvPr>
            <p:cNvSpPr/>
            <p:nvPr/>
          </p:nvSpPr>
          <p:spPr>
            <a:xfrm>
              <a:off x="1667543" y="1861442"/>
              <a:ext cx="3190459" cy="386233"/>
            </a:xfrm>
            <a:prstGeom prst="roundRect">
              <a:avLst>
                <a:gd name="adj" fmla="val 50000"/>
              </a:avLst>
            </a:prstGeom>
            <a:solidFill>
              <a:srgbClr val="F7C8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30" name="ValueBack1">
              <a:extLst>
                <a:ext uri="{FF2B5EF4-FFF2-40B4-BE49-F238E27FC236}"/>
              </a:extLst>
            </p:cNvPr>
            <p:cNvSpPr/>
            <p:nvPr/>
          </p:nvSpPr>
          <p:spPr>
            <a:xfrm>
              <a:off x="1532624" y="1820117"/>
              <a:ext cx="465076" cy="465704"/>
            </a:xfrm>
            <a:prstGeom prst="ellipse">
              <a:avLst/>
            </a:prstGeom>
            <a:solidFill>
              <a:srgbClr val="F7C87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31" name="ExtraShape">
              <a:extLst>
                <a:ext uri="{FF2B5EF4-FFF2-40B4-BE49-F238E27FC236}"/>
              </a:extLst>
            </p:cNvPr>
            <p:cNvSpPr/>
            <p:nvPr/>
          </p:nvSpPr>
          <p:spPr>
            <a:xfrm>
              <a:off x="1391354" y="1643689"/>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3" name="群組 331"/>
          <p:cNvGrpSpPr>
            <a:grpSpLocks/>
          </p:cNvGrpSpPr>
          <p:nvPr/>
        </p:nvGrpSpPr>
        <p:grpSpPr bwMode="auto">
          <a:xfrm>
            <a:off x="7165975" y="2841625"/>
            <a:ext cx="3513138" cy="779463"/>
            <a:chOff x="1391354" y="2590432"/>
            <a:chExt cx="3512680" cy="778824"/>
          </a:xfrm>
        </p:grpSpPr>
        <p:sp>
          <p:nvSpPr>
            <p:cNvPr id="333" name="ExtraShape">
              <a:extLst>
                <a:ext uri="{FF2B5EF4-FFF2-40B4-BE49-F238E27FC236}"/>
              </a:extLst>
            </p:cNvPr>
            <p:cNvSpPr/>
            <p:nvPr/>
          </p:nvSpPr>
          <p:spPr>
            <a:xfrm>
              <a:off x="1554907" y="2742492"/>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34" name="RelativeShape2">
              <a:extLst>
                <a:ext uri="{FF2B5EF4-FFF2-40B4-BE49-F238E27FC236}"/>
              </a:extLst>
            </p:cNvPr>
            <p:cNvSpPr/>
            <p:nvPr/>
          </p:nvSpPr>
          <p:spPr>
            <a:xfrm>
              <a:off x="1667370" y="2807725"/>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35" name="ValueShape2">
              <a:extLst>
                <a:ext uri="{FF2B5EF4-FFF2-40B4-BE49-F238E27FC236}"/>
              </a:extLst>
            </p:cNvPr>
            <p:cNvSpPr/>
            <p:nvPr/>
          </p:nvSpPr>
          <p:spPr>
            <a:xfrm>
              <a:off x="1667543" y="2807742"/>
              <a:ext cx="3190459" cy="387032"/>
            </a:xfrm>
            <a:prstGeom prst="roundRect">
              <a:avLst>
                <a:gd name="adj" fmla="val 50000"/>
              </a:avLst>
            </a:prstGeom>
            <a:solidFill>
              <a:srgbClr val="DE76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36" name="ValueBack2">
              <a:extLst>
                <a:ext uri="{FF2B5EF4-FFF2-40B4-BE49-F238E27FC236}"/>
              </a:extLst>
            </p:cNvPr>
            <p:cNvSpPr/>
            <p:nvPr/>
          </p:nvSpPr>
          <p:spPr>
            <a:xfrm>
              <a:off x="1532624" y="2766501"/>
              <a:ext cx="465076" cy="466342"/>
            </a:xfrm>
            <a:prstGeom prst="ellipse">
              <a:avLst/>
            </a:prstGeom>
            <a:solidFill>
              <a:srgbClr val="DE767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37" name="ExtraShape">
              <a:extLst>
                <a:ext uri="{FF2B5EF4-FFF2-40B4-BE49-F238E27FC236}"/>
              </a:extLst>
            </p:cNvPr>
            <p:cNvSpPr/>
            <p:nvPr/>
          </p:nvSpPr>
          <p:spPr>
            <a:xfrm>
              <a:off x="1391354" y="2590432"/>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4" name="群組 337"/>
          <p:cNvGrpSpPr>
            <a:grpSpLocks/>
          </p:cNvGrpSpPr>
          <p:nvPr/>
        </p:nvGrpSpPr>
        <p:grpSpPr bwMode="auto">
          <a:xfrm>
            <a:off x="7165975" y="3832225"/>
            <a:ext cx="3513138" cy="777875"/>
            <a:chOff x="1391353" y="3580264"/>
            <a:chExt cx="3512680" cy="778824"/>
          </a:xfrm>
        </p:grpSpPr>
        <p:sp>
          <p:nvSpPr>
            <p:cNvPr id="339" name="ExtraShape">
              <a:extLst>
                <a:ext uri="{FF2B5EF4-FFF2-40B4-BE49-F238E27FC236}"/>
              </a:extLst>
            </p:cNvPr>
            <p:cNvSpPr/>
            <p:nvPr/>
          </p:nvSpPr>
          <p:spPr>
            <a:xfrm>
              <a:off x="1554906" y="3732324"/>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40" name="RelativeShape3">
              <a:extLst>
                <a:ext uri="{FF2B5EF4-FFF2-40B4-BE49-F238E27FC236}"/>
              </a:extLst>
            </p:cNvPr>
            <p:cNvSpPr/>
            <p:nvPr/>
          </p:nvSpPr>
          <p:spPr>
            <a:xfrm>
              <a:off x="1667369" y="3797557"/>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1" name="ValueShape3">
              <a:extLst>
                <a:ext uri="{FF2B5EF4-FFF2-40B4-BE49-F238E27FC236}"/>
              </a:extLst>
            </p:cNvPr>
            <p:cNvSpPr/>
            <p:nvPr/>
          </p:nvSpPr>
          <p:spPr>
            <a:xfrm>
              <a:off x="1667542" y="3798017"/>
              <a:ext cx="3190459" cy="386233"/>
            </a:xfrm>
            <a:prstGeom prst="roundRect">
              <a:avLst>
                <a:gd name="adj" fmla="val 50000"/>
              </a:avLst>
            </a:prstGeom>
            <a:solidFill>
              <a:srgbClr val="8564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2" name="ValueBack3">
              <a:extLst>
                <a:ext uri="{FF2B5EF4-FFF2-40B4-BE49-F238E27FC236}"/>
              </a:extLst>
            </p:cNvPr>
            <p:cNvSpPr/>
            <p:nvPr/>
          </p:nvSpPr>
          <p:spPr>
            <a:xfrm>
              <a:off x="1532623" y="3756692"/>
              <a:ext cx="465076" cy="465704"/>
            </a:xfrm>
            <a:prstGeom prst="ellipse">
              <a:avLst/>
            </a:prstGeom>
            <a:solidFill>
              <a:srgbClr val="8564A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3" name="ExtraShape">
              <a:extLst>
                <a:ext uri="{FF2B5EF4-FFF2-40B4-BE49-F238E27FC236}"/>
              </a:extLst>
            </p:cNvPr>
            <p:cNvSpPr/>
            <p:nvPr/>
          </p:nvSpPr>
          <p:spPr>
            <a:xfrm>
              <a:off x="1391353" y="3580264"/>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grpSp>
        <p:nvGrpSpPr>
          <p:cNvPr id="21515" name="群組 343"/>
          <p:cNvGrpSpPr>
            <a:grpSpLocks/>
          </p:cNvGrpSpPr>
          <p:nvPr/>
        </p:nvGrpSpPr>
        <p:grpSpPr bwMode="auto">
          <a:xfrm>
            <a:off x="7165975" y="4857750"/>
            <a:ext cx="3513138" cy="779463"/>
            <a:chOff x="1391353" y="4606873"/>
            <a:chExt cx="3512680" cy="778824"/>
          </a:xfrm>
        </p:grpSpPr>
        <p:sp>
          <p:nvSpPr>
            <p:cNvPr id="345" name="ExtraShape">
              <a:extLst>
                <a:ext uri="{FF2B5EF4-FFF2-40B4-BE49-F238E27FC236}"/>
              </a:extLst>
            </p:cNvPr>
            <p:cNvSpPr/>
            <p:nvPr/>
          </p:nvSpPr>
          <p:spPr>
            <a:xfrm>
              <a:off x="1554906" y="4758933"/>
              <a:ext cx="3349127" cy="517793"/>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sp>
          <p:nvSpPr>
            <p:cNvPr id="346" name="RelativeShape4">
              <a:extLst>
                <a:ext uri="{FF2B5EF4-FFF2-40B4-BE49-F238E27FC236}"/>
              </a:extLst>
            </p:cNvPr>
            <p:cNvSpPr/>
            <p:nvPr/>
          </p:nvSpPr>
          <p:spPr>
            <a:xfrm>
              <a:off x="1667369" y="4824166"/>
              <a:ext cx="3190302" cy="387325"/>
            </a:xfrm>
            <a:prstGeom prst="roundRect">
              <a:avLst>
                <a:gd name="adj" fmla="val 50000"/>
              </a:avLst>
            </a:prstGeom>
            <a:solidFill>
              <a:schemeClr val="bg1"/>
            </a:solidFill>
            <a:ln>
              <a:noFill/>
            </a:ln>
            <a:effectLst>
              <a:innerShdw blurRad="50800" dist="12700" dir="16200000">
                <a:schemeClr val="tx1">
                  <a:lumMod val="65000"/>
                  <a:lumOff val="3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7" name="ValueShape4">
              <a:extLst>
                <a:ext uri="{FF2B5EF4-FFF2-40B4-BE49-F238E27FC236}"/>
              </a:extLst>
            </p:cNvPr>
            <p:cNvSpPr/>
            <p:nvPr/>
          </p:nvSpPr>
          <p:spPr>
            <a:xfrm>
              <a:off x="1667542" y="4824183"/>
              <a:ext cx="3190459" cy="387032"/>
            </a:xfrm>
            <a:prstGeom prst="roundRect">
              <a:avLst>
                <a:gd name="adj" fmla="val 50000"/>
              </a:avLst>
            </a:prstGeom>
            <a:solidFill>
              <a:srgbClr val="415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8" name="ValueBack4">
              <a:extLst>
                <a:ext uri="{FF2B5EF4-FFF2-40B4-BE49-F238E27FC236}"/>
              </a:extLst>
            </p:cNvPr>
            <p:cNvSpPr/>
            <p:nvPr/>
          </p:nvSpPr>
          <p:spPr>
            <a:xfrm>
              <a:off x="1532623" y="4782942"/>
              <a:ext cx="465076" cy="466342"/>
            </a:xfrm>
            <a:prstGeom prst="ellipse">
              <a:avLst/>
            </a:prstGeom>
            <a:solidFill>
              <a:srgbClr val="4151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dirty="0"/>
            </a:p>
          </p:txBody>
        </p:sp>
        <p:sp>
          <p:nvSpPr>
            <p:cNvPr id="349" name="ExtraShape">
              <a:extLst>
                <a:ext uri="{FF2B5EF4-FFF2-40B4-BE49-F238E27FC236}"/>
              </a:extLst>
            </p:cNvPr>
            <p:cNvSpPr/>
            <p:nvPr/>
          </p:nvSpPr>
          <p:spPr>
            <a:xfrm>
              <a:off x="1391353" y="4606873"/>
              <a:ext cx="741266" cy="7788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CN" altLang="en-US"/>
            </a:p>
          </p:txBody>
        </p:sp>
      </p:grpSp>
      <p:sp>
        <p:nvSpPr>
          <p:cNvPr id="48" name="矩形 47"/>
          <p:cNvSpPr/>
          <p:nvPr/>
        </p:nvSpPr>
        <p:spPr>
          <a:xfrm>
            <a:off x="8024813" y="2073275"/>
            <a:ext cx="2341562" cy="51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cs typeface="Arial Unicode MS" pitchFamily="34" charset="-120"/>
              </a:rPr>
              <a:t>公職國家考試</a:t>
            </a:r>
          </a:p>
        </p:txBody>
      </p:sp>
      <p:sp>
        <p:nvSpPr>
          <p:cNvPr id="44" name="矩形 43"/>
          <p:cNvSpPr/>
          <p:nvPr/>
        </p:nvSpPr>
        <p:spPr>
          <a:xfrm>
            <a:off x="2217738" y="2098675"/>
            <a:ext cx="1620837" cy="447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cs typeface="Arial Unicode MS" pitchFamily="34" charset="-120"/>
              </a:rPr>
              <a:t>升學二技</a:t>
            </a:r>
          </a:p>
        </p:txBody>
      </p:sp>
      <p:sp>
        <p:nvSpPr>
          <p:cNvPr id="45" name="矩形 44"/>
          <p:cNvSpPr/>
          <p:nvPr/>
        </p:nvSpPr>
        <p:spPr>
          <a:xfrm>
            <a:off x="2201863" y="3054350"/>
            <a:ext cx="20955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cs typeface="Arial Unicode MS" pitchFamily="34" charset="-120"/>
              </a:rPr>
              <a:t>插大</a:t>
            </a:r>
            <a:r>
              <a:rPr kumimoji="0" lang="en-US" altLang="zh-TW" sz="2800" b="1" dirty="0">
                <a:solidFill>
                  <a:schemeClr val="tx1"/>
                </a:solidFill>
                <a:latin typeface="微軟正黑體" pitchFamily="34" charset="-120"/>
                <a:ea typeface="微軟正黑體" pitchFamily="34" charset="-120"/>
                <a:cs typeface="Arial Unicode MS" pitchFamily="34" charset="-120"/>
              </a:rPr>
              <a:t>,</a:t>
            </a:r>
            <a:r>
              <a:rPr kumimoji="0" lang="zh-TW" altLang="en-US" sz="2800" b="1" dirty="0">
                <a:solidFill>
                  <a:schemeClr val="tx1"/>
                </a:solidFill>
                <a:latin typeface="微軟正黑體" pitchFamily="34" charset="-120"/>
                <a:ea typeface="微軟正黑體" pitchFamily="34" charset="-120"/>
                <a:cs typeface="Arial Unicode MS" pitchFamily="34" charset="-120"/>
              </a:rPr>
              <a:t>轉四技</a:t>
            </a:r>
          </a:p>
        </p:txBody>
      </p:sp>
      <p:sp>
        <p:nvSpPr>
          <p:cNvPr id="46" name="矩形 45"/>
          <p:cNvSpPr/>
          <p:nvPr/>
        </p:nvSpPr>
        <p:spPr>
          <a:xfrm>
            <a:off x="2205038" y="4011613"/>
            <a:ext cx="1978025"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FF00"/>
                </a:solidFill>
                <a:latin typeface="微軟正黑體" pitchFamily="34" charset="-120"/>
                <a:ea typeface="微軟正黑體" pitchFamily="34" charset="-120"/>
                <a:cs typeface="Arial Unicode MS" pitchFamily="34" charset="-120"/>
              </a:rPr>
              <a:t>報考研究所</a:t>
            </a:r>
          </a:p>
        </p:txBody>
      </p:sp>
      <p:sp>
        <p:nvSpPr>
          <p:cNvPr id="47" name="矩形 46"/>
          <p:cNvSpPr/>
          <p:nvPr/>
        </p:nvSpPr>
        <p:spPr>
          <a:xfrm>
            <a:off x="2224088" y="5073650"/>
            <a:ext cx="1641475" cy="4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FF00"/>
                </a:solidFill>
                <a:latin typeface="微軟正黑體" pitchFamily="34" charset="-120"/>
                <a:ea typeface="微軟正黑體" pitchFamily="34" charset="-120"/>
                <a:cs typeface="Arial Unicode MS" pitchFamily="34" charset="-120"/>
              </a:rPr>
              <a:t>出國留學</a:t>
            </a:r>
          </a:p>
        </p:txBody>
      </p:sp>
      <p:sp>
        <p:nvSpPr>
          <p:cNvPr id="49" name="矩形 48"/>
          <p:cNvSpPr/>
          <p:nvPr/>
        </p:nvSpPr>
        <p:spPr>
          <a:xfrm>
            <a:off x="8008938" y="3070225"/>
            <a:ext cx="1990725" cy="4238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chemeClr val="tx1"/>
                </a:solidFill>
                <a:latin typeface="微軟正黑體" pitchFamily="34" charset="-120"/>
                <a:ea typeface="微軟正黑體" pitchFamily="34" charset="-120"/>
                <a:cs typeface="Arial Unicode MS" pitchFamily="34" charset="-120"/>
              </a:rPr>
              <a:t>醫療院機構</a:t>
            </a:r>
          </a:p>
        </p:txBody>
      </p:sp>
      <p:sp>
        <p:nvSpPr>
          <p:cNvPr id="50" name="矩形 49"/>
          <p:cNvSpPr/>
          <p:nvPr/>
        </p:nvSpPr>
        <p:spPr>
          <a:xfrm>
            <a:off x="7997825" y="4064000"/>
            <a:ext cx="2058988" cy="393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FF00"/>
                </a:solidFill>
                <a:latin typeface="微軟正黑體" pitchFamily="34" charset="-120"/>
                <a:ea typeface="微軟正黑體" pitchFamily="34" charset="-120"/>
                <a:cs typeface="Arial Unicode MS" pitchFamily="34" charset="-120"/>
              </a:rPr>
              <a:t>公民營企業</a:t>
            </a:r>
          </a:p>
        </p:txBody>
      </p:sp>
      <p:sp>
        <p:nvSpPr>
          <p:cNvPr id="23" name="矩形 22"/>
          <p:cNvSpPr/>
          <p:nvPr/>
        </p:nvSpPr>
        <p:spPr>
          <a:xfrm>
            <a:off x="7997825" y="5080000"/>
            <a:ext cx="1692275" cy="377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FFFF00"/>
                </a:solidFill>
                <a:latin typeface="微軟正黑體" pitchFamily="34" charset="-120"/>
                <a:ea typeface="微軟正黑體" pitchFamily="34" charset="-120"/>
                <a:cs typeface="Arial Unicode MS" pitchFamily="34" charset="-120"/>
              </a:rPr>
              <a:t>自行創業</a:t>
            </a:r>
          </a:p>
        </p:txBody>
      </p:sp>
      <p:grpSp>
        <p:nvGrpSpPr>
          <p:cNvPr id="21524" name="群組 1"/>
          <p:cNvGrpSpPr>
            <a:grpSpLocks/>
          </p:cNvGrpSpPr>
          <p:nvPr/>
        </p:nvGrpSpPr>
        <p:grpSpPr bwMode="auto">
          <a:xfrm>
            <a:off x="5035550" y="1585913"/>
            <a:ext cx="2116138" cy="4064000"/>
            <a:chOff x="5034901" y="1585318"/>
            <a:chExt cx="2116411" cy="4065239"/>
          </a:xfrm>
        </p:grpSpPr>
        <p:grpSp>
          <p:nvGrpSpPr>
            <p:cNvPr id="21525" name="群組 2"/>
            <p:cNvGrpSpPr>
              <a:grpSpLocks/>
            </p:cNvGrpSpPr>
            <p:nvPr/>
          </p:nvGrpSpPr>
          <p:grpSpPr bwMode="auto">
            <a:xfrm>
              <a:off x="5242459" y="2174287"/>
              <a:ext cx="661217" cy="597361"/>
              <a:chOff x="5492461" y="2260228"/>
              <a:chExt cx="525982" cy="519158"/>
            </a:xfrm>
          </p:grpSpPr>
          <p:sp>
            <p:nvSpPr>
              <p:cNvPr id="21592" name="î$ľide"/>
              <p:cNvSpPr>
                <a:spLocks/>
              </p:cNvSpPr>
              <p:nvPr/>
            </p:nvSpPr>
            <p:spPr bwMode="auto">
              <a:xfrm>
                <a:off x="5641570" y="2462497"/>
                <a:ext cx="324437" cy="316889"/>
              </a:xfrm>
              <a:custGeom>
                <a:avLst/>
                <a:gdLst>
                  <a:gd name="T0" fmla="*/ 263840033 w 156"/>
                  <a:gd name="T1" fmla="*/ 206301144 h 148"/>
                  <a:gd name="T2" fmla="*/ 0 w 156"/>
                  <a:gd name="T3" fmla="*/ 371342501 h 148"/>
                  <a:gd name="T4" fmla="*/ 160034792 w 156"/>
                  <a:gd name="T5" fmla="*/ 609737275 h 148"/>
                  <a:gd name="T6" fmla="*/ 484428056 w 156"/>
                  <a:gd name="T7" fmla="*/ 536385933 h 148"/>
                  <a:gd name="T8" fmla="*/ 657438308 w 156"/>
                  <a:gd name="T9" fmla="*/ 238392566 h 148"/>
                  <a:gd name="T10" fmla="*/ 497403451 w 156"/>
                  <a:gd name="T11" fmla="*/ 0 h 148"/>
                  <a:gd name="T12" fmla="*/ 263840033 w 156"/>
                  <a:gd name="T13" fmla="*/ 206301144 h 148"/>
                  <a:gd name="T14" fmla="*/ 0 60000 65536"/>
                  <a:gd name="T15" fmla="*/ 0 60000 65536"/>
                  <a:gd name="T16" fmla="*/ 0 60000 65536"/>
                  <a:gd name="T17" fmla="*/ 0 60000 65536"/>
                  <a:gd name="T18" fmla="*/ 0 60000 65536"/>
                  <a:gd name="T19" fmla="*/ 0 60000 65536"/>
                  <a:gd name="T20" fmla="*/ 0 60000 65536"/>
                  <a:gd name="T21" fmla="*/ 0 w 156"/>
                  <a:gd name="T22" fmla="*/ 0 h 148"/>
                  <a:gd name="T23" fmla="*/ 156 w 156"/>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148">
                    <a:moveTo>
                      <a:pt x="61" y="45"/>
                    </a:moveTo>
                    <a:cubicBezTo>
                      <a:pt x="0" y="81"/>
                      <a:pt x="0" y="81"/>
                      <a:pt x="0" y="81"/>
                    </a:cubicBezTo>
                    <a:cubicBezTo>
                      <a:pt x="37" y="133"/>
                      <a:pt x="37" y="133"/>
                      <a:pt x="37" y="133"/>
                    </a:cubicBezTo>
                    <a:cubicBezTo>
                      <a:pt x="37" y="133"/>
                      <a:pt x="67" y="148"/>
                      <a:pt x="112" y="117"/>
                    </a:cubicBezTo>
                    <a:cubicBezTo>
                      <a:pt x="156" y="85"/>
                      <a:pt x="152" y="52"/>
                      <a:pt x="152" y="52"/>
                    </a:cubicBezTo>
                    <a:cubicBezTo>
                      <a:pt x="115" y="0"/>
                      <a:pt x="115" y="0"/>
                      <a:pt x="115" y="0"/>
                    </a:cubicBezTo>
                    <a:lnTo>
                      <a:pt x="61" y="45"/>
                    </a:lnTo>
                    <a:close/>
                  </a:path>
                </a:pathLst>
              </a:custGeom>
              <a:solidFill>
                <a:srgbClr val="193441"/>
              </a:solidFill>
              <a:ln w="9525">
                <a:noFill/>
                <a:round/>
                <a:headEnd/>
                <a:tailEnd/>
              </a:ln>
            </p:spPr>
            <p:txBody>
              <a:bodyPr anchor="ctr"/>
              <a:lstStyle/>
              <a:p>
                <a:endParaRPr lang="zh-TW" altLang="en-US"/>
              </a:p>
            </p:txBody>
          </p:sp>
          <p:sp>
            <p:nvSpPr>
              <p:cNvPr id="21593" name="ïṩľidê"/>
              <p:cNvSpPr>
                <a:spLocks/>
              </p:cNvSpPr>
              <p:nvPr/>
            </p:nvSpPr>
            <p:spPr bwMode="auto">
              <a:xfrm>
                <a:off x="5492461" y="2337764"/>
                <a:ext cx="493210" cy="355657"/>
              </a:xfrm>
              <a:custGeom>
                <a:avLst/>
                <a:gdLst>
                  <a:gd name="T0" fmla="*/ 808159691 w 301"/>
                  <a:gd name="T1" fmla="*/ 0 h 211"/>
                  <a:gd name="T2" fmla="*/ 292655395 w 301"/>
                  <a:gd name="T3" fmla="*/ 107964650 h 211"/>
                  <a:gd name="T4" fmla="*/ 0 w 301"/>
                  <a:gd name="T5" fmla="*/ 599487723 h 211"/>
                  <a:gd name="T6" fmla="*/ 528929209 w 301"/>
                  <a:gd name="T7" fmla="*/ 488681215 h 211"/>
                  <a:gd name="T8" fmla="*/ 808159691 w 301"/>
                  <a:gd name="T9" fmla="*/ 0 h 211"/>
                  <a:gd name="T10" fmla="*/ 0 60000 65536"/>
                  <a:gd name="T11" fmla="*/ 0 60000 65536"/>
                  <a:gd name="T12" fmla="*/ 0 60000 65536"/>
                  <a:gd name="T13" fmla="*/ 0 60000 65536"/>
                  <a:gd name="T14" fmla="*/ 0 60000 65536"/>
                  <a:gd name="T15" fmla="*/ 0 w 301"/>
                  <a:gd name="T16" fmla="*/ 0 h 211"/>
                  <a:gd name="T17" fmla="*/ 301 w 301"/>
                  <a:gd name="T18" fmla="*/ 211 h 211"/>
                </a:gdLst>
                <a:ahLst/>
                <a:cxnLst>
                  <a:cxn ang="T10">
                    <a:pos x="T0" y="T1"/>
                  </a:cxn>
                  <a:cxn ang="T11">
                    <a:pos x="T2" y="T3"/>
                  </a:cxn>
                  <a:cxn ang="T12">
                    <a:pos x="T4" y="T5"/>
                  </a:cxn>
                  <a:cxn ang="T13">
                    <a:pos x="T6" y="T7"/>
                  </a:cxn>
                  <a:cxn ang="T14">
                    <a:pos x="T8" y="T9"/>
                  </a:cxn>
                </a:cxnLst>
                <a:rect l="T15" t="T16" r="T17" b="T18"/>
                <a:pathLst>
                  <a:path w="301" h="211">
                    <a:moveTo>
                      <a:pt x="301" y="0"/>
                    </a:moveTo>
                    <a:lnTo>
                      <a:pt x="109" y="38"/>
                    </a:lnTo>
                    <a:lnTo>
                      <a:pt x="0" y="211"/>
                    </a:lnTo>
                    <a:lnTo>
                      <a:pt x="197" y="172"/>
                    </a:lnTo>
                    <a:lnTo>
                      <a:pt x="301" y="0"/>
                    </a:lnTo>
                    <a:close/>
                  </a:path>
                </a:pathLst>
              </a:custGeom>
              <a:solidFill>
                <a:srgbClr val="3F616F"/>
              </a:solidFill>
              <a:ln w="9525">
                <a:noFill/>
                <a:round/>
                <a:headEnd/>
                <a:tailEnd/>
              </a:ln>
            </p:spPr>
            <p:txBody>
              <a:bodyPr anchor="ctr"/>
              <a:lstStyle/>
              <a:p>
                <a:endParaRPr lang="zh-TW" altLang="en-US"/>
              </a:p>
            </p:txBody>
          </p:sp>
          <p:sp>
            <p:nvSpPr>
              <p:cNvPr id="21594" name="íṥḻiḑe"/>
              <p:cNvSpPr>
                <a:spLocks/>
              </p:cNvSpPr>
              <p:nvPr/>
            </p:nvSpPr>
            <p:spPr bwMode="auto">
              <a:xfrm>
                <a:off x="5708752" y="2475981"/>
                <a:ext cx="62266" cy="50568"/>
              </a:xfrm>
              <a:custGeom>
                <a:avLst/>
                <a:gdLst>
                  <a:gd name="T0" fmla="*/ 116310815 w 30"/>
                  <a:gd name="T1" fmla="*/ 17757799 h 24"/>
                  <a:gd name="T2" fmla="*/ 86157475 w 30"/>
                  <a:gd name="T3" fmla="*/ 84349537 h 24"/>
                  <a:gd name="T4" fmla="*/ 12924347 w 30"/>
                  <a:gd name="T5" fmla="*/ 93228432 h 24"/>
                  <a:gd name="T6" fmla="*/ 43077700 w 30"/>
                  <a:gd name="T7" fmla="*/ 22197246 h 24"/>
                  <a:gd name="T8" fmla="*/ 116310815 w 30"/>
                  <a:gd name="T9" fmla="*/ 17757799 h 24"/>
                  <a:gd name="T10" fmla="*/ 0 60000 65536"/>
                  <a:gd name="T11" fmla="*/ 0 60000 65536"/>
                  <a:gd name="T12" fmla="*/ 0 60000 65536"/>
                  <a:gd name="T13" fmla="*/ 0 60000 65536"/>
                  <a:gd name="T14" fmla="*/ 0 60000 65536"/>
                  <a:gd name="T15" fmla="*/ 0 w 30"/>
                  <a:gd name="T16" fmla="*/ 0 h 24"/>
                  <a:gd name="T17" fmla="*/ 30 w 30"/>
                  <a:gd name="T18" fmla="*/ 24 h 24"/>
                </a:gdLst>
                <a:ahLst/>
                <a:cxnLst>
                  <a:cxn ang="T10">
                    <a:pos x="T0" y="T1"/>
                  </a:cxn>
                  <a:cxn ang="T11">
                    <a:pos x="T2" y="T3"/>
                  </a:cxn>
                  <a:cxn ang="T12">
                    <a:pos x="T4" y="T5"/>
                  </a:cxn>
                  <a:cxn ang="T13">
                    <a:pos x="T6" y="T7"/>
                  </a:cxn>
                  <a:cxn ang="T14">
                    <a:pos x="T8" y="T9"/>
                  </a:cxn>
                </a:cxnLst>
                <a:rect l="T15" t="T16" r="T17" b="T18"/>
                <a:pathLst>
                  <a:path w="30" h="24">
                    <a:moveTo>
                      <a:pt x="27" y="4"/>
                    </a:moveTo>
                    <a:cubicBezTo>
                      <a:pt x="30" y="7"/>
                      <a:pt x="26" y="14"/>
                      <a:pt x="20" y="19"/>
                    </a:cubicBezTo>
                    <a:cubicBezTo>
                      <a:pt x="13" y="23"/>
                      <a:pt x="6" y="24"/>
                      <a:pt x="3" y="21"/>
                    </a:cubicBezTo>
                    <a:cubicBezTo>
                      <a:pt x="0" y="17"/>
                      <a:pt x="4" y="10"/>
                      <a:pt x="10" y="5"/>
                    </a:cubicBezTo>
                    <a:cubicBezTo>
                      <a:pt x="17" y="1"/>
                      <a:pt x="25" y="0"/>
                      <a:pt x="27" y="4"/>
                    </a:cubicBezTo>
                  </a:path>
                </a:pathLst>
              </a:custGeom>
              <a:solidFill>
                <a:srgbClr val="FFD34D"/>
              </a:solidFill>
              <a:ln w="9525">
                <a:noFill/>
                <a:round/>
                <a:headEnd/>
                <a:tailEnd/>
              </a:ln>
            </p:spPr>
            <p:txBody>
              <a:bodyPr anchor="ctr"/>
              <a:lstStyle/>
              <a:p>
                <a:endParaRPr lang="zh-TW" altLang="en-US"/>
              </a:p>
            </p:txBody>
          </p:sp>
          <p:sp>
            <p:nvSpPr>
              <p:cNvPr id="21595" name="iṡļîďê"/>
              <p:cNvSpPr>
                <a:spLocks/>
              </p:cNvSpPr>
              <p:nvPr/>
            </p:nvSpPr>
            <p:spPr bwMode="auto">
              <a:xfrm>
                <a:off x="5749716" y="2287196"/>
                <a:ext cx="229401" cy="219125"/>
              </a:xfrm>
              <a:custGeom>
                <a:avLst/>
                <a:gdLst>
                  <a:gd name="T0" fmla="*/ 13046661 w 110"/>
                  <a:gd name="T1" fmla="*/ 433822391 h 102"/>
                  <a:gd name="T2" fmla="*/ 239204763 w 110"/>
                  <a:gd name="T3" fmla="*/ 286138630 h 102"/>
                  <a:gd name="T4" fmla="*/ 456662318 w 110"/>
                  <a:gd name="T5" fmla="*/ 0 h 102"/>
                  <a:gd name="T6" fmla="*/ 469708975 w 110"/>
                  <a:gd name="T7" fmla="*/ 36920420 h 102"/>
                  <a:gd name="T8" fmla="*/ 339234064 w 110"/>
                  <a:gd name="T9" fmla="*/ 193835406 h 102"/>
                  <a:gd name="T10" fmla="*/ 0 w 110"/>
                  <a:gd name="T11" fmla="*/ 470742794 h 102"/>
                  <a:gd name="T12" fmla="*/ 13046661 w 110"/>
                  <a:gd name="T13" fmla="*/ 433822391 h 102"/>
                  <a:gd name="T14" fmla="*/ 0 60000 65536"/>
                  <a:gd name="T15" fmla="*/ 0 60000 65536"/>
                  <a:gd name="T16" fmla="*/ 0 60000 65536"/>
                  <a:gd name="T17" fmla="*/ 0 60000 65536"/>
                  <a:gd name="T18" fmla="*/ 0 60000 65536"/>
                  <a:gd name="T19" fmla="*/ 0 60000 65536"/>
                  <a:gd name="T20" fmla="*/ 0 60000 65536"/>
                  <a:gd name="T21" fmla="*/ 0 w 110"/>
                  <a:gd name="T22" fmla="*/ 0 h 102"/>
                  <a:gd name="T23" fmla="*/ 110 w 110"/>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02">
                    <a:moveTo>
                      <a:pt x="3" y="94"/>
                    </a:moveTo>
                    <a:cubicBezTo>
                      <a:pt x="3" y="94"/>
                      <a:pt x="36" y="88"/>
                      <a:pt x="55" y="62"/>
                    </a:cubicBezTo>
                    <a:cubicBezTo>
                      <a:pt x="73" y="36"/>
                      <a:pt x="92" y="5"/>
                      <a:pt x="105" y="0"/>
                    </a:cubicBezTo>
                    <a:cubicBezTo>
                      <a:pt x="105" y="0"/>
                      <a:pt x="110" y="3"/>
                      <a:pt x="108" y="8"/>
                    </a:cubicBezTo>
                    <a:cubicBezTo>
                      <a:pt x="108" y="8"/>
                      <a:pt x="90" y="18"/>
                      <a:pt x="78" y="42"/>
                    </a:cubicBezTo>
                    <a:cubicBezTo>
                      <a:pt x="67" y="63"/>
                      <a:pt x="42" y="96"/>
                      <a:pt x="0" y="102"/>
                    </a:cubicBezTo>
                    <a:lnTo>
                      <a:pt x="3" y="94"/>
                    </a:lnTo>
                    <a:close/>
                  </a:path>
                </a:pathLst>
              </a:custGeom>
              <a:solidFill>
                <a:srgbClr val="FFD34D"/>
              </a:solidFill>
              <a:ln w="9525">
                <a:noFill/>
                <a:round/>
                <a:headEnd/>
                <a:tailEnd/>
              </a:ln>
            </p:spPr>
            <p:txBody>
              <a:bodyPr anchor="ctr"/>
              <a:lstStyle/>
              <a:p>
                <a:endParaRPr lang="zh-TW" altLang="en-US"/>
              </a:p>
            </p:txBody>
          </p:sp>
          <p:sp>
            <p:nvSpPr>
              <p:cNvPr id="21596" name="işḻïḓê"/>
              <p:cNvSpPr>
                <a:spLocks/>
              </p:cNvSpPr>
              <p:nvPr/>
            </p:nvSpPr>
            <p:spPr bwMode="auto">
              <a:xfrm>
                <a:off x="5964369" y="2282141"/>
                <a:ext cx="21302" cy="25283"/>
              </a:xfrm>
              <a:custGeom>
                <a:avLst/>
                <a:gdLst>
                  <a:gd name="T0" fmla="*/ 0 w 10"/>
                  <a:gd name="T1" fmla="*/ 17757096 h 12"/>
                  <a:gd name="T2" fmla="*/ 13614107 w 10"/>
                  <a:gd name="T3" fmla="*/ 53269174 h 12"/>
                  <a:gd name="T4" fmla="*/ 45377520 w 10"/>
                  <a:gd name="T5" fmla="*/ 35512086 h 12"/>
                  <a:gd name="T6" fmla="*/ 22688760 w 10"/>
                  <a:gd name="T7" fmla="*/ 0 h 12"/>
                  <a:gd name="T8" fmla="*/ 0 w 10"/>
                  <a:gd name="T9" fmla="*/ 17757096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4"/>
                    </a:moveTo>
                    <a:cubicBezTo>
                      <a:pt x="0" y="4"/>
                      <a:pt x="6" y="7"/>
                      <a:pt x="3" y="12"/>
                    </a:cubicBezTo>
                    <a:cubicBezTo>
                      <a:pt x="3" y="12"/>
                      <a:pt x="9" y="12"/>
                      <a:pt x="10" y="8"/>
                    </a:cubicBezTo>
                    <a:cubicBezTo>
                      <a:pt x="10" y="8"/>
                      <a:pt x="10" y="2"/>
                      <a:pt x="5" y="0"/>
                    </a:cubicBezTo>
                    <a:cubicBezTo>
                      <a:pt x="5" y="0"/>
                      <a:pt x="1" y="0"/>
                      <a:pt x="0" y="4"/>
                    </a:cubicBezTo>
                  </a:path>
                </a:pathLst>
              </a:custGeom>
              <a:solidFill>
                <a:srgbClr val="FFD34D"/>
              </a:solidFill>
              <a:ln w="9525">
                <a:noFill/>
                <a:round/>
                <a:headEnd/>
                <a:tailEnd/>
              </a:ln>
            </p:spPr>
            <p:txBody>
              <a:bodyPr anchor="ctr"/>
              <a:lstStyle/>
              <a:p>
                <a:endParaRPr lang="zh-TW" altLang="en-US"/>
              </a:p>
            </p:txBody>
          </p:sp>
          <p:sp>
            <p:nvSpPr>
              <p:cNvPr id="21597" name="iṥḷîde"/>
              <p:cNvSpPr>
                <a:spLocks/>
              </p:cNvSpPr>
              <p:nvPr/>
            </p:nvSpPr>
            <p:spPr bwMode="auto">
              <a:xfrm>
                <a:off x="5972563" y="2260228"/>
                <a:ext cx="45880" cy="40453"/>
              </a:xfrm>
              <a:custGeom>
                <a:avLst/>
                <a:gdLst>
                  <a:gd name="T0" fmla="*/ 26095292 w 22"/>
                  <a:gd name="T1" fmla="*/ 86128694 h 19"/>
                  <a:gd name="T2" fmla="*/ 82634055 w 22"/>
                  <a:gd name="T3" fmla="*/ 86128694 h 19"/>
                  <a:gd name="T4" fmla="*/ 82634055 w 22"/>
                  <a:gd name="T5" fmla="*/ 49863642 h 19"/>
                  <a:gd name="T6" fmla="*/ 47840327 w 22"/>
                  <a:gd name="T7" fmla="*/ 58929368 h 19"/>
                  <a:gd name="T8" fmla="*/ 78283798 w 22"/>
                  <a:gd name="T9" fmla="*/ 36265052 h 19"/>
                  <a:gd name="T10" fmla="*/ 30443463 w 22"/>
                  <a:gd name="T11" fmla="*/ 0 h 19"/>
                  <a:gd name="T12" fmla="*/ 4348173 w 22"/>
                  <a:gd name="T13" fmla="*/ 49863642 h 19"/>
                  <a:gd name="T14" fmla="*/ 13046603 w 22"/>
                  <a:gd name="T15" fmla="*/ 77062967 h 19"/>
                  <a:gd name="T16" fmla="*/ 26095292 w 22"/>
                  <a:gd name="T17" fmla="*/ 8612869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6" y="19"/>
                    </a:moveTo>
                    <a:cubicBezTo>
                      <a:pt x="6" y="19"/>
                      <a:pt x="11" y="14"/>
                      <a:pt x="19" y="19"/>
                    </a:cubicBezTo>
                    <a:cubicBezTo>
                      <a:pt x="19" y="19"/>
                      <a:pt x="22" y="15"/>
                      <a:pt x="19" y="11"/>
                    </a:cubicBezTo>
                    <a:cubicBezTo>
                      <a:pt x="19" y="11"/>
                      <a:pt x="16" y="10"/>
                      <a:pt x="11" y="13"/>
                    </a:cubicBezTo>
                    <a:cubicBezTo>
                      <a:pt x="11" y="13"/>
                      <a:pt x="16" y="9"/>
                      <a:pt x="18" y="8"/>
                    </a:cubicBezTo>
                    <a:cubicBezTo>
                      <a:pt x="18" y="8"/>
                      <a:pt x="14" y="0"/>
                      <a:pt x="7" y="0"/>
                    </a:cubicBezTo>
                    <a:cubicBezTo>
                      <a:pt x="7" y="0"/>
                      <a:pt x="2" y="6"/>
                      <a:pt x="1" y="11"/>
                    </a:cubicBezTo>
                    <a:cubicBezTo>
                      <a:pt x="0" y="16"/>
                      <a:pt x="3" y="17"/>
                      <a:pt x="3" y="17"/>
                    </a:cubicBezTo>
                    <a:cubicBezTo>
                      <a:pt x="3" y="17"/>
                      <a:pt x="6" y="19"/>
                      <a:pt x="6" y="19"/>
                    </a:cubicBezTo>
                  </a:path>
                </a:pathLst>
              </a:custGeom>
              <a:solidFill>
                <a:srgbClr val="FFD34D"/>
              </a:solidFill>
              <a:ln w="9525">
                <a:noFill/>
                <a:round/>
                <a:headEnd/>
                <a:tailEnd/>
              </a:ln>
            </p:spPr>
            <p:txBody>
              <a:bodyPr anchor="ctr"/>
              <a:lstStyle/>
              <a:p>
                <a:endParaRPr lang="zh-TW" altLang="en-US"/>
              </a:p>
            </p:txBody>
          </p:sp>
          <p:sp>
            <p:nvSpPr>
              <p:cNvPr id="21598" name="ïśliḑé"/>
              <p:cNvSpPr>
                <a:spLocks/>
              </p:cNvSpPr>
              <p:nvPr/>
            </p:nvSpPr>
            <p:spPr bwMode="auto">
              <a:xfrm>
                <a:off x="5664511" y="2642854"/>
                <a:ext cx="154027" cy="119676"/>
              </a:xfrm>
              <a:custGeom>
                <a:avLst/>
                <a:gdLst>
                  <a:gd name="T0" fmla="*/ 116975165 w 74"/>
                  <a:gd name="T1" fmla="*/ 214651737 h 56"/>
                  <a:gd name="T2" fmla="*/ 0 w 74"/>
                  <a:gd name="T3" fmla="*/ 45671358 h 56"/>
                  <a:gd name="T4" fmla="*/ 194958619 w 74"/>
                  <a:gd name="T5" fmla="*/ 0 h 56"/>
                  <a:gd name="T6" fmla="*/ 320598873 w 74"/>
                  <a:gd name="T7" fmla="*/ 200950976 h 56"/>
                  <a:gd name="T8" fmla="*/ 116975165 w 74"/>
                  <a:gd name="T9" fmla="*/ 214651737 h 56"/>
                  <a:gd name="T10" fmla="*/ 0 60000 65536"/>
                  <a:gd name="T11" fmla="*/ 0 60000 65536"/>
                  <a:gd name="T12" fmla="*/ 0 60000 65536"/>
                  <a:gd name="T13" fmla="*/ 0 60000 65536"/>
                  <a:gd name="T14" fmla="*/ 0 60000 65536"/>
                  <a:gd name="T15" fmla="*/ 0 w 74"/>
                  <a:gd name="T16" fmla="*/ 0 h 56"/>
                  <a:gd name="T17" fmla="*/ 74 w 74"/>
                  <a:gd name="T18" fmla="*/ 56 h 56"/>
                </a:gdLst>
                <a:ahLst/>
                <a:cxnLst>
                  <a:cxn ang="T10">
                    <a:pos x="T0" y="T1"/>
                  </a:cxn>
                  <a:cxn ang="T11">
                    <a:pos x="T2" y="T3"/>
                  </a:cxn>
                  <a:cxn ang="T12">
                    <a:pos x="T4" y="T5"/>
                  </a:cxn>
                  <a:cxn ang="T13">
                    <a:pos x="T6" y="T7"/>
                  </a:cxn>
                  <a:cxn ang="T14">
                    <a:pos x="T8" y="T9"/>
                  </a:cxn>
                </a:cxnLst>
                <a:rect l="T15" t="T16" r="T17" b="T18"/>
                <a:pathLst>
                  <a:path w="74" h="56">
                    <a:moveTo>
                      <a:pt x="27" y="47"/>
                    </a:moveTo>
                    <a:cubicBezTo>
                      <a:pt x="0" y="10"/>
                      <a:pt x="0" y="10"/>
                      <a:pt x="0" y="10"/>
                    </a:cubicBezTo>
                    <a:cubicBezTo>
                      <a:pt x="45" y="0"/>
                      <a:pt x="45" y="0"/>
                      <a:pt x="45" y="0"/>
                    </a:cubicBezTo>
                    <a:cubicBezTo>
                      <a:pt x="74" y="44"/>
                      <a:pt x="74" y="44"/>
                      <a:pt x="74" y="44"/>
                    </a:cubicBezTo>
                    <a:cubicBezTo>
                      <a:pt x="74" y="44"/>
                      <a:pt x="50" y="56"/>
                      <a:pt x="27" y="47"/>
                    </a:cubicBezTo>
                  </a:path>
                </a:pathLst>
              </a:custGeom>
              <a:solidFill>
                <a:srgbClr val="231F20"/>
              </a:solidFill>
              <a:ln w="9525">
                <a:noFill/>
                <a:round/>
                <a:headEnd/>
                <a:tailEnd/>
              </a:ln>
            </p:spPr>
            <p:txBody>
              <a:bodyPr anchor="ctr"/>
              <a:lstStyle/>
              <a:p>
                <a:endParaRPr lang="zh-TW" altLang="en-US"/>
              </a:p>
            </p:txBody>
          </p:sp>
          <p:sp>
            <p:nvSpPr>
              <p:cNvPr id="21599" name="îŝľîdê"/>
              <p:cNvSpPr>
                <a:spLocks/>
              </p:cNvSpPr>
              <p:nvPr/>
            </p:nvSpPr>
            <p:spPr bwMode="auto">
              <a:xfrm>
                <a:off x="5675980" y="2663081"/>
                <a:ext cx="68820" cy="80908"/>
              </a:xfrm>
              <a:custGeom>
                <a:avLst/>
                <a:gdLst>
                  <a:gd name="T0" fmla="*/ 0 w 33"/>
                  <a:gd name="T1" fmla="*/ 4532977 h 38"/>
                  <a:gd name="T2" fmla="*/ 100028814 w 33"/>
                  <a:gd name="T3" fmla="*/ 163199954 h 38"/>
                  <a:gd name="T4" fmla="*/ 143520981 w 33"/>
                  <a:gd name="T5" fmla="*/ 172265904 h 38"/>
                  <a:gd name="T6" fmla="*/ 43492151 w 33"/>
                  <a:gd name="T7" fmla="*/ 0 h 38"/>
                  <a:gd name="T8" fmla="*/ 0 w 33"/>
                  <a:gd name="T9" fmla="*/ 4532977 h 38"/>
                  <a:gd name="T10" fmla="*/ 0 60000 65536"/>
                  <a:gd name="T11" fmla="*/ 0 60000 65536"/>
                  <a:gd name="T12" fmla="*/ 0 60000 65536"/>
                  <a:gd name="T13" fmla="*/ 0 60000 65536"/>
                  <a:gd name="T14" fmla="*/ 0 60000 65536"/>
                  <a:gd name="T15" fmla="*/ 0 w 33"/>
                  <a:gd name="T16" fmla="*/ 0 h 38"/>
                  <a:gd name="T17" fmla="*/ 33 w 33"/>
                  <a:gd name="T18" fmla="*/ 38 h 38"/>
                </a:gdLst>
                <a:ahLst/>
                <a:cxnLst>
                  <a:cxn ang="T10">
                    <a:pos x="T0" y="T1"/>
                  </a:cxn>
                  <a:cxn ang="T11">
                    <a:pos x="T2" y="T3"/>
                  </a:cxn>
                  <a:cxn ang="T12">
                    <a:pos x="T4" y="T5"/>
                  </a:cxn>
                  <a:cxn ang="T13">
                    <a:pos x="T6" y="T7"/>
                  </a:cxn>
                  <a:cxn ang="T14">
                    <a:pos x="T8" y="T9"/>
                  </a:cxn>
                </a:cxnLst>
                <a:rect l="T15" t="T16" r="T17" b="T18"/>
                <a:pathLst>
                  <a:path w="33" h="38">
                    <a:moveTo>
                      <a:pt x="0" y="1"/>
                    </a:moveTo>
                    <a:cubicBezTo>
                      <a:pt x="23" y="36"/>
                      <a:pt x="23" y="36"/>
                      <a:pt x="23" y="36"/>
                    </a:cubicBezTo>
                    <a:cubicBezTo>
                      <a:pt x="23" y="36"/>
                      <a:pt x="29" y="38"/>
                      <a:pt x="33" y="38"/>
                    </a:cubicBezTo>
                    <a:cubicBezTo>
                      <a:pt x="10" y="0"/>
                      <a:pt x="10" y="0"/>
                      <a:pt x="10" y="0"/>
                    </a:cubicBezTo>
                    <a:lnTo>
                      <a:pt x="0" y="1"/>
                    </a:lnTo>
                    <a:close/>
                  </a:path>
                </a:pathLst>
              </a:custGeom>
              <a:solidFill>
                <a:srgbClr val="231F20"/>
              </a:solidFill>
              <a:ln w="9525">
                <a:noFill/>
                <a:round/>
                <a:headEnd/>
                <a:tailEnd/>
              </a:ln>
            </p:spPr>
            <p:txBody>
              <a:bodyPr anchor="ctr"/>
              <a:lstStyle/>
              <a:p>
                <a:endParaRPr lang="zh-TW" altLang="en-US"/>
              </a:p>
            </p:txBody>
          </p:sp>
          <p:sp>
            <p:nvSpPr>
              <p:cNvPr id="21600" name="iṣlíḑe"/>
              <p:cNvSpPr>
                <a:spLocks/>
              </p:cNvSpPr>
              <p:nvPr/>
            </p:nvSpPr>
            <p:spPr bwMode="auto">
              <a:xfrm>
                <a:off x="5864416" y="2524864"/>
                <a:ext cx="83567" cy="117991"/>
              </a:xfrm>
              <a:custGeom>
                <a:avLst/>
                <a:gdLst>
                  <a:gd name="T0" fmla="*/ 26187807 w 40"/>
                  <a:gd name="T1" fmla="*/ 0 h 55"/>
                  <a:gd name="T2" fmla="*/ 174586086 w 40"/>
                  <a:gd name="T3" fmla="*/ 202500456 h 55"/>
                  <a:gd name="T4" fmla="*/ 148398287 w 40"/>
                  <a:gd name="T5" fmla="*/ 253125016 h 55"/>
                  <a:gd name="T6" fmla="*/ 0 w 40"/>
                  <a:gd name="T7" fmla="*/ 50624578 h 55"/>
                  <a:gd name="T8" fmla="*/ 26187807 w 40"/>
                  <a:gd name="T9" fmla="*/ 0 h 55"/>
                  <a:gd name="T10" fmla="*/ 0 60000 65536"/>
                  <a:gd name="T11" fmla="*/ 0 60000 65536"/>
                  <a:gd name="T12" fmla="*/ 0 60000 65536"/>
                  <a:gd name="T13" fmla="*/ 0 60000 65536"/>
                  <a:gd name="T14" fmla="*/ 0 60000 65536"/>
                  <a:gd name="T15" fmla="*/ 0 w 40"/>
                  <a:gd name="T16" fmla="*/ 0 h 55"/>
                  <a:gd name="T17" fmla="*/ 40 w 40"/>
                  <a:gd name="T18" fmla="*/ 55 h 55"/>
                </a:gdLst>
                <a:ahLst/>
                <a:cxnLst>
                  <a:cxn ang="T10">
                    <a:pos x="T0" y="T1"/>
                  </a:cxn>
                  <a:cxn ang="T11">
                    <a:pos x="T2" y="T3"/>
                  </a:cxn>
                  <a:cxn ang="T12">
                    <a:pos x="T4" y="T5"/>
                  </a:cxn>
                  <a:cxn ang="T13">
                    <a:pos x="T6" y="T7"/>
                  </a:cxn>
                  <a:cxn ang="T14">
                    <a:pos x="T8" y="T9"/>
                  </a:cxn>
                </a:cxnLst>
                <a:rect l="T15" t="T16" r="T17" b="T18"/>
                <a:pathLst>
                  <a:path w="40" h="55">
                    <a:moveTo>
                      <a:pt x="6" y="0"/>
                    </a:moveTo>
                    <a:cubicBezTo>
                      <a:pt x="40" y="44"/>
                      <a:pt x="40" y="44"/>
                      <a:pt x="40" y="44"/>
                    </a:cubicBezTo>
                    <a:cubicBezTo>
                      <a:pt x="40" y="44"/>
                      <a:pt x="37" y="50"/>
                      <a:pt x="34" y="55"/>
                    </a:cubicBezTo>
                    <a:cubicBezTo>
                      <a:pt x="0" y="11"/>
                      <a:pt x="0" y="11"/>
                      <a:pt x="0" y="11"/>
                    </a:cubicBezTo>
                    <a:lnTo>
                      <a:pt x="6" y="0"/>
                    </a:lnTo>
                    <a:close/>
                  </a:path>
                </a:pathLst>
              </a:custGeom>
              <a:solidFill>
                <a:srgbClr val="FFFFFF"/>
              </a:solidFill>
              <a:ln w="9525">
                <a:noFill/>
                <a:round/>
                <a:headEnd/>
                <a:tailEnd/>
              </a:ln>
            </p:spPr>
            <p:txBody>
              <a:bodyPr anchor="ctr"/>
              <a:lstStyle/>
              <a:p>
                <a:endParaRPr lang="zh-TW" altLang="en-US"/>
              </a:p>
            </p:txBody>
          </p:sp>
          <p:sp>
            <p:nvSpPr>
              <p:cNvPr id="21601" name="îsḷîďê"/>
              <p:cNvSpPr>
                <a:spLocks/>
              </p:cNvSpPr>
              <p:nvPr/>
            </p:nvSpPr>
            <p:spPr bwMode="auto">
              <a:xfrm>
                <a:off x="5664511" y="2492837"/>
                <a:ext cx="242509" cy="185413"/>
              </a:xfrm>
              <a:custGeom>
                <a:avLst/>
                <a:gdLst>
                  <a:gd name="T0" fmla="*/ 0 w 148"/>
                  <a:gd name="T1" fmla="*/ 286956984 h 110"/>
                  <a:gd name="T2" fmla="*/ 252383047 w 148"/>
                  <a:gd name="T3" fmla="*/ 238656910 h 110"/>
                  <a:gd name="T4" fmla="*/ 383944125 w 148"/>
                  <a:gd name="T5" fmla="*/ 0 h 110"/>
                  <a:gd name="T6" fmla="*/ 397368959 w 148"/>
                  <a:gd name="T7" fmla="*/ 22729949 h 110"/>
                  <a:gd name="T8" fmla="*/ 265807881 w 148"/>
                  <a:gd name="T9" fmla="*/ 267068916 h 110"/>
                  <a:gd name="T10" fmla="*/ 18794446 w 148"/>
                  <a:gd name="T11" fmla="*/ 312527115 h 110"/>
                  <a:gd name="T12" fmla="*/ 0 w 148"/>
                  <a:gd name="T13" fmla="*/ 286956984 h 110"/>
                  <a:gd name="T14" fmla="*/ 0 60000 65536"/>
                  <a:gd name="T15" fmla="*/ 0 60000 65536"/>
                  <a:gd name="T16" fmla="*/ 0 60000 65536"/>
                  <a:gd name="T17" fmla="*/ 0 60000 65536"/>
                  <a:gd name="T18" fmla="*/ 0 60000 65536"/>
                  <a:gd name="T19" fmla="*/ 0 60000 65536"/>
                  <a:gd name="T20" fmla="*/ 0 60000 65536"/>
                  <a:gd name="T21" fmla="*/ 0 w 148"/>
                  <a:gd name="T22" fmla="*/ 0 h 110"/>
                  <a:gd name="T23" fmla="*/ 148 w 148"/>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10">
                    <a:moveTo>
                      <a:pt x="0" y="101"/>
                    </a:moveTo>
                    <a:lnTo>
                      <a:pt x="94" y="84"/>
                    </a:lnTo>
                    <a:lnTo>
                      <a:pt x="143" y="0"/>
                    </a:lnTo>
                    <a:lnTo>
                      <a:pt x="148" y="8"/>
                    </a:lnTo>
                    <a:lnTo>
                      <a:pt x="99" y="94"/>
                    </a:lnTo>
                    <a:lnTo>
                      <a:pt x="7" y="110"/>
                    </a:lnTo>
                    <a:lnTo>
                      <a:pt x="0" y="101"/>
                    </a:lnTo>
                    <a:close/>
                  </a:path>
                </a:pathLst>
              </a:custGeom>
              <a:solidFill>
                <a:srgbClr val="231F20"/>
              </a:solidFill>
              <a:ln w="9525">
                <a:noFill/>
                <a:round/>
                <a:headEnd/>
                <a:tailEnd/>
              </a:ln>
            </p:spPr>
            <p:txBody>
              <a:bodyPr anchor="ctr"/>
              <a:lstStyle/>
              <a:p>
                <a:endParaRPr lang="zh-TW" altLang="en-US"/>
              </a:p>
            </p:txBody>
          </p:sp>
          <p:sp>
            <p:nvSpPr>
              <p:cNvPr id="21602" name="ïš1íḋe"/>
              <p:cNvSpPr>
                <a:spLocks/>
              </p:cNvSpPr>
              <p:nvPr/>
            </p:nvSpPr>
            <p:spPr bwMode="auto">
              <a:xfrm>
                <a:off x="5508847" y="2541720"/>
                <a:ext cx="340823" cy="141589"/>
              </a:xfrm>
              <a:custGeom>
                <a:avLst/>
                <a:gdLst>
                  <a:gd name="T0" fmla="*/ 112290778 w 164"/>
                  <a:gd name="T1" fmla="*/ 115056060 h 66"/>
                  <a:gd name="T2" fmla="*/ 0 w 164"/>
                  <a:gd name="T3" fmla="*/ 303749159 h 66"/>
                  <a:gd name="T4" fmla="*/ 621916798 w 164"/>
                  <a:gd name="T5" fmla="*/ 165680573 h 66"/>
                  <a:gd name="T6" fmla="*/ 708294614 w 164"/>
                  <a:gd name="T7" fmla="*/ 0 h 66"/>
                  <a:gd name="T8" fmla="*/ 112290778 w 164"/>
                  <a:gd name="T9" fmla="*/ 115056060 h 66"/>
                  <a:gd name="T10" fmla="*/ 0 60000 65536"/>
                  <a:gd name="T11" fmla="*/ 0 60000 65536"/>
                  <a:gd name="T12" fmla="*/ 0 60000 65536"/>
                  <a:gd name="T13" fmla="*/ 0 60000 65536"/>
                  <a:gd name="T14" fmla="*/ 0 60000 65536"/>
                  <a:gd name="T15" fmla="*/ 0 w 164"/>
                  <a:gd name="T16" fmla="*/ 0 h 66"/>
                  <a:gd name="T17" fmla="*/ 164 w 164"/>
                  <a:gd name="T18" fmla="*/ 66 h 66"/>
                </a:gdLst>
                <a:ahLst/>
                <a:cxnLst>
                  <a:cxn ang="T10">
                    <a:pos x="T0" y="T1"/>
                  </a:cxn>
                  <a:cxn ang="T11">
                    <a:pos x="T2" y="T3"/>
                  </a:cxn>
                  <a:cxn ang="T12">
                    <a:pos x="T4" y="T5"/>
                  </a:cxn>
                  <a:cxn ang="T13">
                    <a:pos x="T6" y="T7"/>
                  </a:cxn>
                  <a:cxn ang="T14">
                    <a:pos x="T8" y="T9"/>
                  </a:cxn>
                </a:cxnLst>
                <a:rect l="T15" t="T16" r="T17" b="T18"/>
                <a:pathLst>
                  <a:path w="164" h="66">
                    <a:moveTo>
                      <a:pt x="26" y="25"/>
                    </a:moveTo>
                    <a:cubicBezTo>
                      <a:pt x="0" y="66"/>
                      <a:pt x="0" y="66"/>
                      <a:pt x="0" y="66"/>
                    </a:cubicBezTo>
                    <a:cubicBezTo>
                      <a:pt x="144" y="36"/>
                      <a:pt x="144" y="36"/>
                      <a:pt x="144" y="36"/>
                    </a:cubicBezTo>
                    <a:cubicBezTo>
                      <a:pt x="164" y="0"/>
                      <a:pt x="164" y="0"/>
                      <a:pt x="164" y="0"/>
                    </a:cubicBezTo>
                    <a:cubicBezTo>
                      <a:pt x="164" y="0"/>
                      <a:pt x="94" y="51"/>
                      <a:pt x="26" y="25"/>
                    </a:cubicBezTo>
                  </a:path>
                </a:pathLst>
              </a:custGeom>
              <a:solidFill>
                <a:srgbClr val="231F20"/>
              </a:solidFill>
              <a:ln w="9525">
                <a:noFill/>
                <a:round/>
                <a:headEnd/>
                <a:tailEnd/>
              </a:ln>
            </p:spPr>
            <p:txBody>
              <a:bodyPr anchor="ctr"/>
              <a:lstStyle/>
              <a:p>
                <a:endParaRPr lang="zh-TW" altLang="en-US"/>
              </a:p>
            </p:txBody>
          </p:sp>
        </p:grpSp>
        <p:grpSp>
          <p:nvGrpSpPr>
            <p:cNvPr id="21526" name="群組 3"/>
            <p:cNvGrpSpPr>
              <a:grpSpLocks/>
            </p:cNvGrpSpPr>
            <p:nvPr/>
          </p:nvGrpSpPr>
          <p:grpSpPr bwMode="auto">
            <a:xfrm>
              <a:off x="5034901" y="2206031"/>
              <a:ext cx="1462504" cy="3444526"/>
              <a:chOff x="5376122" y="2373161"/>
              <a:chExt cx="1163387" cy="2993587"/>
            </a:xfrm>
          </p:grpSpPr>
          <p:sp>
            <p:nvSpPr>
              <p:cNvPr id="21560" name="isľïḍè"/>
              <p:cNvSpPr>
                <a:spLocks/>
              </p:cNvSpPr>
              <p:nvPr/>
            </p:nvSpPr>
            <p:spPr bwMode="auto">
              <a:xfrm>
                <a:off x="5934875" y="2954686"/>
                <a:ext cx="352293" cy="418024"/>
              </a:xfrm>
              <a:custGeom>
                <a:avLst/>
                <a:gdLst>
                  <a:gd name="T0" fmla="*/ 686581547 w 169"/>
                  <a:gd name="T1" fmla="*/ 404837056 h 196"/>
                  <a:gd name="T2" fmla="*/ 716999640 w 169"/>
                  <a:gd name="T3" fmla="*/ 272924865 h 196"/>
                  <a:gd name="T4" fmla="*/ 612708442 w 169"/>
                  <a:gd name="T5" fmla="*/ 327509039 h 196"/>
                  <a:gd name="T6" fmla="*/ 595327270 w 169"/>
                  <a:gd name="T7" fmla="*/ 268375657 h 196"/>
                  <a:gd name="T8" fmla="*/ 564909178 w 169"/>
                  <a:gd name="T9" fmla="*/ 81877260 h 196"/>
                  <a:gd name="T10" fmla="*/ 404125916 w 169"/>
                  <a:gd name="T11" fmla="*/ 4549211 h 196"/>
                  <a:gd name="T12" fmla="*/ 191199205 w 169"/>
                  <a:gd name="T13" fmla="*/ 109170379 h 196"/>
                  <a:gd name="T14" fmla="*/ 17381180 w 169"/>
                  <a:gd name="T15" fmla="*/ 250180954 h 196"/>
                  <a:gd name="T16" fmla="*/ 0 w 169"/>
                  <a:gd name="T17" fmla="*/ 309314336 h 196"/>
                  <a:gd name="T18" fmla="*/ 139053606 w 169"/>
                  <a:gd name="T19" fmla="*/ 750540797 h 196"/>
                  <a:gd name="T20" fmla="*/ 312871639 w 169"/>
                  <a:gd name="T21" fmla="*/ 891551339 h 196"/>
                  <a:gd name="T22" fmla="*/ 608362107 w 169"/>
                  <a:gd name="T23" fmla="*/ 650468869 h 196"/>
                  <a:gd name="T24" fmla="*/ 686581547 w 169"/>
                  <a:gd name="T25" fmla="*/ 554946015 h 196"/>
                  <a:gd name="T26" fmla="*/ 712653304 w 169"/>
                  <a:gd name="T27" fmla="*/ 495812700 h 196"/>
                  <a:gd name="T28" fmla="*/ 686581547 w 169"/>
                  <a:gd name="T29" fmla="*/ 404837056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9"/>
                  <a:gd name="T46" fmla="*/ 0 h 196"/>
                  <a:gd name="T47" fmla="*/ 169 w 169"/>
                  <a:gd name="T48" fmla="*/ 196 h 1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9" h="196">
                    <a:moveTo>
                      <a:pt x="158" y="89"/>
                    </a:moveTo>
                    <a:cubicBezTo>
                      <a:pt x="158" y="89"/>
                      <a:pt x="169" y="75"/>
                      <a:pt x="165" y="60"/>
                    </a:cubicBezTo>
                    <a:cubicBezTo>
                      <a:pt x="161" y="44"/>
                      <a:pt x="141" y="49"/>
                      <a:pt x="141" y="72"/>
                    </a:cubicBezTo>
                    <a:cubicBezTo>
                      <a:pt x="137" y="59"/>
                      <a:pt x="137" y="59"/>
                      <a:pt x="137" y="59"/>
                    </a:cubicBezTo>
                    <a:cubicBezTo>
                      <a:pt x="130" y="18"/>
                      <a:pt x="130" y="18"/>
                      <a:pt x="130" y="18"/>
                    </a:cubicBezTo>
                    <a:cubicBezTo>
                      <a:pt x="130" y="18"/>
                      <a:pt x="97" y="2"/>
                      <a:pt x="93" y="1"/>
                    </a:cubicBezTo>
                    <a:cubicBezTo>
                      <a:pt x="89" y="0"/>
                      <a:pt x="48" y="21"/>
                      <a:pt x="44" y="24"/>
                    </a:cubicBezTo>
                    <a:cubicBezTo>
                      <a:pt x="39" y="28"/>
                      <a:pt x="5" y="53"/>
                      <a:pt x="4" y="55"/>
                    </a:cubicBezTo>
                    <a:cubicBezTo>
                      <a:pt x="3" y="56"/>
                      <a:pt x="0" y="68"/>
                      <a:pt x="0" y="68"/>
                    </a:cubicBezTo>
                    <a:cubicBezTo>
                      <a:pt x="0" y="68"/>
                      <a:pt x="25" y="133"/>
                      <a:pt x="32" y="165"/>
                    </a:cubicBezTo>
                    <a:cubicBezTo>
                      <a:pt x="32" y="165"/>
                      <a:pt x="60" y="193"/>
                      <a:pt x="72" y="196"/>
                    </a:cubicBezTo>
                    <a:cubicBezTo>
                      <a:pt x="72" y="196"/>
                      <a:pt x="139" y="143"/>
                      <a:pt x="140" y="143"/>
                    </a:cubicBezTo>
                    <a:cubicBezTo>
                      <a:pt x="141" y="143"/>
                      <a:pt x="158" y="122"/>
                      <a:pt x="158" y="122"/>
                    </a:cubicBezTo>
                    <a:cubicBezTo>
                      <a:pt x="164" y="109"/>
                      <a:pt x="164" y="109"/>
                      <a:pt x="164" y="109"/>
                    </a:cubicBezTo>
                    <a:lnTo>
                      <a:pt x="158" y="89"/>
                    </a:lnTo>
                    <a:close/>
                  </a:path>
                </a:pathLst>
              </a:custGeom>
              <a:solidFill>
                <a:srgbClr val="EAAB57"/>
              </a:solidFill>
              <a:ln w="9525">
                <a:noFill/>
                <a:round/>
                <a:headEnd/>
                <a:tailEnd/>
              </a:ln>
            </p:spPr>
            <p:txBody>
              <a:bodyPr anchor="ctr"/>
              <a:lstStyle/>
              <a:p>
                <a:endParaRPr lang="zh-TW" altLang="en-US"/>
              </a:p>
            </p:txBody>
          </p:sp>
          <p:sp>
            <p:nvSpPr>
              <p:cNvPr id="21561" name="íṧ1ïḑè"/>
              <p:cNvSpPr>
                <a:spLocks/>
              </p:cNvSpPr>
              <p:nvPr/>
            </p:nvSpPr>
            <p:spPr bwMode="auto">
              <a:xfrm>
                <a:off x="5841476" y="2872093"/>
                <a:ext cx="444054" cy="283177"/>
              </a:xfrm>
              <a:custGeom>
                <a:avLst/>
                <a:gdLst>
                  <a:gd name="T0" fmla="*/ 890976636 w 213"/>
                  <a:gd name="T1" fmla="*/ 414199937 h 132"/>
                  <a:gd name="T2" fmla="*/ 812743933 w 213"/>
                  <a:gd name="T3" fmla="*/ 584483762 h 132"/>
                  <a:gd name="T4" fmla="*/ 756242769 w 213"/>
                  <a:gd name="T5" fmla="*/ 547664199 h 132"/>
                  <a:gd name="T6" fmla="*/ 725819867 w 213"/>
                  <a:gd name="T7" fmla="*/ 322156728 h 132"/>
                  <a:gd name="T8" fmla="*/ 638895800 w 213"/>
                  <a:gd name="T9" fmla="*/ 253121573 h 132"/>
                  <a:gd name="T10" fmla="*/ 378121384 w 213"/>
                  <a:gd name="T11" fmla="*/ 510846915 h 132"/>
                  <a:gd name="T12" fmla="*/ 0 w 213"/>
                  <a:gd name="T13" fmla="*/ 358974012 h 132"/>
                  <a:gd name="T14" fmla="*/ 121693726 w 213"/>
                  <a:gd name="T15" fmla="*/ 418801561 h 132"/>
                  <a:gd name="T16" fmla="*/ 139078572 w 213"/>
                  <a:gd name="T17" fmla="*/ 82839994 h 132"/>
                  <a:gd name="T18" fmla="*/ 195579737 w 213"/>
                  <a:gd name="T19" fmla="*/ 243918325 h 132"/>
                  <a:gd name="T20" fmla="*/ 469392176 w 213"/>
                  <a:gd name="T21" fmla="*/ 55225942 h 132"/>
                  <a:gd name="T22" fmla="*/ 886629911 w 213"/>
                  <a:gd name="T23" fmla="*/ 225509683 h 132"/>
                  <a:gd name="T24" fmla="*/ 890976636 w 213"/>
                  <a:gd name="T25" fmla="*/ 414199937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3"/>
                  <a:gd name="T40" fmla="*/ 0 h 132"/>
                  <a:gd name="T41" fmla="*/ 213 w 213"/>
                  <a:gd name="T42" fmla="*/ 132 h 1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3" h="132">
                    <a:moveTo>
                      <a:pt x="205" y="90"/>
                    </a:moveTo>
                    <a:cubicBezTo>
                      <a:pt x="205" y="90"/>
                      <a:pt x="181" y="81"/>
                      <a:pt x="187" y="127"/>
                    </a:cubicBezTo>
                    <a:cubicBezTo>
                      <a:pt x="174" y="119"/>
                      <a:pt x="174" y="119"/>
                      <a:pt x="174" y="119"/>
                    </a:cubicBezTo>
                    <a:cubicBezTo>
                      <a:pt x="167" y="70"/>
                      <a:pt x="167" y="70"/>
                      <a:pt x="167" y="70"/>
                    </a:cubicBezTo>
                    <a:cubicBezTo>
                      <a:pt x="147" y="55"/>
                      <a:pt x="147" y="55"/>
                      <a:pt x="147" y="55"/>
                    </a:cubicBezTo>
                    <a:cubicBezTo>
                      <a:pt x="147" y="55"/>
                      <a:pt x="137" y="90"/>
                      <a:pt x="87" y="111"/>
                    </a:cubicBezTo>
                    <a:cubicBezTo>
                      <a:pt x="37" y="132"/>
                      <a:pt x="4" y="98"/>
                      <a:pt x="0" y="78"/>
                    </a:cubicBezTo>
                    <a:cubicBezTo>
                      <a:pt x="0" y="78"/>
                      <a:pt x="8" y="89"/>
                      <a:pt x="28" y="91"/>
                    </a:cubicBezTo>
                    <a:cubicBezTo>
                      <a:pt x="28" y="91"/>
                      <a:pt x="1" y="57"/>
                      <a:pt x="32" y="18"/>
                    </a:cubicBezTo>
                    <a:cubicBezTo>
                      <a:pt x="32" y="18"/>
                      <a:pt x="29" y="48"/>
                      <a:pt x="45" y="53"/>
                    </a:cubicBezTo>
                    <a:cubicBezTo>
                      <a:pt x="45" y="53"/>
                      <a:pt x="66" y="24"/>
                      <a:pt x="108" y="12"/>
                    </a:cubicBezTo>
                    <a:cubicBezTo>
                      <a:pt x="150" y="0"/>
                      <a:pt x="187" y="23"/>
                      <a:pt x="204" y="49"/>
                    </a:cubicBezTo>
                    <a:cubicBezTo>
                      <a:pt x="213" y="64"/>
                      <a:pt x="205" y="90"/>
                      <a:pt x="205" y="90"/>
                    </a:cubicBezTo>
                  </a:path>
                </a:pathLst>
              </a:custGeom>
              <a:solidFill>
                <a:srgbClr val="603913"/>
              </a:solidFill>
              <a:ln w="9525">
                <a:noFill/>
                <a:round/>
                <a:headEnd/>
                <a:tailEnd/>
              </a:ln>
            </p:spPr>
            <p:txBody>
              <a:bodyPr anchor="ctr"/>
              <a:lstStyle/>
              <a:p>
                <a:endParaRPr lang="zh-TW" altLang="en-US"/>
              </a:p>
            </p:txBody>
          </p:sp>
          <p:sp>
            <p:nvSpPr>
              <p:cNvPr id="21562" name="iṥļîḍè"/>
              <p:cNvSpPr>
                <a:spLocks/>
              </p:cNvSpPr>
              <p:nvPr/>
            </p:nvSpPr>
            <p:spPr bwMode="auto">
              <a:xfrm>
                <a:off x="6033189" y="3165383"/>
                <a:ext cx="50796" cy="77536"/>
              </a:xfrm>
              <a:custGeom>
                <a:avLst/>
                <a:gdLst>
                  <a:gd name="T0" fmla="*/ 48328298 w 31"/>
                  <a:gd name="T1" fmla="*/ 0 h 46"/>
                  <a:gd name="T2" fmla="*/ 37589044 w 31"/>
                  <a:gd name="T3" fmla="*/ 90916013 h 46"/>
                  <a:gd name="T4" fmla="*/ 83233348 w 31"/>
                  <a:gd name="T5" fmla="*/ 130691994 h 46"/>
                  <a:gd name="T6" fmla="*/ 0 w 31"/>
                  <a:gd name="T7" fmla="*/ 99439913 h 46"/>
                  <a:gd name="T8" fmla="*/ 48328298 w 31"/>
                  <a:gd name="T9" fmla="*/ 0 h 46"/>
                  <a:gd name="T10" fmla="*/ 0 60000 65536"/>
                  <a:gd name="T11" fmla="*/ 0 60000 65536"/>
                  <a:gd name="T12" fmla="*/ 0 60000 65536"/>
                  <a:gd name="T13" fmla="*/ 0 60000 65536"/>
                  <a:gd name="T14" fmla="*/ 0 60000 65536"/>
                  <a:gd name="T15" fmla="*/ 0 w 31"/>
                  <a:gd name="T16" fmla="*/ 0 h 46"/>
                  <a:gd name="T17" fmla="*/ 31 w 31"/>
                  <a:gd name="T18" fmla="*/ 46 h 46"/>
                </a:gdLst>
                <a:ahLst/>
                <a:cxnLst>
                  <a:cxn ang="T10">
                    <a:pos x="T0" y="T1"/>
                  </a:cxn>
                  <a:cxn ang="T11">
                    <a:pos x="T2" y="T3"/>
                  </a:cxn>
                  <a:cxn ang="T12">
                    <a:pos x="T4" y="T5"/>
                  </a:cxn>
                  <a:cxn ang="T13">
                    <a:pos x="T6" y="T7"/>
                  </a:cxn>
                  <a:cxn ang="T14">
                    <a:pos x="T8" y="T9"/>
                  </a:cxn>
                </a:cxnLst>
                <a:rect l="T15" t="T16" r="T17" b="T18"/>
                <a:pathLst>
                  <a:path w="31" h="46">
                    <a:moveTo>
                      <a:pt x="18" y="0"/>
                    </a:moveTo>
                    <a:lnTo>
                      <a:pt x="14" y="32"/>
                    </a:lnTo>
                    <a:lnTo>
                      <a:pt x="31" y="46"/>
                    </a:lnTo>
                    <a:lnTo>
                      <a:pt x="0" y="35"/>
                    </a:lnTo>
                    <a:lnTo>
                      <a:pt x="18" y="0"/>
                    </a:lnTo>
                    <a:close/>
                  </a:path>
                </a:pathLst>
              </a:custGeom>
              <a:solidFill>
                <a:srgbClr val="D1862C"/>
              </a:solidFill>
              <a:ln w="9525">
                <a:noFill/>
                <a:round/>
                <a:headEnd/>
                <a:tailEnd/>
              </a:ln>
            </p:spPr>
            <p:txBody>
              <a:bodyPr anchor="ctr"/>
              <a:lstStyle/>
              <a:p>
                <a:endParaRPr lang="zh-TW" altLang="en-US"/>
              </a:p>
            </p:txBody>
          </p:sp>
          <p:sp>
            <p:nvSpPr>
              <p:cNvPr id="21563" name="ï$ḷîḓé"/>
              <p:cNvSpPr>
                <a:spLocks/>
              </p:cNvSpPr>
              <p:nvPr/>
            </p:nvSpPr>
            <p:spPr bwMode="auto">
              <a:xfrm>
                <a:off x="6100370" y="3072677"/>
                <a:ext cx="34409" cy="58996"/>
              </a:xfrm>
              <a:custGeom>
                <a:avLst/>
                <a:gdLst>
                  <a:gd name="T0" fmla="*/ 65549131 w 17"/>
                  <a:gd name="T1" fmla="*/ 57291672 h 27"/>
                  <a:gd name="T2" fmla="*/ 40968972 w 17"/>
                  <a:gd name="T3" fmla="*/ 128908443 h 27"/>
                  <a:gd name="T4" fmla="*/ 4096694 w 17"/>
                  <a:gd name="T5" fmla="*/ 71616788 h 27"/>
                  <a:gd name="T6" fmla="*/ 28676860 w 17"/>
                  <a:gd name="T7" fmla="*/ 0 h 27"/>
                  <a:gd name="T8" fmla="*/ 65549131 w 17"/>
                  <a:gd name="T9" fmla="*/ 57291672 h 27"/>
                  <a:gd name="T10" fmla="*/ 0 60000 65536"/>
                  <a:gd name="T11" fmla="*/ 0 60000 65536"/>
                  <a:gd name="T12" fmla="*/ 0 60000 65536"/>
                  <a:gd name="T13" fmla="*/ 0 60000 65536"/>
                  <a:gd name="T14" fmla="*/ 0 60000 65536"/>
                  <a:gd name="T15" fmla="*/ 0 w 17"/>
                  <a:gd name="T16" fmla="*/ 0 h 27"/>
                  <a:gd name="T17" fmla="*/ 17 w 17"/>
                  <a:gd name="T18" fmla="*/ 27 h 27"/>
                </a:gdLst>
                <a:ahLst/>
                <a:cxnLst>
                  <a:cxn ang="T10">
                    <a:pos x="T0" y="T1"/>
                  </a:cxn>
                  <a:cxn ang="T11">
                    <a:pos x="T2" y="T3"/>
                  </a:cxn>
                  <a:cxn ang="T12">
                    <a:pos x="T4" y="T5"/>
                  </a:cxn>
                  <a:cxn ang="T13">
                    <a:pos x="T6" y="T7"/>
                  </a:cxn>
                  <a:cxn ang="T14">
                    <a:pos x="T8" y="T9"/>
                  </a:cxn>
                </a:cxnLst>
                <a:rect l="T15" t="T16" r="T17" b="T18"/>
                <a:pathLst>
                  <a:path w="17" h="27">
                    <a:moveTo>
                      <a:pt x="16" y="12"/>
                    </a:moveTo>
                    <a:cubicBezTo>
                      <a:pt x="17" y="20"/>
                      <a:pt x="15" y="26"/>
                      <a:pt x="10" y="27"/>
                    </a:cubicBezTo>
                    <a:cubicBezTo>
                      <a:pt x="6" y="27"/>
                      <a:pt x="2" y="22"/>
                      <a:pt x="1" y="15"/>
                    </a:cubicBezTo>
                    <a:cubicBezTo>
                      <a:pt x="0" y="7"/>
                      <a:pt x="2" y="1"/>
                      <a:pt x="7" y="0"/>
                    </a:cubicBezTo>
                    <a:cubicBezTo>
                      <a:pt x="11" y="0"/>
                      <a:pt x="15" y="5"/>
                      <a:pt x="16" y="12"/>
                    </a:cubicBezTo>
                  </a:path>
                </a:pathLst>
              </a:custGeom>
              <a:solidFill>
                <a:srgbClr val="603913"/>
              </a:solidFill>
              <a:ln w="9525">
                <a:noFill/>
                <a:round/>
                <a:headEnd/>
                <a:tailEnd/>
              </a:ln>
            </p:spPr>
            <p:txBody>
              <a:bodyPr anchor="ctr"/>
              <a:lstStyle/>
              <a:p>
                <a:endParaRPr lang="zh-TW" altLang="en-US"/>
              </a:p>
            </p:txBody>
          </p:sp>
          <p:sp>
            <p:nvSpPr>
              <p:cNvPr id="21564" name="îs1ïḑê"/>
              <p:cNvSpPr>
                <a:spLocks/>
              </p:cNvSpPr>
              <p:nvPr/>
            </p:nvSpPr>
            <p:spPr bwMode="auto">
              <a:xfrm>
                <a:off x="6002056" y="3140099"/>
                <a:ext cx="31133" cy="50568"/>
              </a:xfrm>
              <a:custGeom>
                <a:avLst/>
                <a:gdLst>
                  <a:gd name="T0" fmla="*/ 60308773 w 15"/>
                  <a:gd name="T1" fmla="*/ 48833940 h 24"/>
                  <a:gd name="T2" fmla="*/ 43077700 w 15"/>
                  <a:gd name="T3" fmla="*/ 102107327 h 24"/>
                  <a:gd name="T4" fmla="*/ 4308808 w 15"/>
                  <a:gd name="T5" fmla="*/ 57712835 h 24"/>
                  <a:gd name="T6" fmla="*/ 21539888 w 15"/>
                  <a:gd name="T7" fmla="*/ 4439450 h 24"/>
                  <a:gd name="T8" fmla="*/ 60308773 w 15"/>
                  <a:gd name="T9" fmla="*/ 48833940 h 24"/>
                  <a:gd name="T10" fmla="*/ 0 60000 65536"/>
                  <a:gd name="T11" fmla="*/ 0 60000 65536"/>
                  <a:gd name="T12" fmla="*/ 0 60000 65536"/>
                  <a:gd name="T13" fmla="*/ 0 60000 65536"/>
                  <a:gd name="T14" fmla="*/ 0 60000 65536"/>
                  <a:gd name="T15" fmla="*/ 0 w 15"/>
                  <a:gd name="T16" fmla="*/ 0 h 24"/>
                  <a:gd name="T17" fmla="*/ 15 w 15"/>
                  <a:gd name="T18" fmla="*/ 24 h 24"/>
                </a:gdLst>
                <a:ahLst/>
                <a:cxnLst>
                  <a:cxn ang="T10">
                    <a:pos x="T0" y="T1"/>
                  </a:cxn>
                  <a:cxn ang="T11">
                    <a:pos x="T2" y="T3"/>
                  </a:cxn>
                  <a:cxn ang="T12">
                    <a:pos x="T4" y="T5"/>
                  </a:cxn>
                  <a:cxn ang="T13">
                    <a:pos x="T6" y="T7"/>
                  </a:cxn>
                  <a:cxn ang="T14">
                    <a:pos x="T8" y="T9"/>
                  </a:cxn>
                </a:cxnLst>
                <a:rect l="T15" t="T16" r="T17" b="T18"/>
                <a:pathLst>
                  <a:path w="15" h="24">
                    <a:moveTo>
                      <a:pt x="14" y="11"/>
                    </a:moveTo>
                    <a:cubicBezTo>
                      <a:pt x="15" y="17"/>
                      <a:pt x="14" y="23"/>
                      <a:pt x="10" y="23"/>
                    </a:cubicBezTo>
                    <a:cubicBezTo>
                      <a:pt x="6" y="24"/>
                      <a:pt x="2" y="20"/>
                      <a:pt x="1" y="13"/>
                    </a:cubicBezTo>
                    <a:cubicBezTo>
                      <a:pt x="0" y="7"/>
                      <a:pt x="2" y="1"/>
                      <a:pt x="5" y="1"/>
                    </a:cubicBezTo>
                    <a:cubicBezTo>
                      <a:pt x="9" y="0"/>
                      <a:pt x="13" y="4"/>
                      <a:pt x="14" y="11"/>
                    </a:cubicBezTo>
                  </a:path>
                </a:pathLst>
              </a:custGeom>
              <a:solidFill>
                <a:srgbClr val="603913"/>
              </a:solidFill>
              <a:ln w="9525">
                <a:noFill/>
                <a:round/>
                <a:headEnd/>
                <a:tailEnd/>
              </a:ln>
            </p:spPr>
            <p:txBody>
              <a:bodyPr anchor="ctr"/>
              <a:lstStyle/>
              <a:p>
                <a:endParaRPr lang="zh-TW" altLang="en-US"/>
              </a:p>
            </p:txBody>
          </p:sp>
          <p:sp>
            <p:nvSpPr>
              <p:cNvPr id="21565" name="îṡlíḍe"/>
              <p:cNvSpPr>
                <a:spLocks/>
              </p:cNvSpPr>
              <p:nvPr/>
            </p:nvSpPr>
            <p:spPr bwMode="auto">
              <a:xfrm>
                <a:off x="6056130" y="3192353"/>
                <a:ext cx="116340" cy="123047"/>
              </a:xfrm>
              <a:custGeom>
                <a:avLst/>
                <a:gdLst>
                  <a:gd name="T0" fmla="*/ 241696349 w 56"/>
                  <a:gd name="T1" fmla="*/ 0 h 57"/>
                  <a:gd name="T2" fmla="*/ 0 w 56"/>
                  <a:gd name="T3" fmla="*/ 205043806 h 57"/>
                  <a:gd name="T4" fmla="*/ 142429271 w 56"/>
                  <a:gd name="T5" fmla="*/ 242322720 h 57"/>
                  <a:gd name="T6" fmla="*/ 241696349 w 56"/>
                  <a:gd name="T7" fmla="*/ 0 h 57"/>
                  <a:gd name="T8" fmla="*/ 0 60000 65536"/>
                  <a:gd name="T9" fmla="*/ 0 60000 65536"/>
                  <a:gd name="T10" fmla="*/ 0 60000 65536"/>
                  <a:gd name="T11" fmla="*/ 0 60000 65536"/>
                  <a:gd name="T12" fmla="*/ 0 w 56"/>
                  <a:gd name="T13" fmla="*/ 0 h 57"/>
                  <a:gd name="T14" fmla="*/ 56 w 56"/>
                  <a:gd name="T15" fmla="*/ 57 h 57"/>
                </a:gdLst>
                <a:ahLst/>
                <a:cxnLst>
                  <a:cxn ang="T8">
                    <a:pos x="T0" y="T1"/>
                  </a:cxn>
                  <a:cxn ang="T9">
                    <a:pos x="T2" y="T3"/>
                  </a:cxn>
                  <a:cxn ang="T10">
                    <a:pos x="T4" y="T5"/>
                  </a:cxn>
                  <a:cxn ang="T11">
                    <a:pos x="T6" y="T7"/>
                  </a:cxn>
                </a:cxnLst>
                <a:rect l="T12" t="T13" r="T14" b="T15"/>
                <a:pathLst>
                  <a:path w="56" h="57">
                    <a:moveTo>
                      <a:pt x="56" y="0"/>
                    </a:moveTo>
                    <a:cubicBezTo>
                      <a:pt x="0" y="44"/>
                      <a:pt x="0" y="44"/>
                      <a:pt x="0" y="44"/>
                    </a:cubicBezTo>
                    <a:cubicBezTo>
                      <a:pt x="0" y="44"/>
                      <a:pt x="18" y="57"/>
                      <a:pt x="33" y="52"/>
                    </a:cubicBezTo>
                    <a:cubicBezTo>
                      <a:pt x="48" y="46"/>
                      <a:pt x="56" y="0"/>
                      <a:pt x="56" y="0"/>
                    </a:cubicBezTo>
                  </a:path>
                </a:pathLst>
              </a:custGeom>
              <a:solidFill>
                <a:srgbClr val="FFFFFF"/>
              </a:solidFill>
              <a:ln w="9525">
                <a:noFill/>
                <a:round/>
                <a:headEnd/>
                <a:tailEnd/>
              </a:ln>
            </p:spPr>
            <p:txBody>
              <a:bodyPr anchor="ctr"/>
              <a:lstStyle/>
              <a:p>
                <a:endParaRPr lang="zh-TW" altLang="en-US"/>
              </a:p>
            </p:txBody>
          </p:sp>
          <p:sp>
            <p:nvSpPr>
              <p:cNvPr id="21566" name="iṧḻíḑê"/>
              <p:cNvSpPr>
                <a:spLocks/>
              </p:cNvSpPr>
              <p:nvPr/>
            </p:nvSpPr>
            <p:spPr bwMode="auto">
              <a:xfrm>
                <a:off x="5961092" y="3274946"/>
                <a:ext cx="250702" cy="593324"/>
              </a:xfrm>
              <a:custGeom>
                <a:avLst/>
                <a:gdLst>
                  <a:gd name="T0" fmla="*/ 472212767 w 121"/>
                  <a:gd name="T1" fmla="*/ 0 h 278"/>
                  <a:gd name="T2" fmla="*/ 120200216 w 121"/>
                  <a:gd name="T3" fmla="*/ 318854018 h 278"/>
                  <a:gd name="T4" fmla="*/ 0 w 121"/>
                  <a:gd name="T5" fmla="*/ 1266307060 h 278"/>
                  <a:gd name="T6" fmla="*/ 317670562 w 121"/>
                  <a:gd name="T7" fmla="*/ 1138765933 h 278"/>
                  <a:gd name="T8" fmla="*/ 433577734 w 121"/>
                  <a:gd name="T9" fmla="*/ 865461117 h 278"/>
                  <a:gd name="T10" fmla="*/ 472212767 w 121"/>
                  <a:gd name="T11" fmla="*/ 569381899 h 278"/>
                  <a:gd name="T12" fmla="*/ 519433823 w 121"/>
                  <a:gd name="T13" fmla="*/ 77435184 h 278"/>
                  <a:gd name="T14" fmla="*/ 472212767 w 121"/>
                  <a:gd name="T15" fmla="*/ 0 h 278"/>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278"/>
                  <a:gd name="T26" fmla="*/ 121 w 121"/>
                  <a:gd name="T27" fmla="*/ 278 h 2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278">
                    <a:moveTo>
                      <a:pt x="110" y="0"/>
                    </a:moveTo>
                    <a:cubicBezTo>
                      <a:pt x="28" y="70"/>
                      <a:pt x="28" y="70"/>
                      <a:pt x="28" y="70"/>
                    </a:cubicBezTo>
                    <a:cubicBezTo>
                      <a:pt x="0" y="278"/>
                      <a:pt x="0" y="278"/>
                      <a:pt x="0" y="278"/>
                    </a:cubicBezTo>
                    <a:cubicBezTo>
                      <a:pt x="0" y="278"/>
                      <a:pt x="73" y="250"/>
                      <a:pt x="74" y="250"/>
                    </a:cubicBezTo>
                    <a:cubicBezTo>
                      <a:pt x="75" y="250"/>
                      <a:pt x="99" y="199"/>
                      <a:pt x="101" y="190"/>
                    </a:cubicBezTo>
                    <a:cubicBezTo>
                      <a:pt x="103" y="180"/>
                      <a:pt x="109" y="133"/>
                      <a:pt x="110" y="125"/>
                    </a:cubicBezTo>
                    <a:cubicBezTo>
                      <a:pt x="112" y="118"/>
                      <a:pt x="121" y="17"/>
                      <a:pt x="121" y="17"/>
                    </a:cubicBezTo>
                    <a:lnTo>
                      <a:pt x="110" y="0"/>
                    </a:lnTo>
                    <a:close/>
                  </a:path>
                </a:pathLst>
              </a:custGeom>
              <a:solidFill>
                <a:srgbClr val="D1DBBE"/>
              </a:solidFill>
              <a:ln w="9525">
                <a:noFill/>
                <a:round/>
                <a:headEnd/>
                <a:tailEnd/>
              </a:ln>
            </p:spPr>
            <p:txBody>
              <a:bodyPr anchor="ctr"/>
              <a:lstStyle/>
              <a:p>
                <a:endParaRPr lang="zh-TW" altLang="en-US"/>
              </a:p>
            </p:txBody>
          </p:sp>
          <p:sp>
            <p:nvSpPr>
              <p:cNvPr id="21567" name="íṩľidê"/>
              <p:cNvSpPr>
                <a:spLocks/>
              </p:cNvSpPr>
              <p:nvPr/>
            </p:nvSpPr>
            <p:spPr bwMode="auto">
              <a:xfrm>
                <a:off x="6057768" y="3315399"/>
                <a:ext cx="85205" cy="104505"/>
              </a:xfrm>
              <a:custGeom>
                <a:avLst/>
                <a:gdLst>
                  <a:gd name="T0" fmla="*/ 0 w 52"/>
                  <a:gd name="T1" fmla="*/ 125009914 h 62"/>
                  <a:gd name="T2" fmla="*/ 13424706 w 52"/>
                  <a:gd name="T3" fmla="*/ 176149929 h 62"/>
                  <a:gd name="T4" fmla="*/ 110079963 w 52"/>
                  <a:gd name="T5" fmla="*/ 102280056 h 62"/>
                  <a:gd name="T6" fmla="*/ 139613318 w 52"/>
                  <a:gd name="T7" fmla="*/ 0 h 62"/>
                  <a:gd name="T8" fmla="*/ 0 w 52"/>
                  <a:gd name="T9" fmla="*/ 125009914 h 62"/>
                  <a:gd name="T10" fmla="*/ 0 60000 65536"/>
                  <a:gd name="T11" fmla="*/ 0 60000 65536"/>
                  <a:gd name="T12" fmla="*/ 0 60000 65536"/>
                  <a:gd name="T13" fmla="*/ 0 60000 65536"/>
                  <a:gd name="T14" fmla="*/ 0 60000 65536"/>
                  <a:gd name="T15" fmla="*/ 0 w 52"/>
                  <a:gd name="T16" fmla="*/ 0 h 62"/>
                  <a:gd name="T17" fmla="*/ 52 w 52"/>
                  <a:gd name="T18" fmla="*/ 62 h 62"/>
                </a:gdLst>
                <a:ahLst/>
                <a:cxnLst>
                  <a:cxn ang="T10">
                    <a:pos x="T0" y="T1"/>
                  </a:cxn>
                  <a:cxn ang="T11">
                    <a:pos x="T2" y="T3"/>
                  </a:cxn>
                  <a:cxn ang="T12">
                    <a:pos x="T4" y="T5"/>
                  </a:cxn>
                  <a:cxn ang="T13">
                    <a:pos x="T6" y="T7"/>
                  </a:cxn>
                  <a:cxn ang="T14">
                    <a:pos x="T8" y="T9"/>
                  </a:cxn>
                </a:cxnLst>
                <a:rect l="T15" t="T16" r="T17" b="T18"/>
                <a:pathLst>
                  <a:path w="52" h="62">
                    <a:moveTo>
                      <a:pt x="0" y="44"/>
                    </a:moveTo>
                    <a:lnTo>
                      <a:pt x="5" y="62"/>
                    </a:lnTo>
                    <a:lnTo>
                      <a:pt x="41" y="36"/>
                    </a:lnTo>
                    <a:lnTo>
                      <a:pt x="52" y="0"/>
                    </a:lnTo>
                    <a:lnTo>
                      <a:pt x="0" y="44"/>
                    </a:lnTo>
                    <a:close/>
                  </a:path>
                </a:pathLst>
              </a:custGeom>
              <a:solidFill>
                <a:srgbClr val="EF4A6B"/>
              </a:solidFill>
              <a:ln w="9525">
                <a:noFill/>
                <a:round/>
                <a:headEnd/>
                <a:tailEnd/>
              </a:ln>
            </p:spPr>
            <p:txBody>
              <a:bodyPr anchor="ctr"/>
              <a:lstStyle/>
              <a:p>
                <a:endParaRPr lang="zh-TW" altLang="en-US"/>
              </a:p>
            </p:txBody>
          </p:sp>
          <p:sp>
            <p:nvSpPr>
              <p:cNvPr id="21568" name="ïšļíḍe"/>
              <p:cNvSpPr>
                <a:spLocks/>
              </p:cNvSpPr>
              <p:nvPr/>
            </p:nvSpPr>
            <p:spPr bwMode="auto">
              <a:xfrm>
                <a:off x="6015165" y="3376081"/>
                <a:ext cx="132725" cy="433194"/>
              </a:xfrm>
              <a:custGeom>
                <a:avLst/>
                <a:gdLst>
                  <a:gd name="T0" fmla="*/ 83233316 w 81"/>
                  <a:gd name="T1" fmla="*/ 73870525 h 257"/>
                  <a:gd name="T2" fmla="*/ 0 w 81"/>
                  <a:gd name="T3" fmla="*/ 576759822 h 257"/>
                  <a:gd name="T4" fmla="*/ 77863691 w 81"/>
                  <a:gd name="T5" fmla="*/ 730182905 h 257"/>
                  <a:gd name="T6" fmla="*/ 217480584 w 81"/>
                  <a:gd name="T7" fmla="*/ 468795118 h 257"/>
                  <a:gd name="T8" fmla="*/ 179891516 w 81"/>
                  <a:gd name="T9" fmla="*/ 0 h 257"/>
                  <a:gd name="T10" fmla="*/ 83233316 w 81"/>
                  <a:gd name="T11" fmla="*/ 73870525 h 257"/>
                  <a:gd name="T12" fmla="*/ 0 60000 65536"/>
                  <a:gd name="T13" fmla="*/ 0 60000 65536"/>
                  <a:gd name="T14" fmla="*/ 0 60000 65536"/>
                  <a:gd name="T15" fmla="*/ 0 60000 65536"/>
                  <a:gd name="T16" fmla="*/ 0 60000 65536"/>
                  <a:gd name="T17" fmla="*/ 0 60000 65536"/>
                  <a:gd name="T18" fmla="*/ 0 w 81"/>
                  <a:gd name="T19" fmla="*/ 0 h 257"/>
                  <a:gd name="T20" fmla="*/ 81 w 81"/>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81" h="257">
                    <a:moveTo>
                      <a:pt x="31" y="26"/>
                    </a:moveTo>
                    <a:lnTo>
                      <a:pt x="0" y="203"/>
                    </a:lnTo>
                    <a:lnTo>
                      <a:pt x="29" y="257"/>
                    </a:lnTo>
                    <a:lnTo>
                      <a:pt x="81" y="165"/>
                    </a:lnTo>
                    <a:lnTo>
                      <a:pt x="67" y="0"/>
                    </a:lnTo>
                    <a:lnTo>
                      <a:pt x="31" y="26"/>
                    </a:lnTo>
                    <a:close/>
                  </a:path>
                </a:pathLst>
              </a:custGeom>
              <a:solidFill>
                <a:srgbClr val="EF4A6B"/>
              </a:solidFill>
              <a:ln w="9525">
                <a:noFill/>
                <a:round/>
                <a:headEnd/>
                <a:tailEnd/>
              </a:ln>
            </p:spPr>
            <p:txBody>
              <a:bodyPr anchor="ctr"/>
              <a:lstStyle/>
              <a:p>
                <a:endParaRPr lang="zh-TW" altLang="en-US"/>
              </a:p>
            </p:txBody>
          </p:sp>
          <p:sp>
            <p:nvSpPr>
              <p:cNvPr id="21569" name="íśľïḍe"/>
              <p:cNvSpPr>
                <a:spLocks/>
              </p:cNvSpPr>
              <p:nvPr/>
            </p:nvSpPr>
            <p:spPr bwMode="auto">
              <a:xfrm>
                <a:off x="5925044" y="4606553"/>
                <a:ext cx="149109" cy="372513"/>
              </a:xfrm>
              <a:custGeom>
                <a:avLst/>
                <a:gdLst>
                  <a:gd name="T0" fmla="*/ 21444773 w 72"/>
                  <a:gd name="T1" fmla="*/ 262804703 h 175"/>
                  <a:gd name="T2" fmla="*/ 0 w 72"/>
                  <a:gd name="T3" fmla="*/ 715918915 h 175"/>
                  <a:gd name="T4" fmla="*/ 120088642 w 72"/>
                  <a:gd name="T5" fmla="*/ 756699495 h 175"/>
                  <a:gd name="T6" fmla="*/ 308798525 w 72"/>
                  <a:gd name="T7" fmla="*/ 235619778 h 175"/>
                  <a:gd name="T8" fmla="*/ 167265086 w 72"/>
                  <a:gd name="T9" fmla="*/ 54374124 h 175"/>
                  <a:gd name="T10" fmla="*/ 81488066 w 72"/>
                  <a:gd name="T11" fmla="*/ 86090951 h 175"/>
                  <a:gd name="T12" fmla="*/ 21444773 w 72"/>
                  <a:gd name="T13" fmla="*/ 262804703 h 175"/>
                  <a:gd name="T14" fmla="*/ 0 60000 65536"/>
                  <a:gd name="T15" fmla="*/ 0 60000 65536"/>
                  <a:gd name="T16" fmla="*/ 0 60000 65536"/>
                  <a:gd name="T17" fmla="*/ 0 60000 65536"/>
                  <a:gd name="T18" fmla="*/ 0 60000 65536"/>
                  <a:gd name="T19" fmla="*/ 0 60000 65536"/>
                  <a:gd name="T20" fmla="*/ 0 60000 65536"/>
                  <a:gd name="T21" fmla="*/ 0 w 72"/>
                  <a:gd name="T22" fmla="*/ 0 h 175"/>
                  <a:gd name="T23" fmla="*/ 72 w 72"/>
                  <a:gd name="T24" fmla="*/ 175 h 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175">
                    <a:moveTo>
                      <a:pt x="5" y="58"/>
                    </a:moveTo>
                    <a:cubicBezTo>
                      <a:pt x="5" y="58"/>
                      <a:pt x="16" y="123"/>
                      <a:pt x="0" y="158"/>
                    </a:cubicBezTo>
                    <a:cubicBezTo>
                      <a:pt x="0" y="158"/>
                      <a:pt x="10" y="175"/>
                      <a:pt x="28" y="167"/>
                    </a:cubicBezTo>
                    <a:cubicBezTo>
                      <a:pt x="72" y="52"/>
                      <a:pt x="72" y="52"/>
                      <a:pt x="72" y="52"/>
                    </a:cubicBezTo>
                    <a:cubicBezTo>
                      <a:pt x="72" y="52"/>
                      <a:pt x="53" y="24"/>
                      <a:pt x="39" y="12"/>
                    </a:cubicBezTo>
                    <a:cubicBezTo>
                      <a:pt x="26" y="0"/>
                      <a:pt x="20" y="18"/>
                      <a:pt x="19" y="19"/>
                    </a:cubicBezTo>
                    <a:cubicBezTo>
                      <a:pt x="19" y="20"/>
                      <a:pt x="5" y="58"/>
                      <a:pt x="5" y="58"/>
                    </a:cubicBezTo>
                  </a:path>
                </a:pathLst>
              </a:custGeom>
              <a:solidFill>
                <a:srgbClr val="193441"/>
              </a:solidFill>
              <a:ln w="9525">
                <a:noFill/>
                <a:round/>
                <a:headEnd/>
                <a:tailEnd/>
              </a:ln>
            </p:spPr>
            <p:txBody>
              <a:bodyPr anchor="ctr"/>
              <a:lstStyle/>
              <a:p>
                <a:endParaRPr lang="zh-TW" altLang="en-US"/>
              </a:p>
            </p:txBody>
          </p:sp>
          <p:sp>
            <p:nvSpPr>
              <p:cNvPr id="21570" name="íṥlidè"/>
              <p:cNvSpPr>
                <a:spLocks/>
              </p:cNvSpPr>
              <p:nvPr/>
            </p:nvSpPr>
            <p:spPr bwMode="auto">
              <a:xfrm>
                <a:off x="6256034" y="5056603"/>
                <a:ext cx="163858" cy="310145"/>
              </a:xfrm>
              <a:custGeom>
                <a:avLst/>
                <a:gdLst>
                  <a:gd name="T0" fmla="*/ 47323848 w 79"/>
                  <a:gd name="T1" fmla="*/ 105224701 h 145"/>
                  <a:gd name="T2" fmla="*/ 21511029 w 79"/>
                  <a:gd name="T3" fmla="*/ 521552580 h 145"/>
                  <a:gd name="T4" fmla="*/ 180687664 w 79"/>
                  <a:gd name="T5" fmla="*/ 608478834 h 145"/>
                  <a:gd name="T6" fmla="*/ 339866380 w 79"/>
                  <a:gd name="T7" fmla="*/ 109799873 h 145"/>
                  <a:gd name="T8" fmla="*/ 253824305 w 79"/>
                  <a:gd name="T9" fmla="*/ 0 h 145"/>
                  <a:gd name="T10" fmla="*/ 163480506 w 79"/>
                  <a:gd name="T11" fmla="*/ 0 h 145"/>
                  <a:gd name="T12" fmla="*/ 47323848 w 79"/>
                  <a:gd name="T13" fmla="*/ 105224701 h 145"/>
                  <a:gd name="T14" fmla="*/ 0 60000 65536"/>
                  <a:gd name="T15" fmla="*/ 0 60000 65536"/>
                  <a:gd name="T16" fmla="*/ 0 60000 65536"/>
                  <a:gd name="T17" fmla="*/ 0 60000 65536"/>
                  <a:gd name="T18" fmla="*/ 0 60000 65536"/>
                  <a:gd name="T19" fmla="*/ 0 60000 65536"/>
                  <a:gd name="T20" fmla="*/ 0 60000 65536"/>
                  <a:gd name="T21" fmla="*/ 0 w 79"/>
                  <a:gd name="T22" fmla="*/ 0 h 145"/>
                  <a:gd name="T23" fmla="*/ 79 w 79"/>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45">
                    <a:moveTo>
                      <a:pt x="11" y="23"/>
                    </a:moveTo>
                    <a:cubicBezTo>
                      <a:pt x="11" y="23"/>
                      <a:pt x="11" y="91"/>
                      <a:pt x="5" y="114"/>
                    </a:cubicBezTo>
                    <a:cubicBezTo>
                      <a:pt x="0" y="138"/>
                      <a:pt x="32" y="145"/>
                      <a:pt x="42" y="133"/>
                    </a:cubicBezTo>
                    <a:cubicBezTo>
                      <a:pt x="53" y="120"/>
                      <a:pt x="79" y="24"/>
                      <a:pt x="79" y="24"/>
                    </a:cubicBezTo>
                    <a:cubicBezTo>
                      <a:pt x="59" y="0"/>
                      <a:pt x="59" y="0"/>
                      <a:pt x="59" y="0"/>
                    </a:cubicBezTo>
                    <a:cubicBezTo>
                      <a:pt x="38" y="0"/>
                      <a:pt x="38" y="0"/>
                      <a:pt x="38" y="0"/>
                    </a:cubicBezTo>
                    <a:lnTo>
                      <a:pt x="11" y="23"/>
                    </a:lnTo>
                    <a:close/>
                  </a:path>
                </a:pathLst>
              </a:custGeom>
              <a:solidFill>
                <a:srgbClr val="193441"/>
              </a:solidFill>
              <a:ln w="9525">
                <a:noFill/>
                <a:round/>
                <a:headEnd/>
                <a:tailEnd/>
              </a:ln>
            </p:spPr>
            <p:txBody>
              <a:bodyPr anchor="ctr"/>
              <a:lstStyle/>
              <a:p>
                <a:endParaRPr lang="zh-TW" altLang="en-US"/>
              </a:p>
            </p:txBody>
          </p:sp>
          <p:sp>
            <p:nvSpPr>
              <p:cNvPr id="21571" name="iş1îḍé"/>
              <p:cNvSpPr>
                <a:spLocks/>
              </p:cNvSpPr>
              <p:nvPr/>
            </p:nvSpPr>
            <p:spPr bwMode="auto">
              <a:xfrm>
                <a:off x="5698921" y="3807588"/>
                <a:ext cx="680008" cy="1313066"/>
              </a:xfrm>
              <a:custGeom>
                <a:avLst/>
                <a:gdLst>
                  <a:gd name="T0" fmla="*/ 713536339 w 327"/>
                  <a:gd name="T1" fmla="*/ 442174400 h 615"/>
                  <a:gd name="T2" fmla="*/ 250818947 w 327"/>
                  <a:gd name="T3" fmla="*/ 1103158885 h 615"/>
                  <a:gd name="T4" fmla="*/ 640020639 w 327"/>
                  <a:gd name="T5" fmla="*/ 1759585138 h 615"/>
                  <a:gd name="T6" fmla="*/ 492989110 w 327"/>
                  <a:gd name="T7" fmla="*/ 1969276357 h 615"/>
                  <a:gd name="T8" fmla="*/ 0 w 327"/>
                  <a:gd name="T9" fmla="*/ 1321967102 h 615"/>
                  <a:gd name="T10" fmla="*/ 177303247 w 327"/>
                  <a:gd name="T11" fmla="*/ 920817859 h 615"/>
                  <a:gd name="T12" fmla="*/ 302711713 w 327"/>
                  <a:gd name="T13" fmla="*/ 610840463 h 615"/>
                  <a:gd name="T14" fmla="*/ 544881811 w 327"/>
                  <a:gd name="T15" fmla="*/ 127638538 h 615"/>
                  <a:gd name="T16" fmla="*/ 864893170 w 327"/>
                  <a:gd name="T17" fmla="*/ 0 h 615"/>
                  <a:gd name="T18" fmla="*/ 934085518 w 327"/>
                  <a:gd name="T19" fmla="*/ 45585807 h 615"/>
                  <a:gd name="T20" fmla="*/ 934085518 w 327"/>
                  <a:gd name="T21" fmla="*/ 364680051 h 615"/>
                  <a:gd name="T22" fmla="*/ 1011924570 w 327"/>
                  <a:gd name="T23" fmla="*/ 784062623 h 615"/>
                  <a:gd name="T24" fmla="*/ 1353559058 w 327"/>
                  <a:gd name="T25" fmla="*/ 2147056883 h 615"/>
                  <a:gd name="T26" fmla="*/ 1414100543 w 327"/>
                  <a:gd name="T27" fmla="*/ 2147483647 h 615"/>
                  <a:gd name="T28" fmla="*/ 1206525579 w 327"/>
                  <a:gd name="T29" fmla="*/ 2147483647 h 615"/>
                  <a:gd name="T30" fmla="*/ 713536339 w 327"/>
                  <a:gd name="T31" fmla="*/ 442174400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7"/>
                  <a:gd name="T49" fmla="*/ 0 h 615"/>
                  <a:gd name="T50" fmla="*/ 327 w 327"/>
                  <a:gd name="T51" fmla="*/ 615 h 6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7" h="615">
                    <a:moveTo>
                      <a:pt x="165" y="97"/>
                    </a:moveTo>
                    <a:cubicBezTo>
                      <a:pt x="58" y="242"/>
                      <a:pt x="58" y="242"/>
                      <a:pt x="58" y="242"/>
                    </a:cubicBezTo>
                    <a:cubicBezTo>
                      <a:pt x="148" y="386"/>
                      <a:pt x="148" y="386"/>
                      <a:pt x="148" y="386"/>
                    </a:cubicBezTo>
                    <a:cubicBezTo>
                      <a:pt x="148" y="386"/>
                      <a:pt x="145" y="424"/>
                      <a:pt x="114" y="432"/>
                    </a:cubicBezTo>
                    <a:cubicBezTo>
                      <a:pt x="0" y="290"/>
                      <a:pt x="0" y="290"/>
                      <a:pt x="0" y="290"/>
                    </a:cubicBezTo>
                    <a:cubicBezTo>
                      <a:pt x="0" y="290"/>
                      <a:pt x="39" y="205"/>
                      <a:pt x="41" y="202"/>
                    </a:cubicBezTo>
                    <a:cubicBezTo>
                      <a:pt x="44" y="198"/>
                      <a:pt x="68" y="137"/>
                      <a:pt x="70" y="134"/>
                    </a:cubicBezTo>
                    <a:cubicBezTo>
                      <a:pt x="73" y="131"/>
                      <a:pt x="126" y="28"/>
                      <a:pt x="126" y="28"/>
                    </a:cubicBezTo>
                    <a:cubicBezTo>
                      <a:pt x="200" y="0"/>
                      <a:pt x="200" y="0"/>
                      <a:pt x="200" y="0"/>
                    </a:cubicBezTo>
                    <a:cubicBezTo>
                      <a:pt x="216" y="10"/>
                      <a:pt x="216" y="10"/>
                      <a:pt x="216" y="10"/>
                    </a:cubicBezTo>
                    <a:cubicBezTo>
                      <a:pt x="216" y="10"/>
                      <a:pt x="211" y="70"/>
                      <a:pt x="216" y="80"/>
                    </a:cubicBezTo>
                    <a:cubicBezTo>
                      <a:pt x="221" y="90"/>
                      <a:pt x="229" y="156"/>
                      <a:pt x="234" y="172"/>
                    </a:cubicBezTo>
                    <a:cubicBezTo>
                      <a:pt x="238" y="189"/>
                      <a:pt x="313" y="471"/>
                      <a:pt x="313" y="471"/>
                    </a:cubicBezTo>
                    <a:cubicBezTo>
                      <a:pt x="327" y="585"/>
                      <a:pt x="327" y="585"/>
                      <a:pt x="327" y="585"/>
                    </a:cubicBezTo>
                    <a:cubicBezTo>
                      <a:pt x="327" y="585"/>
                      <a:pt x="314" y="615"/>
                      <a:pt x="279" y="608"/>
                    </a:cubicBezTo>
                    <a:lnTo>
                      <a:pt x="165" y="97"/>
                    </a:lnTo>
                    <a:close/>
                  </a:path>
                </a:pathLst>
              </a:custGeom>
              <a:solidFill>
                <a:srgbClr val="3F616F"/>
              </a:solidFill>
              <a:ln w="9525">
                <a:noFill/>
                <a:round/>
                <a:headEnd/>
                <a:tailEnd/>
              </a:ln>
            </p:spPr>
            <p:txBody>
              <a:bodyPr anchor="ctr"/>
              <a:lstStyle/>
              <a:p>
                <a:endParaRPr lang="zh-TW" altLang="en-US"/>
              </a:p>
            </p:txBody>
          </p:sp>
          <p:sp>
            <p:nvSpPr>
              <p:cNvPr id="21572" name="íṥļïḍe"/>
              <p:cNvSpPr>
                <a:spLocks/>
              </p:cNvSpPr>
              <p:nvPr/>
            </p:nvSpPr>
            <p:spPr bwMode="auto">
              <a:xfrm>
                <a:off x="5499014" y="3423277"/>
                <a:ext cx="519428" cy="1183275"/>
              </a:xfrm>
              <a:custGeom>
                <a:avLst/>
                <a:gdLst>
                  <a:gd name="T0" fmla="*/ 1079221785 w 250"/>
                  <a:gd name="T1" fmla="*/ 104924869 h 554"/>
                  <a:gd name="T2" fmla="*/ 1079221785 w 250"/>
                  <a:gd name="T3" fmla="*/ 0 h 554"/>
                  <a:gd name="T4" fmla="*/ 941080981 w 250"/>
                  <a:gd name="T5" fmla="*/ 123173780 h 554"/>
                  <a:gd name="T6" fmla="*/ 617315354 w 250"/>
                  <a:gd name="T7" fmla="*/ 679731650 h 554"/>
                  <a:gd name="T8" fmla="*/ 250378844 w 250"/>
                  <a:gd name="T9" fmla="*/ 465319618 h 554"/>
                  <a:gd name="T10" fmla="*/ 194259856 w 250"/>
                  <a:gd name="T11" fmla="*/ 401452699 h 554"/>
                  <a:gd name="T12" fmla="*/ 0 w 250"/>
                  <a:gd name="T13" fmla="*/ 848525541 h 554"/>
                  <a:gd name="T14" fmla="*/ 125190461 w 250"/>
                  <a:gd name="T15" fmla="*/ 802905398 h 554"/>
                  <a:gd name="T16" fmla="*/ 677751826 w 250"/>
                  <a:gd name="T17" fmla="*/ 1008192840 h 554"/>
                  <a:gd name="T18" fmla="*/ 962666326 w 250"/>
                  <a:gd name="T19" fmla="*/ 620426959 h 554"/>
                  <a:gd name="T20" fmla="*/ 172674512 w 250"/>
                  <a:gd name="T21" fmla="*/ 2048321276 h 554"/>
                  <a:gd name="T22" fmla="*/ 168359105 w 250"/>
                  <a:gd name="T23" fmla="*/ 2066568052 h 554"/>
                  <a:gd name="T24" fmla="*/ 427372918 w 250"/>
                  <a:gd name="T25" fmla="*/ 2147483647 h 554"/>
                  <a:gd name="T26" fmla="*/ 872011618 w 250"/>
                  <a:gd name="T27" fmla="*/ 1236291690 h 554"/>
                  <a:gd name="T28" fmla="*/ 1079221785 w 250"/>
                  <a:gd name="T29" fmla="*/ 104924869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0"/>
                  <a:gd name="T46" fmla="*/ 0 h 554"/>
                  <a:gd name="T47" fmla="*/ 250 w 250"/>
                  <a:gd name="T48" fmla="*/ 554 h 5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0" h="554">
                    <a:moveTo>
                      <a:pt x="250" y="23"/>
                    </a:moveTo>
                    <a:cubicBezTo>
                      <a:pt x="250" y="0"/>
                      <a:pt x="250" y="0"/>
                      <a:pt x="250" y="0"/>
                    </a:cubicBezTo>
                    <a:cubicBezTo>
                      <a:pt x="218" y="27"/>
                      <a:pt x="218" y="27"/>
                      <a:pt x="218" y="27"/>
                    </a:cubicBezTo>
                    <a:cubicBezTo>
                      <a:pt x="143" y="149"/>
                      <a:pt x="143" y="149"/>
                      <a:pt x="143" y="149"/>
                    </a:cubicBezTo>
                    <a:cubicBezTo>
                      <a:pt x="58" y="102"/>
                      <a:pt x="58" y="102"/>
                      <a:pt x="58" y="102"/>
                    </a:cubicBezTo>
                    <a:cubicBezTo>
                      <a:pt x="45" y="88"/>
                      <a:pt x="45" y="88"/>
                      <a:pt x="45" y="88"/>
                    </a:cubicBezTo>
                    <a:cubicBezTo>
                      <a:pt x="45" y="88"/>
                      <a:pt x="1" y="109"/>
                      <a:pt x="0" y="186"/>
                    </a:cubicBezTo>
                    <a:cubicBezTo>
                      <a:pt x="29" y="176"/>
                      <a:pt x="29" y="176"/>
                      <a:pt x="29" y="176"/>
                    </a:cubicBezTo>
                    <a:cubicBezTo>
                      <a:pt x="157" y="221"/>
                      <a:pt x="157" y="221"/>
                      <a:pt x="157" y="221"/>
                    </a:cubicBezTo>
                    <a:cubicBezTo>
                      <a:pt x="223" y="136"/>
                      <a:pt x="223" y="136"/>
                      <a:pt x="223" y="136"/>
                    </a:cubicBezTo>
                    <a:cubicBezTo>
                      <a:pt x="190" y="341"/>
                      <a:pt x="47" y="379"/>
                      <a:pt x="40" y="449"/>
                    </a:cubicBezTo>
                    <a:cubicBezTo>
                      <a:pt x="39" y="450"/>
                      <a:pt x="39" y="452"/>
                      <a:pt x="39" y="453"/>
                    </a:cubicBezTo>
                    <a:cubicBezTo>
                      <a:pt x="35" y="520"/>
                      <a:pt x="99" y="554"/>
                      <a:pt x="99" y="554"/>
                    </a:cubicBezTo>
                    <a:cubicBezTo>
                      <a:pt x="96" y="464"/>
                      <a:pt x="149" y="383"/>
                      <a:pt x="202" y="271"/>
                    </a:cubicBezTo>
                    <a:cubicBezTo>
                      <a:pt x="244" y="180"/>
                      <a:pt x="250" y="63"/>
                      <a:pt x="250" y="23"/>
                    </a:cubicBezTo>
                  </a:path>
                </a:pathLst>
              </a:custGeom>
              <a:solidFill>
                <a:srgbClr val="03293C"/>
              </a:solidFill>
              <a:ln w="9525">
                <a:noFill/>
                <a:round/>
                <a:headEnd/>
                <a:tailEnd/>
              </a:ln>
            </p:spPr>
            <p:txBody>
              <a:bodyPr anchor="ctr"/>
              <a:lstStyle/>
              <a:p>
                <a:endParaRPr lang="zh-TW" altLang="en-US"/>
              </a:p>
            </p:txBody>
          </p:sp>
          <p:sp>
            <p:nvSpPr>
              <p:cNvPr id="21573" name="iṡ1iďé"/>
              <p:cNvSpPr>
                <a:spLocks/>
              </p:cNvSpPr>
              <p:nvPr/>
            </p:nvSpPr>
            <p:spPr bwMode="auto">
              <a:xfrm>
                <a:off x="6085624" y="2575432"/>
                <a:ext cx="453885" cy="2304186"/>
              </a:xfrm>
              <a:custGeom>
                <a:avLst/>
                <a:gdLst>
                  <a:gd name="T0" fmla="*/ 407480480 w 218"/>
                  <a:gd name="T1" fmla="*/ 2147483647 h 1079"/>
                  <a:gd name="T2" fmla="*/ 472504693 w 218"/>
                  <a:gd name="T3" fmla="*/ 1764831102 h 1079"/>
                  <a:gd name="T4" fmla="*/ 797621725 w 218"/>
                  <a:gd name="T5" fmla="*/ 1057986330 h 1079"/>
                  <a:gd name="T6" fmla="*/ 871313473 w 218"/>
                  <a:gd name="T7" fmla="*/ 378503621 h 1079"/>
                  <a:gd name="T8" fmla="*/ 940672495 w 218"/>
                  <a:gd name="T9" fmla="*/ 319220508 h 1079"/>
                  <a:gd name="T10" fmla="*/ 507183163 w 218"/>
                  <a:gd name="T11" fmla="*/ 109447751 h 1079"/>
                  <a:gd name="T12" fmla="*/ 507183163 w 218"/>
                  <a:gd name="T13" fmla="*/ 209772724 h 1079"/>
                  <a:gd name="T14" fmla="*/ 507183163 w 218"/>
                  <a:gd name="T15" fmla="*/ 898376142 h 1079"/>
                  <a:gd name="T16" fmla="*/ 351125884 w 218"/>
                  <a:gd name="T17" fmla="*/ 1368086328 h 1079"/>
                  <a:gd name="T18" fmla="*/ 216744666 w 218"/>
                  <a:gd name="T19" fmla="*/ 1491213943 h 1079"/>
                  <a:gd name="T20" fmla="*/ 160392153 w 218"/>
                  <a:gd name="T21" fmla="*/ 1719227886 h 1079"/>
                  <a:gd name="T22" fmla="*/ 34678486 w 218"/>
                  <a:gd name="T23" fmla="*/ 2147483647 h 1079"/>
                  <a:gd name="T24" fmla="*/ 182066196 w 218"/>
                  <a:gd name="T25" fmla="*/ 2147483647 h 1079"/>
                  <a:gd name="T26" fmla="*/ 940672495 w 218"/>
                  <a:gd name="T27" fmla="*/ 2147483647 h 1079"/>
                  <a:gd name="T28" fmla="*/ 407480480 w 218"/>
                  <a:gd name="T29" fmla="*/ 2147483647 h 10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1079"/>
                  <a:gd name="T47" fmla="*/ 218 w 218"/>
                  <a:gd name="T48" fmla="*/ 1079 h 10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1079">
                    <a:moveTo>
                      <a:pt x="94" y="677"/>
                    </a:moveTo>
                    <a:cubicBezTo>
                      <a:pt x="72" y="580"/>
                      <a:pt x="109" y="387"/>
                      <a:pt x="109" y="387"/>
                    </a:cubicBezTo>
                    <a:cubicBezTo>
                      <a:pt x="117" y="356"/>
                      <a:pt x="177" y="259"/>
                      <a:pt x="184" y="232"/>
                    </a:cubicBezTo>
                    <a:cubicBezTo>
                      <a:pt x="192" y="205"/>
                      <a:pt x="201" y="83"/>
                      <a:pt x="201" y="83"/>
                    </a:cubicBezTo>
                    <a:cubicBezTo>
                      <a:pt x="201" y="83"/>
                      <a:pt x="216" y="79"/>
                      <a:pt x="217" y="70"/>
                    </a:cubicBezTo>
                    <a:cubicBezTo>
                      <a:pt x="218" y="61"/>
                      <a:pt x="172" y="0"/>
                      <a:pt x="117" y="24"/>
                    </a:cubicBezTo>
                    <a:cubicBezTo>
                      <a:pt x="117" y="46"/>
                      <a:pt x="117" y="46"/>
                      <a:pt x="117" y="46"/>
                    </a:cubicBezTo>
                    <a:cubicBezTo>
                      <a:pt x="117" y="197"/>
                      <a:pt x="117" y="197"/>
                      <a:pt x="117" y="197"/>
                    </a:cubicBezTo>
                    <a:cubicBezTo>
                      <a:pt x="81" y="300"/>
                      <a:pt x="81" y="300"/>
                      <a:pt x="81" y="300"/>
                    </a:cubicBezTo>
                    <a:cubicBezTo>
                      <a:pt x="50" y="327"/>
                      <a:pt x="50" y="327"/>
                      <a:pt x="50" y="327"/>
                    </a:cubicBezTo>
                    <a:cubicBezTo>
                      <a:pt x="45" y="342"/>
                      <a:pt x="39" y="370"/>
                      <a:pt x="37" y="377"/>
                    </a:cubicBezTo>
                    <a:cubicBezTo>
                      <a:pt x="1" y="545"/>
                      <a:pt x="0" y="704"/>
                      <a:pt x="8" y="766"/>
                    </a:cubicBezTo>
                    <a:cubicBezTo>
                      <a:pt x="15" y="832"/>
                      <a:pt x="42" y="1079"/>
                      <a:pt x="42" y="1079"/>
                    </a:cubicBezTo>
                    <a:cubicBezTo>
                      <a:pt x="195" y="1060"/>
                      <a:pt x="217" y="956"/>
                      <a:pt x="217" y="956"/>
                    </a:cubicBezTo>
                    <a:cubicBezTo>
                      <a:pt x="217" y="956"/>
                      <a:pt x="117" y="775"/>
                      <a:pt x="94" y="677"/>
                    </a:cubicBezTo>
                  </a:path>
                </a:pathLst>
              </a:custGeom>
              <a:solidFill>
                <a:srgbClr val="03293C"/>
              </a:solidFill>
              <a:ln w="9525">
                <a:noFill/>
                <a:round/>
                <a:headEnd/>
                <a:tailEnd/>
              </a:ln>
            </p:spPr>
            <p:txBody>
              <a:bodyPr anchor="ctr"/>
              <a:lstStyle/>
              <a:p>
                <a:endParaRPr lang="zh-TW" altLang="en-US"/>
              </a:p>
            </p:txBody>
          </p:sp>
          <p:sp>
            <p:nvSpPr>
              <p:cNvPr id="21574" name="iś1iďe"/>
              <p:cNvSpPr>
                <a:spLocks/>
              </p:cNvSpPr>
              <p:nvPr/>
            </p:nvSpPr>
            <p:spPr bwMode="auto">
              <a:xfrm>
                <a:off x="5376122" y="3553067"/>
                <a:ext cx="203182" cy="192156"/>
              </a:xfrm>
              <a:custGeom>
                <a:avLst/>
                <a:gdLst>
                  <a:gd name="T0" fmla="*/ 421254336 w 98"/>
                  <a:gd name="T1" fmla="*/ 241601994 h 90"/>
                  <a:gd name="T2" fmla="*/ 326687658 w 98"/>
                  <a:gd name="T3" fmla="*/ 410265865 h 90"/>
                  <a:gd name="T4" fmla="*/ 210627168 w 98"/>
                  <a:gd name="T5" fmla="*/ 351004974 h 90"/>
                  <a:gd name="T6" fmla="*/ 42985436 w 98"/>
                  <a:gd name="T7" fmla="*/ 278068920 h 90"/>
                  <a:gd name="T8" fmla="*/ 176239662 w 98"/>
                  <a:gd name="T9" fmla="*/ 0 h 90"/>
                  <a:gd name="T10" fmla="*/ 253612588 w 98"/>
                  <a:gd name="T11" fmla="*/ 36469078 h 90"/>
                  <a:gd name="T12" fmla="*/ 348179331 w 98"/>
                  <a:gd name="T13" fmla="*/ 86611118 h 90"/>
                  <a:gd name="T14" fmla="*/ 339583491 w 98"/>
                  <a:gd name="T15" fmla="*/ 186899469 h 90"/>
                  <a:gd name="T16" fmla="*/ 421254336 w 98"/>
                  <a:gd name="T17" fmla="*/ 241601994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90"/>
                  <a:gd name="T29" fmla="*/ 98 w 9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90">
                    <a:moveTo>
                      <a:pt x="98" y="53"/>
                    </a:moveTo>
                    <a:cubicBezTo>
                      <a:pt x="98" y="53"/>
                      <a:pt x="95" y="73"/>
                      <a:pt x="76" y="90"/>
                    </a:cubicBezTo>
                    <a:cubicBezTo>
                      <a:pt x="49" y="77"/>
                      <a:pt x="49" y="77"/>
                      <a:pt x="49" y="77"/>
                    </a:cubicBezTo>
                    <a:cubicBezTo>
                      <a:pt x="49" y="77"/>
                      <a:pt x="23" y="77"/>
                      <a:pt x="10" y="61"/>
                    </a:cubicBezTo>
                    <a:cubicBezTo>
                      <a:pt x="10" y="61"/>
                      <a:pt x="0" y="17"/>
                      <a:pt x="41" y="0"/>
                    </a:cubicBezTo>
                    <a:cubicBezTo>
                      <a:pt x="41" y="0"/>
                      <a:pt x="50" y="2"/>
                      <a:pt x="59" y="8"/>
                    </a:cubicBezTo>
                    <a:cubicBezTo>
                      <a:pt x="59" y="8"/>
                      <a:pt x="75" y="5"/>
                      <a:pt x="81" y="19"/>
                    </a:cubicBezTo>
                    <a:cubicBezTo>
                      <a:pt x="88" y="33"/>
                      <a:pt x="79" y="41"/>
                      <a:pt x="79" y="41"/>
                    </a:cubicBezTo>
                    <a:lnTo>
                      <a:pt x="98" y="53"/>
                    </a:lnTo>
                    <a:close/>
                  </a:path>
                </a:pathLst>
              </a:custGeom>
              <a:solidFill>
                <a:srgbClr val="EAAB57"/>
              </a:solidFill>
              <a:ln w="9525">
                <a:noFill/>
                <a:round/>
                <a:headEnd/>
                <a:tailEnd/>
              </a:ln>
            </p:spPr>
            <p:txBody>
              <a:bodyPr anchor="ctr"/>
              <a:lstStyle/>
              <a:p>
                <a:endParaRPr lang="zh-TW" altLang="en-US"/>
              </a:p>
            </p:txBody>
          </p:sp>
          <p:sp>
            <p:nvSpPr>
              <p:cNvPr id="21575" name="îṡľîďe"/>
              <p:cNvSpPr>
                <a:spLocks/>
              </p:cNvSpPr>
              <p:nvPr/>
            </p:nvSpPr>
            <p:spPr bwMode="auto">
              <a:xfrm>
                <a:off x="5446581" y="3568237"/>
                <a:ext cx="60627" cy="89336"/>
              </a:xfrm>
              <a:custGeom>
                <a:avLst/>
                <a:gdLst>
                  <a:gd name="T0" fmla="*/ 109264492 w 29"/>
                  <a:gd name="T1" fmla="*/ 4524231 h 42"/>
                  <a:gd name="T2" fmla="*/ 21852900 w 29"/>
                  <a:gd name="T3" fmla="*/ 144779637 h 42"/>
                  <a:gd name="T4" fmla="*/ 87411600 w 29"/>
                  <a:gd name="T5" fmla="*/ 167400780 h 42"/>
                  <a:gd name="T6" fmla="*/ 126745969 w 29"/>
                  <a:gd name="T7" fmla="*/ 108583648 h 42"/>
                  <a:gd name="T8" fmla="*/ 83040186 w 29"/>
                  <a:gd name="T9" fmla="*/ 190021924 h 42"/>
                  <a:gd name="T10" fmla="*/ 0 w 29"/>
                  <a:gd name="T11" fmla="*/ 149303866 h 42"/>
                  <a:gd name="T12" fmla="*/ 96152339 w 29"/>
                  <a:gd name="T13" fmla="*/ 0 h 42"/>
                  <a:gd name="T14" fmla="*/ 109264492 w 29"/>
                  <a:gd name="T15" fmla="*/ 4524231 h 42"/>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2"/>
                  <a:gd name="T26" fmla="*/ 29 w 29"/>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2">
                    <a:moveTo>
                      <a:pt x="25" y="1"/>
                    </a:moveTo>
                    <a:cubicBezTo>
                      <a:pt x="25" y="1"/>
                      <a:pt x="9" y="10"/>
                      <a:pt x="5" y="32"/>
                    </a:cubicBezTo>
                    <a:cubicBezTo>
                      <a:pt x="5" y="32"/>
                      <a:pt x="16" y="38"/>
                      <a:pt x="20" y="37"/>
                    </a:cubicBezTo>
                    <a:cubicBezTo>
                      <a:pt x="24" y="37"/>
                      <a:pt x="29" y="24"/>
                      <a:pt x="29" y="24"/>
                    </a:cubicBezTo>
                    <a:cubicBezTo>
                      <a:pt x="29" y="24"/>
                      <a:pt x="28" y="37"/>
                      <a:pt x="19" y="42"/>
                    </a:cubicBezTo>
                    <a:cubicBezTo>
                      <a:pt x="19" y="42"/>
                      <a:pt x="7" y="40"/>
                      <a:pt x="0" y="33"/>
                    </a:cubicBezTo>
                    <a:cubicBezTo>
                      <a:pt x="0" y="33"/>
                      <a:pt x="4" y="11"/>
                      <a:pt x="22" y="0"/>
                    </a:cubicBezTo>
                    <a:lnTo>
                      <a:pt x="25" y="1"/>
                    </a:lnTo>
                    <a:close/>
                  </a:path>
                </a:pathLst>
              </a:custGeom>
              <a:solidFill>
                <a:srgbClr val="D1862C"/>
              </a:solidFill>
              <a:ln w="9525">
                <a:noFill/>
                <a:round/>
                <a:headEnd/>
                <a:tailEnd/>
              </a:ln>
            </p:spPr>
            <p:txBody>
              <a:bodyPr anchor="ctr"/>
              <a:lstStyle/>
              <a:p>
                <a:endParaRPr lang="zh-TW" altLang="en-US"/>
              </a:p>
            </p:txBody>
          </p:sp>
          <p:sp>
            <p:nvSpPr>
              <p:cNvPr id="21576" name="ïslïḋè"/>
              <p:cNvSpPr>
                <a:spLocks/>
              </p:cNvSpPr>
              <p:nvPr/>
            </p:nvSpPr>
            <p:spPr bwMode="auto">
              <a:xfrm>
                <a:off x="6347795" y="2373161"/>
                <a:ext cx="173689" cy="330373"/>
              </a:xfrm>
              <a:custGeom>
                <a:avLst/>
                <a:gdLst>
                  <a:gd name="T0" fmla="*/ 68408661 w 84"/>
                  <a:gd name="T1" fmla="*/ 626939270 h 155"/>
                  <a:gd name="T2" fmla="*/ 72682649 w 84"/>
                  <a:gd name="T3" fmla="*/ 631481364 h 155"/>
                  <a:gd name="T4" fmla="*/ 252254297 w 84"/>
                  <a:gd name="T5" fmla="*/ 704169790 h 155"/>
                  <a:gd name="T6" fmla="*/ 252254297 w 84"/>
                  <a:gd name="T7" fmla="*/ 399787540 h 155"/>
                  <a:gd name="T8" fmla="*/ 359141293 w 84"/>
                  <a:gd name="T9" fmla="*/ 177177971 h 155"/>
                  <a:gd name="T10" fmla="*/ 68408661 w 84"/>
                  <a:gd name="T11" fmla="*/ 9086324 h 155"/>
                  <a:gd name="T12" fmla="*/ 47030431 w 84"/>
                  <a:gd name="T13" fmla="*/ 122662151 h 155"/>
                  <a:gd name="T14" fmla="*/ 17102165 w 84"/>
                  <a:gd name="T15" fmla="*/ 163549557 h 155"/>
                  <a:gd name="T16" fmla="*/ 0 w 84"/>
                  <a:gd name="T17" fmla="*/ 277125356 h 155"/>
                  <a:gd name="T18" fmla="*/ 68408661 w 84"/>
                  <a:gd name="T19" fmla="*/ 377070675 h 155"/>
                  <a:gd name="T20" fmla="*/ 68408661 w 84"/>
                  <a:gd name="T21" fmla="*/ 604222405 h 155"/>
                  <a:gd name="T22" fmla="*/ 68408661 w 84"/>
                  <a:gd name="T23" fmla="*/ 62693927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
                  <a:gd name="T37" fmla="*/ 0 h 155"/>
                  <a:gd name="T38" fmla="*/ 84 w 84"/>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 h="155">
                    <a:moveTo>
                      <a:pt x="16" y="138"/>
                    </a:moveTo>
                    <a:cubicBezTo>
                      <a:pt x="16" y="138"/>
                      <a:pt x="17" y="138"/>
                      <a:pt x="17" y="139"/>
                    </a:cubicBezTo>
                    <a:cubicBezTo>
                      <a:pt x="25" y="144"/>
                      <a:pt x="40" y="153"/>
                      <a:pt x="59" y="155"/>
                    </a:cubicBezTo>
                    <a:cubicBezTo>
                      <a:pt x="59" y="88"/>
                      <a:pt x="59" y="88"/>
                      <a:pt x="59" y="88"/>
                    </a:cubicBezTo>
                    <a:cubicBezTo>
                      <a:pt x="59" y="88"/>
                      <a:pt x="79" y="78"/>
                      <a:pt x="84" y="39"/>
                    </a:cubicBezTo>
                    <a:cubicBezTo>
                      <a:pt x="84" y="39"/>
                      <a:pt x="61" y="0"/>
                      <a:pt x="16" y="2"/>
                    </a:cubicBezTo>
                    <a:cubicBezTo>
                      <a:pt x="16" y="2"/>
                      <a:pt x="9" y="11"/>
                      <a:pt x="11" y="27"/>
                    </a:cubicBezTo>
                    <a:cubicBezTo>
                      <a:pt x="11" y="27"/>
                      <a:pt x="5" y="28"/>
                      <a:pt x="4" y="36"/>
                    </a:cubicBezTo>
                    <a:cubicBezTo>
                      <a:pt x="2" y="43"/>
                      <a:pt x="0" y="61"/>
                      <a:pt x="0" y="61"/>
                    </a:cubicBezTo>
                    <a:cubicBezTo>
                      <a:pt x="0" y="61"/>
                      <a:pt x="10" y="78"/>
                      <a:pt x="16" y="83"/>
                    </a:cubicBezTo>
                    <a:cubicBezTo>
                      <a:pt x="16" y="133"/>
                      <a:pt x="16" y="133"/>
                      <a:pt x="16" y="133"/>
                    </a:cubicBezTo>
                    <a:lnTo>
                      <a:pt x="16" y="138"/>
                    </a:lnTo>
                    <a:close/>
                  </a:path>
                </a:pathLst>
              </a:custGeom>
              <a:solidFill>
                <a:srgbClr val="EAAB57"/>
              </a:solidFill>
              <a:ln w="9525">
                <a:noFill/>
                <a:round/>
                <a:headEnd/>
                <a:tailEnd/>
              </a:ln>
            </p:spPr>
            <p:txBody>
              <a:bodyPr anchor="ctr"/>
              <a:lstStyle/>
              <a:p>
                <a:endParaRPr lang="zh-TW" altLang="en-US"/>
              </a:p>
            </p:txBody>
          </p:sp>
          <p:sp>
            <p:nvSpPr>
              <p:cNvPr id="21577" name="i$1iḓè"/>
              <p:cNvSpPr>
                <a:spLocks/>
              </p:cNvSpPr>
              <p:nvPr/>
            </p:nvSpPr>
            <p:spPr bwMode="auto">
              <a:xfrm>
                <a:off x="6367458" y="2423728"/>
                <a:ext cx="98314" cy="94392"/>
              </a:xfrm>
              <a:custGeom>
                <a:avLst/>
                <a:gdLst>
                  <a:gd name="T0" fmla="*/ 4376020 w 47"/>
                  <a:gd name="T1" fmla="*/ 13806975 h 44"/>
                  <a:gd name="T2" fmla="*/ 170648013 w 47"/>
                  <a:gd name="T3" fmla="*/ 92042928 h 44"/>
                  <a:gd name="T4" fmla="*/ 135641932 w 47"/>
                  <a:gd name="T5" fmla="*/ 179486393 h 44"/>
                  <a:gd name="T6" fmla="*/ 56881968 w 47"/>
                  <a:gd name="T7" fmla="*/ 124258477 h 44"/>
                  <a:gd name="T8" fmla="*/ 140017982 w 47"/>
                  <a:gd name="T9" fmla="*/ 193291218 h 44"/>
                  <a:gd name="T10" fmla="*/ 188149991 w 47"/>
                  <a:gd name="T11" fmla="*/ 78238103 h 44"/>
                  <a:gd name="T12" fmla="*/ 0 w 47"/>
                  <a:gd name="T13" fmla="*/ 0 h 44"/>
                  <a:gd name="T14" fmla="*/ 4376020 w 47"/>
                  <a:gd name="T15" fmla="*/ 13806975 h 44"/>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44"/>
                  <a:gd name="T26" fmla="*/ 47 w 47"/>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44">
                    <a:moveTo>
                      <a:pt x="1" y="3"/>
                    </a:moveTo>
                    <a:cubicBezTo>
                      <a:pt x="1" y="3"/>
                      <a:pt x="25" y="3"/>
                      <a:pt x="39" y="20"/>
                    </a:cubicBezTo>
                    <a:cubicBezTo>
                      <a:pt x="39" y="20"/>
                      <a:pt x="41" y="36"/>
                      <a:pt x="31" y="39"/>
                    </a:cubicBezTo>
                    <a:cubicBezTo>
                      <a:pt x="31" y="39"/>
                      <a:pt x="19" y="35"/>
                      <a:pt x="13" y="27"/>
                    </a:cubicBezTo>
                    <a:cubicBezTo>
                      <a:pt x="13" y="27"/>
                      <a:pt x="18" y="40"/>
                      <a:pt x="32" y="42"/>
                    </a:cubicBezTo>
                    <a:cubicBezTo>
                      <a:pt x="43" y="44"/>
                      <a:pt x="47" y="29"/>
                      <a:pt x="43" y="17"/>
                    </a:cubicBezTo>
                    <a:cubicBezTo>
                      <a:pt x="43" y="17"/>
                      <a:pt x="34" y="1"/>
                      <a:pt x="0" y="0"/>
                    </a:cubicBezTo>
                    <a:cubicBezTo>
                      <a:pt x="0" y="0"/>
                      <a:pt x="0" y="3"/>
                      <a:pt x="1" y="3"/>
                    </a:cubicBezTo>
                  </a:path>
                </a:pathLst>
              </a:custGeom>
              <a:solidFill>
                <a:srgbClr val="D1862C"/>
              </a:solidFill>
              <a:ln w="9525">
                <a:noFill/>
                <a:round/>
                <a:headEnd/>
                <a:tailEnd/>
              </a:ln>
            </p:spPr>
            <p:txBody>
              <a:bodyPr anchor="ctr"/>
              <a:lstStyle/>
              <a:p>
                <a:endParaRPr lang="zh-TW" altLang="en-US"/>
              </a:p>
            </p:txBody>
          </p:sp>
          <p:sp>
            <p:nvSpPr>
              <p:cNvPr id="21578" name="iṧlíďe"/>
              <p:cNvSpPr>
                <a:spLocks/>
              </p:cNvSpPr>
              <p:nvPr/>
            </p:nvSpPr>
            <p:spPr bwMode="auto">
              <a:xfrm>
                <a:off x="5875887" y="2986713"/>
                <a:ext cx="50796" cy="77536"/>
              </a:xfrm>
              <a:custGeom>
                <a:avLst/>
                <a:gdLst>
                  <a:gd name="T0" fmla="*/ 20641464 w 25"/>
                  <a:gd name="T1" fmla="*/ 0 h 37"/>
                  <a:gd name="T2" fmla="*/ 103209345 w 25"/>
                  <a:gd name="T3" fmla="*/ 162481925 h 37"/>
                  <a:gd name="T4" fmla="*/ 61926416 w 25"/>
                  <a:gd name="T5" fmla="*/ 162481925 h 37"/>
                  <a:gd name="T6" fmla="*/ 20641464 w 25"/>
                  <a:gd name="T7" fmla="*/ 0 h 37"/>
                  <a:gd name="T8" fmla="*/ 0 60000 65536"/>
                  <a:gd name="T9" fmla="*/ 0 60000 65536"/>
                  <a:gd name="T10" fmla="*/ 0 60000 65536"/>
                  <a:gd name="T11" fmla="*/ 0 60000 65536"/>
                  <a:gd name="T12" fmla="*/ 0 w 25"/>
                  <a:gd name="T13" fmla="*/ 0 h 37"/>
                  <a:gd name="T14" fmla="*/ 25 w 25"/>
                  <a:gd name="T15" fmla="*/ 37 h 37"/>
                </a:gdLst>
                <a:ahLst/>
                <a:cxnLst>
                  <a:cxn ang="T8">
                    <a:pos x="T0" y="T1"/>
                  </a:cxn>
                  <a:cxn ang="T9">
                    <a:pos x="T2" y="T3"/>
                  </a:cxn>
                  <a:cxn ang="T10">
                    <a:pos x="T4" y="T5"/>
                  </a:cxn>
                  <a:cxn ang="T11">
                    <a:pos x="T6" y="T7"/>
                  </a:cxn>
                </a:cxnLst>
                <a:rect l="T12" t="T13" r="T14" b="T15"/>
                <a:pathLst>
                  <a:path w="25" h="37">
                    <a:moveTo>
                      <a:pt x="5" y="0"/>
                    </a:moveTo>
                    <a:cubicBezTo>
                      <a:pt x="5" y="0"/>
                      <a:pt x="11" y="29"/>
                      <a:pt x="25" y="37"/>
                    </a:cubicBezTo>
                    <a:cubicBezTo>
                      <a:pt x="25" y="37"/>
                      <a:pt x="19" y="37"/>
                      <a:pt x="15" y="37"/>
                    </a:cubicBezTo>
                    <a:cubicBezTo>
                      <a:pt x="15" y="37"/>
                      <a:pt x="0" y="21"/>
                      <a:pt x="5" y="0"/>
                    </a:cubicBezTo>
                  </a:path>
                </a:pathLst>
              </a:custGeom>
              <a:solidFill>
                <a:srgbClr val="231F20"/>
              </a:solidFill>
              <a:ln w="9525">
                <a:noFill/>
                <a:round/>
                <a:headEnd/>
                <a:tailEnd/>
              </a:ln>
            </p:spPr>
            <p:txBody>
              <a:bodyPr anchor="ctr"/>
              <a:lstStyle/>
              <a:p>
                <a:endParaRPr lang="zh-TW" altLang="en-US"/>
              </a:p>
            </p:txBody>
          </p:sp>
          <p:sp>
            <p:nvSpPr>
              <p:cNvPr id="21579" name="íṧlïde"/>
              <p:cNvSpPr>
                <a:spLocks/>
              </p:cNvSpPr>
              <p:nvPr/>
            </p:nvSpPr>
            <p:spPr bwMode="auto">
              <a:xfrm>
                <a:off x="5864416" y="2995141"/>
                <a:ext cx="275280" cy="146645"/>
              </a:xfrm>
              <a:custGeom>
                <a:avLst/>
                <a:gdLst>
                  <a:gd name="T0" fmla="*/ 0 w 132"/>
                  <a:gd name="T1" fmla="*/ 158089682 h 69"/>
                  <a:gd name="T2" fmla="*/ 265296872 w 132"/>
                  <a:gd name="T3" fmla="*/ 252943452 h 69"/>
                  <a:gd name="T4" fmla="*/ 574083923 w 132"/>
                  <a:gd name="T5" fmla="*/ 0 h 69"/>
                  <a:gd name="T6" fmla="*/ 0 w 132"/>
                  <a:gd name="T7" fmla="*/ 158089682 h 69"/>
                  <a:gd name="T8" fmla="*/ 0 60000 65536"/>
                  <a:gd name="T9" fmla="*/ 0 60000 65536"/>
                  <a:gd name="T10" fmla="*/ 0 60000 65536"/>
                  <a:gd name="T11" fmla="*/ 0 60000 65536"/>
                  <a:gd name="T12" fmla="*/ 0 w 132"/>
                  <a:gd name="T13" fmla="*/ 0 h 69"/>
                  <a:gd name="T14" fmla="*/ 132 w 132"/>
                  <a:gd name="T15" fmla="*/ 69 h 69"/>
                </a:gdLst>
                <a:ahLst/>
                <a:cxnLst>
                  <a:cxn ang="T8">
                    <a:pos x="T0" y="T1"/>
                  </a:cxn>
                  <a:cxn ang="T9">
                    <a:pos x="T2" y="T3"/>
                  </a:cxn>
                  <a:cxn ang="T10">
                    <a:pos x="T4" y="T5"/>
                  </a:cxn>
                  <a:cxn ang="T11">
                    <a:pos x="T6" y="T7"/>
                  </a:cxn>
                </a:cxnLst>
                <a:rect l="T12" t="T13" r="T14" b="T15"/>
                <a:pathLst>
                  <a:path w="132" h="69">
                    <a:moveTo>
                      <a:pt x="0" y="35"/>
                    </a:moveTo>
                    <a:cubicBezTo>
                      <a:pt x="0" y="35"/>
                      <a:pt x="17" y="63"/>
                      <a:pt x="61" y="56"/>
                    </a:cubicBezTo>
                    <a:cubicBezTo>
                      <a:pt x="106" y="49"/>
                      <a:pt x="132" y="0"/>
                      <a:pt x="132" y="0"/>
                    </a:cubicBezTo>
                    <a:cubicBezTo>
                      <a:pt x="132" y="0"/>
                      <a:pt x="85" y="69"/>
                      <a:pt x="0" y="35"/>
                    </a:cubicBezTo>
                  </a:path>
                </a:pathLst>
              </a:custGeom>
              <a:solidFill>
                <a:srgbClr val="231F20"/>
              </a:solidFill>
              <a:ln w="9525">
                <a:noFill/>
                <a:round/>
                <a:headEnd/>
                <a:tailEnd/>
              </a:ln>
            </p:spPr>
            <p:txBody>
              <a:bodyPr anchor="ctr"/>
              <a:lstStyle/>
              <a:p>
                <a:endParaRPr lang="zh-TW" altLang="en-US"/>
              </a:p>
            </p:txBody>
          </p:sp>
          <p:sp>
            <p:nvSpPr>
              <p:cNvPr id="21580" name="ís1îḓè"/>
              <p:cNvSpPr>
                <a:spLocks noChangeArrowheads="1"/>
              </p:cNvSpPr>
              <p:nvPr/>
            </p:nvSpPr>
            <p:spPr bwMode="auto">
              <a:xfrm>
                <a:off x="6103648" y="3082790"/>
                <a:ext cx="8193" cy="10113"/>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1581" name="iṥḷïḋé"/>
              <p:cNvSpPr>
                <a:spLocks noChangeArrowheads="1"/>
              </p:cNvSpPr>
              <p:nvPr/>
            </p:nvSpPr>
            <p:spPr bwMode="auto">
              <a:xfrm>
                <a:off x="6006972" y="3148527"/>
                <a:ext cx="9831" cy="10113"/>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1582" name="íṡlîḑê"/>
              <p:cNvSpPr>
                <a:spLocks/>
              </p:cNvSpPr>
              <p:nvPr/>
            </p:nvSpPr>
            <p:spPr bwMode="auto">
              <a:xfrm>
                <a:off x="5952899" y="3003569"/>
                <a:ext cx="194989" cy="148332"/>
              </a:xfrm>
              <a:custGeom>
                <a:avLst/>
                <a:gdLst>
                  <a:gd name="T0" fmla="*/ 404475638 w 94"/>
                  <a:gd name="T1" fmla="*/ 0 h 70"/>
                  <a:gd name="T2" fmla="*/ 0 w 94"/>
                  <a:gd name="T3" fmla="*/ 260437040 h 70"/>
                  <a:gd name="T4" fmla="*/ 21515170 w 94"/>
                  <a:gd name="T5" fmla="*/ 314319741 h 70"/>
                  <a:gd name="T6" fmla="*/ 404475638 w 94"/>
                  <a:gd name="T7" fmla="*/ 0 h 70"/>
                  <a:gd name="T8" fmla="*/ 0 60000 65536"/>
                  <a:gd name="T9" fmla="*/ 0 60000 65536"/>
                  <a:gd name="T10" fmla="*/ 0 60000 65536"/>
                  <a:gd name="T11" fmla="*/ 0 60000 65536"/>
                  <a:gd name="T12" fmla="*/ 0 w 94"/>
                  <a:gd name="T13" fmla="*/ 0 h 70"/>
                  <a:gd name="T14" fmla="*/ 94 w 94"/>
                  <a:gd name="T15" fmla="*/ 70 h 70"/>
                </a:gdLst>
                <a:ahLst/>
                <a:cxnLst>
                  <a:cxn ang="T8">
                    <a:pos x="T0" y="T1"/>
                  </a:cxn>
                  <a:cxn ang="T9">
                    <a:pos x="T2" y="T3"/>
                  </a:cxn>
                  <a:cxn ang="T10">
                    <a:pos x="T4" y="T5"/>
                  </a:cxn>
                  <a:cxn ang="T11">
                    <a:pos x="T6" y="T7"/>
                  </a:cxn>
                </a:cxnLst>
                <a:rect l="T12" t="T13" r="T14" b="T15"/>
                <a:pathLst>
                  <a:path w="94" h="70">
                    <a:moveTo>
                      <a:pt x="94" y="0"/>
                    </a:moveTo>
                    <a:cubicBezTo>
                      <a:pt x="94" y="0"/>
                      <a:pt x="61" y="65"/>
                      <a:pt x="0" y="58"/>
                    </a:cubicBezTo>
                    <a:cubicBezTo>
                      <a:pt x="5" y="70"/>
                      <a:pt x="5" y="70"/>
                      <a:pt x="5" y="70"/>
                    </a:cubicBezTo>
                    <a:cubicBezTo>
                      <a:pt x="5" y="70"/>
                      <a:pt x="77" y="68"/>
                      <a:pt x="94" y="0"/>
                    </a:cubicBezTo>
                  </a:path>
                </a:pathLst>
              </a:custGeom>
              <a:solidFill>
                <a:srgbClr val="231F20"/>
              </a:solidFill>
              <a:ln w="9525">
                <a:noFill/>
                <a:round/>
                <a:headEnd/>
                <a:tailEnd/>
              </a:ln>
            </p:spPr>
            <p:txBody>
              <a:bodyPr anchor="ctr"/>
              <a:lstStyle/>
              <a:p>
                <a:endParaRPr lang="zh-TW" altLang="en-US"/>
              </a:p>
            </p:txBody>
          </p:sp>
          <p:sp>
            <p:nvSpPr>
              <p:cNvPr id="21583" name="iśļiḋè"/>
              <p:cNvSpPr>
                <a:spLocks/>
              </p:cNvSpPr>
              <p:nvPr/>
            </p:nvSpPr>
            <p:spPr bwMode="auto">
              <a:xfrm>
                <a:off x="6336325" y="2620941"/>
                <a:ext cx="40965" cy="45511"/>
              </a:xfrm>
              <a:custGeom>
                <a:avLst/>
                <a:gdLst>
                  <a:gd name="T0" fmla="*/ 88322694 w 19"/>
                  <a:gd name="T1" fmla="*/ 4696302 h 21"/>
                  <a:gd name="T2" fmla="*/ 88322694 w 19"/>
                  <a:gd name="T3" fmla="*/ 98631004 h 21"/>
                  <a:gd name="T4" fmla="*/ 0 w 19"/>
                  <a:gd name="T5" fmla="*/ 23483676 h 21"/>
                  <a:gd name="T6" fmla="*/ 88322694 w 19"/>
                  <a:gd name="T7" fmla="*/ 4696302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9" y="1"/>
                    </a:moveTo>
                    <a:cubicBezTo>
                      <a:pt x="19" y="21"/>
                      <a:pt x="19" y="21"/>
                      <a:pt x="19" y="21"/>
                    </a:cubicBezTo>
                    <a:cubicBezTo>
                      <a:pt x="19" y="21"/>
                      <a:pt x="3" y="10"/>
                      <a:pt x="0" y="5"/>
                    </a:cubicBezTo>
                    <a:cubicBezTo>
                      <a:pt x="0" y="5"/>
                      <a:pt x="8" y="0"/>
                      <a:pt x="19" y="1"/>
                    </a:cubicBezTo>
                  </a:path>
                </a:pathLst>
              </a:custGeom>
              <a:solidFill>
                <a:srgbClr val="231F20"/>
              </a:solidFill>
              <a:ln w="9525">
                <a:noFill/>
                <a:round/>
                <a:headEnd/>
                <a:tailEnd/>
              </a:ln>
            </p:spPr>
            <p:txBody>
              <a:bodyPr anchor="ctr"/>
              <a:lstStyle/>
              <a:p>
                <a:endParaRPr lang="zh-TW" altLang="en-US"/>
              </a:p>
            </p:txBody>
          </p:sp>
          <p:sp>
            <p:nvSpPr>
              <p:cNvPr id="21584" name="ïsḻïďè"/>
              <p:cNvSpPr>
                <a:spLocks/>
              </p:cNvSpPr>
              <p:nvPr/>
            </p:nvSpPr>
            <p:spPr bwMode="auto">
              <a:xfrm>
                <a:off x="6477243" y="2656338"/>
                <a:ext cx="40965" cy="64052"/>
              </a:xfrm>
              <a:custGeom>
                <a:avLst/>
                <a:gdLst>
                  <a:gd name="T0" fmla="*/ 0 w 20"/>
                  <a:gd name="T1" fmla="*/ 0 h 30"/>
                  <a:gd name="T2" fmla="*/ 0 w 20"/>
                  <a:gd name="T3" fmla="*/ 104846725 h 30"/>
                  <a:gd name="T4" fmla="*/ 75516932 w 20"/>
                  <a:gd name="T5" fmla="*/ 118521824 h 30"/>
                  <a:gd name="T6" fmla="*/ 0 w 20"/>
                  <a:gd name="T7" fmla="*/ 0 h 30"/>
                  <a:gd name="T8" fmla="*/ 0 60000 65536"/>
                  <a:gd name="T9" fmla="*/ 0 60000 65536"/>
                  <a:gd name="T10" fmla="*/ 0 60000 65536"/>
                  <a:gd name="T11" fmla="*/ 0 60000 65536"/>
                  <a:gd name="T12" fmla="*/ 0 w 20"/>
                  <a:gd name="T13" fmla="*/ 0 h 30"/>
                  <a:gd name="T14" fmla="*/ 20 w 20"/>
                  <a:gd name="T15" fmla="*/ 30 h 30"/>
                </a:gdLst>
                <a:ahLst/>
                <a:cxnLst>
                  <a:cxn ang="T8">
                    <a:pos x="T0" y="T1"/>
                  </a:cxn>
                  <a:cxn ang="T9">
                    <a:pos x="T2" y="T3"/>
                  </a:cxn>
                  <a:cxn ang="T10">
                    <a:pos x="T4" y="T5"/>
                  </a:cxn>
                  <a:cxn ang="T11">
                    <a:pos x="T6" y="T7"/>
                  </a:cxn>
                </a:cxnLst>
                <a:rect l="T12" t="T13" r="T14" b="T15"/>
                <a:pathLst>
                  <a:path w="20" h="30">
                    <a:moveTo>
                      <a:pt x="0" y="0"/>
                    </a:moveTo>
                    <a:cubicBezTo>
                      <a:pt x="0" y="23"/>
                      <a:pt x="0" y="23"/>
                      <a:pt x="0" y="23"/>
                    </a:cubicBezTo>
                    <a:cubicBezTo>
                      <a:pt x="0" y="23"/>
                      <a:pt x="15" y="30"/>
                      <a:pt x="18" y="26"/>
                    </a:cubicBezTo>
                    <a:cubicBezTo>
                      <a:pt x="20" y="23"/>
                      <a:pt x="2" y="0"/>
                      <a:pt x="0" y="0"/>
                    </a:cubicBezTo>
                  </a:path>
                </a:pathLst>
              </a:custGeom>
              <a:solidFill>
                <a:srgbClr val="231F20"/>
              </a:solidFill>
              <a:ln w="9525">
                <a:noFill/>
                <a:round/>
                <a:headEnd/>
                <a:tailEnd/>
              </a:ln>
            </p:spPr>
            <p:txBody>
              <a:bodyPr anchor="ctr"/>
              <a:lstStyle/>
              <a:p>
                <a:endParaRPr lang="zh-TW" altLang="en-US"/>
              </a:p>
            </p:txBody>
          </p:sp>
          <p:sp>
            <p:nvSpPr>
              <p:cNvPr id="21585" name="ïṥḻíḓe"/>
              <p:cNvSpPr>
                <a:spLocks/>
              </p:cNvSpPr>
              <p:nvPr/>
            </p:nvSpPr>
            <p:spPr bwMode="auto">
              <a:xfrm>
                <a:off x="6195408" y="2755788"/>
                <a:ext cx="326076" cy="2029437"/>
              </a:xfrm>
              <a:custGeom>
                <a:avLst/>
                <a:gdLst>
                  <a:gd name="T0" fmla="*/ 621156106 w 157"/>
                  <a:gd name="T1" fmla="*/ 0 h 951"/>
                  <a:gd name="T2" fmla="*/ 539198778 w 157"/>
                  <a:gd name="T3" fmla="*/ 9107927 h 951"/>
                  <a:gd name="T4" fmla="*/ 474494525 w 157"/>
                  <a:gd name="T5" fmla="*/ 592015270 h 951"/>
                  <a:gd name="T6" fmla="*/ 224307035 w 157"/>
                  <a:gd name="T7" fmla="*/ 1256896059 h 951"/>
                  <a:gd name="T8" fmla="*/ 34507982 w 157"/>
                  <a:gd name="T9" fmla="*/ 2147483647 h 951"/>
                  <a:gd name="T10" fmla="*/ 379596061 w 157"/>
                  <a:gd name="T11" fmla="*/ 2147483647 h 951"/>
                  <a:gd name="T12" fmla="*/ 677232848 w 157"/>
                  <a:gd name="T13" fmla="*/ 2147483647 h 951"/>
                  <a:gd name="T14" fmla="*/ 120781028 w 157"/>
                  <a:gd name="T15" fmla="*/ 2147483647 h 951"/>
                  <a:gd name="T16" fmla="*/ 245873735 w 157"/>
                  <a:gd name="T17" fmla="*/ 1302435674 h 951"/>
                  <a:gd name="T18" fmla="*/ 552138097 w 157"/>
                  <a:gd name="T19" fmla="*/ 660326827 h 951"/>
                  <a:gd name="T20" fmla="*/ 621156106 w 157"/>
                  <a:gd name="T21" fmla="*/ 0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951"/>
                  <a:gd name="T35" fmla="*/ 157 w 157"/>
                  <a:gd name="T36" fmla="*/ 951 h 9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951">
                    <a:moveTo>
                      <a:pt x="144" y="0"/>
                    </a:moveTo>
                    <a:cubicBezTo>
                      <a:pt x="144" y="0"/>
                      <a:pt x="132" y="4"/>
                      <a:pt x="125" y="2"/>
                    </a:cubicBezTo>
                    <a:cubicBezTo>
                      <a:pt x="125" y="2"/>
                      <a:pt x="119" y="102"/>
                      <a:pt x="110" y="130"/>
                    </a:cubicBezTo>
                    <a:cubicBezTo>
                      <a:pt x="101" y="158"/>
                      <a:pt x="66" y="254"/>
                      <a:pt x="52" y="276"/>
                    </a:cubicBezTo>
                    <a:cubicBezTo>
                      <a:pt x="52" y="276"/>
                      <a:pt x="15" y="369"/>
                      <a:pt x="8" y="528"/>
                    </a:cubicBezTo>
                    <a:cubicBezTo>
                      <a:pt x="0" y="687"/>
                      <a:pt x="19" y="880"/>
                      <a:pt x="88" y="951"/>
                    </a:cubicBezTo>
                    <a:cubicBezTo>
                      <a:pt x="88" y="951"/>
                      <a:pt x="127" y="941"/>
                      <a:pt x="157" y="875"/>
                    </a:cubicBezTo>
                    <a:cubicBezTo>
                      <a:pt x="157" y="875"/>
                      <a:pt x="27" y="701"/>
                      <a:pt x="28" y="530"/>
                    </a:cubicBezTo>
                    <a:cubicBezTo>
                      <a:pt x="28" y="530"/>
                      <a:pt x="34" y="362"/>
                      <a:pt x="57" y="286"/>
                    </a:cubicBezTo>
                    <a:cubicBezTo>
                      <a:pt x="128" y="145"/>
                      <a:pt x="128" y="145"/>
                      <a:pt x="128" y="145"/>
                    </a:cubicBezTo>
                    <a:lnTo>
                      <a:pt x="144" y="0"/>
                    </a:lnTo>
                    <a:close/>
                  </a:path>
                </a:pathLst>
              </a:custGeom>
              <a:solidFill>
                <a:srgbClr val="231F20"/>
              </a:solidFill>
              <a:ln w="9525">
                <a:noFill/>
                <a:round/>
                <a:headEnd/>
                <a:tailEnd/>
              </a:ln>
            </p:spPr>
            <p:txBody>
              <a:bodyPr anchor="ctr"/>
              <a:lstStyle/>
              <a:p>
                <a:endParaRPr lang="zh-TW" altLang="en-US"/>
              </a:p>
            </p:txBody>
          </p:sp>
          <p:sp>
            <p:nvSpPr>
              <p:cNvPr id="21586" name="î$ḷiďe"/>
              <p:cNvSpPr>
                <a:spLocks/>
              </p:cNvSpPr>
              <p:nvPr/>
            </p:nvSpPr>
            <p:spPr bwMode="auto">
              <a:xfrm>
                <a:off x="6103648" y="3325514"/>
                <a:ext cx="31133" cy="58996"/>
              </a:xfrm>
              <a:custGeom>
                <a:avLst/>
                <a:gdLst>
                  <a:gd name="T0" fmla="*/ 17231081 w 15"/>
                  <a:gd name="T1" fmla="*/ 44394494 h 28"/>
                  <a:gd name="T2" fmla="*/ 0 w 15"/>
                  <a:gd name="T3" fmla="*/ 124304571 h 28"/>
                  <a:gd name="T4" fmla="*/ 38770969 w 15"/>
                  <a:gd name="T5" fmla="*/ 97667884 h 28"/>
                  <a:gd name="T6" fmla="*/ 64617579 w 15"/>
                  <a:gd name="T7" fmla="*/ 0 h 28"/>
                  <a:gd name="T8" fmla="*/ 17231081 w 15"/>
                  <a:gd name="T9" fmla="*/ 44394494 h 28"/>
                  <a:gd name="T10" fmla="*/ 0 60000 65536"/>
                  <a:gd name="T11" fmla="*/ 0 60000 65536"/>
                  <a:gd name="T12" fmla="*/ 0 60000 65536"/>
                  <a:gd name="T13" fmla="*/ 0 60000 65536"/>
                  <a:gd name="T14" fmla="*/ 0 60000 65536"/>
                  <a:gd name="T15" fmla="*/ 0 w 15"/>
                  <a:gd name="T16" fmla="*/ 0 h 28"/>
                  <a:gd name="T17" fmla="*/ 15 w 15"/>
                  <a:gd name="T18" fmla="*/ 28 h 28"/>
                </a:gdLst>
                <a:ahLst/>
                <a:cxnLst>
                  <a:cxn ang="T10">
                    <a:pos x="T0" y="T1"/>
                  </a:cxn>
                  <a:cxn ang="T11">
                    <a:pos x="T2" y="T3"/>
                  </a:cxn>
                  <a:cxn ang="T12">
                    <a:pos x="T4" y="T5"/>
                  </a:cxn>
                  <a:cxn ang="T13">
                    <a:pos x="T6" y="T7"/>
                  </a:cxn>
                  <a:cxn ang="T14">
                    <a:pos x="T8" y="T9"/>
                  </a:cxn>
                </a:cxnLst>
                <a:rect l="T15" t="T16" r="T17" b="T18"/>
                <a:pathLst>
                  <a:path w="15" h="28">
                    <a:moveTo>
                      <a:pt x="4" y="10"/>
                    </a:moveTo>
                    <a:cubicBezTo>
                      <a:pt x="4" y="10"/>
                      <a:pt x="6" y="21"/>
                      <a:pt x="0" y="28"/>
                    </a:cubicBezTo>
                    <a:cubicBezTo>
                      <a:pt x="9" y="22"/>
                      <a:pt x="9" y="22"/>
                      <a:pt x="9" y="22"/>
                    </a:cubicBezTo>
                    <a:cubicBezTo>
                      <a:pt x="15" y="0"/>
                      <a:pt x="15" y="0"/>
                      <a:pt x="15" y="0"/>
                    </a:cubicBezTo>
                    <a:lnTo>
                      <a:pt x="4" y="10"/>
                    </a:lnTo>
                    <a:close/>
                  </a:path>
                </a:pathLst>
              </a:custGeom>
              <a:solidFill>
                <a:srgbClr val="231F20"/>
              </a:solidFill>
              <a:ln w="9525">
                <a:noFill/>
                <a:round/>
                <a:headEnd/>
                <a:tailEnd/>
              </a:ln>
            </p:spPr>
            <p:txBody>
              <a:bodyPr anchor="ctr"/>
              <a:lstStyle/>
              <a:p>
                <a:endParaRPr lang="zh-TW" altLang="en-US"/>
              </a:p>
            </p:txBody>
          </p:sp>
          <p:sp>
            <p:nvSpPr>
              <p:cNvPr id="21587" name="îSľîďè"/>
              <p:cNvSpPr>
                <a:spLocks/>
              </p:cNvSpPr>
              <p:nvPr/>
            </p:nvSpPr>
            <p:spPr bwMode="auto">
              <a:xfrm>
                <a:off x="6043021" y="3384509"/>
                <a:ext cx="96676" cy="407909"/>
              </a:xfrm>
              <a:custGeom>
                <a:avLst/>
                <a:gdLst>
                  <a:gd name="T0" fmla="*/ 88338749 w 46"/>
                  <a:gd name="T1" fmla="*/ 59292027 h 191"/>
                  <a:gd name="T2" fmla="*/ 159008915 w 46"/>
                  <a:gd name="T3" fmla="*/ 0 h 191"/>
                  <a:gd name="T4" fmla="*/ 181095170 w 46"/>
                  <a:gd name="T5" fmla="*/ 273659934 h 191"/>
                  <a:gd name="T6" fmla="*/ 128091487 w 46"/>
                  <a:gd name="T7" fmla="*/ 706955458 h 191"/>
                  <a:gd name="T8" fmla="*/ 39752754 w 46"/>
                  <a:gd name="T9" fmla="*/ 871150524 h 191"/>
                  <a:gd name="T10" fmla="*/ 0 w 46"/>
                  <a:gd name="T11" fmla="*/ 793613668 h 191"/>
                  <a:gd name="T12" fmla="*/ 88338749 w 46"/>
                  <a:gd name="T13" fmla="*/ 59292027 h 191"/>
                  <a:gd name="T14" fmla="*/ 0 60000 65536"/>
                  <a:gd name="T15" fmla="*/ 0 60000 65536"/>
                  <a:gd name="T16" fmla="*/ 0 60000 65536"/>
                  <a:gd name="T17" fmla="*/ 0 60000 65536"/>
                  <a:gd name="T18" fmla="*/ 0 60000 65536"/>
                  <a:gd name="T19" fmla="*/ 0 60000 65536"/>
                  <a:gd name="T20" fmla="*/ 0 60000 65536"/>
                  <a:gd name="T21" fmla="*/ 0 w 46"/>
                  <a:gd name="T22" fmla="*/ 0 h 191"/>
                  <a:gd name="T23" fmla="*/ 46 w 46"/>
                  <a:gd name="T24" fmla="*/ 191 h 1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91">
                    <a:moveTo>
                      <a:pt x="20" y="13"/>
                    </a:moveTo>
                    <a:cubicBezTo>
                      <a:pt x="36" y="0"/>
                      <a:pt x="36" y="0"/>
                      <a:pt x="36" y="0"/>
                    </a:cubicBezTo>
                    <a:cubicBezTo>
                      <a:pt x="41" y="60"/>
                      <a:pt x="41" y="60"/>
                      <a:pt x="41" y="60"/>
                    </a:cubicBezTo>
                    <a:cubicBezTo>
                      <a:pt x="41" y="60"/>
                      <a:pt x="29" y="134"/>
                      <a:pt x="29" y="155"/>
                    </a:cubicBezTo>
                    <a:cubicBezTo>
                      <a:pt x="9" y="191"/>
                      <a:pt x="9" y="191"/>
                      <a:pt x="9" y="191"/>
                    </a:cubicBezTo>
                    <a:cubicBezTo>
                      <a:pt x="0" y="174"/>
                      <a:pt x="0" y="174"/>
                      <a:pt x="0" y="174"/>
                    </a:cubicBezTo>
                    <a:cubicBezTo>
                      <a:pt x="0" y="174"/>
                      <a:pt x="46" y="83"/>
                      <a:pt x="20" y="13"/>
                    </a:cubicBezTo>
                  </a:path>
                </a:pathLst>
              </a:custGeom>
              <a:solidFill>
                <a:srgbClr val="231F20"/>
              </a:solidFill>
              <a:ln w="9525">
                <a:noFill/>
                <a:round/>
                <a:headEnd/>
                <a:tailEnd/>
              </a:ln>
            </p:spPr>
            <p:txBody>
              <a:bodyPr anchor="ctr"/>
              <a:lstStyle/>
              <a:p>
                <a:endParaRPr lang="zh-TW" altLang="en-US"/>
              </a:p>
            </p:txBody>
          </p:sp>
          <p:sp>
            <p:nvSpPr>
              <p:cNvPr id="21588" name="ïŝlíḓê"/>
              <p:cNvSpPr>
                <a:spLocks/>
              </p:cNvSpPr>
              <p:nvPr/>
            </p:nvSpPr>
            <p:spPr bwMode="auto">
              <a:xfrm>
                <a:off x="5572751" y="4149761"/>
                <a:ext cx="204822" cy="355657"/>
              </a:xfrm>
              <a:custGeom>
                <a:avLst/>
                <a:gdLst>
                  <a:gd name="T0" fmla="*/ 428082157 w 98"/>
                  <a:gd name="T1" fmla="*/ 0 h 167"/>
                  <a:gd name="T2" fmla="*/ 131046361 w 98"/>
                  <a:gd name="T3" fmla="*/ 317488845 h 167"/>
                  <a:gd name="T4" fmla="*/ 104835424 w 98"/>
                  <a:gd name="T5" fmla="*/ 757436526 h 167"/>
                  <a:gd name="T6" fmla="*/ 148518959 w 98"/>
                  <a:gd name="T7" fmla="*/ 467160756 h 167"/>
                  <a:gd name="T8" fmla="*/ 428082157 w 98"/>
                  <a:gd name="T9" fmla="*/ 0 h 167"/>
                  <a:gd name="T10" fmla="*/ 0 60000 65536"/>
                  <a:gd name="T11" fmla="*/ 0 60000 65536"/>
                  <a:gd name="T12" fmla="*/ 0 60000 65536"/>
                  <a:gd name="T13" fmla="*/ 0 60000 65536"/>
                  <a:gd name="T14" fmla="*/ 0 60000 65536"/>
                  <a:gd name="T15" fmla="*/ 0 w 98"/>
                  <a:gd name="T16" fmla="*/ 0 h 167"/>
                  <a:gd name="T17" fmla="*/ 98 w 98"/>
                  <a:gd name="T18" fmla="*/ 167 h 167"/>
                </a:gdLst>
                <a:ahLst/>
                <a:cxnLst>
                  <a:cxn ang="T10">
                    <a:pos x="T0" y="T1"/>
                  </a:cxn>
                  <a:cxn ang="T11">
                    <a:pos x="T2" y="T3"/>
                  </a:cxn>
                  <a:cxn ang="T12">
                    <a:pos x="T4" y="T5"/>
                  </a:cxn>
                  <a:cxn ang="T13">
                    <a:pos x="T6" y="T7"/>
                  </a:cxn>
                  <a:cxn ang="T14">
                    <a:pos x="T8" y="T9"/>
                  </a:cxn>
                </a:cxnLst>
                <a:rect l="T15" t="T16" r="T17" b="T18"/>
                <a:pathLst>
                  <a:path w="98" h="167">
                    <a:moveTo>
                      <a:pt x="98" y="0"/>
                    </a:moveTo>
                    <a:cubicBezTo>
                      <a:pt x="98" y="0"/>
                      <a:pt x="46" y="50"/>
                      <a:pt x="30" y="70"/>
                    </a:cubicBezTo>
                    <a:cubicBezTo>
                      <a:pt x="15" y="91"/>
                      <a:pt x="0" y="131"/>
                      <a:pt x="24" y="167"/>
                    </a:cubicBezTo>
                    <a:cubicBezTo>
                      <a:pt x="24" y="167"/>
                      <a:pt x="18" y="141"/>
                      <a:pt x="34" y="103"/>
                    </a:cubicBezTo>
                    <a:cubicBezTo>
                      <a:pt x="51" y="65"/>
                      <a:pt x="94" y="9"/>
                      <a:pt x="98" y="0"/>
                    </a:cubicBezTo>
                  </a:path>
                </a:pathLst>
              </a:custGeom>
              <a:solidFill>
                <a:srgbClr val="FFFFFF"/>
              </a:solidFill>
              <a:ln w="9525">
                <a:noFill/>
                <a:round/>
                <a:headEnd/>
                <a:tailEnd/>
              </a:ln>
            </p:spPr>
            <p:txBody>
              <a:bodyPr anchor="ctr"/>
              <a:lstStyle/>
              <a:p>
                <a:endParaRPr lang="zh-TW" altLang="en-US"/>
              </a:p>
            </p:txBody>
          </p:sp>
          <p:sp>
            <p:nvSpPr>
              <p:cNvPr id="21589" name="îśḻîďé"/>
              <p:cNvSpPr>
                <a:spLocks/>
              </p:cNvSpPr>
              <p:nvPr/>
            </p:nvSpPr>
            <p:spPr bwMode="auto">
              <a:xfrm>
                <a:off x="5505569" y="3699712"/>
                <a:ext cx="455523" cy="187100"/>
              </a:xfrm>
              <a:custGeom>
                <a:avLst/>
                <a:gdLst>
                  <a:gd name="T0" fmla="*/ 0 w 219"/>
                  <a:gd name="T1" fmla="*/ 230543331 h 88"/>
                  <a:gd name="T2" fmla="*/ 173059237 w 219"/>
                  <a:gd name="T3" fmla="*/ 99450027 h 88"/>
                  <a:gd name="T4" fmla="*/ 199017800 w 219"/>
                  <a:gd name="T5" fmla="*/ 167256778 h 88"/>
                  <a:gd name="T6" fmla="*/ 644642086 w 219"/>
                  <a:gd name="T7" fmla="*/ 302870279 h 88"/>
                  <a:gd name="T8" fmla="*/ 947494076 w 219"/>
                  <a:gd name="T9" fmla="*/ 0 h 88"/>
                  <a:gd name="T10" fmla="*/ 666274222 w 219"/>
                  <a:gd name="T11" fmla="*/ 397800109 h 88"/>
                  <a:gd name="T12" fmla="*/ 116813569 w 219"/>
                  <a:gd name="T13" fmla="*/ 198900054 h 88"/>
                  <a:gd name="T14" fmla="*/ 0 w 219"/>
                  <a:gd name="T15" fmla="*/ 230543331 h 88"/>
                  <a:gd name="T16" fmla="*/ 0 60000 65536"/>
                  <a:gd name="T17" fmla="*/ 0 60000 65536"/>
                  <a:gd name="T18" fmla="*/ 0 60000 65536"/>
                  <a:gd name="T19" fmla="*/ 0 60000 65536"/>
                  <a:gd name="T20" fmla="*/ 0 60000 65536"/>
                  <a:gd name="T21" fmla="*/ 0 60000 65536"/>
                  <a:gd name="T22" fmla="*/ 0 60000 65536"/>
                  <a:gd name="T23" fmla="*/ 0 60000 65536"/>
                  <a:gd name="T24" fmla="*/ 0 w 219"/>
                  <a:gd name="T25" fmla="*/ 0 h 88"/>
                  <a:gd name="T26" fmla="*/ 219 w 219"/>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 h="88">
                    <a:moveTo>
                      <a:pt x="0" y="51"/>
                    </a:moveTo>
                    <a:cubicBezTo>
                      <a:pt x="40" y="22"/>
                      <a:pt x="40" y="22"/>
                      <a:pt x="40" y="22"/>
                    </a:cubicBezTo>
                    <a:cubicBezTo>
                      <a:pt x="40" y="22"/>
                      <a:pt x="43" y="35"/>
                      <a:pt x="46" y="37"/>
                    </a:cubicBezTo>
                    <a:cubicBezTo>
                      <a:pt x="49" y="38"/>
                      <a:pt x="149" y="67"/>
                      <a:pt x="149" y="67"/>
                    </a:cubicBezTo>
                    <a:cubicBezTo>
                      <a:pt x="219" y="0"/>
                      <a:pt x="219" y="0"/>
                      <a:pt x="219" y="0"/>
                    </a:cubicBezTo>
                    <a:cubicBezTo>
                      <a:pt x="154" y="88"/>
                      <a:pt x="154" y="88"/>
                      <a:pt x="154" y="88"/>
                    </a:cubicBezTo>
                    <a:cubicBezTo>
                      <a:pt x="27" y="44"/>
                      <a:pt x="27" y="44"/>
                      <a:pt x="27" y="44"/>
                    </a:cubicBezTo>
                    <a:lnTo>
                      <a:pt x="0" y="51"/>
                    </a:lnTo>
                    <a:close/>
                  </a:path>
                </a:pathLst>
              </a:custGeom>
              <a:solidFill>
                <a:srgbClr val="231F20"/>
              </a:solidFill>
              <a:ln w="9525">
                <a:noFill/>
                <a:round/>
                <a:headEnd/>
                <a:tailEnd/>
              </a:ln>
            </p:spPr>
            <p:txBody>
              <a:bodyPr anchor="ctr"/>
              <a:lstStyle/>
              <a:p>
                <a:endParaRPr lang="zh-TW" altLang="en-US"/>
              </a:p>
            </p:txBody>
          </p:sp>
          <p:sp>
            <p:nvSpPr>
              <p:cNvPr id="21590" name="îśļídê"/>
              <p:cNvSpPr>
                <a:spLocks/>
              </p:cNvSpPr>
              <p:nvPr/>
            </p:nvSpPr>
            <p:spPr bwMode="auto">
              <a:xfrm>
                <a:off x="6234734" y="4837478"/>
                <a:ext cx="175327" cy="492189"/>
              </a:xfrm>
              <a:custGeom>
                <a:avLst/>
                <a:gdLst>
                  <a:gd name="T0" fmla="*/ 0 w 84"/>
                  <a:gd name="T1" fmla="*/ 81716170 h 231"/>
                  <a:gd name="T2" fmla="*/ 230895204 w 84"/>
                  <a:gd name="T3" fmla="*/ 0 h 231"/>
                  <a:gd name="T4" fmla="*/ 283174005 w 84"/>
                  <a:gd name="T5" fmla="*/ 472143493 h 231"/>
                  <a:gd name="T6" fmla="*/ 365947104 w 84"/>
                  <a:gd name="T7" fmla="*/ 581098475 h 231"/>
                  <a:gd name="T8" fmla="*/ 226539165 w 84"/>
                  <a:gd name="T9" fmla="*/ 1048701339 h 231"/>
                  <a:gd name="T10" fmla="*/ 300600250 w 84"/>
                  <a:gd name="T11" fmla="*/ 608337187 h 231"/>
                  <a:gd name="T12" fmla="*/ 230895204 w 84"/>
                  <a:gd name="T13" fmla="*/ 508461065 h 231"/>
                  <a:gd name="T14" fmla="*/ 191686674 w 84"/>
                  <a:gd name="T15" fmla="*/ 113495378 h 231"/>
                  <a:gd name="T16" fmla="*/ 13070210 w 84"/>
                  <a:gd name="T17" fmla="*/ 154353479 h 231"/>
                  <a:gd name="T18" fmla="*/ 0 w 84"/>
                  <a:gd name="T19" fmla="*/ 81716170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231"/>
                  <a:gd name="T32" fmla="*/ 84 w 84"/>
                  <a:gd name="T33" fmla="*/ 231 h 2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231">
                    <a:moveTo>
                      <a:pt x="0" y="18"/>
                    </a:moveTo>
                    <a:cubicBezTo>
                      <a:pt x="0" y="18"/>
                      <a:pt x="39" y="11"/>
                      <a:pt x="53" y="0"/>
                    </a:cubicBezTo>
                    <a:cubicBezTo>
                      <a:pt x="65" y="104"/>
                      <a:pt x="65" y="104"/>
                      <a:pt x="65" y="104"/>
                    </a:cubicBezTo>
                    <a:cubicBezTo>
                      <a:pt x="84" y="128"/>
                      <a:pt x="84" y="128"/>
                      <a:pt x="84" y="128"/>
                    </a:cubicBezTo>
                    <a:cubicBezTo>
                      <a:pt x="52" y="231"/>
                      <a:pt x="52" y="231"/>
                      <a:pt x="52" y="231"/>
                    </a:cubicBezTo>
                    <a:cubicBezTo>
                      <a:pt x="69" y="134"/>
                      <a:pt x="69" y="134"/>
                      <a:pt x="69" y="134"/>
                    </a:cubicBezTo>
                    <a:cubicBezTo>
                      <a:pt x="53" y="112"/>
                      <a:pt x="53" y="112"/>
                      <a:pt x="53" y="112"/>
                    </a:cubicBezTo>
                    <a:cubicBezTo>
                      <a:pt x="44" y="25"/>
                      <a:pt x="44" y="25"/>
                      <a:pt x="44" y="25"/>
                    </a:cubicBezTo>
                    <a:cubicBezTo>
                      <a:pt x="44" y="25"/>
                      <a:pt x="22" y="34"/>
                      <a:pt x="3" y="34"/>
                    </a:cubicBezTo>
                    <a:lnTo>
                      <a:pt x="0" y="18"/>
                    </a:lnTo>
                    <a:close/>
                  </a:path>
                </a:pathLst>
              </a:custGeom>
              <a:solidFill>
                <a:srgbClr val="231F20"/>
              </a:solidFill>
              <a:ln w="9525">
                <a:noFill/>
                <a:round/>
                <a:headEnd/>
                <a:tailEnd/>
              </a:ln>
            </p:spPr>
            <p:txBody>
              <a:bodyPr anchor="ctr"/>
              <a:lstStyle/>
              <a:p>
                <a:endParaRPr lang="zh-TW" altLang="en-US"/>
              </a:p>
            </p:txBody>
          </p:sp>
          <p:sp>
            <p:nvSpPr>
              <p:cNvPr id="21591" name="îSļídè"/>
              <p:cNvSpPr>
                <a:spLocks/>
              </p:cNvSpPr>
              <p:nvPr/>
            </p:nvSpPr>
            <p:spPr bwMode="auto">
              <a:xfrm>
                <a:off x="5821814" y="3964348"/>
                <a:ext cx="217931" cy="333745"/>
              </a:xfrm>
              <a:custGeom>
                <a:avLst/>
                <a:gdLst>
                  <a:gd name="T0" fmla="*/ 0 w 133"/>
                  <a:gd name="T1" fmla="*/ 562554204 h 198"/>
                  <a:gd name="T2" fmla="*/ 346357846 w 133"/>
                  <a:gd name="T3" fmla="*/ 0 h 198"/>
                  <a:gd name="T4" fmla="*/ 357097087 w 133"/>
                  <a:gd name="T5" fmla="*/ 73870582 h 198"/>
                  <a:gd name="T6" fmla="*/ 0 w 133"/>
                  <a:gd name="T7" fmla="*/ 562554204 h 198"/>
                  <a:gd name="T8" fmla="*/ 0 60000 65536"/>
                  <a:gd name="T9" fmla="*/ 0 60000 65536"/>
                  <a:gd name="T10" fmla="*/ 0 60000 65536"/>
                  <a:gd name="T11" fmla="*/ 0 60000 65536"/>
                  <a:gd name="T12" fmla="*/ 0 w 133"/>
                  <a:gd name="T13" fmla="*/ 0 h 198"/>
                  <a:gd name="T14" fmla="*/ 133 w 133"/>
                  <a:gd name="T15" fmla="*/ 198 h 198"/>
                </a:gdLst>
                <a:ahLst/>
                <a:cxnLst>
                  <a:cxn ang="T8">
                    <a:pos x="T0" y="T1"/>
                  </a:cxn>
                  <a:cxn ang="T9">
                    <a:pos x="T2" y="T3"/>
                  </a:cxn>
                  <a:cxn ang="T10">
                    <a:pos x="T4" y="T5"/>
                  </a:cxn>
                  <a:cxn ang="T11">
                    <a:pos x="T6" y="T7"/>
                  </a:cxn>
                </a:cxnLst>
                <a:rect l="T12" t="T13" r="T14" b="T15"/>
                <a:pathLst>
                  <a:path w="133" h="198">
                    <a:moveTo>
                      <a:pt x="0" y="198"/>
                    </a:moveTo>
                    <a:lnTo>
                      <a:pt x="129" y="0"/>
                    </a:lnTo>
                    <a:lnTo>
                      <a:pt x="133" y="26"/>
                    </a:lnTo>
                    <a:lnTo>
                      <a:pt x="0" y="198"/>
                    </a:lnTo>
                    <a:close/>
                  </a:path>
                </a:pathLst>
              </a:custGeom>
              <a:solidFill>
                <a:srgbClr val="231F20"/>
              </a:solidFill>
              <a:ln w="9525">
                <a:noFill/>
                <a:round/>
                <a:headEnd/>
                <a:tailEnd/>
              </a:ln>
            </p:spPr>
            <p:txBody>
              <a:bodyPr anchor="ctr"/>
              <a:lstStyle/>
              <a:p>
                <a:endParaRPr lang="zh-TW" altLang="en-US"/>
              </a:p>
            </p:txBody>
          </p:sp>
        </p:grpSp>
        <p:grpSp>
          <p:nvGrpSpPr>
            <p:cNvPr id="21527" name="群組 267"/>
            <p:cNvGrpSpPr>
              <a:grpSpLocks/>
            </p:cNvGrpSpPr>
            <p:nvPr/>
          </p:nvGrpSpPr>
          <p:grpSpPr bwMode="auto">
            <a:xfrm>
              <a:off x="6473457" y="2653562"/>
              <a:ext cx="677855" cy="638239"/>
              <a:chOff x="1074070" y="5665219"/>
              <a:chExt cx="902843" cy="901875"/>
            </a:xfrm>
          </p:grpSpPr>
          <p:sp>
            <p:nvSpPr>
              <p:cNvPr id="21549" name="îSľîdê"/>
              <p:cNvSpPr>
                <a:spLocks noChangeArrowheads="1"/>
              </p:cNvSpPr>
              <p:nvPr/>
            </p:nvSpPr>
            <p:spPr bwMode="auto">
              <a:xfrm>
                <a:off x="1074070" y="5665219"/>
                <a:ext cx="902843" cy="901875"/>
              </a:xfrm>
              <a:prstGeom prst="ellipse">
                <a:avLst/>
              </a:prstGeom>
              <a:solidFill>
                <a:srgbClr val="D1D3D4"/>
              </a:solidFill>
              <a:ln w="9525">
                <a:noFill/>
                <a:round/>
                <a:headEnd/>
                <a:tailEnd/>
              </a:ln>
            </p:spPr>
            <p:txBody>
              <a:bodyPr anchor="ctr"/>
              <a:lstStyle/>
              <a:p>
                <a:pPr algn="ctr"/>
                <a:endParaRPr kumimoji="0" lang="zh-TW" altLang="en-US">
                  <a:latin typeface="Calibri" pitchFamily="34" charset="0"/>
                </a:endParaRPr>
              </a:p>
            </p:txBody>
          </p:sp>
          <p:sp>
            <p:nvSpPr>
              <p:cNvPr id="21550" name="îśḻíḓê"/>
              <p:cNvSpPr>
                <a:spLocks noChangeArrowheads="1"/>
              </p:cNvSpPr>
              <p:nvPr/>
            </p:nvSpPr>
            <p:spPr bwMode="auto">
              <a:xfrm>
                <a:off x="1136969" y="5728118"/>
                <a:ext cx="778013" cy="776077"/>
              </a:xfrm>
              <a:prstGeom prst="ellipse">
                <a:avLst/>
              </a:prstGeom>
              <a:solidFill>
                <a:srgbClr val="10656B"/>
              </a:solidFill>
              <a:ln w="9525">
                <a:noFill/>
                <a:round/>
                <a:headEnd/>
                <a:tailEnd/>
              </a:ln>
            </p:spPr>
            <p:txBody>
              <a:bodyPr anchor="ctr"/>
              <a:lstStyle/>
              <a:p>
                <a:pPr algn="ctr"/>
                <a:endParaRPr kumimoji="0" lang="zh-TW" altLang="en-US">
                  <a:latin typeface="Calibri" pitchFamily="34" charset="0"/>
                </a:endParaRPr>
              </a:p>
            </p:txBody>
          </p:sp>
          <p:sp>
            <p:nvSpPr>
              <p:cNvPr id="21551" name="îşľiḍê"/>
              <p:cNvSpPr>
                <a:spLocks/>
              </p:cNvSpPr>
              <p:nvPr/>
            </p:nvSpPr>
            <p:spPr bwMode="auto">
              <a:xfrm>
                <a:off x="1234704" y="5895526"/>
                <a:ext cx="303851" cy="417069"/>
              </a:xfrm>
              <a:custGeom>
                <a:avLst/>
                <a:gdLst>
                  <a:gd name="T0" fmla="*/ 347088067 w 266"/>
                  <a:gd name="T1" fmla="*/ 472648857 h 365"/>
                  <a:gd name="T2" fmla="*/ 69156931 w 266"/>
                  <a:gd name="T3" fmla="*/ 476565876 h 365"/>
                  <a:gd name="T4" fmla="*/ 0 w 266"/>
                  <a:gd name="T5" fmla="*/ 88785426 h 365"/>
                  <a:gd name="T6" fmla="*/ 275322078 w 266"/>
                  <a:gd name="T7" fmla="*/ 67894258 h 365"/>
                  <a:gd name="T8" fmla="*/ 347088067 w 266"/>
                  <a:gd name="T9" fmla="*/ 472648857 h 365"/>
                  <a:gd name="T10" fmla="*/ 0 60000 65536"/>
                  <a:gd name="T11" fmla="*/ 0 60000 65536"/>
                  <a:gd name="T12" fmla="*/ 0 60000 65536"/>
                  <a:gd name="T13" fmla="*/ 0 60000 65536"/>
                  <a:gd name="T14" fmla="*/ 0 60000 65536"/>
                  <a:gd name="T15" fmla="*/ 0 w 266"/>
                  <a:gd name="T16" fmla="*/ 0 h 365"/>
                  <a:gd name="T17" fmla="*/ 266 w 266"/>
                  <a:gd name="T18" fmla="*/ 365 h 365"/>
                </a:gdLst>
                <a:ahLst/>
                <a:cxnLst>
                  <a:cxn ang="T10">
                    <a:pos x="T0" y="T1"/>
                  </a:cxn>
                  <a:cxn ang="T11">
                    <a:pos x="T2" y="T3"/>
                  </a:cxn>
                  <a:cxn ang="T12">
                    <a:pos x="T4" y="T5"/>
                  </a:cxn>
                  <a:cxn ang="T13">
                    <a:pos x="T6" y="T7"/>
                  </a:cxn>
                  <a:cxn ang="T14">
                    <a:pos x="T8" y="T9"/>
                  </a:cxn>
                </a:cxnLst>
                <a:rect l="T15" t="T16" r="T17" b="T18"/>
                <a:pathLst>
                  <a:path w="266" h="365">
                    <a:moveTo>
                      <a:pt x="266" y="362"/>
                    </a:moveTo>
                    <a:cubicBezTo>
                      <a:pt x="266" y="362"/>
                      <a:pt x="187" y="299"/>
                      <a:pt x="53" y="365"/>
                    </a:cubicBezTo>
                    <a:cubicBezTo>
                      <a:pt x="0" y="68"/>
                      <a:pt x="0" y="68"/>
                      <a:pt x="0" y="68"/>
                    </a:cubicBezTo>
                    <a:cubicBezTo>
                      <a:pt x="0" y="68"/>
                      <a:pt x="90" y="0"/>
                      <a:pt x="211" y="52"/>
                    </a:cubicBezTo>
                    <a:lnTo>
                      <a:pt x="266" y="362"/>
                    </a:lnTo>
                    <a:close/>
                  </a:path>
                </a:pathLst>
              </a:custGeom>
              <a:solidFill>
                <a:srgbClr val="D1D3D4"/>
              </a:solidFill>
              <a:ln w="9525">
                <a:noFill/>
                <a:round/>
                <a:headEnd/>
                <a:tailEnd/>
              </a:ln>
            </p:spPr>
            <p:txBody>
              <a:bodyPr anchor="ctr"/>
              <a:lstStyle/>
              <a:p>
                <a:endParaRPr lang="zh-TW" altLang="en-US"/>
              </a:p>
            </p:txBody>
          </p:sp>
          <p:sp>
            <p:nvSpPr>
              <p:cNvPr id="21552" name="îṥ1îďê"/>
              <p:cNvSpPr>
                <a:spLocks/>
              </p:cNvSpPr>
              <p:nvPr/>
            </p:nvSpPr>
            <p:spPr bwMode="auto">
              <a:xfrm>
                <a:off x="1475656" y="5910042"/>
                <a:ext cx="316431" cy="398683"/>
              </a:xfrm>
              <a:custGeom>
                <a:avLst/>
                <a:gdLst>
                  <a:gd name="T0" fmla="*/ 306203608 w 327"/>
                  <a:gd name="T1" fmla="*/ 342722248 h 412"/>
                  <a:gd name="T2" fmla="*/ 60866027 w 327"/>
                  <a:gd name="T3" fmla="*/ 385796450 h 412"/>
                  <a:gd name="T4" fmla="*/ 0 w 327"/>
                  <a:gd name="T5" fmla="*/ 44010928 h 412"/>
                  <a:gd name="T6" fmla="*/ 245337536 w 327"/>
                  <a:gd name="T7" fmla="*/ 0 h 412"/>
                  <a:gd name="T8" fmla="*/ 306203608 w 327"/>
                  <a:gd name="T9" fmla="*/ 342722248 h 412"/>
                  <a:gd name="T10" fmla="*/ 0 60000 65536"/>
                  <a:gd name="T11" fmla="*/ 0 60000 65536"/>
                  <a:gd name="T12" fmla="*/ 0 60000 65536"/>
                  <a:gd name="T13" fmla="*/ 0 60000 65536"/>
                  <a:gd name="T14" fmla="*/ 0 60000 65536"/>
                  <a:gd name="T15" fmla="*/ 0 w 327"/>
                  <a:gd name="T16" fmla="*/ 0 h 412"/>
                  <a:gd name="T17" fmla="*/ 327 w 327"/>
                  <a:gd name="T18" fmla="*/ 412 h 412"/>
                </a:gdLst>
                <a:ahLst/>
                <a:cxnLst>
                  <a:cxn ang="T10">
                    <a:pos x="T0" y="T1"/>
                  </a:cxn>
                  <a:cxn ang="T11">
                    <a:pos x="T2" y="T3"/>
                  </a:cxn>
                  <a:cxn ang="T12">
                    <a:pos x="T4" y="T5"/>
                  </a:cxn>
                  <a:cxn ang="T13">
                    <a:pos x="T6" y="T7"/>
                  </a:cxn>
                  <a:cxn ang="T14">
                    <a:pos x="T8" y="T9"/>
                  </a:cxn>
                </a:cxnLst>
                <a:rect l="T15" t="T16" r="T17" b="T18"/>
                <a:pathLst>
                  <a:path w="327" h="412">
                    <a:moveTo>
                      <a:pt x="327" y="366"/>
                    </a:moveTo>
                    <a:lnTo>
                      <a:pt x="65" y="412"/>
                    </a:lnTo>
                    <a:lnTo>
                      <a:pt x="0" y="47"/>
                    </a:lnTo>
                    <a:lnTo>
                      <a:pt x="262" y="0"/>
                    </a:lnTo>
                    <a:lnTo>
                      <a:pt x="327" y="366"/>
                    </a:lnTo>
                    <a:close/>
                  </a:path>
                </a:pathLst>
              </a:custGeom>
              <a:solidFill>
                <a:srgbClr val="D1D3D4"/>
              </a:solidFill>
              <a:ln w="9525">
                <a:noFill/>
                <a:round/>
                <a:headEnd/>
                <a:tailEnd/>
              </a:ln>
            </p:spPr>
            <p:txBody>
              <a:bodyPr anchor="ctr"/>
              <a:lstStyle/>
              <a:p>
                <a:endParaRPr lang="zh-TW" altLang="en-US"/>
              </a:p>
            </p:txBody>
          </p:sp>
          <p:sp>
            <p:nvSpPr>
              <p:cNvPr id="273" name="標題 1"/>
              <p:cNvSpPr txBox="1">
                <a:spLocks/>
              </p:cNvSpPr>
              <p:nvPr/>
            </p:nvSpPr>
            <p:spPr>
              <a:xfrm>
                <a:off x="1179678" y="5840909"/>
                <a:ext cx="697845" cy="35902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kumimoji="0" lang="zh-TW" altLang="en-US" sz="900" dirty="0" smtClean="0">
                    <a:solidFill>
                      <a:schemeClr val="accent2">
                        <a:lumMod val="50000"/>
                      </a:schemeClr>
                    </a:solidFill>
                    <a:latin typeface="微軟正黑體" panose="020B0604030504040204" pitchFamily="34" charset="-120"/>
                    <a:ea typeface="微軟正黑體" panose="020B0604030504040204" pitchFamily="34" charset="-120"/>
                  </a:rPr>
                  <a:t>證 照</a:t>
                </a:r>
                <a:endParaRPr kumimoji="0" lang="zh-TW" altLang="en-US" sz="90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21554" name="ïṩḻïdè"/>
              <p:cNvSpPr>
                <a:spLocks/>
              </p:cNvSpPr>
              <p:nvPr/>
            </p:nvSpPr>
            <p:spPr bwMode="auto">
              <a:xfrm>
                <a:off x="1331640" y="6136679"/>
                <a:ext cx="184547" cy="15479"/>
              </a:xfrm>
              <a:custGeom>
                <a:avLst/>
                <a:gdLst>
                  <a:gd name="T0" fmla="*/ 256072114 w 133"/>
                  <a:gd name="T1" fmla="*/ 9900931 h 11"/>
                  <a:gd name="T2" fmla="*/ 244520587 w 133"/>
                  <a:gd name="T3" fmla="*/ 21781765 h 11"/>
                  <a:gd name="T4" fmla="*/ 9626969 w 133"/>
                  <a:gd name="T5" fmla="*/ 21781765 h 11"/>
                  <a:gd name="T6" fmla="*/ 0 w 133"/>
                  <a:gd name="T7" fmla="*/ 9900931 h 11"/>
                  <a:gd name="T8" fmla="*/ 0 w 133"/>
                  <a:gd name="T9" fmla="*/ 9900931 h 11"/>
                  <a:gd name="T10" fmla="*/ 9626969 w 133"/>
                  <a:gd name="T11" fmla="*/ 0 h 11"/>
                  <a:gd name="T12" fmla="*/ 244520587 w 133"/>
                  <a:gd name="T13" fmla="*/ 0 h 11"/>
                  <a:gd name="T14" fmla="*/ 256072114 w 133"/>
                  <a:gd name="T15" fmla="*/ 9900931 h 11"/>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
                  <a:gd name="T26" fmla="*/ 133 w 13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w="9525">
                <a:noFill/>
                <a:round/>
                <a:headEnd/>
                <a:tailEnd/>
              </a:ln>
            </p:spPr>
            <p:txBody>
              <a:bodyPr anchor="ctr"/>
              <a:lstStyle/>
              <a:p>
                <a:endParaRPr lang="zh-TW" altLang="en-US"/>
              </a:p>
            </p:txBody>
          </p:sp>
          <p:sp>
            <p:nvSpPr>
              <p:cNvPr id="21555" name="ïṣļîḑê"/>
              <p:cNvSpPr>
                <a:spLocks/>
              </p:cNvSpPr>
              <p:nvPr/>
            </p:nvSpPr>
            <p:spPr bwMode="auto">
              <a:xfrm>
                <a:off x="1331640" y="6187876"/>
                <a:ext cx="184547" cy="16669"/>
              </a:xfrm>
              <a:custGeom>
                <a:avLst/>
                <a:gdLst>
                  <a:gd name="T0" fmla="*/ 256072114 w 133"/>
                  <a:gd name="T1" fmla="*/ 11578011 h 12"/>
                  <a:gd name="T2" fmla="*/ 244520587 w 133"/>
                  <a:gd name="T3" fmla="*/ 23154634 h 12"/>
                  <a:gd name="T4" fmla="*/ 9626969 w 133"/>
                  <a:gd name="T5" fmla="*/ 23154634 h 12"/>
                  <a:gd name="T6" fmla="*/ 0 w 133"/>
                  <a:gd name="T7" fmla="*/ 11578011 h 12"/>
                  <a:gd name="T8" fmla="*/ 0 w 133"/>
                  <a:gd name="T9" fmla="*/ 11578011 h 12"/>
                  <a:gd name="T10" fmla="*/ 9626969 w 133"/>
                  <a:gd name="T11" fmla="*/ 0 h 12"/>
                  <a:gd name="T12" fmla="*/ 244520587 w 133"/>
                  <a:gd name="T13" fmla="*/ 0 h 12"/>
                  <a:gd name="T14" fmla="*/ 256072114 w 133"/>
                  <a:gd name="T15" fmla="*/ 11578011 h 12"/>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2"/>
                  <a:gd name="T26" fmla="*/ 133 w 13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w="9525">
                <a:noFill/>
                <a:round/>
                <a:headEnd/>
                <a:tailEnd/>
              </a:ln>
            </p:spPr>
            <p:txBody>
              <a:bodyPr anchor="ctr"/>
              <a:lstStyle/>
              <a:p>
                <a:endParaRPr lang="zh-TW" altLang="en-US"/>
              </a:p>
            </p:txBody>
          </p:sp>
          <p:sp>
            <p:nvSpPr>
              <p:cNvPr id="21556" name="iṡľíďe"/>
              <p:cNvSpPr>
                <a:spLocks/>
              </p:cNvSpPr>
              <p:nvPr/>
            </p:nvSpPr>
            <p:spPr bwMode="auto">
              <a:xfrm>
                <a:off x="1331640" y="6240264"/>
                <a:ext cx="184547" cy="15479"/>
              </a:xfrm>
              <a:custGeom>
                <a:avLst/>
                <a:gdLst>
                  <a:gd name="T0" fmla="*/ 256072114 w 133"/>
                  <a:gd name="T1" fmla="*/ 11880837 h 11"/>
                  <a:gd name="T2" fmla="*/ 244520587 w 133"/>
                  <a:gd name="T3" fmla="*/ 21781765 h 11"/>
                  <a:gd name="T4" fmla="*/ 9626969 w 133"/>
                  <a:gd name="T5" fmla="*/ 21781765 h 11"/>
                  <a:gd name="T6" fmla="*/ 0 w 133"/>
                  <a:gd name="T7" fmla="*/ 11880837 h 11"/>
                  <a:gd name="T8" fmla="*/ 0 w 133"/>
                  <a:gd name="T9" fmla="*/ 11880837 h 11"/>
                  <a:gd name="T10" fmla="*/ 9626969 w 133"/>
                  <a:gd name="T11" fmla="*/ 0 h 11"/>
                  <a:gd name="T12" fmla="*/ 244520587 w 133"/>
                  <a:gd name="T13" fmla="*/ 0 h 11"/>
                  <a:gd name="T14" fmla="*/ 256072114 w 133"/>
                  <a:gd name="T15" fmla="*/ 11880837 h 11"/>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
                  <a:gd name="T26" fmla="*/ 133 w 13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w="9525">
                <a:noFill/>
                <a:round/>
                <a:headEnd/>
                <a:tailEnd/>
              </a:ln>
            </p:spPr>
            <p:txBody>
              <a:bodyPr anchor="ctr"/>
              <a:lstStyle/>
              <a:p>
                <a:endParaRPr lang="zh-TW" altLang="en-US"/>
              </a:p>
            </p:txBody>
          </p:sp>
          <p:sp>
            <p:nvSpPr>
              <p:cNvPr id="21557" name="íṧlidê"/>
              <p:cNvSpPr>
                <a:spLocks/>
              </p:cNvSpPr>
              <p:nvPr/>
            </p:nvSpPr>
            <p:spPr bwMode="auto">
              <a:xfrm>
                <a:off x="1547664" y="6136679"/>
                <a:ext cx="184547" cy="15479"/>
              </a:xfrm>
              <a:custGeom>
                <a:avLst/>
                <a:gdLst>
                  <a:gd name="T0" fmla="*/ 256072114 w 133"/>
                  <a:gd name="T1" fmla="*/ 9900931 h 11"/>
                  <a:gd name="T2" fmla="*/ 244520587 w 133"/>
                  <a:gd name="T3" fmla="*/ 21781765 h 11"/>
                  <a:gd name="T4" fmla="*/ 9626969 w 133"/>
                  <a:gd name="T5" fmla="*/ 21781765 h 11"/>
                  <a:gd name="T6" fmla="*/ 0 w 133"/>
                  <a:gd name="T7" fmla="*/ 9900931 h 11"/>
                  <a:gd name="T8" fmla="*/ 0 w 133"/>
                  <a:gd name="T9" fmla="*/ 9900931 h 11"/>
                  <a:gd name="T10" fmla="*/ 9626969 w 133"/>
                  <a:gd name="T11" fmla="*/ 0 h 11"/>
                  <a:gd name="T12" fmla="*/ 244520587 w 133"/>
                  <a:gd name="T13" fmla="*/ 0 h 11"/>
                  <a:gd name="T14" fmla="*/ 256072114 w 133"/>
                  <a:gd name="T15" fmla="*/ 9900931 h 11"/>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
                  <a:gd name="T26" fmla="*/ 133 w 13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w="9525">
                <a:noFill/>
                <a:round/>
                <a:headEnd/>
                <a:tailEnd/>
              </a:ln>
            </p:spPr>
            <p:txBody>
              <a:bodyPr anchor="ctr"/>
              <a:lstStyle/>
              <a:p>
                <a:endParaRPr lang="zh-TW" altLang="en-US"/>
              </a:p>
            </p:txBody>
          </p:sp>
          <p:sp>
            <p:nvSpPr>
              <p:cNvPr id="21558" name="íšliḍe"/>
              <p:cNvSpPr>
                <a:spLocks/>
              </p:cNvSpPr>
              <p:nvPr/>
            </p:nvSpPr>
            <p:spPr bwMode="auto">
              <a:xfrm>
                <a:off x="1547664" y="6187876"/>
                <a:ext cx="184547" cy="16669"/>
              </a:xfrm>
              <a:custGeom>
                <a:avLst/>
                <a:gdLst>
                  <a:gd name="T0" fmla="*/ 256072114 w 133"/>
                  <a:gd name="T1" fmla="*/ 11578011 h 12"/>
                  <a:gd name="T2" fmla="*/ 244520587 w 133"/>
                  <a:gd name="T3" fmla="*/ 23154634 h 12"/>
                  <a:gd name="T4" fmla="*/ 9626969 w 133"/>
                  <a:gd name="T5" fmla="*/ 23154634 h 12"/>
                  <a:gd name="T6" fmla="*/ 0 w 133"/>
                  <a:gd name="T7" fmla="*/ 11578011 h 12"/>
                  <a:gd name="T8" fmla="*/ 0 w 133"/>
                  <a:gd name="T9" fmla="*/ 11578011 h 12"/>
                  <a:gd name="T10" fmla="*/ 9626969 w 133"/>
                  <a:gd name="T11" fmla="*/ 0 h 12"/>
                  <a:gd name="T12" fmla="*/ 244520587 w 133"/>
                  <a:gd name="T13" fmla="*/ 0 h 12"/>
                  <a:gd name="T14" fmla="*/ 256072114 w 133"/>
                  <a:gd name="T15" fmla="*/ 11578011 h 12"/>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2"/>
                  <a:gd name="T26" fmla="*/ 133 w 133"/>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w="9525">
                <a:noFill/>
                <a:round/>
                <a:headEnd/>
                <a:tailEnd/>
              </a:ln>
            </p:spPr>
            <p:txBody>
              <a:bodyPr anchor="ctr"/>
              <a:lstStyle/>
              <a:p>
                <a:endParaRPr lang="zh-TW" altLang="en-US"/>
              </a:p>
            </p:txBody>
          </p:sp>
          <p:sp>
            <p:nvSpPr>
              <p:cNvPr id="21559" name="ïṧlíḓe"/>
              <p:cNvSpPr>
                <a:spLocks/>
              </p:cNvSpPr>
              <p:nvPr/>
            </p:nvSpPr>
            <p:spPr bwMode="auto">
              <a:xfrm>
                <a:off x="1547664" y="6240264"/>
                <a:ext cx="184547" cy="15479"/>
              </a:xfrm>
              <a:custGeom>
                <a:avLst/>
                <a:gdLst>
                  <a:gd name="T0" fmla="*/ 256072114 w 133"/>
                  <a:gd name="T1" fmla="*/ 11880837 h 11"/>
                  <a:gd name="T2" fmla="*/ 244520587 w 133"/>
                  <a:gd name="T3" fmla="*/ 21781765 h 11"/>
                  <a:gd name="T4" fmla="*/ 9626969 w 133"/>
                  <a:gd name="T5" fmla="*/ 21781765 h 11"/>
                  <a:gd name="T6" fmla="*/ 0 w 133"/>
                  <a:gd name="T7" fmla="*/ 11880837 h 11"/>
                  <a:gd name="T8" fmla="*/ 0 w 133"/>
                  <a:gd name="T9" fmla="*/ 11880837 h 11"/>
                  <a:gd name="T10" fmla="*/ 9626969 w 133"/>
                  <a:gd name="T11" fmla="*/ 0 h 11"/>
                  <a:gd name="T12" fmla="*/ 244520587 w 133"/>
                  <a:gd name="T13" fmla="*/ 0 h 11"/>
                  <a:gd name="T14" fmla="*/ 256072114 w 133"/>
                  <a:gd name="T15" fmla="*/ 11880837 h 11"/>
                  <a:gd name="T16" fmla="*/ 0 60000 65536"/>
                  <a:gd name="T17" fmla="*/ 0 60000 65536"/>
                  <a:gd name="T18" fmla="*/ 0 60000 65536"/>
                  <a:gd name="T19" fmla="*/ 0 60000 65536"/>
                  <a:gd name="T20" fmla="*/ 0 60000 65536"/>
                  <a:gd name="T21" fmla="*/ 0 60000 65536"/>
                  <a:gd name="T22" fmla="*/ 0 60000 65536"/>
                  <a:gd name="T23" fmla="*/ 0 60000 65536"/>
                  <a:gd name="T24" fmla="*/ 0 w 133"/>
                  <a:gd name="T25" fmla="*/ 0 h 11"/>
                  <a:gd name="T26" fmla="*/ 133 w 13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w="9525">
                <a:noFill/>
                <a:round/>
                <a:headEnd/>
                <a:tailEnd/>
              </a:ln>
            </p:spPr>
            <p:txBody>
              <a:bodyPr anchor="ctr"/>
              <a:lstStyle/>
              <a:p>
                <a:endParaRPr lang="zh-TW" altLang="en-US"/>
              </a:p>
            </p:txBody>
          </p:sp>
        </p:grpSp>
        <p:grpSp>
          <p:nvGrpSpPr>
            <p:cNvPr id="21528" name="群組 6"/>
            <p:cNvGrpSpPr>
              <a:grpSpLocks/>
            </p:cNvGrpSpPr>
            <p:nvPr/>
          </p:nvGrpSpPr>
          <p:grpSpPr bwMode="auto">
            <a:xfrm>
              <a:off x="6331461" y="1585318"/>
              <a:ext cx="776210" cy="740949"/>
              <a:chOff x="7187400" y="1256051"/>
              <a:chExt cx="776210" cy="740949"/>
            </a:xfrm>
          </p:grpSpPr>
          <p:sp>
            <p:nvSpPr>
              <p:cNvPr id="21529" name="îSľîdê"/>
              <p:cNvSpPr>
                <a:spLocks noChangeArrowheads="1"/>
              </p:cNvSpPr>
              <p:nvPr/>
            </p:nvSpPr>
            <p:spPr bwMode="auto">
              <a:xfrm>
                <a:off x="7187400" y="1358761"/>
                <a:ext cx="677855" cy="638239"/>
              </a:xfrm>
              <a:prstGeom prst="ellipse">
                <a:avLst/>
              </a:prstGeom>
              <a:solidFill>
                <a:srgbClr val="D1D3D4"/>
              </a:solidFill>
              <a:ln w="9525">
                <a:noFill/>
                <a:round/>
                <a:headEnd/>
                <a:tailEnd/>
              </a:ln>
            </p:spPr>
            <p:txBody>
              <a:bodyPr anchor="ctr"/>
              <a:lstStyle/>
              <a:p>
                <a:pPr algn="ctr"/>
                <a:endParaRPr kumimoji="0" lang="zh-TW" altLang="en-US">
                  <a:latin typeface="Calibri" pitchFamily="34" charset="0"/>
                </a:endParaRPr>
              </a:p>
            </p:txBody>
          </p:sp>
          <p:sp>
            <p:nvSpPr>
              <p:cNvPr id="21530" name="îśḻíḓê"/>
              <p:cNvSpPr>
                <a:spLocks noChangeArrowheads="1"/>
              </p:cNvSpPr>
              <p:nvPr/>
            </p:nvSpPr>
            <p:spPr bwMode="auto">
              <a:xfrm>
                <a:off x="7233767" y="1407528"/>
                <a:ext cx="584133" cy="549214"/>
              </a:xfrm>
              <a:prstGeom prst="ellipse">
                <a:avLst/>
              </a:prstGeom>
              <a:solidFill>
                <a:srgbClr val="10656B"/>
              </a:solidFill>
              <a:ln w="9525">
                <a:noFill/>
                <a:round/>
                <a:headEnd/>
                <a:tailEnd/>
              </a:ln>
            </p:spPr>
            <p:txBody>
              <a:bodyPr anchor="ctr"/>
              <a:lstStyle/>
              <a:p>
                <a:pPr algn="ctr"/>
                <a:endParaRPr kumimoji="0" lang="zh-TW" altLang="en-US">
                  <a:latin typeface="Calibri" pitchFamily="34" charset="0"/>
                </a:endParaRPr>
              </a:p>
            </p:txBody>
          </p:sp>
          <p:grpSp>
            <p:nvGrpSpPr>
              <p:cNvPr id="21531" name="群組 372"/>
              <p:cNvGrpSpPr>
                <a:grpSpLocks/>
              </p:cNvGrpSpPr>
              <p:nvPr/>
            </p:nvGrpSpPr>
            <p:grpSpPr bwMode="auto">
              <a:xfrm>
                <a:off x="7329437" y="1256051"/>
                <a:ext cx="634173" cy="600699"/>
                <a:chOff x="6406625" y="2101561"/>
                <a:chExt cx="634173" cy="600699"/>
              </a:xfrm>
            </p:grpSpPr>
            <p:sp>
              <p:nvSpPr>
                <p:cNvPr id="21533" name="íṣḷíḑé"/>
                <p:cNvSpPr>
                  <a:spLocks/>
                </p:cNvSpPr>
                <p:nvPr/>
              </p:nvSpPr>
              <p:spPr bwMode="auto">
                <a:xfrm>
                  <a:off x="6406625" y="2101561"/>
                  <a:ext cx="304999" cy="301280"/>
                </a:xfrm>
                <a:custGeom>
                  <a:avLst/>
                  <a:gdLst>
                    <a:gd name="T0" fmla="*/ 318634107 w 129"/>
                    <a:gd name="T1" fmla="*/ 0 h 128"/>
                    <a:gd name="T2" fmla="*/ 0 w 129"/>
                    <a:gd name="T3" fmla="*/ 354568878 h 128"/>
                    <a:gd name="T4" fmla="*/ 503106400 w 129"/>
                    <a:gd name="T5" fmla="*/ 709137756 h 128"/>
                    <a:gd name="T6" fmla="*/ 721119257 w 129"/>
                    <a:gd name="T7" fmla="*/ 465371606 h 128"/>
                    <a:gd name="T8" fmla="*/ 318634107 w 129"/>
                    <a:gd name="T9" fmla="*/ 0 h 128"/>
                    <a:gd name="T10" fmla="*/ 0 60000 65536"/>
                    <a:gd name="T11" fmla="*/ 0 60000 65536"/>
                    <a:gd name="T12" fmla="*/ 0 60000 65536"/>
                    <a:gd name="T13" fmla="*/ 0 60000 65536"/>
                    <a:gd name="T14" fmla="*/ 0 60000 65536"/>
                    <a:gd name="T15" fmla="*/ 0 w 129"/>
                    <a:gd name="T16" fmla="*/ 0 h 128"/>
                    <a:gd name="T17" fmla="*/ 129 w 129"/>
                    <a:gd name="T18" fmla="*/ 128 h 128"/>
                  </a:gdLst>
                  <a:ahLst/>
                  <a:cxnLst>
                    <a:cxn ang="T10">
                      <a:pos x="T0" y="T1"/>
                    </a:cxn>
                    <a:cxn ang="T11">
                      <a:pos x="T2" y="T3"/>
                    </a:cxn>
                    <a:cxn ang="T12">
                      <a:pos x="T4" y="T5"/>
                    </a:cxn>
                    <a:cxn ang="T13">
                      <a:pos x="T6" y="T7"/>
                    </a:cxn>
                    <a:cxn ang="T14">
                      <a:pos x="T8" y="T9"/>
                    </a:cxn>
                  </a:cxnLst>
                  <a:rect l="T15" t="T16" r="T17" b="T18"/>
                  <a:pathLst>
                    <a:path w="129" h="128">
                      <a:moveTo>
                        <a:pt x="57" y="0"/>
                      </a:moveTo>
                      <a:cubicBezTo>
                        <a:pt x="57" y="0"/>
                        <a:pt x="13" y="2"/>
                        <a:pt x="0" y="64"/>
                      </a:cubicBezTo>
                      <a:cubicBezTo>
                        <a:pt x="0" y="64"/>
                        <a:pt x="41" y="88"/>
                        <a:pt x="90" y="128"/>
                      </a:cubicBezTo>
                      <a:cubicBezTo>
                        <a:pt x="129" y="84"/>
                        <a:pt x="129" y="84"/>
                        <a:pt x="129" y="84"/>
                      </a:cubicBezTo>
                      <a:cubicBezTo>
                        <a:pt x="103" y="60"/>
                        <a:pt x="78" y="32"/>
                        <a:pt x="57" y="0"/>
                      </a:cubicBezTo>
                    </a:path>
                  </a:pathLst>
                </a:custGeom>
                <a:solidFill>
                  <a:srgbClr val="EFEAD3"/>
                </a:solidFill>
                <a:ln w="9525">
                  <a:noFill/>
                  <a:round/>
                  <a:headEnd/>
                  <a:tailEnd/>
                </a:ln>
              </p:spPr>
              <p:txBody>
                <a:bodyPr anchor="ctr"/>
                <a:lstStyle/>
                <a:p>
                  <a:endParaRPr lang="zh-TW" altLang="en-US"/>
                </a:p>
              </p:txBody>
            </p:sp>
            <p:sp>
              <p:nvSpPr>
                <p:cNvPr id="21534" name="íSlîďe"/>
                <p:cNvSpPr>
                  <a:spLocks/>
                </p:cNvSpPr>
                <p:nvPr/>
              </p:nvSpPr>
              <p:spPr bwMode="auto">
                <a:xfrm>
                  <a:off x="6724641" y="2393542"/>
                  <a:ext cx="316157" cy="308718"/>
                </a:xfrm>
                <a:custGeom>
                  <a:avLst/>
                  <a:gdLst>
                    <a:gd name="T0" fmla="*/ 745934647 w 134"/>
                    <a:gd name="T1" fmla="*/ 366542508 h 131"/>
                    <a:gd name="T2" fmla="*/ 217100740 w 134"/>
                    <a:gd name="T3" fmla="*/ 0 h 131"/>
                    <a:gd name="T4" fmla="*/ 0 w 134"/>
                    <a:gd name="T5" fmla="*/ 244363218 h 131"/>
                    <a:gd name="T6" fmla="*/ 378534279 w 134"/>
                    <a:gd name="T7" fmla="*/ 694210131 h 131"/>
                    <a:gd name="T8" fmla="*/ 745934647 w 134"/>
                    <a:gd name="T9" fmla="*/ 366542508 h 131"/>
                    <a:gd name="T10" fmla="*/ 0 60000 65536"/>
                    <a:gd name="T11" fmla="*/ 0 60000 65536"/>
                    <a:gd name="T12" fmla="*/ 0 60000 65536"/>
                    <a:gd name="T13" fmla="*/ 0 60000 65536"/>
                    <a:gd name="T14" fmla="*/ 0 60000 65536"/>
                    <a:gd name="T15" fmla="*/ 0 w 134"/>
                    <a:gd name="T16" fmla="*/ 0 h 131"/>
                    <a:gd name="T17" fmla="*/ 134 w 134"/>
                    <a:gd name="T18" fmla="*/ 131 h 131"/>
                  </a:gdLst>
                  <a:ahLst/>
                  <a:cxnLst>
                    <a:cxn ang="T10">
                      <a:pos x="T0" y="T1"/>
                    </a:cxn>
                    <a:cxn ang="T11">
                      <a:pos x="T2" y="T3"/>
                    </a:cxn>
                    <a:cxn ang="T12">
                      <a:pos x="T4" y="T5"/>
                    </a:cxn>
                    <a:cxn ang="T13">
                      <a:pos x="T6" y="T7"/>
                    </a:cxn>
                    <a:cxn ang="T14">
                      <a:pos x="T8" y="T9"/>
                    </a:cxn>
                  </a:cxnLst>
                  <a:rect l="T15" t="T16" r="T17" b="T18"/>
                  <a:pathLst>
                    <a:path w="134" h="131">
                      <a:moveTo>
                        <a:pt x="134" y="66"/>
                      </a:moveTo>
                      <a:cubicBezTo>
                        <a:pt x="134" y="66"/>
                        <a:pt x="90" y="42"/>
                        <a:pt x="39" y="0"/>
                      </a:cubicBezTo>
                      <a:cubicBezTo>
                        <a:pt x="0" y="44"/>
                        <a:pt x="0" y="44"/>
                        <a:pt x="0" y="44"/>
                      </a:cubicBezTo>
                      <a:cubicBezTo>
                        <a:pt x="24" y="68"/>
                        <a:pt x="48" y="95"/>
                        <a:pt x="68" y="125"/>
                      </a:cubicBezTo>
                      <a:cubicBezTo>
                        <a:pt x="68" y="125"/>
                        <a:pt x="108" y="131"/>
                        <a:pt x="134" y="66"/>
                      </a:cubicBezTo>
                    </a:path>
                  </a:pathLst>
                </a:custGeom>
                <a:solidFill>
                  <a:srgbClr val="EFEAD3"/>
                </a:solidFill>
                <a:ln w="9525">
                  <a:noFill/>
                  <a:round/>
                  <a:headEnd/>
                  <a:tailEnd/>
                </a:ln>
              </p:spPr>
              <p:txBody>
                <a:bodyPr anchor="ctr"/>
                <a:lstStyle/>
                <a:p>
                  <a:endParaRPr lang="zh-TW" altLang="en-US"/>
                </a:p>
              </p:txBody>
            </p:sp>
            <p:sp>
              <p:nvSpPr>
                <p:cNvPr id="21535" name="íṧḷíďé"/>
                <p:cNvSpPr>
                  <a:spLocks/>
                </p:cNvSpPr>
                <p:nvPr/>
              </p:nvSpPr>
              <p:spPr bwMode="auto">
                <a:xfrm>
                  <a:off x="6618636" y="2302415"/>
                  <a:ext cx="198993" cy="195273"/>
                </a:xfrm>
                <a:custGeom>
                  <a:avLst/>
                  <a:gdLst>
                    <a:gd name="T0" fmla="*/ 218868605 w 84"/>
                    <a:gd name="T1" fmla="*/ 0 h 83"/>
                    <a:gd name="T2" fmla="*/ 0 w 84"/>
                    <a:gd name="T3" fmla="*/ 238011893 h 83"/>
                    <a:gd name="T4" fmla="*/ 252538682 w 84"/>
                    <a:gd name="T5" fmla="*/ 459416177 h 83"/>
                    <a:gd name="T6" fmla="*/ 471407287 w 84"/>
                    <a:gd name="T7" fmla="*/ 215870767 h 83"/>
                    <a:gd name="T8" fmla="*/ 218868605 w 84"/>
                    <a:gd name="T9" fmla="*/ 0 h 83"/>
                    <a:gd name="T10" fmla="*/ 0 60000 65536"/>
                    <a:gd name="T11" fmla="*/ 0 60000 65536"/>
                    <a:gd name="T12" fmla="*/ 0 60000 65536"/>
                    <a:gd name="T13" fmla="*/ 0 60000 65536"/>
                    <a:gd name="T14" fmla="*/ 0 60000 65536"/>
                    <a:gd name="T15" fmla="*/ 0 w 84"/>
                    <a:gd name="T16" fmla="*/ 0 h 83"/>
                    <a:gd name="T17" fmla="*/ 84 w 84"/>
                    <a:gd name="T18" fmla="*/ 83 h 83"/>
                  </a:gdLst>
                  <a:ahLst/>
                  <a:cxnLst>
                    <a:cxn ang="T10">
                      <a:pos x="T0" y="T1"/>
                    </a:cxn>
                    <a:cxn ang="T11">
                      <a:pos x="T2" y="T3"/>
                    </a:cxn>
                    <a:cxn ang="T12">
                      <a:pos x="T4" y="T5"/>
                    </a:cxn>
                    <a:cxn ang="T13">
                      <a:pos x="T6" y="T7"/>
                    </a:cxn>
                    <a:cxn ang="T14">
                      <a:pos x="T8" y="T9"/>
                    </a:cxn>
                  </a:cxnLst>
                  <a:rect l="T15" t="T16" r="T17" b="T18"/>
                  <a:pathLst>
                    <a:path w="84" h="83">
                      <a:moveTo>
                        <a:pt x="39" y="0"/>
                      </a:moveTo>
                      <a:cubicBezTo>
                        <a:pt x="0" y="43"/>
                        <a:pt x="0" y="43"/>
                        <a:pt x="0" y="43"/>
                      </a:cubicBezTo>
                      <a:cubicBezTo>
                        <a:pt x="14" y="55"/>
                        <a:pt x="30" y="68"/>
                        <a:pt x="45" y="83"/>
                      </a:cubicBezTo>
                      <a:cubicBezTo>
                        <a:pt x="84" y="39"/>
                        <a:pt x="84" y="39"/>
                        <a:pt x="84" y="39"/>
                      </a:cubicBezTo>
                      <a:cubicBezTo>
                        <a:pt x="69" y="27"/>
                        <a:pt x="54" y="14"/>
                        <a:pt x="39" y="0"/>
                      </a:cubicBezTo>
                    </a:path>
                  </a:pathLst>
                </a:custGeom>
                <a:solidFill>
                  <a:srgbClr val="99003B"/>
                </a:solidFill>
                <a:ln w="9525">
                  <a:noFill/>
                  <a:round/>
                  <a:headEnd/>
                  <a:tailEnd/>
                </a:ln>
              </p:spPr>
              <p:txBody>
                <a:bodyPr anchor="ctr"/>
                <a:lstStyle/>
                <a:p>
                  <a:endParaRPr lang="zh-TW" altLang="en-US"/>
                </a:p>
              </p:txBody>
            </p:sp>
            <p:sp>
              <p:nvSpPr>
                <p:cNvPr id="21536" name="iṧľîḋè"/>
                <p:cNvSpPr>
                  <a:spLocks/>
                </p:cNvSpPr>
                <p:nvPr/>
              </p:nvSpPr>
              <p:spPr bwMode="auto">
                <a:xfrm>
                  <a:off x="6633514" y="2417719"/>
                  <a:ext cx="109725" cy="185974"/>
                </a:xfrm>
                <a:custGeom>
                  <a:avLst/>
                  <a:gdLst>
                    <a:gd name="T0" fmla="*/ 158057717 w 47"/>
                    <a:gd name="T1" fmla="*/ 0 h 79"/>
                    <a:gd name="T2" fmla="*/ 21800258 w 47"/>
                    <a:gd name="T3" fmla="*/ 426718502 h 79"/>
                    <a:gd name="T4" fmla="*/ 147157556 w 47"/>
                    <a:gd name="T5" fmla="*/ 282631008 h 79"/>
                    <a:gd name="T6" fmla="*/ 256161173 w 47"/>
                    <a:gd name="T7" fmla="*/ 437801607 h 79"/>
                    <a:gd name="T8" fmla="*/ 245261049 w 47"/>
                    <a:gd name="T9" fmla="*/ 27710124 h 79"/>
                    <a:gd name="T10" fmla="*/ 158057717 w 47"/>
                    <a:gd name="T11" fmla="*/ 0 h 79"/>
                    <a:gd name="T12" fmla="*/ 0 60000 65536"/>
                    <a:gd name="T13" fmla="*/ 0 60000 65536"/>
                    <a:gd name="T14" fmla="*/ 0 60000 65536"/>
                    <a:gd name="T15" fmla="*/ 0 60000 65536"/>
                    <a:gd name="T16" fmla="*/ 0 60000 65536"/>
                    <a:gd name="T17" fmla="*/ 0 60000 65536"/>
                    <a:gd name="T18" fmla="*/ 0 w 47"/>
                    <a:gd name="T19" fmla="*/ 0 h 79"/>
                    <a:gd name="T20" fmla="*/ 47 w 47"/>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47" h="79">
                      <a:moveTo>
                        <a:pt x="29" y="0"/>
                      </a:moveTo>
                      <a:cubicBezTo>
                        <a:pt x="29" y="0"/>
                        <a:pt x="0" y="49"/>
                        <a:pt x="4" y="77"/>
                      </a:cubicBezTo>
                      <a:cubicBezTo>
                        <a:pt x="4" y="77"/>
                        <a:pt x="16" y="60"/>
                        <a:pt x="27" y="51"/>
                      </a:cubicBezTo>
                      <a:cubicBezTo>
                        <a:pt x="27" y="51"/>
                        <a:pt x="36" y="69"/>
                        <a:pt x="47" y="79"/>
                      </a:cubicBezTo>
                      <a:cubicBezTo>
                        <a:pt x="47" y="79"/>
                        <a:pt x="36" y="38"/>
                        <a:pt x="45" y="5"/>
                      </a:cubicBezTo>
                      <a:lnTo>
                        <a:pt x="29" y="0"/>
                      </a:lnTo>
                      <a:close/>
                    </a:path>
                  </a:pathLst>
                </a:custGeom>
                <a:solidFill>
                  <a:srgbClr val="D1004B"/>
                </a:solidFill>
                <a:ln w="9525">
                  <a:noFill/>
                  <a:round/>
                  <a:headEnd/>
                  <a:tailEnd/>
                </a:ln>
              </p:spPr>
              <p:txBody>
                <a:bodyPr anchor="ctr"/>
                <a:lstStyle/>
                <a:p>
                  <a:endParaRPr lang="zh-TW" altLang="en-US"/>
                </a:p>
              </p:txBody>
            </p:sp>
            <p:sp>
              <p:nvSpPr>
                <p:cNvPr id="21537" name="îś1iḍé"/>
                <p:cNvSpPr>
                  <a:spLocks/>
                </p:cNvSpPr>
                <p:nvPr/>
              </p:nvSpPr>
              <p:spPr bwMode="auto">
                <a:xfrm>
                  <a:off x="6520069" y="2386102"/>
                  <a:ext cx="223170" cy="193414"/>
                </a:xfrm>
                <a:custGeom>
                  <a:avLst/>
                  <a:gdLst>
                    <a:gd name="T0" fmla="*/ 364222866 w 95"/>
                    <a:gd name="T1" fmla="*/ 0 h 82"/>
                    <a:gd name="T2" fmla="*/ 0 w 95"/>
                    <a:gd name="T3" fmla="*/ 228103497 h 82"/>
                    <a:gd name="T4" fmla="*/ 187629603 w 95"/>
                    <a:gd name="T5" fmla="*/ 222539309 h 82"/>
                    <a:gd name="T6" fmla="*/ 104852316 w 95"/>
                    <a:gd name="T7" fmla="*/ 456206995 h 82"/>
                    <a:gd name="T8" fmla="*/ 441484296 w 95"/>
                    <a:gd name="T9" fmla="*/ 94579448 h 82"/>
                    <a:gd name="T10" fmla="*/ 452520636 w 95"/>
                    <a:gd name="T11" fmla="*/ 22254404 h 82"/>
                    <a:gd name="T12" fmla="*/ 364222866 w 95"/>
                    <a:gd name="T13" fmla="*/ 0 h 82"/>
                    <a:gd name="T14" fmla="*/ 0 60000 65536"/>
                    <a:gd name="T15" fmla="*/ 0 60000 65536"/>
                    <a:gd name="T16" fmla="*/ 0 60000 65536"/>
                    <a:gd name="T17" fmla="*/ 0 60000 65536"/>
                    <a:gd name="T18" fmla="*/ 0 60000 65536"/>
                    <a:gd name="T19" fmla="*/ 0 60000 65536"/>
                    <a:gd name="T20" fmla="*/ 0 60000 65536"/>
                    <a:gd name="T21" fmla="*/ 0 w 95"/>
                    <a:gd name="T22" fmla="*/ 0 h 82"/>
                    <a:gd name="T23" fmla="*/ 95 w 95"/>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82">
                      <a:moveTo>
                        <a:pt x="66" y="0"/>
                      </a:moveTo>
                      <a:cubicBezTo>
                        <a:pt x="66" y="0"/>
                        <a:pt x="33" y="31"/>
                        <a:pt x="0" y="41"/>
                      </a:cubicBezTo>
                      <a:cubicBezTo>
                        <a:pt x="0" y="41"/>
                        <a:pt x="22" y="46"/>
                        <a:pt x="34" y="40"/>
                      </a:cubicBezTo>
                      <a:cubicBezTo>
                        <a:pt x="34" y="40"/>
                        <a:pt x="19" y="69"/>
                        <a:pt x="19" y="82"/>
                      </a:cubicBezTo>
                      <a:cubicBezTo>
                        <a:pt x="19" y="82"/>
                        <a:pt x="65" y="28"/>
                        <a:pt x="80" y="17"/>
                      </a:cubicBezTo>
                      <a:cubicBezTo>
                        <a:pt x="95" y="6"/>
                        <a:pt x="82" y="4"/>
                        <a:pt x="82" y="4"/>
                      </a:cubicBezTo>
                      <a:lnTo>
                        <a:pt x="66" y="0"/>
                      </a:lnTo>
                      <a:close/>
                    </a:path>
                  </a:pathLst>
                </a:custGeom>
                <a:solidFill>
                  <a:srgbClr val="D1004B"/>
                </a:solidFill>
                <a:ln w="9525">
                  <a:noFill/>
                  <a:round/>
                  <a:headEnd/>
                  <a:tailEnd/>
                </a:ln>
              </p:spPr>
              <p:txBody>
                <a:bodyPr anchor="ctr"/>
                <a:lstStyle/>
                <a:p>
                  <a:endParaRPr lang="zh-TW" altLang="en-US"/>
                </a:p>
              </p:txBody>
            </p:sp>
            <p:sp>
              <p:nvSpPr>
                <p:cNvPr id="21538" name="îSlíḓe"/>
                <p:cNvSpPr>
                  <a:spLocks/>
                </p:cNvSpPr>
                <p:nvPr/>
              </p:nvSpPr>
              <p:spPr bwMode="auto">
                <a:xfrm>
                  <a:off x="6642812" y="2322872"/>
                  <a:ext cx="148779" cy="150640"/>
                </a:xfrm>
                <a:custGeom>
                  <a:avLst/>
                  <a:gdLst>
                    <a:gd name="T0" fmla="*/ 295581367 w 63"/>
                    <a:gd name="T1" fmla="*/ 282546443 h 64"/>
                    <a:gd name="T2" fmla="*/ 72500244 w 63"/>
                    <a:gd name="T3" fmla="*/ 293627892 h 64"/>
                    <a:gd name="T4" fmla="*/ 61346545 w 63"/>
                    <a:gd name="T5" fmla="*/ 72022380 h 64"/>
                    <a:gd name="T6" fmla="*/ 284427668 w 63"/>
                    <a:gd name="T7" fmla="*/ 60940931 h 64"/>
                    <a:gd name="T8" fmla="*/ 295581367 w 63"/>
                    <a:gd name="T9" fmla="*/ 282546443 h 64"/>
                    <a:gd name="T10" fmla="*/ 0 60000 65536"/>
                    <a:gd name="T11" fmla="*/ 0 60000 65536"/>
                    <a:gd name="T12" fmla="*/ 0 60000 65536"/>
                    <a:gd name="T13" fmla="*/ 0 60000 65536"/>
                    <a:gd name="T14" fmla="*/ 0 60000 65536"/>
                    <a:gd name="T15" fmla="*/ 0 w 63"/>
                    <a:gd name="T16" fmla="*/ 0 h 64"/>
                    <a:gd name="T17" fmla="*/ 63 w 63"/>
                    <a:gd name="T18" fmla="*/ 64 h 64"/>
                  </a:gdLst>
                  <a:ahLst/>
                  <a:cxnLst>
                    <a:cxn ang="T10">
                      <a:pos x="T0" y="T1"/>
                    </a:cxn>
                    <a:cxn ang="T11">
                      <a:pos x="T2" y="T3"/>
                    </a:cxn>
                    <a:cxn ang="T12">
                      <a:pos x="T4" y="T5"/>
                    </a:cxn>
                    <a:cxn ang="T13">
                      <a:pos x="T6" y="T7"/>
                    </a:cxn>
                    <a:cxn ang="T14">
                      <a:pos x="T8" y="T9"/>
                    </a:cxn>
                  </a:cxnLst>
                  <a:rect l="T15" t="T16" r="T17" b="T18"/>
                  <a:pathLst>
                    <a:path w="63" h="64">
                      <a:moveTo>
                        <a:pt x="53" y="51"/>
                      </a:moveTo>
                      <a:cubicBezTo>
                        <a:pt x="42" y="63"/>
                        <a:pt x="24" y="64"/>
                        <a:pt x="13" y="53"/>
                      </a:cubicBezTo>
                      <a:cubicBezTo>
                        <a:pt x="1" y="43"/>
                        <a:pt x="0" y="25"/>
                        <a:pt x="11" y="13"/>
                      </a:cubicBezTo>
                      <a:cubicBezTo>
                        <a:pt x="21" y="1"/>
                        <a:pt x="39" y="0"/>
                        <a:pt x="51" y="11"/>
                      </a:cubicBezTo>
                      <a:cubicBezTo>
                        <a:pt x="62" y="21"/>
                        <a:pt x="63" y="39"/>
                        <a:pt x="53" y="51"/>
                      </a:cubicBezTo>
                    </a:path>
                  </a:pathLst>
                </a:custGeom>
                <a:solidFill>
                  <a:srgbClr val="FFD34D"/>
                </a:solidFill>
                <a:ln w="9525">
                  <a:noFill/>
                  <a:round/>
                  <a:headEnd/>
                  <a:tailEnd/>
                </a:ln>
              </p:spPr>
              <p:txBody>
                <a:bodyPr anchor="ctr"/>
                <a:lstStyle/>
                <a:p>
                  <a:endParaRPr lang="zh-TW" altLang="en-US"/>
                </a:p>
              </p:txBody>
            </p:sp>
            <p:sp>
              <p:nvSpPr>
                <p:cNvPr id="21539" name="iŝ1iḋe"/>
                <p:cNvSpPr>
                  <a:spLocks/>
                </p:cNvSpPr>
                <p:nvPr/>
              </p:nvSpPr>
              <p:spPr bwMode="auto">
                <a:xfrm>
                  <a:off x="6661410" y="2341469"/>
                  <a:ext cx="111584" cy="113445"/>
                </a:xfrm>
                <a:custGeom>
                  <a:avLst/>
                  <a:gdLst>
                    <a:gd name="T0" fmla="*/ 225459034 w 47"/>
                    <a:gd name="T1" fmla="*/ 212262692 h 48"/>
                    <a:gd name="T2" fmla="*/ 56364165 w 47"/>
                    <a:gd name="T3" fmla="*/ 223434657 h 48"/>
                    <a:gd name="T4" fmla="*/ 45091811 w 47"/>
                    <a:gd name="T5" fmla="*/ 55857483 h 48"/>
                    <a:gd name="T6" fmla="*/ 214186680 w 47"/>
                    <a:gd name="T7" fmla="*/ 44687881 h 48"/>
                    <a:gd name="T8" fmla="*/ 225459034 w 47"/>
                    <a:gd name="T9" fmla="*/ 212262692 h 48"/>
                    <a:gd name="T10" fmla="*/ 0 60000 65536"/>
                    <a:gd name="T11" fmla="*/ 0 60000 65536"/>
                    <a:gd name="T12" fmla="*/ 0 60000 65536"/>
                    <a:gd name="T13" fmla="*/ 0 60000 65536"/>
                    <a:gd name="T14" fmla="*/ 0 60000 65536"/>
                    <a:gd name="T15" fmla="*/ 0 w 47"/>
                    <a:gd name="T16" fmla="*/ 0 h 48"/>
                    <a:gd name="T17" fmla="*/ 47 w 47"/>
                    <a:gd name="T18" fmla="*/ 48 h 48"/>
                  </a:gdLst>
                  <a:ahLst/>
                  <a:cxnLst>
                    <a:cxn ang="T10">
                      <a:pos x="T0" y="T1"/>
                    </a:cxn>
                    <a:cxn ang="T11">
                      <a:pos x="T2" y="T3"/>
                    </a:cxn>
                    <a:cxn ang="T12">
                      <a:pos x="T4" y="T5"/>
                    </a:cxn>
                    <a:cxn ang="T13">
                      <a:pos x="T6" y="T7"/>
                    </a:cxn>
                    <a:cxn ang="T14">
                      <a:pos x="T8" y="T9"/>
                    </a:cxn>
                  </a:cxnLst>
                  <a:rect l="T15" t="T16" r="T17" b="T18"/>
                  <a:pathLst>
                    <a:path w="47" h="48">
                      <a:moveTo>
                        <a:pt x="40" y="38"/>
                      </a:moveTo>
                      <a:cubicBezTo>
                        <a:pt x="32" y="47"/>
                        <a:pt x="18" y="48"/>
                        <a:pt x="10" y="40"/>
                      </a:cubicBezTo>
                      <a:cubicBezTo>
                        <a:pt x="1" y="32"/>
                        <a:pt x="0" y="19"/>
                        <a:pt x="8" y="10"/>
                      </a:cubicBezTo>
                      <a:cubicBezTo>
                        <a:pt x="16" y="1"/>
                        <a:pt x="29" y="0"/>
                        <a:pt x="38" y="8"/>
                      </a:cubicBezTo>
                      <a:cubicBezTo>
                        <a:pt x="47" y="16"/>
                        <a:pt x="47" y="29"/>
                        <a:pt x="40" y="38"/>
                      </a:cubicBezTo>
                    </a:path>
                  </a:pathLst>
                </a:custGeom>
                <a:solidFill>
                  <a:srgbClr val="F7AA23"/>
                </a:solidFill>
                <a:ln w="9525">
                  <a:noFill/>
                  <a:round/>
                  <a:headEnd/>
                  <a:tailEnd/>
                </a:ln>
              </p:spPr>
              <p:txBody>
                <a:bodyPr anchor="ctr"/>
                <a:lstStyle/>
                <a:p>
                  <a:endParaRPr lang="zh-TW" altLang="en-US"/>
                </a:p>
              </p:txBody>
            </p:sp>
            <p:sp>
              <p:nvSpPr>
                <p:cNvPr id="21540" name="îşľíḑê"/>
                <p:cNvSpPr>
                  <a:spLocks/>
                </p:cNvSpPr>
                <p:nvPr/>
              </p:nvSpPr>
              <p:spPr bwMode="auto">
                <a:xfrm>
                  <a:off x="6653970" y="2393542"/>
                  <a:ext cx="128323" cy="70671"/>
                </a:xfrm>
                <a:custGeom>
                  <a:avLst/>
                  <a:gdLst>
                    <a:gd name="T0" fmla="*/ 0 w 54"/>
                    <a:gd name="T1" fmla="*/ 0 h 30"/>
                    <a:gd name="T2" fmla="*/ 146822895 w 54"/>
                    <a:gd name="T3" fmla="*/ 160929678 h 30"/>
                    <a:gd name="T4" fmla="*/ 304940587 w 54"/>
                    <a:gd name="T5" fmla="*/ 16647732 h 30"/>
                    <a:gd name="T6" fmla="*/ 265412361 w 54"/>
                    <a:gd name="T7" fmla="*/ 55493229 h 30"/>
                    <a:gd name="T8" fmla="*/ 39528244 w 54"/>
                    <a:gd name="T9" fmla="*/ 38845502 h 30"/>
                    <a:gd name="T10" fmla="*/ 0 w 54"/>
                    <a:gd name="T11" fmla="*/ 0 h 30"/>
                    <a:gd name="T12" fmla="*/ 0 60000 65536"/>
                    <a:gd name="T13" fmla="*/ 0 60000 65536"/>
                    <a:gd name="T14" fmla="*/ 0 60000 65536"/>
                    <a:gd name="T15" fmla="*/ 0 60000 65536"/>
                    <a:gd name="T16" fmla="*/ 0 60000 65536"/>
                    <a:gd name="T17" fmla="*/ 0 60000 65536"/>
                    <a:gd name="T18" fmla="*/ 0 w 54"/>
                    <a:gd name="T19" fmla="*/ 0 h 30"/>
                    <a:gd name="T20" fmla="*/ 54 w 5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54" h="30">
                      <a:moveTo>
                        <a:pt x="0" y="0"/>
                      </a:moveTo>
                      <a:cubicBezTo>
                        <a:pt x="0" y="0"/>
                        <a:pt x="0" y="27"/>
                        <a:pt x="26" y="29"/>
                      </a:cubicBezTo>
                      <a:cubicBezTo>
                        <a:pt x="51" y="30"/>
                        <a:pt x="54" y="3"/>
                        <a:pt x="54" y="3"/>
                      </a:cubicBezTo>
                      <a:cubicBezTo>
                        <a:pt x="54" y="3"/>
                        <a:pt x="50" y="8"/>
                        <a:pt x="47" y="10"/>
                      </a:cubicBezTo>
                      <a:cubicBezTo>
                        <a:pt x="43" y="11"/>
                        <a:pt x="10" y="7"/>
                        <a:pt x="7" y="7"/>
                      </a:cubicBezTo>
                      <a:cubicBezTo>
                        <a:pt x="4" y="6"/>
                        <a:pt x="0" y="3"/>
                        <a:pt x="0" y="0"/>
                      </a:cubicBezTo>
                    </a:path>
                  </a:pathLst>
                </a:custGeom>
                <a:solidFill>
                  <a:srgbClr val="231F20"/>
                </a:solidFill>
                <a:ln w="9525">
                  <a:noFill/>
                  <a:round/>
                  <a:headEnd/>
                  <a:tailEnd/>
                </a:ln>
              </p:spPr>
              <p:txBody>
                <a:bodyPr anchor="ctr"/>
                <a:lstStyle/>
                <a:p>
                  <a:endParaRPr lang="zh-TW" altLang="en-US"/>
                </a:p>
              </p:txBody>
            </p:sp>
            <p:sp>
              <p:nvSpPr>
                <p:cNvPr id="21541" name="iṥḷîḍé"/>
                <p:cNvSpPr>
                  <a:spLocks/>
                </p:cNvSpPr>
                <p:nvPr/>
              </p:nvSpPr>
              <p:spPr bwMode="auto">
                <a:xfrm>
                  <a:off x="6659551" y="2404700"/>
                  <a:ext cx="117165" cy="40915"/>
                </a:xfrm>
                <a:custGeom>
                  <a:avLst/>
                  <a:gdLst>
                    <a:gd name="T0" fmla="*/ 0 w 50"/>
                    <a:gd name="T1" fmla="*/ 0 h 17"/>
                    <a:gd name="T2" fmla="*/ 43927507 w 50"/>
                    <a:gd name="T3" fmla="*/ 17376838 h 17"/>
                    <a:gd name="T4" fmla="*/ 236115596 w 50"/>
                    <a:gd name="T5" fmla="*/ 40546766 h 17"/>
                    <a:gd name="T6" fmla="*/ 274552734 w 50"/>
                    <a:gd name="T7" fmla="*/ 17376838 h 17"/>
                    <a:gd name="T8" fmla="*/ 230625246 w 50"/>
                    <a:gd name="T9" fmla="*/ 98472771 h 17"/>
                    <a:gd name="T10" fmla="*/ 219642202 w 50"/>
                    <a:gd name="T11" fmla="*/ 63716679 h 17"/>
                    <a:gd name="T12" fmla="*/ 10983048 w 50"/>
                    <a:gd name="T13" fmla="*/ 46339846 h 17"/>
                    <a:gd name="T14" fmla="*/ 0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7"/>
                    <a:gd name="T26" fmla="*/ 50 w 50"/>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7">
                      <a:moveTo>
                        <a:pt x="0" y="0"/>
                      </a:moveTo>
                      <a:cubicBezTo>
                        <a:pt x="0" y="0"/>
                        <a:pt x="2" y="3"/>
                        <a:pt x="8" y="3"/>
                      </a:cubicBezTo>
                      <a:cubicBezTo>
                        <a:pt x="15" y="4"/>
                        <a:pt x="42" y="7"/>
                        <a:pt x="43" y="7"/>
                      </a:cubicBezTo>
                      <a:cubicBezTo>
                        <a:pt x="45" y="6"/>
                        <a:pt x="49" y="5"/>
                        <a:pt x="50" y="3"/>
                      </a:cubicBezTo>
                      <a:cubicBezTo>
                        <a:pt x="50" y="3"/>
                        <a:pt x="48" y="12"/>
                        <a:pt x="42" y="17"/>
                      </a:cubicBezTo>
                      <a:cubicBezTo>
                        <a:pt x="42" y="17"/>
                        <a:pt x="43" y="12"/>
                        <a:pt x="40" y="11"/>
                      </a:cubicBezTo>
                      <a:cubicBezTo>
                        <a:pt x="36" y="9"/>
                        <a:pt x="5" y="4"/>
                        <a:pt x="2" y="8"/>
                      </a:cubicBezTo>
                      <a:cubicBezTo>
                        <a:pt x="2" y="8"/>
                        <a:pt x="0" y="4"/>
                        <a:pt x="0" y="0"/>
                      </a:cubicBezTo>
                    </a:path>
                  </a:pathLst>
                </a:custGeom>
                <a:solidFill>
                  <a:srgbClr val="231F20"/>
                </a:solidFill>
                <a:ln w="9525">
                  <a:noFill/>
                  <a:round/>
                  <a:headEnd/>
                  <a:tailEnd/>
                </a:ln>
              </p:spPr>
              <p:txBody>
                <a:bodyPr anchor="ctr"/>
                <a:lstStyle/>
                <a:p>
                  <a:endParaRPr lang="zh-TW" altLang="en-US"/>
                </a:p>
              </p:txBody>
            </p:sp>
            <p:sp>
              <p:nvSpPr>
                <p:cNvPr id="21542" name="ísḻíḋe"/>
                <p:cNvSpPr>
                  <a:spLocks/>
                </p:cNvSpPr>
                <p:nvPr/>
              </p:nvSpPr>
              <p:spPr bwMode="auto">
                <a:xfrm>
                  <a:off x="6661410" y="2334029"/>
                  <a:ext cx="115304" cy="59513"/>
                </a:xfrm>
                <a:custGeom>
                  <a:avLst/>
                  <a:gdLst>
                    <a:gd name="T0" fmla="*/ 271326773 w 49"/>
                    <a:gd name="T1" fmla="*/ 102002908 h 25"/>
                    <a:gd name="T2" fmla="*/ 0 w 49"/>
                    <a:gd name="T3" fmla="*/ 85003619 h 25"/>
                    <a:gd name="T4" fmla="*/ 132893738 w 49"/>
                    <a:gd name="T5" fmla="*/ 0 h 25"/>
                    <a:gd name="T6" fmla="*/ 271326773 w 49"/>
                    <a:gd name="T7" fmla="*/ 102002908 h 25"/>
                    <a:gd name="T8" fmla="*/ 0 60000 65536"/>
                    <a:gd name="T9" fmla="*/ 0 60000 65536"/>
                    <a:gd name="T10" fmla="*/ 0 60000 65536"/>
                    <a:gd name="T11" fmla="*/ 0 60000 65536"/>
                    <a:gd name="T12" fmla="*/ 0 w 49"/>
                    <a:gd name="T13" fmla="*/ 0 h 25"/>
                    <a:gd name="T14" fmla="*/ 49 w 49"/>
                    <a:gd name="T15" fmla="*/ 25 h 25"/>
                  </a:gdLst>
                  <a:ahLst/>
                  <a:cxnLst>
                    <a:cxn ang="T8">
                      <a:pos x="T0" y="T1"/>
                    </a:cxn>
                    <a:cxn ang="T9">
                      <a:pos x="T2" y="T3"/>
                    </a:cxn>
                    <a:cxn ang="T10">
                      <a:pos x="T4" y="T5"/>
                    </a:cxn>
                    <a:cxn ang="T11">
                      <a:pos x="T6" y="T7"/>
                    </a:cxn>
                  </a:cxnLst>
                  <a:rect l="T12" t="T13" r="T14" b="T15"/>
                  <a:pathLst>
                    <a:path w="49" h="25">
                      <a:moveTo>
                        <a:pt x="49" y="18"/>
                      </a:moveTo>
                      <a:cubicBezTo>
                        <a:pt x="49" y="18"/>
                        <a:pt x="18" y="25"/>
                        <a:pt x="0" y="15"/>
                      </a:cubicBezTo>
                      <a:cubicBezTo>
                        <a:pt x="0" y="15"/>
                        <a:pt x="6" y="0"/>
                        <a:pt x="24" y="0"/>
                      </a:cubicBezTo>
                      <a:cubicBezTo>
                        <a:pt x="42" y="0"/>
                        <a:pt x="49" y="18"/>
                        <a:pt x="49" y="18"/>
                      </a:cubicBezTo>
                    </a:path>
                  </a:pathLst>
                </a:custGeom>
                <a:solidFill>
                  <a:srgbClr val="FFFFFF"/>
                </a:solidFill>
                <a:ln w="9525">
                  <a:noFill/>
                  <a:round/>
                  <a:headEnd/>
                  <a:tailEnd/>
                </a:ln>
              </p:spPr>
              <p:txBody>
                <a:bodyPr anchor="ctr"/>
                <a:lstStyle/>
                <a:p>
                  <a:endParaRPr lang="zh-TW" altLang="en-US"/>
                </a:p>
              </p:txBody>
            </p:sp>
            <p:sp>
              <p:nvSpPr>
                <p:cNvPr id="21543" name="ïš1ïḑe"/>
                <p:cNvSpPr>
                  <a:spLocks/>
                </p:cNvSpPr>
                <p:nvPr/>
              </p:nvSpPr>
              <p:spPr bwMode="auto">
                <a:xfrm>
                  <a:off x="6663269" y="2456773"/>
                  <a:ext cx="66951" cy="61372"/>
                </a:xfrm>
                <a:custGeom>
                  <a:avLst/>
                  <a:gdLst>
                    <a:gd name="T0" fmla="*/ 0 w 28"/>
                    <a:gd name="T1" fmla="*/ 117008081 h 26"/>
                    <a:gd name="T2" fmla="*/ 45739495 w 28"/>
                    <a:gd name="T3" fmla="*/ 0 h 26"/>
                    <a:gd name="T4" fmla="*/ 160087045 w 28"/>
                    <a:gd name="T5" fmla="*/ 22287481 h 26"/>
                    <a:gd name="T6" fmla="*/ 148652737 w 28"/>
                    <a:gd name="T7" fmla="*/ 144866240 h 26"/>
                    <a:gd name="T8" fmla="*/ 0 w 28"/>
                    <a:gd name="T9" fmla="*/ 117008081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21"/>
                      </a:moveTo>
                      <a:cubicBezTo>
                        <a:pt x="0" y="21"/>
                        <a:pt x="5" y="6"/>
                        <a:pt x="8" y="0"/>
                      </a:cubicBezTo>
                      <a:cubicBezTo>
                        <a:pt x="8" y="0"/>
                        <a:pt x="14" y="6"/>
                        <a:pt x="28" y="4"/>
                      </a:cubicBezTo>
                      <a:cubicBezTo>
                        <a:pt x="28" y="4"/>
                        <a:pt x="25" y="19"/>
                        <a:pt x="26" y="26"/>
                      </a:cubicBezTo>
                      <a:cubicBezTo>
                        <a:pt x="26" y="26"/>
                        <a:pt x="14" y="15"/>
                        <a:pt x="0" y="21"/>
                      </a:cubicBezTo>
                    </a:path>
                  </a:pathLst>
                </a:custGeom>
                <a:solidFill>
                  <a:srgbClr val="231F20"/>
                </a:solidFill>
                <a:ln w="9525">
                  <a:noFill/>
                  <a:round/>
                  <a:headEnd/>
                  <a:tailEnd/>
                </a:ln>
              </p:spPr>
              <p:txBody>
                <a:bodyPr anchor="ctr"/>
                <a:lstStyle/>
                <a:p>
                  <a:endParaRPr lang="zh-TW" altLang="en-US"/>
                </a:p>
              </p:txBody>
            </p:sp>
            <p:sp>
              <p:nvSpPr>
                <p:cNvPr id="21544" name="íṩľíḍé"/>
                <p:cNvSpPr>
                  <a:spLocks/>
                </p:cNvSpPr>
                <p:nvPr/>
              </p:nvSpPr>
              <p:spPr bwMode="auto">
                <a:xfrm>
                  <a:off x="6607478" y="2412140"/>
                  <a:ext cx="68810" cy="79969"/>
                </a:xfrm>
                <a:custGeom>
                  <a:avLst/>
                  <a:gdLst>
                    <a:gd name="T0" fmla="*/ 67559557 w 29"/>
                    <a:gd name="T1" fmla="*/ 188089429 h 34"/>
                    <a:gd name="T2" fmla="*/ 163269552 w 29"/>
                    <a:gd name="T3" fmla="*/ 94045891 h 34"/>
                    <a:gd name="T4" fmla="*/ 101340531 w 29"/>
                    <a:gd name="T5" fmla="*/ 0 h 34"/>
                    <a:gd name="T6" fmla="*/ 0 w 29"/>
                    <a:gd name="T7" fmla="*/ 77447626 h 34"/>
                    <a:gd name="T8" fmla="*/ 67559557 w 29"/>
                    <a:gd name="T9" fmla="*/ 188089429 h 34"/>
                    <a:gd name="T10" fmla="*/ 0 60000 65536"/>
                    <a:gd name="T11" fmla="*/ 0 60000 65536"/>
                    <a:gd name="T12" fmla="*/ 0 60000 65536"/>
                    <a:gd name="T13" fmla="*/ 0 60000 65536"/>
                    <a:gd name="T14" fmla="*/ 0 60000 65536"/>
                    <a:gd name="T15" fmla="*/ 0 w 29"/>
                    <a:gd name="T16" fmla="*/ 0 h 34"/>
                    <a:gd name="T17" fmla="*/ 29 w 29"/>
                    <a:gd name="T18" fmla="*/ 34 h 34"/>
                  </a:gdLst>
                  <a:ahLst/>
                  <a:cxnLst>
                    <a:cxn ang="T10">
                      <a:pos x="T0" y="T1"/>
                    </a:cxn>
                    <a:cxn ang="T11">
                      <a:pos x="T2" y="T3"/>
                    </a:cxn>
                    <a:cxn ang="T12">
                      <a:pos x="T4" y="T5"/>
                    </a:cxn>
                    <a:cxn ang="T13">
                      <a:pos x="T6" y="T7"/>
                    </a:cxn>
                    <a:cxn ang="T14">
                      <a:pos x="T8" y="T9"/>
                    </a:cxn>
                  </a:cxnLst>
                  <a:rect l="T15" t="T16" r="T17" b="T18"/>
                  <a:pathLst>
                    <a:path w="29" h="34">
                      <a:moveTo>
                        <a:pt x="12" y="34"/>
                      </a:moveTo>
                      <a:cubicBezTo>
                        <a:pt x="29" y="17"/>
                        <a:pt x="29" y="17"/>
                        <a:pt x="29" y="17"/>
                      </a:cubicBezTo>
                      <a:cubicBezTo>
                        <a:pt x="29" y="17"/>
                        <a:pt x="18" y="10"/>
                        <a:pt x="18" y="0"/>
                      </a:cubicBezTo>
                      <a:cubicBezTo>
                        <a:pt x="0" y="14"/>
                        <a:pt x="0" y="14"/>
                        <a:pt x="0" y="14"/>
                      </a:cubicBezTo>
                      <a:cubicBezTo>
                        <a:pt x="0" y="14"/>
                        <a:pt x="12" y="15"/>
                        <a:pt x="12" y="34"/>
                      </a:cubicBezTo>
                    </a:path>
                  </a:pathLst>
                </a:custGeom>
                <a:solidFill>
                  <a:srgbClr val="231F20"/>
                </a:solidFill>
                <a:ln w="9525">
                  <a:noFill/>
                  <a:round/>
                  <a:headEnd/>
                  <a:tailEnd/>
                </a:ln>
              </p:spPr>
              <p:txBody>
                <a:bodyPr anchor="ctr"/>
                <a:lstStyle/>
                <a:p>
                  <a:endParaRPr lang="zh-TW" altLang="en-US"/>
                </a:p>
              </p:txBody>
            </p:sp>
            <p:sp>
              <p:nvSpPr>
                <p:cNvPr id="21545" name="í$ľide"/>
                <p:cNvSpPr>
                  <a:spLocks/>
                </p:cNvSpPr>
                <p:nvPr/>
              </p:nvSpPr>
              <p:spPr bwMode="auto">
                <a:xfrm>
                  <a:off x="6733940" y="2454914"/>
                  <a:ext cx="251066" cy="228749"/>
                </a:xfrm>
                <a:custGeom>
                  <a:avLst/>
                  <a:gdLst>
                    <a:gd name="T0" fmla="*/ 61710129 w 106"/>
                    <a:gd name="T1" fmla="*/ 0 h 97"/>
                    <a:gd name="T2" fmla="*/ 5611089 w 106"/>
                    <a:gd name="T3" fmla="*/ 33366696 h 97"/>
                    <a:gd name="T4" fmla="*/ 0 w 106"/>
                    <a:gd name="T5" fmla="*/ 100102454 h 97"/>
                    <a:gd name="T6" fmla="*/ 359041004 w 106"/>
                    <a:gd name="T7" fmla="*/ 539444359 h 97"/>
                    <a:gd name="T8" fmla="*/ 594661641 w 106"/>
                    <a:gd name="T9" fmla="*/ 422657419 h 97"/>
                    <a:gd name="T10" fmla="*/ 61710129 w 106"/>
                    <a:gd name="T11" fmla="*/ 0 h 97"/>
                    <a:gd name="T12" fmla="*/ 0 60000 65536"/>
                    <a:gd name="T13" fmla="*/ 0 60000 65536"/>
                    <a:gd name="T14" fmla="*/ 0 60000 65536"/>
                    <a:gd name="T15" fmla="*/ 0 60000 65536"/>
                    <a:gd name="T16" fmla="*/ 0 60000 65536"/>
                    <a:gd name="T17" fmla="*/ 0 60000 65536"/>
                    <a:gd name="T18" fmla="*/ 0 w 106"/>
                    <a:gd name="T19" fmla="*/ 0 h 97"/>
                    <a:gd name="T20" fmla="*/ 106 w 106"/>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106" h="97">
                      <a:moveTo>
                        <a:pt x="11" y="0"/>
                      </a:moveTo>
                      <a:cubicBezTo>
                        <a:pt x="1" y="6"/>
                        <a:pt x="1" y="6"/>
                        <a:pt x="1" y="6"/>
                      </a:cubicBezTo>
                      <a:cubicBezTo>
                        <a:pt x="0" y="18"/>
                        <a:pt x="0" y="18"/>
                        <a:pt x="0" y="18"/>
                      </a:cubicBezTo>
                      <a:cubicBezTo>
                        <a:pt x="0" y="18"/>
                        <a:pt x="44" y="58"/>
                        <a:pt x="64" y="97"/>
                      </a:cubicBezTo>
                      <a:cubicBezTo>
                        <a:pt x="64" y="97"/>
                        <a:pt x="91" y="97"/>
                        <a:pt x="106" y="76"/>
                      </a:cubicBezTo>
                      <a:cubicBezTo>
                        <a:pt x="106" y="76"/>
                        <a:pt x="43" y="39"/>
                        <a:pt x="11" y="0"/>
                      </a:cubicBezTo>
                    </a:path>
                  </a:pathLst>
                </a:custGeom>
                <a:solidFill>
                  <a:srgbClr val="231F20"/>
                </a:solidFill>
                <a:ln w="9525">
                  <a:noFill/>
                  <a:round/>
                  <a:headEnd/>
                  <a:tailEnd/>
                </a:ln>
              </p:spPr>
              <p:txBody>
                <a:bodyPr anchor="ctr"/>
                <a:lstStyle/>
                <a:p>
                  <a:endParaRPr lang="zh-TW" altLang="en-US"/>
                </a:p>
              </p:txBody>
            </p:sp>
            <p:sp>
              <p:nvSpPr>
                <p:cNvPr id="21546" name="íṧḻíde"/>
                <p:cNvSpPr>
                  <a:spLocks/>
                </p:cNvSpPr>
                <p:nvPr/>
              </p:nvSpPr>
              <p:spPr bwMode="auto">
                <a:xfrm>
                  <a:off x="6415924" y="2170372"/>
                  <a:ext cx="234328" cy="241767"/>
                </a:xfrm>
                <a:custGeom>
                  <a:avLst/>
                  <a:gdLst>
                    <a:gd name="T0" fmla="*/ 72831032 w 99"/>
                    <a:gd name="T1" fmla="*/ 0 h 103"/>
                    <a:gd name="T2" fmla="*/ 0 w 99"/>
                    <a:gd name="T3" fmla="*/ 192836192 h 103"/>
                    <a:gd name="T4" fmla="*/ 526629680 w 99"/>
                    <a:gd name="T5" fmla="*/ 567488156 h 103"/>
                    <a:gd name="T6" fmla="*/ 549039950 w 99"/>
                    <a:gd name="T7" fmla="*/ 550958809 h 103"/>
                    <a:gd name="T8" fmla="*/ 554642518 w 99"/>
                    <a:gd name="T9" fmla="*/ 468314423 h 103"/>
                    <a:gd name="T10" fmla="*/ 218495481 w 99"/>
                    <a:gd name="T11" fmla="*/ 192836192 h 103"/>
                    <a:gd name="T12" fmla="*/ 72831032 w 99"/>
                    <a:gd name="T13" fmla="*/ 0 h 103"/>
                    <a:gd name="T14" fmla="*/ 0 60000 65536"/>
                    <a:gd name="T15" fmla="*/ 0 60000 65536"/>
                    <a:gd name="T16" fmla="*/ 0 60000 65536"/>
                    <a:gd name="T17" fmla="*/ 0 60000 65536"/>
                    <a:gd name="T18" fmla="*/ 0 60000 65536"/>
                    <a:gd name="T19" fmla="*/ 0 60000 65536"/>
                    <a:gd name="T20" fmla="*/ 0 60000 65536"/>
                    <a:gd name="T21" fmla="*/ 0 w 99"/>
                    <a:gd name="T22" fmla="*/ 0 h 103"/>
                    <a:gd name="T23" fmla="*/ 99 w 99"/>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103">
                      <a:moveTo>
                        <a:pt x="13" y="0"/>
                      </a:moveTo>
                      <a:cubicBezTo>
                        <a:pt x="3" y="14"/>
                        <a:pt x="0" y="35"/>
                        <a:pt x="0" y="35"/>
                      </a:cubicBezTo>
                      <a:cubicBezTo>
                        <a:pt x="43" y="56"/>
                        <a:pt x="94" y="103"/>
                        <a:pt x="94" y="103"/>
                      </a:cubicBezTo>
                      <a:cubicBezTo>
                        <a:pt x="98" y="100"/>
                        <a:pt x="98" y="100"/>
                        <a:pt x="98" y="100"/>
                      </a:cubicBezTo>
                      <a:cubicBezTo>
                        <a:pt x="97" y="95"/>
                        <a:pt x="99" y="85"/>
                        <a:pt x="99" y="85"/>
                      </a:cubicBezTo>
                      <a:cubicBezTo>
                        <a:pt x="99" y="85"/>
                        <a:pt x="61" y="58"/>
                        <a:pt x="39" y="35"/>
                      </a:cubicBezTo>
                      <a:cubicBezTo>
                        <a:pt x="18" y="13"/>
                        <a:pt x="13" y="0"/>
                        <a:pt x="13" y="0"/>
                      </a:cubicBezTo>
                    </a:path>
                  </a:pathLst>
                </a:custGeom>
                <a:solidFill>
                  <a:srgbClr val="231F20"/>
                </a:solidFill>
                <a:ln w="9525">
                  <a:noFill/>
                  <a:round/>
                  <a:headEnd/>
                  <a:tailEnd/>
                </a:ln>
              </p:spPr>
              <p:txBody>
                <a:bodyPr anchor="ctr"/>
                <a:lstStyle/>
                <a:p>
                  <a:endParaRPr lang="zh-TW" altLang="en-US"/>
                </a:p>
              </p:txBody>
            </p:sp>
            <p:sp>
              <p:nvSpPr>
                <p:cNvPr id="21547" name="îSļidê"/>
                <p:cNvSpPr>
                  <a:spLocks/>
                </p:cNvSpPr>
                <p:nvPr/>
              </p:nvSpPr>
              <p:spPr bwMode="auto">
                <a:xfrm>
                  <a:off x="6739519" y="2482810"/>
                  <a:ext cx="176676" cy="193414"/>
                </a:xfrm>
                <a:custGeom>
                  <a:avLst/>
                  <a:gdLst>
                    <a:gd name="T0" fmla="*/ 0 w 75"/>
                    <a:gd name="T1" fmla="*/ 22254404 h 82"/>
                    <a:gd name="T2" fmla="*/ 349601762 w 75"/>
                    <a:gd name="T3" fmla="*/ 456206995 h 82"/>
                    <a:gd name="T4" fmla="*/ 416192098 w 75"/>
                    <a:gd name="T5" fmla="*/ 450642806 h 82"/>
                    <a:gd name="T6" fmla="*/ 0 w 75"/>
                    <a:gd name="T7" fmla="*/ 0 h 82"/>
                    <a:gd name="T8" fmla="*/ 0 w 75"/>
                    <a:gd name="T9" fmla="*/ 22254404 h 82"/>
                    <a:gd name="T10" fmla="*/ 0 60000 65536"/>
                    <a:gd name="T11" fmla="*/ 0 60000 65536"/>
                    <a:gd name="T12" fmla="*/ 0 60000 65536"/>
                    <a:gd name="T13" fmla="*/ 0 60000 65536"/>
                    <a:gd name="T14" fmla="*/ 0 60000 65536"/>
                    <a:gd name="T15" fmla="*/ 0 w 75"/>
                    <a:gd name="T16" fmla="*/ 0 h 82"/>
                    <a:gd name="T17" fmla="*/ 75 w 75"/>
                    <a:gd name="T18" fmla="*/ 82 h 82"/>
                  </a:gdLst>
                  <a:ahLst/>
                  <a:cxnLst>
                    <a:cxn ang="T10">
                      <a:pos x="T0" y="T1"/>
                    </a:cxn>
                    <a:cxn ang="T11">
                      <a:pos x="T2" y="T3"/>
                    </a:cxn>
                    <a:cxn ang="T12">
                      <a:pos x="T4" y="T5"/>
                    </a:cxn>
                    <a:cxn ang="T13">
                      <a:pos x="T6" y="T7"/>
                    </a:cxn>
                    <a:cxn ang="T14">
                      <a:pos x="T8" y="T9"/>
                    </a:cxn>
                  </a:cxnLst>
                  <a:rect l="T15" t="T16" r="T17" b="T18"/>
                  <a:pathLst>
                    <a:path w="75" h="82">
                      <a:moveTo>
                        <a:pt x="0" y="4"/>
                      </a:moveTo>
                      <a:cubicBezTo>
                        <a:pt x="0" y="4"/>
                        <a:pt x="52" y="56"/>
                        <a:pt x="63" y="82"/>
                      </a:cubicBezTo>
                      <a:cubicBezTo>
                        <a:pt x="63" y="82"/>
                        <a:pt x="72" y="82"/>
                        <a:pt x="75" y="81"/>
                      </a:cubicBezTo>
                      <a:cubicBezTo>
                        <a:pt x="75" y="81"/>
                        <a:pt x="31" y="23"/>
                        <a:pt x="0" y="0"/>
                      </a:cubicBezTo>
                      <a:lnTo>
                        <a:pt x="0" y="4"/>
                      </a:lnTo>
                      <a:close/>
                    </a:path>
                  </a:pathLst>
                </a:custGeom>
                <a:solidFill>
                  <a:srgbClr val="231F20"/>
                </a:solidFill>
                <a:ln w="9525">
                  <a:noFill/>
                  <a:round/>
                  <a:headEnd/>
                  <a:tailEnd/>
                </a:ln>
              </p:spPr>
              <p:txBody>
                <a:bodyPr anchor="ctr"/>
                <a:lstStyle/>
                <a:p>
                  <a:endParaRPr lang="zh-TW" altLang="en-US"/>
                </a:p>
              </p:txBody>
            </p:sp>
            <p:sp>
              <p:nvSpPr>
                <p:cNvPr id="21548" name="ïṣļiḑè"/>
                <p:cNvSpPr>
                  <a:spLocks/>
                </p:cNvSpPr>
                <p:nvPr/>
              </p:nvSpPr>
              <p:spPr bwMode="auto">
                <a:xfrm>
                  <a:off x="6423362" y="2228024"/>
                  <a:ext cx="215730" cy="174817"/>
                </a:xfrm>
                <a:custGeom>
                  <a:avLst/>
                  <a:gdLst>
                    <a:gd name="T0" fmla="*/ 500364612 w 92"/>
                    <a:gd name="T1" fmla="*/ 412986241 h 74"/>
                    <a:gd name="T2" fmla="*/ 0 w 92"/>
                    <a:gd name="T3" fmla="*/ 50229174 h 74"/>
                    <a:gd name="T4" fmla="*/ 10997541 w 92"/>
                    <a:gd name="T5" fmla="*/ 0 h 74"/>
                    <a:gd name="T6" fmla="*/ 505863380 w 92"/>
                    <a:gd name="T7" fmla="*/ 390661647 h 74"/>
                    <a:gd name="T8" fmla="*/ 500364612 w 92"/>
                    <a:gd name="T9" fmla="*/ 412986241 h 74"/>
                    <a:gd name="T10" fmla="*/ 0 60000 65536"/>
                    <a:gd name="T11" fmla="*/ 0 60000 65536"/>
                    <a:gd name="T12" fmla="*/ 0 60000 65536"/>
                    <a:gd name="T13" fmla="*/ 0 60000 65536"/>
                    <a:gd name="T14" fmla="*/ 0 60000 65536"/>
                    <a:gd name="T15" fmla="*/ 0 w 92"/>
                    <a:gd name="T16" fmla="*/ 0 h 74"/>
                    <a:gd name="T17" fmla="*/ 92 w 92"/>
                    <a:gd name="T18" fmla="*/ 74 h 74"/>
                  </a:gdLst>
                  <a:ahLst/>
                  <a:cxnLst>
                    <a:cxn ang="T10">
                      <a:pos x="T0" y="T1"/>
                    </a:cxn>
                    <a:cxn ang="T11">
                      <a:pos x="T2" y="T3"/>
                    </a:cxn>
                    <a:cxn ang="T12">
                      <a:pos x="T4" y="T5"/>
                    </a:cxn>
                    <a:cxn ang="T13">
                      <a:pos x="T6" y="T7"/>
                    </a:cxn>
                    <a:cxn ang="T14">
                      <a:pos x="T8" y="T9"/>
                    </a:cxn>
                  </a:cxnLst>
                  <a:rect l="T15" t="T16" r="T17" b="T18"/>
                  <a:pathLst>
                    <a:path w="92" h="74">
                      <a:moveTo>
                        <a:pt x="91" y="74"/>
                      </a:moveTo>
                      <a:cubicBezTo>
                        <a:pt x="91" y="74"/>
                        <a:pt x="40" y="28"/>
                        <a:pt x="0" y="9"/>
                      </a:cubicBezTo>
                      <a:cubicBezTo>
                        <a:pt x="0" y="9"/>
                        <a:pt x="1" y="2"/>
                        <a:pt x="2" y="0"/>
                      </a:cubicBezTo>
                      <a:cubicBezTo>
                        <a:pt x="2" y="0"/>
                        <a:pt x="69" y="46"/>
                        <a:pt x="92" y="70"/>
                      </a:cubicBezTo>
                      <a:lnTo>
                        <a:pt x="91" y="74"/>
                      </a:lnTo>
                      <a:close/>
                    </a:path>
                  </a:pathLst>
                </a:custGeom>
                <a:solidFill>
                  <a:srgbClr val="231F20"/>
                </a:solidFill>
                <a:ln w="9525">
                  <a:noFill/>
                  <a:round/>
                  <a:headEnd/>
                  <a:tailEnd/>
                </a:ln>
              </p:spPr>
              <p:txBody>
                <a:bodyPr anchor="ctr"/>
                <a:lstStyle/>
                <a:p>
                  <a:endParaRPr lang="zh-TW" altLang="en-US"/>
                </a:p>
              </p:txBody>
            </p:sp>
          </p:grpSp>
          <p:sp>
            <p:nvSpPr>
              <p:cNvPr id="352" name="文本框 11">
                <a:extLst>
                  <a:ext uri="{FF2B5EF4-FFF2-40B4-BE49-F238E27FC236}"/>
                </a:extLst>
              </p:cNvPr>
              <p:cNvSpPr txBox="1"/>
              <p:nvPr/>
            </p:nvSpPr>
            <p:spPr>
              <a:xfrm>
                <a:off x="7300197" y="1679417"/>
                <a:ext cx="279881" cy="219799"/>
              </a:xfrm>
              <a:prstGeom prst="rect">
                <a:avLst/>
              </a:prstGeom>
              <a:noFill/>
            </p:spPr>
            <p:txBody>
              <a:bodyPr wrap="none">
                <a:prstTxWarp prst="textPlain">
                  <a:avLst>
                    <a:gd name="adj" fmla="val 50001"/>
                  </a:avLst>
                </a:prstTxWarp>
                <a:spAutoFit/>
              </a:bodyPr>
              <a:lstStyle/>
              <a:p>
                <a:pPr algn="ctr" fontAlgn="auto">
                  <a:spcBef>
                    <a:spcPts val="0"/>
                  </a:spcBef>
                  <a:spcAft>
                    <a:spcPts val="0"/>
                  </a:spcAft>
                  <a:defRPr/>
                </a:pPr>
                <a:r>
                  <a:rPr kumimoji="0" lang="zh-TW" altLang="en-US" b="1" spc="100"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副學士</a:t>
                </a:r>
                <a:endParaRPr kumimoji="0" lang="en-US" altLang="zh-TW" b="1" spc="100"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a:p>
                <a:pPr algn="ctr" fontAlgn="auto">
                  <a:spcBef>
                    <a:spcPts val="0"/>
                  </a:spcBef>
                  <a:spcAft>
                    <a:spcPts val="0"/>
                  </a:spcAft>
                  <a:defRPr/>
                </a:pPr>
                <a:r>
                  <a:rPr kumimoji="0" lang="zh-TW" altLang="en-US" b="1" spc="100"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學位</a:t>
                </a:r>
                <a:endParaRPr kumimoji="0" lang="zh-CN" altLang="en-US" b="1" spc="100"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trips(downLeft)">
                                      <p:cBhvr>
                                        <p:cTn id="7" dur="1000"/>
                                        <p:tgtEl>
                                          <p:spTgt spid="4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strips(downLeft)">
                                      <p:cBhvr>
                                        <p:cTn id="10" dur="1000"/>
                                        <p:tgtEl>
                                          <p:spTgt spid="4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strips(downLeft)">
                                      <p:cBhvr>
                                        <p:cTn id="13" dur="1000"/>
                                        <p:tgtEl>
                                          <p:spTgt spid="4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strips(downLeft)">
                                      <p:cBhvr>
                                        <p:cTn id="16" dur="1000"/>
                                        <p:tgtEl>
                                          <p:spTgt spid="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heel(4)">
                                      <p:cBhvr>
                                        <p:cTn id="21" dur="1000"/>
                                        <p:tgtEl>
                                          <p:spTgt spid="48"/>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heel(4)">
                                      <p:cBhvr>
                                        <p:cTn id="24" dur="1000"/>
                                        <p:tgtEl>
                                          <p:spTgt spid="49"/>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heel(4)">
                                      <p:cBhvr>
                                        <p:cTn id="27" dur="1000"/>
                                        <p:tgtEl>
                                          <p:spTgt spid="50"/>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4)">
                                      <p:cBhvr>
                                        <p:cTn id="3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4" grpId="0"/>
      <p:bldP spid="45" grpId="0"/>
      <p:bldP spid="46" grpId="0"/>
      <p:bldP spid="47" grpId="0"/>
      <p:bldP spid="49" grpId="0"/>
      <p:bldP spid="50" grpId="0"/>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284163" y="968375"/>
          <a:ext cx="5959475" cy="4865688"/>
        </p:xfrm>
        <a:graphic>
          <a:graphicData uri="http://schemas.openxmlformats.org/drawingml/2006/table">
            <a:tbl>
              <a:tblPr/>
              <a:tblGrid>
                <a:gridCol w="369887"/>
                <a:gridCol w="147638"/>
                <a:gridCol w="231775"/>
                <a:gridCol w="1239837"/>
                <a:gridCol w="649288"/>
                <a:gridCol w="1031875"/>
                <a:gridCol w="1390650"/>
                <a:gridCol w="44450"/>
                <a:gridCol w="477837"/>
                <a:gridCol w="376238"/>
              </a:tblGrid>
              <a:tr h="230188">
                <a:tc gridSpan="3">
                  <a:txBody>
                    <a:body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就讀國中：</a:t>
                      </a: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信義國中</a:t>
                      </a:r>
                    </a:p>
                  </a:txBody>
                  <a:tcPr marL="17780" marR="17780" marT="0" marB="0" anchor="ctr" horzOverflow="overflow">
                    <a:lnL>
                      <a:noFill/>
                    </a:lnL>
                    <a:lnR>
                      <a:noFill/>
                    </a:lnR>
                    <a:lnT>
                      <a:noFill/>
                    </a:lnT>
                    <a:lnB>
                      <a:noFill/>
                    </a:lnB>
                    <a:lnTlToBr>
                      <a:noFill/>
                    </a:lnTlToBr>
                    <a:lnBlToTr>
                      <a:noFill/>
                    </a:lnBlToTr>
                    <a:noFill/>
                  </a:tcPr>
                </a:tc>
                <a:tc gridSpan="2">
                  <a:txBody>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就讀國中代碼：</a:t>
                      </a:r>
                    </a:p>
                  </a:txBody>
                  <a:tcPr marL="17780" marR="17780" marT="0" marB="0" anchor="ctr"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323505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r h="257175">
                <a:tc gridSpan="2">
                  <a:txBody>
                    <a:body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班級：</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年</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班</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姓名： </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陳筱玲</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身分證統一編號：</a:t>
                      </a: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A234567890</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48895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比序項目</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積分核算說明</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比序項目積分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多元學習表現</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2019</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年臺灣國際科學展覽會（電腦科學科）</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等獎（國際性競賽）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108</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新北市</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108</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學年度學生音樂比賽（團體</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B</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組）弦樂合奏特優（區域及縣市競賽）</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vMerge="1">
                  <a:txBody>
                    <a:bodyPr/>
                    <a:lstStyle/>
                    <a:p>
                      <a:endParaRPr lang="zh-TW" altLang="en-US"/>
                    </a:p>
                  </a:txBody>
                  <a:tcPr/>
                </a:tc>
                <a:tc gridSpan="2">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擔任班級幹部、小老師或社團幹部滿</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參加校內服務學習課程及活動，或於校外參加志工服務或社區服務，累計滿</a:t>
                      </a:r>
                      <a:r>
                        <a:rPr kumimoji="0" 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27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小時</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12.75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45720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技藝優良</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技藝教育課程平均總成績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85</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弱勢身分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具</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低收入戶子女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身分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3</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gridSpan="3">
                  <a:txBody>
                    <a:body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均衡學習</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健康與體育</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90</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藝術與人文</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88</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綜合活動</a:t>
                      </a:r>
                      <a:r>
                        <a:rPr kumimoji="0" lang="en-US"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5</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學期平均成績</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en-US" altLang="zh-TW"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75</a:t>
                      </a:r>
                      <a:r>
                        <a:rPr kumimoji="0" lang="zh-TW" altLang="en-US" sz="1200" b="0" i="0" u="sng"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　</a:t>
                      </a: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21</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21</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gridSpan="9">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en-US"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合計</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rPr>
                        <a:t>41.5</a:t>
                      </a:r>
                      <a:endParaRPr kumimoji="0" lang="zh-TW" altLang="zh-TW" sz="1200" b="0" i="0" u="none" strike="noStrike" cap="none" normalizeH="0" baseline="0" smtClean="0">
                        <a:ln>
                          <a:noFill/>
                        </a:ln>
                        <a:solidFill>
                          <a:srgbClr val="000000"/>
                        </a:solidFill>
                        <a:effectLst/>
                        <a:latin typeface="Times New Roman" pitchFamily="18" charset="0"/>
                        <a:ea typeface="標楷體" pitchFamily="65" charset="-120"/>
                        <a:cs typeface="Times New Roman" pitchFamily="18" charset="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r>
            </a:tbl>
          </a:graphicData>
        </a:graphic>
      </p:graphicFrame>
      <p:sp>
        <p:nvSpPr>
          <p:cNvPr id="21" name="矩形 20"/>
          <p:cNvSpPr/>
          <p:nvPr/>
        </p:nvSpPr>
        <p:spPr>
          <a:xfrm>
            <a:off x="6516688" y="1676400"/>
            <a:ext cx="5476875" cy="823913"/>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3" name="矩形 22"/>
          <p:cNvSpPr/>
          <p:nvPr/>
        </p:nvSpPr>
        <p:spPr>
          <a:xfrm>
            <a:off x="6569075" y="3303588"/>
            <a:ext cx="5287963" cy="1122362"/>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3239" name="文字方塊 17"/>
          <p:cNvSpPr txBox="1">
            <a:spLocks noChangeArrowheads="1"/>
          </p:cNvSpPr>
          <p:nvPr/>
        </p:nvSpPr>
        <p:spPr bwMode="auto">
          <a:xfrm>
            <a:off x="6340475" y="241300"/>
            <a:ext cx="5546725" cy="1323975"/>
          </a:xfrm>
          <a:prstGeom prst="rect">
            <a:avLst/>
          </a:prstGeom>
          <a:noFill/>
          <a:ln w="9525">
            <a:noFill/>
            <a:miter lim="800000"/>
            <a:headEnd/>
            <a:tailEnd/>
          </a:ln>
        </p:spPr>
        <p:txBody>
          <a:bodyPr>
            <a:spAutoFit/>
          </a:bodyPr>
          <a:lstStyle/>
          <a:p>
            <a:r>
              <a:rPr kumimoji="0" lang="zh-TW" altLang="en-US" sz="3000" b="1">
                <a:solidFill>
                  <a:srgbClr val="00B050"/>
                </a:solidFill>
                <a:latin typeface="微軟正黑體" pitchFamily="34" charset="-120"/>
                <a:ea typeface="微軟正黑體" pitchFamily="34" charset="-120"/>
              </a:rPr>
              <a:t>超額比序項目積分證明單</a:t>
            </a:r>
            <a:endParaRPr kumimoji="0" lang="en-US" altLang="zh-TW" sz="3000" b="1">
              <a:solidFill>
                <a:srgbClr val="00B050"/>
              </a:solidFill>
              <a:latin typeface="微軟正黑體" pitchFamily="34" charset="-120"/>
              <a:ea typeface="微軟正黑體" pitchFamily="34" charset="-120"/>
            </a:endParaRPr>
          </a:p>
          <a:p>
            <a:r>
              <a:rPr kumimoji="0" lang="zh-TW" altLang="en-US" sz="3200" b="1">
                <a:solidFill>
                  <a:srgbClr val="C00000"/>
                </a:solidFill>
                <a:latin typeface="微軟正黑體" pitchFamily="34" charset="-120"/>
                <a:ea typeface="微軟正黑體" pitchFamily="34" charset="-120"/>
              </a:rPr>
              <a:t>注意事項</a:t>
            </a:r>
            <a:endParaRPr kumimoji="0" lang="en-US" altLang="zh-TW" sz="3200" b="1">
              <a:solidFill>
                <a:srgbClr val="C00000"/>
              </a:solidFill>
              <a:latin typeface="微軟正黑體" pitchFamily="34" charset="-120"/>
              <a:ea typeface="微軟正黑體" pitchFamily="34" charset="-120"/>
            </a:endParaRPr>
          </a:p>
          <a:p>
            <a:endParaRPr kumimoji="0" lang="zh-TW" altLang="en-US">
              <a:latin typeface="Calibri" pitchFamily="34" charset="0"/>
            </a:endParaRPr>
          </a:p>
        </p:txBody>
      </p:sp>
      <p:sp>
        <p:nvSpPr>
          <p:cNvPr id="93240" name="矩形 5"/>
          <p:cNvSpPr>
            <a:spLocks noChangeArrowheads="1"/>
          </p:cNvSpPr>
          <p:nvPr/>
        </p:nvSpPr>
        <p:spPr bwMode="auto">
          <a:xfrm>
            <a:off x="6326188" y="1682750"/>
            <a:ext cx="5800725" cy="831850"/>
          </a:xfrm>
          <a:prstGeom prst="rect">
            <a:avLst/>
          </a:prstGeom>
          <a:noFill/>
          <a:ln w="9525">
            <a:noFill/>
            <a:miter lim="800000"/>
            <a:headEnd/>
            <a:tailEnd/>
          </a:ln>
        </p:spPr>
        <p:txBody>
          <a:bodyPr wrap="none">
            <a:spAutoFit/>
          </a:bodyPr>
          <a:lstStyle/>
          <a:p>
            <a:r>
              <a:rPr kumimoji="0" lang="zh-TW" altLang="en-US" sz="2400" b="1">
                <a:solidFill>
                  <a:srgbClr val="0033CC"/>
                </a:solidFill>
                <a:latin typeface="微軟正黑體" pitchFamily="34" charset="-120"/>
                <a:ea typeface="微軟正黑體" pitchFamily="34" charset="-120"/>
              </a:rPr>
              <a:t>    競賽項目請檢附得獎證明（獎狀）影本</a:t>
            </a:r>
            <a:endParaRPr kumimoji="0" lang="en-US" altLang="zh-TW" sz="2400" b="1">
              <a:solidFill>
                <a:srgbClr val="0033CC"/>
              </a:solidFill>
              <a:latin typeface="微軟正黑體" pitchFamily="34" charset="-120"/>
              <a:ea typeface="微軟正黑體" pitchFamily="34" charset="-120"/>
            </a:endParaRPr>
          </a:p>
          <a:p>
            <a:r>
              <a:rPr kumimoji="0" lang="zh-TW" altLang="en-US" sz="2400" b="1">
                <a:solidFill>
                  <a:srgbClr val="0033CC"/>
                </a:solidFill>
                <a:latin typeface="微軟正黑體" pitchFamily="34" charset="-120"/>
                <a:ea typeface="微軟正黑體" pitchFamily="34" charset="-120"/>
              </a:rPr>
              <a:t>    以利查核。</a:t>
            </a:r>
            <a:endParaRPr kumimoji="0" lang="en-US" altLang="zh-TW" sz="2400" b="1">
              <a:solidFill>
                <a:srgbClr val="0033CC"/>
              </a:solidFill>
              <a:latin typeface="微軟正黑體" pitchFamily="34" charset="-120"/>
              <a:ea typeface="微軟正黑體" pitchFamily="34" charset="-120"/>
            </a:endParaRPr>
          </a:p>
        </p:txBody>
      </p:sp>
      <p:sp>
        <p:nvSpPr>
          <p:cNvPr id="93241" name="矩形 6"/>
          <p:cNvSpPr>
            <a:spLocks noChangeArrowheads="1"/>
          </p:cNvSpPr>
          <p:nvPr/>
        </p:nvSpPr>
        <p:spPr bwMode="auto">
          <a:xfrm>
            <a:off x="6350000" y="3273425"/>
            <a:ext cx="5527675" cy="1200150"/>
          </a:xfrm>
          <a:prstGeom prst="rect">
            <a:avLst/>
          </a:prstGeom>
          <a:noFill/>
          <a:ln w="9525">
            <a:noFill/>
            <a:miter lim="800000"/>
            <a:headEnd/>
            <a:tailEnd/>
          </a:ln>
        </p:spPr>
        <p:txBody>
          <a:bodyPr>
            <a:spAutoFit/>
          </a:bodyPr>
          <a:lstStyle/>
          <a:p>
            <a:r>
              <a:rPr kumimoji="0" lang="zh-TW" altLang="en-US" sz="2400" b="1">
                <a:solidFill>
                  <a:srgbClr val="0033CC"/>
                </a:solidFill>
                <a:latin typeface="微軟正黑體" pitchFamily="34" charset="-120"/>
                <a:ea typeface="微軟正黑體" pitchFamily="34" charset="-120"/>
              </a:rPr>
              <a:t>     具弱勢身分者，須檢附有限期間之</a:t>
            </a:r>
            <a:r>
              <a:rPr kumimoji="0" lang="en-US" altLang="zh-TW" sz="2400" b="1">
                <a:solidFill>
                  <a:srgbClr val="0033CC"/>
                </a:solidFill>
                <a:latin typeface="微軟正黑體" pitchFamily="34" charset="-120"/>
                <a:ea typeface="微軟正黑體" pitchFamily="34" charset="-120"/>
              </a:rPr>
              <a:t/>
            </a:r>
            <a:br>
              <a:rPr kumimoji="0" lang="en-US" altLang="zh-TW" sz="2400" b="1">
                <a:solidFill>
                  <a:srgbClr val="0033CC"/>
                </a:solidFill>
                <a:latin typeface="微軟正黑體" pitchFamily="34" charset="-120"/>
                <a:ea typeface="微軟正黑體" pitchFamily="34" charset="-120"/>
              </a:rPr>
            </a:br>
            <a:r>
              <a:rPr kumimoji="0" lang="en-US" altLang="zh-TW" sz="2400" b="1">
                <a:solidFill>
                  <a:srgbClr val="0033CC"/>
                </a:solidFill>
                <a:latin typeface="微軟正黑體" pitchFamily="34" charset="-120"/>
                <a:ea typeface="微軟正黑體" pitchFamily="34" charset="-120"/>
              </a:rPr>
              <a:t>     </a:t>
            </a:r>
            <a:r>
              <a:rPr kumimoji="0" lang="zh-TW" altLang="en-US" sz="2400" b="1">
                <a:solidFill>
                  <a:srgbClr val="0033CC"/>
                </a:solidFill>
                <a:latin typeface="微軟正黑體" pitchFamily="34" charset="-120"/>
                <a:ea typeface="微軟正黑體" pitchFamily="34" charset="-120"/>
              </a:rPr>
              <a:t>身分證明文件，浮貼於報名表，以利</a:t>
            </a:r>
            <a:r>
              <a:rPr kumimoji="0" lang="en-US" altLang="zh-TW" sz="2400" b="1">
                <a:solidFill>
                  <a:srgbClr val="0033CC"/>
                </a:solidFill>
                <a:latin typeface="微軟正黑體" pitchFamily="34" charset="-120"/>
                <a:ea typeface="微軟正黑體" pitchFamily="34" charset="-120"/>
              </a:rPr>
              <a:t/>
            </a:r>
            <a:br>
              <a:rPr kumimoji="0" lang="en-US" altLang="zh-TW" sz="2400" b="1">
                <a:solidFill>
                  <a:srgbClr val="0033CC"/>
                </a:solidFill>
                <a:latin typeface="微軟正黑體" pitchFamily="34" charset="-120"/>
                <a:ea typeface="微軟正黑體" pitchFamily="34" charset="-120"/>
              </a:rPr>
            </a:br>
            <a:r>
              <a:rPr kumimoji="0" lang="en-US" altLang="zh-TW" sz="2400" b="1">
                <a:solidFill>
                  <a:srgbClr val="0033CC"/>
                </a:solidFill>
                <a:latin typeface="微軟正黑體" pitchFamily="34" charset="-120"/>
                <a:ea typeface="微軟正黑體" pitchFamily="34" charset="-120"/>
              </a:rPr>
              <a:t>     </a:t>
            </a:r>
            <a:r>
              <a:rPr kumimoji="0" lang="zh-TW" altLang="en-US" sz="2400" b="1">
                <a:solidFill>
                  <a:srgbClr val="0033CC"/>
                </a:solidFill>
                <a:latin typeface="微軟正黑體" pitchFamily="34" charset="-120"/>
                <a:ea typeface="微軟正黑體" pitchFamily="34" charset="-120"/>
              </a:rPr>
              <a:t>審查及辦理報名費減免。</a:t>
            </a:r>
            <a:endParaRPr kumimoji="0" lang="en-US" altLang="zh-TW" sz="2400" b="1">
              <a:solidFill>
                <a:srgbClr val="0033CC"/>
              </a:solidFill>
              <a:latin typeface="微軟正黑體" pitchFamily="34" charset="-120"/>
              <a:ea typeface="微軟正黑體" pitchFamily="34" charset="-120"/>
            </a:endParaRPr>
          </a:p>
        </p:txBody>
      </p:sp>
      <p:pic>
        <p:nvPicPr>
          <p:cNvPr id="93242" name="圖片 13"/>
          <p:cNvPicPr>
            <a:picLocks noChangeAspect="1"/>
          </p:cNvPicPr>
          <p:nvPr/>
        </p:nvPicPr>
        <p:blipFill>
          <a:blip r:embed="rId3"/>
          <a:srcRect/>
          <a:stretch>
            <a:fillRect/>
          </a:stretch>
        </p:blipFill>
        <p:spPr bwMode="auto">
          <a:xfrm>
            <a:off x="6369050" y="1425575"/>
            <a:ext cx="465138" cy="647700"/>
          </a:xfrm>
          <a:prstGeom prst="rect">
            <a:avLst/>
          </a:prstGeom>
          <a:noFill/>
          <a:ln w="9525">
            <a:noFill/>
            <a:miter lim="800000"/>
            <a:headEnd/>
            <a:tailEnd/>
          </a:ln>
        </p:spPr>
      </p:pic>
      <p:pic>
        <p:nvPicPr>
          <p:cNvPr id="93243" name="圖片 14"/>
          <p:cNvPicPr>
            <a:picLocks noChangeAspect="1"/>
          </p:cNvPicPr>
          <p:nvPr/>
        </p:nvPicPr>
        <p:blipFill>
          <a:blip r:embed="rId3"/>
          <a:srcRect/>
          <a:stretch>
            <a:fillRect/>
          </a:stretch>
        </p:blipFill>
        <p:spPr bwMode="auto">
          <a:xfrm>
            <a:off x="6456363" y="3024188"/>
            <a:ext cx="465137" cy="647700"/>
          </a:xfrm>
          <a:prstGeom prst="rect">
            <a:avLst/>
          </a:prstGeom>
          <a:noFill/>
          <a:ln w="9525">
            <a:noFill/>
            <a:miter lim="800000"/>
            <a:headEnd/>
            <a:tailEnd/>
          </a:ln>
        </p:spPr>
      </p:pic>
      <p:sp>
        <p:nvSpPr>
          <p:cNvPr id="93244" name="投影片編號版面配置區 2"/>
          <p:cNvSpPr>
            <a:spLocks noGrp="1"/>
          </p:cNvSpPr>
          <p:nvPr>
            <p:ph type="sldNum" sz="quarter" idx="11"/>
          </p:nvPr>
        </p:nvSpPr>
        <p:spPr bwMode="auto">
          <a:xfrm>
            <a:off x="9361488" y="636111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E4FA333-7CB0-4BD4-98C3-9AE9BE02D200}" type="slidenum">
              <a:rPr lang="zh-TW" altLang="en-US" sz="2000">
                <a:solidFill>
                  <a:schemeClr val="tx1"/>
                </a:solidFill>
              </a:rPr>
              <a:pPr fontAlgn="base">
                <a:spcBef>
                  <a:spcPct val="0"/>
                </a:spcBef>
                <a:spcAft>
                  <a:spcPct val="0"/>
                </a:spcAft>
                <a:defRPr/>
              </a:pPr>
              <a:t>40</a:t>
            </a:fld>
            <a:endParaRPr lang="en-US" altLang="zh-TW" sz="2000">
              <a:solidFill>
                <a:schemeClr val="tx1"/>
              </a:solidFill>
            </a:endParaRPr>
          </a:p>
        </p:txBody>
      </p:sp>
      <p:sp>
        <p:nvSpPr>
          <p:cNvPr id="11" name="矩形 10"/>
          <p:cNvSpPr/>
          <p:nvPr/>
        </p:nvSpPr>
        <p:spPr>
          <a:xfrm>
            <a:off x="1030288" y="1954213"/>
            <a:ext cx="4371975" cy="757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6" name="直線單箭頭接點 25"/>
          <p:cNvCxnSpPr/>
          <p:nvPr/>
        </p:nvCxnSpPr>
        <p:spPr>
          <a:xfrm flipH="1">
            <a:off x="5402263" y="1933575"/>
            <a:ext cx="981075" cy="28416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030288" y="3881438"/>
            <a:ext cx="4371975" cy="441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9" name="直線單箭頭接點 28"/>
          <p:cNvCxnSpPr>
            <a:endCxn id="13" idx="3"/>
          </p:cNvCxnSpPr>
          <p:nvPr/>
        </p:nvCxnSpPr>
        <p:spPr>
          <a:xfrm flipH="1">
            <a:off x="5402263" y="3521075"/>
            <a:ext cx="1062037" cy="58102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3249" name="群組 4"/>
          <p:cNvGrpSpPr>
            <a:grpSpLocks/>
          </p:cNvGrpSpPr>
          <p:nvPr/>
        </p:nvGrpSpPr>
        <p:grpSpPr bwMode="auto">
          <a:xfrm>
            <a:off x="492125" y="5414963"/>
            <a:ext cx="8907463" cy="1206500"/>
            <a:chOff x="491996" y="5414627"/>
            <a:chExt cx="8907385" cy="1206891"/>
          </a:xfrm>
        </p:grpSpPr>
        <p:pic>
          <p:nvPicPr>
            <p:cNvPr id="93251" name="圖片 26"/>
            <p:cNvPicPr>
              <a:picLocks noChangeAspect="1"/>
            </p:cNvPicPr>
            <p:nvPr/>
          </p:nvPicPr>
          <p:blipFill>
            <a:blip r:embed="rId4"/>
            <a:srcRect/>
            <a:stretch>
              <a:fillRect/>
            </a:stretch>
          </p:blipFill>
          <p:spPr bwMode="auto">
            <a:xfrm>
              <a:off x="2112953" y="5520934"/>
              <a:ext cx="1870841" cy="996797"/>
            </a:xfrm>
            <a:prstGeom prst="rect">
              <a:avLst/>
            </a:prstGeom>
            <a:noFill/>
            <a:ln w="9525">
              <a:noFill/>
              <a:miter lim="800000"/>
              <a:headEnd/>
              <a:tailEnd/>
            </a:ln>
          </p:spPr>
        </p:pic>
        <p:sp>
          <p:nvSpPr>
            <p:cNvPr id="93252" name="矩形 18"/>
            <p:cNvSpPr>
              <a:spLocks noChangeArrowheads="1"/>
            </p:cNvSpPr>
            <p:nvPr/>
          </p:nvSpPr>
          <p:spPr bwMode="auto">
            <a:xfrm>
              <a:off x="6418905" y="5601976"/>
              <a:ext cx="2980476" cy="461665"/>
            </a:xfrm>
            <a:prstGeom prst="rect">
              <a:avLst/>
            </a:prstGeom>
            <a:noFill/>
            <a:ln w="9525">
              <a:noFill/>
              <a:miter lim="800000"/>
              <a:headEnd/>
              <a:tailEnd/>
            </a:ln>
          </p:spPr>
          <p:txBody>
            <a:bodyPr>
              <a:spAutoFit/>
            </a:bodyPr>
            <a:lstStyle/>
            <a:p>
              <a:r>
                <a:rPr kumimoji="0" lang="zh-TW" altLang="en-US" sz="2400" b="1">
                  <a:solidFill>
                    <a:srgbClr val="0033CC"/>
                  </a:solidFill>
                  <a:latin typeface="微軟正黑體" pitchFamily="34" charset="-120"/>
                  <a:ea typeface="微軟正黑體" pitchFamily="34" charset="-120"/>
                </a:rPr>
                <a:t>     </a:t>
              </a:r>
              <a:r>
                <a:rPr kumimoji="0" lang="zh-TW" altLang="en-US" sz="2400" b="1">
                  <a:solidFill>
                    <a:srgbClr val="C00000"/>
                  </a:solidFill>
                  <a:latin typeface="微軟正黑體" pitchFamily="34" charset="-120"/>
                  <a:ea typeface="微軟正黑體" pitchFamily="34" charset="-120"/>
                </a:rPr>
                <a:t>務必蓋學校戳章</a:t>
              </a:r>
              <a:endParaRPr kumimoji="0" lang="en-US" altLang="zh-TW" sz="2400" b="1">
                <a:solidFill>
                  <a:srgbClr val="C00000"/>
                </a:solidFill>
                <a:latin typeface="微軟正黑體" pitchFamily="34" charset="-120"/>
                <a:ea typeface="微軟正黑體" pitchFamily="34" charset="-120"/>
              </a:endParaRPr>
            </a:p>
          </p:txBody>
        </p:sp>
        <p:sp>
          <p:nvSpPr>
            <p:cNvPr id="22" name="矩形 21"/>
            <p:cNvSpPr/>
            <p:nvPr/>
          </p:nvSpPr>
          <p:spPr>
            <a:xfrm>
              <a:off x="6694305" y="5630597"/>
              <a:ext cx="2555853" cy="412884"/>
            </a:xfrm>
            <a:prstGeom prst="rect">
              <a:avLst/>
            </a:prstGeom>
            <a:noFill/>
            <a:ln w="3810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2085832" y="5443211"/>
              <a:ext cx="2003407" cy="11783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3255" name="圖片 19"/>
            <p:cNvPicPr>
              <a:picLocks noChangeAspect="1"/>
            </p:cNvPicPr>
            <p:nvPr/>
          </p:nvPicPr>
          <p:blipFill>
            <a:blip r:embed="rId3"/>
            <a:srcRect/>
            <a:stretch>
              <a:fillRect/>
            </a:stretch>
          </p:blipFill>
          <p:spPr bwMode="auto">
            <a:xfrm>
              <a:off x="6454015" y="5414627"/>
              <a:ext cx="465553" cy="648000"/>
            </a:xfrm>
            <a:prstGeom prst="rect">
              <a:avLst/>
            </a:prstGeom>
            <a:noFill/>
            <a:ln w="9525">
              <a:noFill/>
              <a:miter lim="800000"/>
              <a:headEnd/>
              <a:tailEnd/>
            </a:ln>
          </p:spPr>
        </p:pic>
        <p:cxnSp>
          <p:nvCxnSpPr>
            <p:cNvPr id="32" name="直線單箭頭接點 31"/>
            <p:cNvCxnSpPr>
              <a:endCxn id="17" idx="3"/>
            </p:cNvCxnSpPr>
            <p:nvPr/>
          </p:nvCxnSpPr>
          <p:spPr>
            <a:xfrm flipH="1">
              <a:off x="4089239" y="5951376"/>
              <a:ext cx="2365354" cy="80988"/>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257" name="文字方塊 1"/>
            <p:cNvSpPr txBox="1">
              <a:spLocks noChangeArrowheads="1"/>
            </p:cNvSpPr>
            <p:nvPr/>
          </p:nvSpPr>
          <p:spPr bwMode="auto">
            <a:xfrm>
              <a:off x="491996" y="5865445"/>
              <a:ext cx="1620957" cy="307777"/>
            </a:xfrm>
            <a:prstGeom prst="rect">
              <a:avLst/>
            </a:prstGeom>
            <a:noFill/>
            <a:ln w="9525">
              <a:noFill/>
              <a:miter lim="800000"/>
              <a:headEnd/>
              <a:tailEnd/>
            </a:ln>
          </p:spPr>
          <p:txBody>
            <a:bodyPr wrap="none">
              <a:spAutoFit/>
            </a:bodyPr>
            <a:lstStyle/>
            <a:p>
              <a:r>
                <a:rPr kumimoji="0" lang="zh-TW" altLang="en-US" sz="1400">
                  <a:latin typeface="標楷體" pitchFamily="65" charset="-120"/>
                  <a:ea typeface="標楷體" pitchFamily="65" charset="-120"/>
                </a:rPr>
                <a:t>就讀國中學校戳章</a:t>
              </a:r>
            </a:p>
          </p:txBody>
        </p:sp>
      </p:grpSp>
      <p:sp>
        <p:nvSpPr>
          <p:cNvPr id="93250" name="文字方塊 32"/>
          <p:cNvSpPr txBox="1">
            <a:spLocks noChangeArrowheads="1"/>
          </p:cNvSpPr>
          <p:nvPr/>
        </p:nvSpPr>
        <p:spPr bwMode="auto">
          <a:xfrm>
            <a:off x="350838" y="446088"/>
            <a:ext cx="5827712" cy="338137"/>
          </a:xfrm>
          <a:prstGeom prst="rect">
            <a:avLst/>
          </a:prstGeom>
          <a:noFill/>
          <a:ln w="9525">
            <a:noFill/>
            <a:miter lim="800000"/>
            <a:headEnd/>
            <a:tailEnd/>
          </a:ln>
        </p:spPr>
        <p:txBody>
          <a:bodyPr wrap="none">
            <a:spAutoFit/>
          </a:bodyPr>
          <a:lstStyle/>
          <a:p>
            <a:r>
              <a:rPr kumimoji="0" lang="en-US" altLang="zh-TW" sz="1600" b="1">
                <a:latin typeface="Times New Roman" pitchFamily="18" charset="0"/>
                <a:ea typeface="標楷體" pitchFamily="65" charset="-120"/>
                <a:cs typeface="Times New Roman" pitchFamily="18" charset="0"/>
              </a:rPr>
              <a:t>109</a:t>
            </a:r>
            <a:r>
              <a:rPr kumimoji="0" lang="zh-TW" altLang="en-US" sz="1600" b="1">
                <a:latin typeface="Times New Roman" pitchFamily="18" charset="0"/>
                <a:ea typeface="標楷體" pitchFamily="65" charset="-120"/>
                <a:cs typeface="Times New Roman" pitchFamily="18" charset="0"/>
              </a:rPr>
              <a:t>學年度五專入學專用優先免試入學超額比序項目積分證明單</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圖片 4"/>
          <p:cNvPicPr>
            <a:picLocks noChangeAspect="1"/>
          </p:cNvPicPr>
          <p:nvPr/>
        </p:nvPicPr>
        <p:blipFill>
          <a:blip r:embed="rId3"/>
          <a:srcRect/>
          <a:stretch>
            <a:fillRect/>
          </a:stretch>
        </p:blipFill>
        <p:spPr bwMode="auto">
          <a:xfrm>
            <a:off x="4654550" y="563563"/>
            <a:ext cx="4832350" cy="6253162"/>
          </a:xfrm>
          <a:prstGeom prst="rect">
            <a:avLst/>
          </a:prstGeom>
          <a:noFill/>
          <a:ln w="9525">
            <a:noFill/>
            <a:miter lim="800000"/>
            <a:headEnd/>
            <a:tailEnd/>
          </a:ln>
        </p:spPr>
      </p:pic>
      <p:pic>
        <p:nvPicPr>
          <p:cNvPr id="95234" name="圖片 9"/>
          <p:cNvPicPr>
            <a:picLocks noChangeAspect="1"/>
          </p:cNvPicPr>
          <p:nvPr/>
        </p:nvPicPr>
        <p:blipFill>
          <a:blip r:embed="rId4"/>
          <a:srcRect/>
          <a:stretch>
            <a:fillRect/>
          </a:stretch>
        </p:blipFill>
        <p:spPr bwMode="auto">
          <a:xfrm>
            <a:off x="371475" y="3517900"/>
            <a:ext cx="3946525" cy="2009775"/>
          </a:xfrm>
          <a:prstGeom prst="rect">
            <a:avLst/>
          </a:prstGeom>
          <a:noFill/>
          <a:ln w="9525">
            <a:noFill/>
            <a:miter lim="800000"/>
            <a:headEnd/>
            <a:tailEnd/>
          </a:ln>
        </p:spPr>
      </p:pic>
      <p:grpSp>
        <p:nvGrpSpPr>
          <p:cNvPr id="95235" name="群組 108"/>
          <p:cNvGrpSpPr>
            <a:grpSpLocks/>
          </p:cNvGrpSpPr>
          <p:nvPr/>
        </p:nvGrpSpPr>
        <p:grpSpPr bwMode="auto">
          <a:xfrm>
            <a:off x="123825" y="2492375"/>
            <a:ext cx="4054475" cy="952500"/>
            <a:chOff x="262550" y="2509487"/>
            <a:chExt cx="4055039" cy="952358"/>
          </a:xfrm>
        </p:grpSpPr>
        <p:sp>
          <p:nvSpPr>
            <p:cNvPr id="30" name="矩形 29"/>
            <p:cNvSpPr/>
            <p:nvPr/>
          </p:nvSpPr>
          <p:spPr>
            <a:xfrm>
              <a:off x="519761" y="2630119"/>
              <a:ext cx="3797828" cy="8317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請將學生「</a:t>
              </a:r>
              <a:r>
                <a:rPr kumimoji="0" lang="en-US" altLang="zh-TW" sz="1600" dirty="0">
                  <a:solidFill>
                    <a:srgbClr val="0070C0"/>
                  </a:solidFill>
                  <a:latin typeface="微軟正黑體" pitchFamily="34" charset="-120"/>
                  <a:ea typeface="微軟正黑體" pitchFamily="34" charset="-120"/>
                </a:rPr>
                <a:t>109</a:t>
              </a:r>
              <a:r>
                <a:rPr kumimoji="0" lang="zh-TW" altLang="zh-TW" sz="1600" dirty="0">
                  <a:solidFill>
                    <a:srgbClr val="0070C0"/>
                  </a:solidFill>
                  <a:latin typeface="微軟正黑體" pitchFamily="34" charset="-120"/>
                  <a:ea typeface="微軟正黑體" pitchFamily="34" charset="-120"/>
                </a:rPr>
                <a:t>學年度五專入學專用</a:t>
              </a:r>
              <a:r>
                <a:rPr kumimoji="0" lang="zh-TW" altLang="en-US" sz="1600" dirty="0">
                  <a:solidFill>
                    <a:srgbClr val="0070C0"/>
                  </a:solidFill>
                  <a:latin typeface="微軟正黑體" pitchFamily="34" charset="-120"/>
                  <a:ea typeface="微軟正黑體" pitchFamily="34" charset="-120"/>
                </a:rPr>
                <a:t>優先</a:t>
              </a:r>
              <a:r>
                <a:rPr kumimoji="0" lang="zh-TW" altLang="zh-TW" sz="1600" dirty="0">
                  <a:solidFill>
                    <a:srgbClr val="0070C0"/>
                  </a:solidFill>
                  <a:latin typeface="微軟正黑體" pitchFamily="34" charset="-120"/>
                  <a:ea typeface="微軟正黑體" pitchFamily="34" charset="-120"/>
                </a:rPr>
                <a:t>免試入學超額比序項目積分證明單</a:t>
              </a:r>
              <a:r>
                <a:rPr kumimoji="0" lang="zh-TW" altLang="en-US" sz="1600" dirty="0">
                  <a:solidFill>
                    <a:srgbClr val="0070C0"/>
                  </a:solidFill>
                  <a:latin typeface="微軟正黑體" pitchFamily="34" charset="-120"/>
                  <a:ea typeface="微軟正黑體" pitchFamily="34" charset="-120"/>
                </a:rPr>
                <a:t>」中，</a:t>
              </a:r>
              <a:r>
                <a:rPr kumimoji="0" lang="en-US" altLang="zh-TW" sz="1600" dirty="0">
                  <a:solidFill>
                    <a:srgbClr val="0070C0"/>
                  </a:solidFill>
                  <a:latin typeface="微軟正黑體" pitchFamily="34" charset="-120"/>
                  <a:ea typeface="微軟正黑體" pitchFamily="34" charset="-120"/>
                </a:rPr>
                <a:t/>
              </a:r>
              <a:br>
                <a:rPr kumimoji="0" lang="en-US" altLang="zh-TW" sz="1600" dirty="0">
                  <a:solidFill>
                    <a:srgbClr val="0070C0"/>
                  </a:solidFill>
                  <a:latin typeface="微軟正黑體" pitchFamily="34" charset="-120"/>
                  <a:ea typeface="微軟正黑體" pitchFamily="34" charset="-120"/>
                </a:rPr>
              </a:br>
              <a:r>
                <a:rPr kumimoji="0" lang="zh-TW" altLang="en-US" sz="1600" dirty="0">
                  <a:solidFill>
                    <a:srgbClr val="0070C0"/>
                  </a:solidFill>
                  <a:latin typeface="微軟正黑體" pitchFamily="34" charset="-120"/>
                  <a:ea typeface="微軟正黑體" pitchFamily="34" charset="-120"/>
                </a:rPr>
                <a:t>已審核確認後之項目勾選。 </a:t>
              </a:r>
            </a:p>
          </p:txBody>
        </p:sp>
        <p:pic>
          <p:nvPicPr>
            <p:cNvPr id="95337" name="Picture 6" descr="http://pic.qiantucdn.com/58pic/12/02/43/79x58PICspJ.jpg"/>
            <p:cNvPicPr>
              <a:picLocks noChangeAspect="1" noChangeArrowheads="1"/>
            </p:cNvPicPr>
            <p:nvPr/>
          </p:nvPicPr>
          <p:blipFill>
            <a:blip r:embed="rId5"/>
            <a:srcRect/>
            <a:stretch>
              <a:fillRect/>
            </a:stretch>
          </p:blipFill>
          <p:spPr bwMode="auto">
            <a:xfrm>
              <a:off x="262550" y="2509487"/>
              <a:ext cx="334978" cy="344414"/>
            </a:xfrm>
            <a:prstGeom prst="rect">
              <a:avLst/>
            </a:prstGeom>
            <a:noFill/>
            <a:ln w="9525">
              <a:noFill/>
              <a:miter lim="800000"/>
              <a:headEnd/>
              <a:tailEnd/>
            </a:ln>
          </p:spPr>
        </p:pic>
      </p:grpSp>
      <p:grpSp>
        <p:nvGrpSpPr>
          <p:cNvPr id="95236" name="群組 111"/>
          <p:cNvGrpSpPr>
            <a:grpSpLocks/>
          </p:cNvGrpSpPr>
          <p:nvPr/>
        </p:nvGrpSpPr>
        <p:grpSpPr bwMode="auto">
          <a:xfrm>
            <a:off x="247650" y="1090613"/>
            <a:ext cx="3170238" cy="650875"/>
            <a:chOff x="306310" y="1310861"/>
            <a:chExt cx="3170221" cy="650764"/>
          </a:xfrm>
        </p:grpSpPr>
        <p:sp>
          <p:nvSpPr>
            <p:cNvPr id="69" name="矩形 68"/>
            <p:cNvSpPr/>
            <p:nvPr/>
          </p:nvSpPr>
          <p:spPr>
            <a:xfrm>
              <a:off x="580947" y="1377525"/>
              <a:ext cx="2895584" cy="5841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ct val="20000"/>
                </a:spcBef>
                <a:spcAft>
                  <a:spcPts val="0"/>
                </a:spcAft>
                <a:defRPr/>
              </a:pPr>
              <a:r>
                <a:rPr kumimoji="0" lang="zh-TW" altLang="en-US" sz="1600" dirty="0">
                  <a:solidFill>
                    <a:srgbClr val="0070C0"/>
                  </a:solidFill>
                  <a:latin typeface="微軟正黑體" pitchFamily="34" charset="-120"/>
                  <a:ea typeface="微軟正黑體" pitchFamily="34" charset="-120"/>
                </a:rPr>
                <a:t>勾選是否報考</a:t>
              </a:r>
              <a:r>
                <a:rPr kumimoji="0" lang="en-US" altLang="zh-TW" sz="1600" dirty="0">
                  <a:solidFill>
                    <a:srgbClr val="0070C0"/>
                  </a:solidFill>
                  <a:latin typeface="微軟正黑體" pitchFamily="34" charset="-120"/>
                  <a:ea typeface="微軟正黑體" pitchFamily="34" charset="-120"/>
                </a:rPr>
                <a:t>109</a:t>
              </a:r>
              <a:r>
                <a:rPr kumimoji="0" lang="zh-TW" altLang="en-US" sz="1600" dirty="0">
                  <a:solidFill>
                    <a:srgbClr val="0070C0"/>
                  </a:solidFill>
                  <a:latin typeface="微軟正黑體" pitchFamily="34" charset="-120"/>
                  <a:ea typeface="微軟正黑體" pitchFamily="34" charset="-120"/>
                </a:rPr>
                <a:t>國中教育會考並填寫國中會考准考證號碼</a:t>
              </a:r>
            </a:p>
          </p:txBody>
        </p:sp>
        <p:pic>
          <p:nvPicPr>
            <p:cNvPr id="95335" name="Picture 6" descr="http://pic.qiantucdn.com/58pic/12/02/43/79x58PICspJ.jpg"/>
            <p:cNvPicPr>
              <a:picLocks noChangeAspect="1" noChangeArrowheads="1"/>
            </p:cNvPicPr>
            <p:nvPr/>
          </p:nvPicPr>
          <p:blipFill>
            <a:blip r:embed="rId5"/>
            <a:srcRect/>
            <a:stretch>
              <a:fillRect/>
            </a:stretch>
          </p:blipFill>
          <p:spPr bwMode="auto">
            <a:xfrm>
              <a:off x="306310" y="1310861"/>
              <a:ext cx="334978" cy="344414"/>
            </a:xfrm>
            <a:prstGeom prst="rect">
              <a:avLst/>
            </a:prstGeom>
            <a:noFill/>
            <a:ln w="9525">
              <a:noFill/>
              <a:miter lim="800000"/>
              <a:headEnd/>
              <a:tailEnd/>
            </a:ln>
          </p:spPr>
        </p:pic>
      </p:grpSp>
      <p:grpSp>
        <p:nvGrpSpPr>
          <p:cNvPr id="95237" name="群組 90"/>
          <p:cNvGrpSpPr>
            <a:grpSpLocks/>
          </p:cNvGrpSpPr>
          <p:nvPr/>
        </p:nvGrpSpPr>
        <p:grpSpPr bwMode="auto">
          <a:xfrm>
            <a:off x="10510838" y="544513"/>
            <a:ext cx="1541462" cy="369887"/>
            <a:chOff x="9729457" y="665194"/>
            <a:chExt cx="1542106" cy="369332"/>
          </a:xfrm>
        </p:grpSpPr>
        <p:sp>
          <p:nvSpPr>
            <p:cNvPr id="27" name="矩形 26"/>
            <p:cNvSpPr/>
            <p:nvPr/>
          </p:nvSpPr>
          <p:spPr>
            <a:xfrm>
              <a:off x="9940682" y="665194"/>
              <a:ext cx="1330881"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本會填寫</a:t>
              </a:r>
            </a:p>
          </p:txBody>
        </p:sp>
        <p:pic>
          <p:nvPicPr>
            <p:cNvPr id="95333" name="Picture 6" descr="http://pic.qiantucdn.com/58pic/12/02/43/79x58PICspJ.jpg"/>
            <p:cNvPicPr>
              <a:picLocks noChangeAspect="1" noChangeArrowheads="1"/>
            </p:cNvPicPr>
            <p:nvPr/>
          </p:nvPicPr>
          <p:blipFill>
            <a:blip r:embed="rId5"/>
            <a:srcRect/>
            <a:stretch>
              <a:fillRect/>
            </a:stretch>
          </p:blipFill>
          <p:spPr bwMode="auto">
            <a:xfrm>
              <a:off x="9729457" y="675610"/>
              <a:ext cx="334978" cy="344414"/>
            </a:xfrm>
            <a:prstGeom prst="rect">
              <a:avLst/>
            </a:prstGeom>
            <a:noFill/>
            <a:ln w="9525">
              <a:noFill/>
              <a:miter lim="800000"/>
              <a:headEnd/>
              <a:tailEnd/>
            </a:ln>
          </p:spPr>
        </p:pic>
      </p:grpSp>
      <p:grpSp>
        <p:nvGrpSpPr>
          <p:cNvPr id="95238" name="群組 131"/>
          <p:cNvGrpSpPr>
            <a:grpSpLocks/>
          </p:cNvGrpSpPr>
          <p:nvPr/>
        </p:nvGrpSpPr>
        <p:grpSpPr bwMode="auto">
          <a:xfrm>
            <a:off x="9667875" y="3143250"/>
            <a:ext cx="2465388" cy="3278188"/>
            <a:chOff x="9667397" y="3142587"/>
            <a:chExt cx="2465606" cy="3278373"/>
          </a:xfrm>
        </p:grpSpPr>
        <p:sp>
          <p:nvSpPr>
            <p:cNvPr id="29" name="矩形 28"/>
            <p:cNvSpPr/>
            <p:nvPr/>
          </p:nvSpPr>
          <p:spPr>
            <a:xfrm>
              <a:off x="9667397" y="3312460"/>
              <a:ext cx="2349708" cy="31085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kumimoji="0" lang="zh-TW" altLang="en-US" sz="1400" dirty="0">
                  <a:solidFill>
                    <a:srgbClr val="0070C0"/>
                  </a:solidFill>
                  <a:latin typeface="微軟正黑體" pitchFamily="34" charset="-120"/>
                  <a:ea typeface="微軟正黑體" pitchFamily="34" charset="-120"/>
                </a:rPr>
                <a:t>免試生</a:t>
              </a:r>
              <a:r>
                <a:rPr kumimoji="0" lang="zh-TW" altLang="zh-TW" sz="1400" dirty="0">
                  <a:solidFill>
                    <a:srgbClr val="0070C0"/>
                  </a:solidFill>
                  <a:latin typeface="微軟正黑體" pitchFamily="34" charset="-120"/>
                  <a:ea typeface="微軟正黑體" pitchFamily="34" charset="-120"/>
                </a:rPr>
                <a:t>完成報</a:t>
              </a:r>
              <a:r>
                <a:rPr kumimoji="0" lang="zh-TW" altLang="en-US" sz="1400" dirty="0">
                  <a:solidFill>
                    <a:srgbClr val="0070C0"/>
                  </a:solidFill>
                  <a:latin typeface="微軟正黑體" pitchFamily="34" charset="-120"/>
                  <a:ea typeface="微軟正黑體" pitchFamily="34" charset="-120"/>
                </a:rPr>
                <a:t>名作業</a:t>
              </a:r>
              <a:endParaRPr kumimoji="0" lang="en-US" altLang="zh-TW" sz="1400" dirty="0">
                <a:solidFill>
                  <a:srgbClr val="0070C0"/>
                </a:solidFill>
                <a:latin typeface="微軟正黑體" pitchFamily="34" charset="-120"/>
                <a:ea typeface="微軟正黑體" pitchFamily="34" charset="-120"/>
              </a:endParaRPr>
            </a:p>
            <a:p>
              <a:pPr algn="just" fontAlgn="auto">
                <a:spcBef>
                  <a:spcPts val="0"/>
                </a:spcBef>
                <a:spcAft>
                  <a:spcPts val="0"/>
                </a:spcAft>
                <a:buFont typeface="Wingdings" pitchFamily="2" charset="2"/>
                <a:buChar char="ü"/>
                <a:defRPr/>
              </a:pPr>
              <a:r>
                <a:rPr kumimoji="0" lang="zh-TW" altLang="zh-TW" sz="1400" b="1" dirty="0">
                  <a:solidFill>
                    <a:srgbClr val="C00000"/>
                  </a:solidFill>
                  <a:latin typeface="微軟正黑體" pitchFamily="34" charset="-120"/>
                  <a:ea typeface="微軟正黑體" pitchFamily="34" charset="-120"/>
                </a:rPr>
                <a:t>已詳實檢閱國中提供之「</a:t>
              </a:r>
              <a:r>
                <a:rPr kumimoji="0" lang="en-US" altLang="zh-TW" sz="1400" b="1" dirty="0">
                  <a:solidFill>
                    <a:srgbClr val="C00000"/>
                  </a:solidFill>
                  <a:latin typeface="微軟正黑體" pitchFamily="34" charset="-120"/>
                  <a:ea typeface="微軟正黑體" pitchFamily="34" charset="-120"/>
                </a:rPr>
                <a:t>109</a:t>
              </a:r>
              <a:r>
                <a:rPr kumimoji="0" lang="zh-TW" altLang="zh-TW" sz="140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kumimoji="0" lang="en-US" altLang="zh-TW" sz="1400" b="1" dirty="0">
                <a:solidFill>
                  <a:srgbClr val="C00000"/>
                </a:solidFill>
                <a:latin typeface="微軟正黑體" pitchFamily="34" charset="-120"/>
                <a:ea typeface="微軟正黑體" pitchFamily="34" charset="-120"/>
              </a:endParaRPr>
            </a:p>
            <a:p>
              <a:pPr algn="just" fontAlgn="auto">
                <a:spcBef>
                  <a:spcPts val="0"/>
                </a:spcBef>
                <a:spcAft>
                  <a:spcPts val="0"/>
                </a:spcAft>
                <a:defRPr/>
              </a:pPr>
              <a:endParaRPr kumimoji="0" lang="en-US" altLang="zh-TW" sz="1400" dirty="0">
                <a:solidFill>
                  <a:srgbClr val="0070C0"/>
                </a:solidFill>
                <a:latin typeface="微軟正黑體" pitchFamily="34" charset="-120"/>
                <a:ea typeface="微軟正黑體" pitchFamily="34" charset="-120"/>
              </a:endParaRPr>
            </a:p>
            <a:p>
              <a:pPr algn="just" fontAlgn="auto">
                <a:spcBef>
                  <a:spcPts val="0"/>
                </a:spcBef>
                <a:spcAft>
                  <a:spcPts val="0"/>
                </a:spcAft>
                <a:buFont typeface="Wingdings" pitchFamily="2" charset="2"/>
                <a:buChar char="ü"/>
                <a:defRPr/>
              </a:pPr>
              <a:r>
                <a:rPr kumimoji="0" lang="zh-TW" altLang="zh-TW" sz="1400" b="1" dirty="0">
                  <a:solidFill>
                    <a:srgbClr val="C00000"/>
                  </a:solidFill>
                  <a:latin typeface="微軟正黑體" pitchFamily="34" charset="-120"/>
                  <a:ea typeface="微軟正黑體" pitchFamily="34" charset="-120"/>
                </a:rPr>
                <a:t>已詳閱簡章有關網路選填登記志願之相關規定，同意遵守在家長</a:t>
              </a:r>
              <a:r>
                <a:rPr kumimoji="0" lang="en-US" altLang="zh-TW" sz="1400" b="1" dirty="0">
                  <a:solidFill>
                    <a:srgbClr val="C00000"/>
                  </a:solidFill>
                  <a:latin typeface="微軟正黑體" pitchFamily="34" charset="-120"/>
                  <a:ea typeface="微軟正黑體" pitchFamily="34" charset="-120"/>
                </a:rPr>
                <a:t>(</a:t>
              </a:r>
              <a:r>
                <a:rPr kumimoji="0" lang="zh-TW" altLang="zh-TW" sz="1400" b="1" dirty="0">
                  <a:solidFill>
                    <a:srgbClr val="C00000"/>
                  </a:solidFill>
                  <a:latin typeface="微軟正黑體" pitchFamily="34" charset="-120"/>
                  <a:ea typeface="微軟正黑體" pitchFamily="34" charset="-120"/>
                </a:rPr>
                <a:t>監護人</a:t>
              </a:r>
              <a:r>
                <a:rPr kumimoji="0" lang="en-US" altLang="zh-TW" sz="1400" b="1" dirty="0">
                  <a:solidFill>
                    <a:srgbClr val="C00000"/>
                  </a:solidFill>
                  <a:latin typeface="微軟正黑體" pitchFamily="34" charset="-120"/>
                  <a:ea typeface="微軟正黑體" pitchFamily="34" charset="-120"/>
                </a:rPr>
                <a:t>)</a:t>
              </a:r>
              <a:r>
                <a:rPr kumimoji="0" lang="zh-TW" altLang="zh-TW" sz="1400" b="1" dirty="0">
                  <a:solidFill>
                    <a:srgbClr val="C00000"/>
                  </a:solidFill>
                  <a:latin typeface="微軟正黑體" pitchFamily="34" charset="-120"/>
                  <a:ea typeface="微軟正黑體" pitchFamily="34" charset="-120"/>
                </a:rPr>
                <a:t>陪同下，於規定時間內共同完成網路選填登記志願並確定送出。</a:t>
              </a:r>
              <a:endParaRPr kumimoji="0" lang="zh-TW" altLang="en-US" sz="1400" dirty="0">
                <a:solidFill>
                  <a:srgbClr val="C00000"/>
                </a:solidFill>
                <a:latin typeface="微軟正黑體" pitchFamily="34" charset="-120"/>
                <a:ea typeface="微軟正黑體" pitchFamily="34" charset="-120"/>
              </a:endParaRPr>
            </a:p>
          </p:txBody>
        </p:sp>
        <p:pic>
          <p:nvPicPr>
            <p:cNvPr id="95331" name="Picture 6" descr="http://pic.qiantucdn.com/58pic/12/02/43/79x58PICspJ.jpg"/>
            <p:cNvPicPr>
              <a:picLocks noChangeAspect="1" noChangeArrowheads="1"/>
            </p:cNvPicPr>
            <p:nvPr/>
          </p:nvPicPr>
          <p:blipFill>
            <a:blip r:embed="rId5"/>
            <a:srcRect/>
            <a:stretch>
              <a:fillRect/>
            </a:stretch>
          </p:blipFill>
          <p:spPr bwMode="auto">
            <a:xfrm rot="7107185">
              <a:off x="11793307" y="3137869"/>
              <a:ext cx="334978" cy="344414"/>
            </a:xfrm>
            <a:prstGeom prst="rect">
              <a:avLst/>
            </a:prstGeom>
            <a:noFill/>
            <a:ln w="9525">
              <a:noFill/>
              <a:miter lim="800000"/>
              <a:headEnd/>
              <a:tailEnd/>
            </a:ln>
          </p:spPr>
        </p:pic>
      </p:grpSp>
      <p:grpSp>
        <p:nvGrpSpPr>
          <p:cNvPr id="95239" name="群組 85"/>
          <p:cNvGrpSpPr>
            <a:grpSpLocks/>
          </p:cNvGrpSpPr>
          <p:nvPr/>
        </p:nvGrpSpPr>
        <p:grpSpPr bwMode="auto">
          <a:xfrm>
            <a:off x="9788525" y="2446338"/>
            <a:ext cx="1552575" cy="509587"/>
            <a:chOff x="9698485" y="3871917"/>
            <a:chExt cx="1553463" cy="510883"/>
          </a:xfrm>
        </p:grpSpPr>
        <p:sp>
          <p:nvSpPr>
            <p:cNvPr id="81" name="矩形 80"/>
            <p:cNvSpPr/>
            <p:nvPr/>
          </p:nvSpPr>
          <p:spPr>
            <a:xfrm>
              <a:off x="9920862" y="4013563"/>
              <a:ext cx="1331086" cy="3692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委員會填寫</a:t>
              </a:r>
            </a:p>
          </p:txBody>
        </p:sp>
        <p:pic>
          <p:nvPicPr>
            <p:cNvPr id="95329" name="Picture 6" descr="http://pic.qiantucdn.com/58pic/12/02/43/79x58PICspJ.jpg"/>
            <p:cNvPicPr>
              <a:picLocks noChangeAspect="1" noChangeArrowheads="1"/>
            </p:cNvPicPr>
            <p:nvPr/>
          </p:nvPicPr>
          <p:blipFill>
            <a:blip r:embed="rId5"/>
            <a:srcRect/>
            <a:stretch>
              <a:fillRect/>
            </a:stretch>
          </p:blipFill>
          <p:spPr bwMode="auto">
            <a:xfrm>
              <a:off x="9698485" y="3871917"/>
              <a:ext cx="334978" cy="344414"/>
            </a:xfrm>
            <a:prstGeom prst="rect">
              <a:avLst/>
            </a:prstGeom>
            <a:noFill/>
            <a:ln w="9525">
              <a:noFill/>
              <a:miter lim="800000"/>
              <a:headEnd/>
              <a:tailEnd/>
            </a:ln>
          </p:spPr>
        </p:pic>
      </p:grpSp>
      <p:grpSp>
        <p:nvGrpSpPr>
          <p:cNvPr id="95240" name="群組 117"/>
          <p:cNvGrpSpPr>
            <a:grpSpLocks/>
          </p:cNvGrpSpPr>
          <p:nvPr/>
        </p:nvGrpSpPr>
        <p:grpSpPr bwMode="auto">
          <a:xfrm>
            <a:off x="330200" y="4586288"/>
            <a:ext cx="3076575" cy="1133475"/>
            <a:chOff x="324415" y="5130915"/>
            <a:chExt cx="3024624" cy="1058689"/>
          </a:xfrm>
        </p:grpSpPr>
        <p:cxnSp>
          <p:nvCxnSpPr>
            <p:cNvPr id="57" name="直線單箭頭接點 56"/>
            <p:cNvCxnSpPr/>
            <p:nvPr/>
          </p:nvCxnSpPr>
          <p:spPr>
            <a:xfrm flipH="1">
              <a:off x="2743490" y="5130915"/>
              <a:ext cx="605549" cy="59755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5325" name="群組 114"/>
            <p:cNvGrpSpPr>
              <a:grpSpLocks/>
            </p:cNvGrpSpPr>
            <p:nvPr/>
          </p:nvGrpSpPr>
          <p:grpSpPr bwMode="auto">
            <a:xfrm>
              <a:off x="324415" y="5238557"/>
              <a:ext cx="2418785" cy="951047"/>
              <a:chOff x="197667" y="4686296"/>
              <a:chExt cx="2418785" cy="951047"/>
            </a:xfrm>
          </p:grpSpPr>
          <p:sp>
            <p:nvSpPr>
              <p:cNvPr id="116" name="矩形 115"/>
              <p:cNvSpPr/>
              <p:nvPr/>
            </p:nvSpPr>
            <p:spPr>
              <a:xfrm>
                <a:off x="470789" y="4715068"/>
                <a:ext cx="2145953" cy="92227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968375" fontAlgn="auto">
                  <a:spcBef>
                    <a:spcPct val="20000"/>
                  </a:spcBef>
                  <a:spcAft>
                    <a:spcPts val="0"/>
                  </a:spcAft>
                  <a:defRPr/>
                </a:pPr>
                <a:r>
                  <a:rPr kumimoji="0" lang="zh-TW" altLang="en-US" dirty="0">
                    <a:solidFill>
                      <a:srgbClr val="0070C0"/>
                    </a:solidFill>
                    <a:latin typeface="微軟正黑體" pitchFamily="34" charset="-120"/>
                    <a:ea typeface="微軟正黑體" pitchFamily="34" charset="-120"/>
                  </a:rPr>
                  <a:t>勾選黏貼在</a:t>
                </a:r>
                <a:r>
                  <a:rPr kumimoji="0" lang="zh-TW" altLang="zh-TW" dirty="0">
                    <a:solidFill>
                      <a:srgbClr val="0070C0"/>
                    </a:solidFill>
                    <a:latin typeface="微軟正黑體" pitchFamily="34" charset="-120"/>
                    <a:ea typeface="微軟正黑體" pitchFamily="34" charset="-120"/>
                  </a:rPr>
                  <a:t>相關證明文件黏貼表</a:t>
                </a:r>
                <a:r>
                  <a:rPr kumimoji="0" lang="zh-TW" altLang="en-US" dirty="0">
                    <a:solidFill>
                      <a:srgbClr val="0070C0"/>
                    </a:solidFill>
                    <a:latin typeface="微軟正黑體" pitchFamily="34" charset="-120"/>
                    <a:ea typeface="微軟正黑體" pitchFamily="34" charset="-120"/>
                  </a:rPr>
                  <a:t>中之證明文件。</a:t>
                </a:r>
              </a:p>
            </p:txBody>
          </p:sp>
          <p:pic>
            <p:nvPicPr>
              <p:cNvPr id="95327" name="Picture 6" descr="http://pic.qiantucdn.com/58pic/12/02/43/79x58PICspJ.jpg"/>
              <p:cNvPicPr>
                <a:picLocks noChangeAspect="1" noChangeArrowheads="1"/>
              </p:cNvPicPr>
              <p:nvPr/>
            </p:nvPicPr>
            <p:blipFill>
              <a:blip r:embed="rId6"/>
              <a:srcRect/>
              <a:stretch>
                <a:fillRect/>
              </a:stretch>
            </p:blipFill>
            <p:spPr bwMode="auto">
              <a:xfrm>
                <a:off x="197667" y="4686296"/>
                <a:ext cx="334978" cy="344414"/>
              </a:xfrm>
              <a:prstGeom prst="rect">
                <a:avLst/>
              </a:prstGeom>
              <a:noFill/>
              <a:ln w="9525">
                <a:noFill/>
                <a:miter lim="800000"/>
                <a:headEnd/>
                <a:tailEnd/>
              </a:ln>
            </p:spPr>
          </p:pic>
        </p:grpSp>
      </p:grpSp>
      <p:sp>
        <p:nvSpPr>
          <p:cNvPr id="289" name="矩形 288"/>
          <p:cNvSpPr/>
          <p:nvPr/>
        </p:nvSpPr>
        <p:spPr>
          <a:xfrm>
            <a:off x="3406775" y="3508375"/>
            <a:ext cx="892175" cy="203041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5242" name="投影片編號版面配置區 2"/>
          <p:cNvSpPr>
            <a:spLocks noGrp="1"/>
          </p:cNvSpPr>
          <p:nvPr>
            <p:ph type="sldNum" sz="quarter" idx="11"/>
          </p:nvPr>
        </p:nvSpPr>
        <p:spPr bwMode="auto">
          <a:xfrm>
            <a:off x="9436100" y="637857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6EBD91E-D382-4C5B-BEC8-606948CE07B2}" type="slidenum">
              <a:rPr lang="zh-TW" altLang="en-US" sz="2000">
                <a:solidFill>
                  <a:schemeClr val="tx1"/>
                </a:solidFill>
              </a:rPr>
              <a:pPr fontAlgn="base">
                <a:spcBef>
                  <a:spcPct val="0"/>
                </a:spcBef>
                <a:spcAft>
                  <a:spcPct val="0"/>
                </a:spcAft>
                <a:defRPr/>
              </a:pPr>
              <a:t>41</a:t>
            </a:fld>
            <a:endParaRPr lang="en-US" altLang="zh-TW" sz="2000">
              <a:solidFill>
                <a:schemeClr val="tx1"/>
              </a:solidFill>
            </a:endParaRPr>
          </a:p>
        </p:txBody>
      </p:sp>
      <p:sp>
        <p:nvSpPr>
          <p:cNvPr id="34" name="矩形 33"/>
          <p:cNvSpPr/>
          <p:nvPr/>
        </p:nvSpPr>
        <p:spPr>
          <a:xfrm>
            <a:off x="4665663" y="3702050"/>
            <a:ext cx="2865437" cy="14239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 name="矩形 34"/>
          <p:cNvSpPr/>
          <p:nvPr/>
        </p:nvSpPr>
        <p:spPr>
          <a:xfrm>
            <a:off x="4673600" y="3303588"/>
            <a:ext cx="2876550" cy="396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矩形 35"/>
          <p:cNvSpPr/>
          <p:nvPr/>
        </p:nvSpPr>
        <p:spPr>
          <a:xfrm>
            <a:off x="4673600" y="6424613"/>
            <a:ext cx="4808538" cy="3635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4" name="矩形 73"/>
          <p:cNvSpPr/>
          <p:nvPr/>
        </p:nvSpPr>
        <p:spPr>
          <a:xfrm>
            <a:off x="8408988" y="538163"/>
            <a:ext cx="1104900" cy="412750"/>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3" name="矩形 82"/>
          <p:cNvSpPr/>
          <p:nvPr/>
        </p:nvSpPr>
        <p:spPr>
          <a:xfrm>
            <a:off x="7554913" y="3309938"/>
            <a:ext cx="1906587" cy="1831975"/>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103" name="直線單箭頭接點 102"/>
          <p:cNvCxnSpPr>
            <a:stCxn id="34" idx="1"/>
            <a:endCxn id="10" idx="3"/>
          </p:cNvCxnSpPr>
          <p:nvPr/>
        </p:nvCxnSpPr>
        <p:spPr>
          <a:xfrm flipH="1">
            <a:off x="4318000" y="4414838"/>
            <a:ext cx="347663" cy="1079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投影片編號版面配置區 1"/>
          <p:cNvSpPr txBox="1">
            <a:spLocks/>
          </p:cNvSpPr>
          <p:nvPr/>
        </p:nvSpPr>
        <p:spPr>
          <a:xfrm>
            <a:off x="7934325" y="6508750"/>
            <a:ext cx="1466850" cy="365125"/>
          </a:xfrm>
          <a:prstGeom prst="rect">
            <a:avLst/>
          </a:prstGeom>
        </p:spPr>
        <p:txBody>
          <a:bodyPr anchor="ctr"/>
          <a:lstStyle/>
          <a:p>
            <a:pPr algn="r" fontAlgn="auto">
              <a:spcBef>
                <a:spcPts val="0"/>
              </a:spcBef>
              <a:spcAft>
                <a:spcPts val="0"/>
              </a:spcAft>
              <a:defRPr/>
            </a:pPr>
            <a:endParaRPr kumimoji="0" lang="zh-TW" altLang="en-US" sz="1200" dirty="0">
              <a:solidFill>
                <a:schemeClr val="tx1">
                  <a:tint val="75000"/>
                </a:schemeClr>
              </a:solidFill>
              <a:latin typeface="+mn-lt"/>
              <a:ea typeface="+mn-ea"/>
            </a:endParaRPr>
          </a:p>
        </p:txBody>
      </p:sp>
      <p:cxnSp>
        <p:nvCxnSpPr>
          <p:cNvPr id="84" name="直線單箭頭接點 83"/>
          <p:cNvCxnSpPr/>
          <p:nvPr/>
        </p:nvCxnSpPr>
        <p:spPr>
          <a:xfrm flipV="1">
            <a:off x="9513888" y="2946400"/>
            <a:ext cx="460375" cy="40640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74" idx="3"/>
            <a:endCxn id="79" idx="1"/>
          </p:cNvCxnSpPr>
          <p:nvPr/>
        </p:nvCxnSpPr>
        <p:spPr>
          <a:xfrm flipV="1">
            <a:off x="9513888" y="727075"/>
            <a:ext cx="996950" cy="174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stCxn id="126" idx="3"/>
          </p:cNvCxnSpPr>
          <p:nvPr/>
        </p:nvCxnSpPr>
        <p:spPr>
          <a:xfrm flipV="1">
            <a:off x="9461500" y="5661025"/>
            <a:ext cx="284163" cy="4270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endCxn id="2" idx="3"/>
          </p:cNvCxnSpPr>
          <p:nvPr/>
        </p:nvCxnSpPr>
        <p:spPr>
          <a:xfrm flipH="1" flipV="1">
            <a:off x="3935413" y="2144713"/>
            <a:ext cx="730250" cy="120808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9" name="淘宝网Chenying0907出品 1"/>
          <p:cNvGrpSpPr>
            <a:grpSpLocks/>
          </p:cNvGrpSpPr>
          <p:nvPr/>
        </p:nvGrpSpPr>
        <p:grpSpPr bwMode="auto">
          <a:xfrm>
            <a:off x="120650" y="0"/>
            <a:ext cx="1119188" cy="1035050"/>
            <a:chOff x="3392486" y="1165291"/>
            <a:chExt cx="5736833" cy="5045287"/>
          </a:xfrm>
        </p:grpSpPr>
        <p:pic>
          <p:nvPicPr>
            <p:cNvPr id="95269" name="图片 2"/>
            <p:cNvPicPr>
              <a:picLocks noChangeAspect="1"/>
            </p:cNvPicPr>
            <p:nvPr/>
          </p:nvPicPr>
          <p:blipFill>
            <a:blip r:embed="rId7"/>
            <a:srcRect/>
            <a:stretch>
              <a:fillRect/>
            </a:stretch>
          </p:blipFill>
          <p:spPr bwMode="auto">
            <a:xfrm>
              <a:off x="3392486" y="4406005"/>
              <a:ext cx="5736833" cy="1804573"/>
            </a:xfrm>
            <a:prstGeom prst="rect">
              <a:avLst/>
            </a:prstGeom>
            <a:noFill/>
            <a:ln w="9525">
              <a:noFill/>
              <a:miter lim="800000"/>
              <a:headEnd/>
              <a:tailEnd/>
            </a:ln>
          </p:spPr>
        </p:pic>
        <p:sp>
          <p:nvSpPr>
            <p:cNvPr id="95270" name="淘宝网Chenying0907出品 5619"/>
            <p:cNvSpPr>
              <a:spLocks/>
            </p:cNvSpPr>
            <p:nvPr/>
          </p:nvSpPr>
          <p:spPr bwMode="auto">
            <a:xfrm>
              <a:off x="4628132" y="2901027"/>
              <a:ext cx="621387" cy="2839449"/>
            </a:xfrm>
            <a:custGeom>
              <a:avLst/>
              <a:gdLst>
                <a:gd name="T0" fmla="*/ 2147483647 w 151"/>
                <a:gd name="T1" fmla="*/ 2147483647 h 690"/>
                <a:gd name="T2" fmla="*/ 220147925 w 151"/>
                <a:gd name="T3" fmla="*/ 2147483647 h 690"/>
                <a:gd name="T4" fmla="*/ 0 w 151"/>
                <a:gd name="T5" fmla="*/ 0 h 690"/>
                <a:gd name="T6" fmla="*/ 2147483647 w 151"/>
                <a:gd name="T7" fmla="*/ 2147483647 h 690"/>
                <a:gd name="T8" fmla="*/ 2147483647 w 151"/>
                <a:gd name="T9" fmla="*/ 2147483647 h 690"/>
                <a:gd name="T10" fmla="*/ 0 60000 65536"/>
                <a:gd name="T11" fmla="*/ 0 60000 65536"/>
                <a:gd name="T12" fmla="*/ 0 60000 65536"/>
                <a:gd name="T13" fmla="*/ 0 60000 65536"/>
                <a:gd name="T14" fmla="*/ 0 60000 65536"/>
                <a:gd name="T15" fmla="*/ 0 w 151"/>
                <a:gd name="T16" fmla="*/ 0 h 690"/>
                <a:gd name="T17" fmla="*/ 151 w 151"/>
                <a:gd name="T18" fmla="*/ 690 h 690"/>
              </a:gdLst>
              <a:ahLst/>
              <a:cxnLst>
                <a:cxn ang="T10">
                  <a:pos x="T0" y="T1"/>
                </a:cxn>
                <a:cxn ang="T11">
                  <a:pos x="T2" y="T3"/>
                </a:cxn>
                <a:cxn ang="T12">
                  <a:pos x="T4" y="T5"/>
                </a:cxn>
                <a:cxn ang="T13">
                  <a:pos x="T6" y="T7"/>
                </a:cxn>
                <a:cxn ang="T14">
                  <a:pos x="T8" y="T9"/>
                </a:cxn>
              </a:cxnLst>
              <a:rect l="T15" t="T16" r="T17" b="T18"/>
              <a:pathLst>
                <a:path w="151" h="690">
                  <a:moveTo>
                    <a:pt x="147" y="690"/>
                  </a:moveTo>
                  <a:lnTo>
                    <a:pt x="13" y="389"/>
                  </a:lnTo>
                  <a:lnTo>
                    <a:pt x="0" y="0"/>
                  </a:lnTo>
                  <a:lnTo>
                    <a:pt x="151" y="241"/>
                  </a:lnTo>
                  <a:lnTo>
                    <a:pt x="147" y="690"/>
                  </a:lnTo>
                  <a:close/>
                </a:path>
              </a:pathLst>
            </a:custGeom>
            <a:solidFill>
              <a:srgbClr val="F7F7F7"/>
            </a:solidFill>
            <a:ln w="9525">
              <a:noFill/>
              <a:round/>
              <a:headEnd/>
              <a:tailEnd/>
            </a:ln>
          </p:spPr>
          <p:txBody>
            <a:bodyPr/>
            <a:lstStyle/>
            <a:p>
              <a:endParaRPr lang="zh-TW" altLang="en-US"/>
            </a:p>
          </p:txBody>
        </p:sp>
        <p:sp>
          <p:nvSpPr>
            <p:cNvPr id="42" name="淘宝网Chenying0907出品 5627"/>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sp>
          <p:nvSpPr>
            <p:cNvPr id="43" name="淘宝网Chenying0907出品 5631"/>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sp>
          <p:nvSpPr>
            <p:cNvPr id="44" name="淘宝网Chenying0907出品 5619"/>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fontAlgn="auto">
                <a:spcBef>
                  <a:spcPts val="0"/>
                </a:spcBef>
                <a:spcAft>
                  <a:spcPts val="0"/>
                </a:spcAft>
                <a:defRPr/>
              </a:pPr>
              <a:endParaRPr kumimoji="0" lang="zh-CN" altLang="en-US">
                <a:latin typeface="+mn-lt"/>
                <a:ea typeface="+mn-ea"/>
              </a:endParaRPr>
            </a:p>
          </p:txBody>
        </p:sp>
        <p:sp>
          <p:nvSpPr>
            <p:cNvPr id="45" name="淘宝网Chenying0907出品 5623"/>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grpSp>
          <p:nvGrpSpPr>
            <p:cNvPr id="47" name="Group 5788"/>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02" name="淘宝网Chenying0907出品 5789"/>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sp>
            <p:nvSpPr>
              <p:cNvPr id="104" name="淘宝网Chenying0907出品 5790"/>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grpSp>
        <p:grpSp>
          <p:nvGrpSpPr>
            <p:cNvPr id="48" name="Group 5638"/>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00" name="淘宝网Chenying0907出品 5639"/>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sp>
            <p:nvSpPr>
              <p:cNvPr id="101" name="淘宝网Chenying0907出品 5640"/>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extLst>
            </p:spPr>
            <p:txBody>
              <a:bodyPr/>
              <a:lstStyle/>
              <a:p>
                <a:pPr fontAlgn="auto">
                  <a:spcBef>
                    <a:spcPts val="0"/>
                  </a:spcBef>
                  <a:spcAft>
                    <a:spcPts val="0"/>
                  </a:spcAft>
                  <a:defRPr/>
                </a:pPr>
                <a:endParaRPr kumimoji="0" lang="zh-CN" altLang="en-US">
                  <a:latin typeface="+mn-lt"/>
                  <a:ea typeface="+mn-ea"/>
                </a:endParaRPr>
              </a:p>
            </p:txBody>
          </p:sp>
        </p:grpSp>
        <p:grpSp>
          <p:nvGrpSpPr>
            <p:cNvPr id="95283" name="淘宝网Chenying0907出品 10"/>
            <p:cNvGrpSpPr>
              <a:grpSpLocks/>
            </p:cNvGrpSpPr>
            <p:nvPr/>
          </p:nvGrpSpPr>
          <p:grpSpPr bwMode="auto">
            <a:xfrm>
              <a:off x="4585523" y="1271914"/>
              <a:ext cx="4353645" cy="3457512"/>
              <a:chOff x="4585524" y="1271913"/>
              <a:chExt cx="4353648" cy="3457509"/>
            </a:xfrm>
          </p:grpSpPr>
          <p:grpSp>
            <p:nvGrpSpPr>
              <p:cNvPr id="95296" name="淘宝网Chenying0907出品 17"/>
              <p:cNvGrpSpPr>
                <a:grpSpLocks/>
              </p:cNvGrpSpPr>
              <p:nvPr/>
            </p:nvGrpSpPr>
            <p:grpSpPr bwMode="auto">
              <a:xfrm>
                <a:off x="4585524" y="1778245"/>
                <a:ext cx="1411857" cy="2951177"/>
                <a:chOff x="4400552" y="1170243"/>
                <a:chExt cx="1411857" cy="2951180"/>
              </a:xfrm>
            </p:grpSpPr>
            <p:sp>
              <p:nvSpPr>
                <p:cNvPr id="95318" name="淘宝网Chenying0907出品 5702"/>
                <p:cNvSpPr>
                  <a:spLocks/>
                </p:cNvSpPr>
                <p:nvPr/>
              </p:nvSpPr>
              <p:spPr bwMode="auto">
                <a:xfrm>
                  <a:off x="5450459" y="3873773"/>
                  <a:ext cx="361950" cy="247650"/>
                </a:xfrm>
                <a:custGeom>
                  <a:avLst/>
                  <a:gdLst>
                    <a:gd name="T0" fmla="*/ 2147483647 w 39"/>
                    <a:gd name="T1" fmla="*/ 925422214 h 27"/>
                    <a:gd name="T2" fmla="*/ 2147483647 w 39"/>
                    <a:gd name="T3" fmla="*/ 1009558985 h 27"/>
                    <a:gd name="T4" fmla="*/ 2147483647 w 39"/>
                    <a:gd name="T5" fmla="*/ 1093686583 h 27"/>
                    <a:gd name="T6" fmla="*/ 2147483647 w 39"/>
                    <a:gd name="T7" fmla="*/ 1598461633 h 27"/>
                    <a:gd name="T8" fmla="*/ 2147483647 w 39"/>
                    <a:gd name="T9" fmla="*/ 1682589231 h 27"/>
                    <a:gd name="T10" fmla="*/ 2147483647 w 39"/>
                    <a:gd name="T11" fmla="*/ 1766726002 h 27"/>
                    <a:gd name="T12" fmla="*/ 1636524382 w 39"/>
                    <a:gd name="T13" fmla="*/ 2103245568 h 27"/>
                    <a:gd name="T14" fmla="*/ 1464254811 w 39"/>
                    <a:gd name="T15" fmla="*/ 2147483647 h 27"/>
                    <a:gd name="T16" fmla="*/ 1378120025 w 39"/>
                    <a:gd name="T17" fmla="*/ 2147483647 h 27"/>
                    <a:gd name="T18" fmla="*/ 602925082 w 39"/>
                    <a:gd name="T19" fmla="*/ 2147483647 h 27"/>
                    <a:gd name="T20" fmla="*/ 516799577 w 39"/>
                    <a:gd name="T21" fmla="*/ 2147483647 h 27"/>
                    <a:gd name="T22" fmla="*/ 430664792 w 39"/>
                    <a:gd name="T23" fmla="*/ 2147483647 h 27"/>
                    <a:gd name="T24" fmla="*/ 0 w 39"/>
                    <a:gd name="T25" fmla="*/ 1261942067 h 27"/>
                    <a:gd name="T26" fmla="*/ 947455089 w 39"/>
                    <a:gd name="T27" fmla="*/ 1177814182 h 27"/>
                    <a:gd name="T28" fmla="*/ 947455089 w 39"/>
                    <a:gd name="T29" fmla="*/ 1261942067 h 27"/>
                    <a:gd name="T30" fmla="*/ 1033589874 w 39"/>
                    <a:gd name="T31" fmla="*/ 1177814182 h 27"/>
                    <a:gd name="T32" fmla="*/ 2147483647 w 39"/>
                    <a:gd name="T33" fmla="*/ 673039419 h 27"/>
                    <a:gd name="T34" fmla="*/ 2147483647 w 39"/>
                    <a:gd name="T35" fmla="*/ 673039419 h 27"/>
                    <a:gd name="T36" fmla="*/ 2147483647 w 39"/>
                    <a:gd name="T37" fmla="*/ 0 h 27"/>
                    <a:gd name="T38" fmla="*/ 2147483647 w 39"/>
                    <a:gd name="T39" fmla="*/ 92542221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7"/>
                    <a:gd name="T62" fmla="*/ 39 w 39"/>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headEnd/>
                  <a:tailEnd/>
                </a:ln>
              </p:spPr>
              <p:txBody>
                <a:bodyPr/>
                <a:lstStyle/>
                <a:p>
                  <a:endParaRPr lang="zh-TW" altLang="en-US"/>
                </a:p>
              </p:txBody>
            </p:sp>
            <p:sp>
              <p:nvSpPr>
                <p:cNvPr id="95319" name="淘宝网Chenying0907出品 5704"/>
                <p:cNvSpPr>
                  <a:spLocks/>
                </p:cNvSpPr>
                <p:nvPr/>
              </p:nvSpPr>
              <p:spPr bwMode="auto">
                <a:xfrm>
                  <a:off x="4400552" y="1170243"/>
                  <a:ext cx="493713" cy="893763"/>
                </a:xfrm>
                <a:custGeom>
                  <a:avLst/>
                  <a:gdLst>
                    <a:gd name="T0" fmla="*/ 12412759 w 10074"/>
                    <a:gd name="T1" fmla="*/ 77750753 h 10261"/>
                    <a:gd name="T2" fmla="*/ 17850513 w 10074"/>
                    <a:gd name="T3" fmla="*/ 73760048 h 10261"/>
                    <a:gd name="T4" fmla="*/ 22834346 w 10074"/>
                    <a:gd name="T5" fmla="*/ 69769255 h 10261"/>
                    <a:gd name="T6" fmla="*/ 22834346 w 10074"/>
                    <a:gd name="T7" fmla="*/ 55414875 h 10261"/>
                    <a:gd name="T8" fmla="*/ 19663930 w 10074"/>
                    <a:gd name="T9" fmla="*/ 42661260 h 10261"/>
                    <a:gd name="T10" fmla="*/ 16945030 w 10074"/>
                    <a:gd name="T11" fmla="*/ 34679762 h 10261"/>
                    <a:gd name="T12" fmla="*/ 16945030 w 10074"/>
                    <a:gd name="T13" fmla="*/ 34679762 h 10261"/>
                    <a:gd name="T14" fmla="*/ 1080836 w 10074"/>
                    <a:gd name="T15" fmla="*/ 2776841 h 10261"/>
                    <a:gd name="T16" fmla="*/ 175353 w 10074"/>
                    <a:gd name="T17" fmla="*/ 1980198 h 10261"/>
                    <a:gd name="T18" fmla="*/ 175353 w 10074"/>
                    <a:gd name="T19" fmla="*/ 3573397 h 10261"/>
                    <a:gd name="T20" fmla="*/ 2560358 w 10074"/>
                    <a:gd name="T21" fmla="*/ 45817357 h 10261"/>
                    <a:gd name="T22" fmla="*/ 3811745 w 10074"/>
                    <a:gd name="T23" fmla="*/ 54618232 h 10261"/>
                    <a:gd name="T24" fmla="*/ 6753979 w 10074"/>
                    <a:gd name="T25" fmla="*/ 67379413 h 10261"/>
                    <a:gd name="T26" fmla="*/ 12412759 w 10074"/>
                    <a:gd name="T27" fmla="*/ 77750753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74"/>
                    <a:gd name="T43" fmla="*/ 0 h 10261"/>
                    <a:gd name="T44" fmla="*/ 10074 w 10074"/>
                    <a:gd name="T45" fmla="*/ 10261 h 10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w="9525">
                  <a:noFill/>
                  <a:round/>
                  <a:headEnd/>
                  <a:tailEnd/>
                </a:ln>
              </p:spPr>
              <p:txBody>
                <a:bodyPr/>
                <a:lstStyle/>
                <a:p>
                  <a:endParaRPr lang="zh-TW" altLang="en-US"/>
                </a:p>
              </p:txBody>
            </p:sp>
            <p:sp>
              <p:nvSpPr>
                <p:cNvPr id="95320" name="淘宝网Chenying0907出品 5715"/>
                <p:cNvSpPr>
                  <a:spLocks/>
                </p:cNvSpPr>
                <p:nvPr/>
              </p:nvSpPr>
              <p:spPr bwMode="auto">
                <a:xfrm>
                  <a:off x="4476484" y="1752667"/>
                  <a:ext cx="1084263" cy="2273301"/>
                </a:xfrm>
                <a:custGeom>
                  <a:avLst/>
                  <a:gdLst>
                    <a:gd name="T0" fmla="*/ 2147483647 w 117"/>
                    <a:gd name="T1" fmla="*/ 2147483647 h 248"/>
                    <a:gd name="T2" fmla="*/ 85879204 w 117"/>
                    <a:gd name="T3" fmla="*/ 672200560 h 248"/>
                    <a:gd name="T4" fmla="*/ 257646842 w 117"/>
                    <a:gd name="T5" fmla="*/ 168050140 h 248"/>
                    <a:gd name="T6" fmla="*/ 1116457269 w 117"/>
                    <a:gd name="T7" fmla="*/ 420129898 h 248"/>
                    <a:gd name="T8" fmla="*/ 2147483647 w 117"/>
                    <a:gd name="T9" fmla="*/ 2147483647 h 248"/>
                    <a:gd name="T10" fmla="*/ 2147483647 w 117"/>
                    <a:gd name="T11" fmla="*/ 2147483647 h 248"/>
                    <a:gd name="T12" fmla="*/ 0 60000 65536"/>
                    <a:gd name="T13" fmla="*/ 0 60000 65536"/>
                    <a:gd name="T14" fmla="*/ 0 60000 65536"/>
                    <a:gd name="T15" fmla="*/ 0 60000 65536"/>
                    <a:gd name="T16" fmla="*/ 0 60000 65536"/>
                    <a:gd name="T17" fmla="*/ 0 60000 65536"/>
                    <a:gd name="T18" fmla="*/ 0 w 117"/>
                    <a:gd name="T19" fmla="*/ 0 h 248"/>
                    <a:gd name="T20" fmla="*/ 117 w 117"/>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w="9525">
                  <a:noFill/>
                  <a:round/>
                  <a:headEnd/>
                  <a:tailEnd/>
                </a:ln>
              </p:spPr>
              <p:txBody>
                <a:bodyPr/>
                <a:lstStyle/>
                <a:p>
                  <a:endParaRPr lang="zh-TW" altLang="en-US"/>
                </a:p>
              </p:txBody>
            </p:sp>
            <p:sp>
              <p:nvSpPr>
                <p:cNvPr id="95321" name="淘宝网Chenying0907出品 5716"/>
                <p:cNvSpPr>
                  <a:spLocks/>
                </p:cNvSpPr>
                <p:nvPr/>
              </p:nvSpPr>
              <p:spPr bwMode="auto">
                <a:xfrm>
                  <a:off x="4713020" y="1641541"/>
                  <a:ext cx="1055688" cy="2328864"/>
                </a:xfrm>
                <a:custGeom>
                  <a:avLst/>
                  <a:gdLst>
                    <a:gd name="T0" fmla="*/ 2147483647 w 114"/>
                    <a:gd name="T1" fmla="*/ 2147483647 h 254"/>
                    <a:gd name="T2" fmla="*/ 0 w 114"/>
                    <a:gd name="T3" fmla="*/ 1008792413 h 254"/>
                    <a:gd name="T4" fmla="*/ 514536782 w 114"/>
                    <a:gd name="T5" fmla="*/ 168136677 h 254"/>
                    <a:gd name="T6" fmla="*/ 943312827 w 114"/>
                    <a:gd name="T7" fmla="*/ 420332488 h 254"/>
                    <a:gd name="T8" fmla="*/ 2147483647 w 114"/>
                    <a:gd name="T9" fmla="*/ 2147483647 h 254"/>
                    <a:gd name="T10" fmla="*/ 2147483647 w 114"/>
                    <a:gd name="T11" fmla="*/ 2147483647 h 254"/>
                    <a:gd name="T12" fmla="*/ 0 60000 65536"/>
                    <a:gd name="T13" fmla="*/ 0 60000 65536"/>
                    <a:gd name="T14" fmla="*/ 0 60000 65536"/>
                    <a:gd name="T15" fmla="*/ 0 60000 65536"/>
                    <a:gd name="T16" fmla="*/ 0 60000 65536"/>
                    <a:gd name="T17" fmla="*/ 0 60000 65536"/>
                    <a:gd name="T18" fmla="*/ 0 w 114"/>
                    <a:gd name="T19" fmla="*/ 0 h 254"/>
                    <a:gd name="T20" fmla="*/ 114 w 1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w="9525">
                  <a:noFill/>
                  <a:round/>
                  <a:headEnd/>
                  <a:tailEnd/>
                </a:ln>
              </p:spPr>
              <p:txBody>
                <a:bodyPr/>
                <a:lstStyle/>
                <a:p>
                  <a:endParaRPr lang="zh-TW" altLang="en-US"/>
                </a:p>
              </p:txBody>
            </p:sp>
            <p:sp>
              <p:nvSpPr>
                <p:cNvPr id="95322" name="淘宝网Chenying0907出品 5717"/>
                <p:cNvSpPr>
                  <a:spLocks/>
                </p:cNvSpPr>
                <p:nvPr/>
              </p:nvSpPr>
              <p:spPr bwMode="auto">
                <a:xfrm>
                  <a:off x="4597132" y="1733617"/>
                  <a:ext cx="1093788" cy="2282828"/>
                </a:xfrm>
                <a:custGeom>
                  <a:avLst/>
                  <a:gdLst>
                    <a:gd name="T0" fmla="*/ 2147483647 w 118"/>
                    <a:gd name="T1" fmla="*/ 2147483647 h 249"/>
                    <a:gd name="T2" fmla="*/ 85917988 w 118"/>
                    <a:gd name="T3" fmla="*/ 840520848 h 249"/>
                    <a:gd name="T4" fmla="*/ 429608444 w 118"/>
                    <a:gd name="T5" fmla="*/ 168104184 h 249"/>
                    <a:gd name="T6" fmla="*/ 1202897966 w 118"/>
                    <a:gd name="T7" fmla="*/ 336208368 h 249"/>
                    <a:gd name="T8" fmla="*/ 2147483647 w 118"/>
                    <a:gd name="T9" fmla="*/ 2147483647 h 249"/>
                    <a:gd name="T10" fmla="*/ 2147483647 w 118"/>
                    <a:gd name="T11" fmla="*/ 2147483647 h 249"/>
                    <a:gd name="T12" fmla="*/ 0 60000 65536"/>
                    <a:gd name="T13" fmla="*/ 0 60000 65536"/>
                    <a:gd name="T14" fmla="*/ 0 60000 65536"/>
                    <a:gd name="T15" fmla="*/ 0 60000 65536"/>
                    <a:gd name="T16" fmla="*/ 0 60000 65536"/>
                    <a:gd name="T17" fmla="*/ 0 60000 65536"/>
                    <a:gd name="T18" fmla="*/ 0 w 118"/>
                    <a:gd name="T19" fmla="*/ 0 h 249"/>
                    <a:gd name="T20" fmla="*/ 118 w 11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w="9525">
                  <a:noFill/>
                  <a:round/>
                  <a:headEnd/>
                  <a:tailEnd/>
                </a:ln>
              </p:spPr>
              <p:txBody>
                <a:bodyPr/>
                <a:lstStyle/>
                <a:p>
                  <a:endParaRPr lang="zh-TW" altLang="en-US"/>
                </a:p>
              </p:txBody>
            </p:sp>
            <p:sp>
              <p:nvSpPr>
                <p:cNvPr id="99" name="淘宝网Chenying0907出品 5703"/>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fontAlgn="auto">
                    <a:spcBef>
                      <a:spcPts val="0"/>
                    </a:spcBef>
                    <a:spcAft>
                      <a:spcPts val="0"/>
                    </a:spcAft>
                    <a:defRPr/>
                  </a:pPr>
                  <a:endParaRPr kumimoji="0" lang="zh-CN" altLang="en-US">
                    <a:latin typeface="+mn-lt"/>
                    <a:ea typeface="+mn-ea"/>
                  </a:endParaRPr>
                </a:p>
              </p:txBody>
            </p:sp>
          </p:grpSp>
          <p:grpSp>
            <p:nvGrpSpPr>
              <p:cNvPr id="95297" name="淘宝网Chenying0907出品 18"/>
              <p:cNvGrpSpPr>
                <a:grpSpLocks/>
              </p:cNvGrpSpPr>
              <p:nvPr/>
            </p:nvGrpSpPr>
            <p:grpSpPr bwMode="auto">
              <a:xfrm rot="781172">
                <a:off x="5242049" y="1323326"/>
                <a:ext cx="1411857" cy="2951177"/>
                <a:chOff x="4400552" y="1170242"/>
                <a:chExt cx="1411857" cy="2951181"/>
              </a:xfrm>
            </p:grpSpPr>
            <p:sp>
              <p:nvSpPr>
                <p:cNvPr id="95312" name="淘宝网Chenying0907出品 5702"/>
                <p:cNvSpPr>
                  <a:spLocks/>
                </p:cNvSpPr>
                <p:nvPr/>
              </p:nvSpPr>
              <p:spPr bwMode="auto">
                <a:xfrm>
                  <a:off x="5450459" y="3873773"/>
                  <a:ext cx="361950" cy="247650"/>
                </a:xfrm>
                <a:custGeom>
                  <a:avLst/>
                  <a:gdLst>
                    <a:gd name="T0" fmla="*/ 2147483647 w 39"/>
                    <a:gd name="T1" fmla="*/ 925422214 h 27"/>
                    <a:gd name="T2" fmla="*/ 2147483647 w 39"/>
                    <a:gd name="T3" fmla="*/ 1009558985 h 27"/>
                    <a:gd name="T4" fmla="*/ 2147483647 w 39"/>
                    <a:gd name="T5" fmla="*/ 1093686583 h 27"/>
                    <a:gd name="T6" fmla="*/ 2147483647 w 39"/>
                    <a:gd name="T7" fmla="*/ 1598461633 h 27"/>
                    <a:gd name="T8" fmla="*/ 2147483647 w 39"/>
                    <a:gd name="T9" fmla="*/ 1682589231 h 27"/>
                    <a:gd name="T10" fmla="*/ 2147483647 w 39"/>
                    <a:gd name="T11" fmla="*/ 1766726002 h 27"/>
                    <a:gd name="T12" fmla="*/ 1636524382 w 39"/>
                    <a:gd name="T13" fmla="*/ 2103245568 h 27"/>
                    <a:gd name="T14" fmla="*/ 1464254811 w 39"/>
                    <a:gd name="T15" fmla="*/ 2147483647 h 27"/>
                    <a:gd name="T16" fmla="*/ 1378120025 w 39"/>
                    <a:gd name="T17" fmla="*/ 2147483647 h 27"/>
                    <a:gd name="T18" fmla="*/ 602925082 w 39"/>
                    <a:gd name="T19" fmla="*/ 2147483647 h 27"/>
                    <a:gd name="T20" fmla="*/ 516799577 w 39"/>
                    <a:gd name="T21" fmla="*/ 2147483647 h 27"/>
                    <a:gd name="T22" fmla="*/ 430664792 w 39"/>
                    <a:gd name="T23" fmla="*/ 2147483647 h 27"/>
                    <a:gd name="T24" fmla="*/ 0 w 39"/>
                    <a:gd name="T25" fmla="*/ 1261942067 h 27"/>
                    <a:gd name="T26" fmla="*/ 947455089 w 39"/>
                    <a:gd name="T27" fmla="*/ 1177814182 h 27"/>
                    <a:gd name="T28" fmla="*/ 947455089 w 39"/>
                    <a:gd name="T29" fmla="*/ 1261942067 h 27"/>
                    <a:gd name="T30" fmla="*/ 1033589874 w 39"/>
                    <a:gd name="T31" fmla="*/ 1177814182 h 27"/>
                    <a:gd name="T32" fmla="*/ 2147483647 w 39"/>
                    <a:gd name="T33" fmla="*/ 673039419 h 27"/>
                    <a:gd name="T34" fmla="*/ 2147483647 w 39"/>
                    <a:gd name="T35" fmla="*/ 673039419 h 27"/>
                    <a:gd name="T36" fmla="*/ 2147483647 w 39"/>
                    <a:gd name="T37" fmla="*/ 0 h 27"/>
                    <a:gd name="T38" fmla="*/ 2147483647 w 39"/>
                    <a:gd name="T39" fmla="*/ 92542221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7"/>
                    <a:gd name="T62" fmla="*/ 39 w 39"/>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headEnd/>
                  <a:tailEnd/>
                </a:ln>
              </p:spPr>
              <p:txBody>
                <a:bodyPr/>
                <a:lstStyle/>
                <a:p>
                  <a:endParaRPr lang="zh-TW" altLang="en-US"/>
                </a:p>
              </p:txBody>
            </p:sp>
            <p:sp>
              <p:nvSpPr>
                <p:cNvPr id="95313" name="淘宝网Chenying0907出品 5704"/>
                <p:cNvSpPr>
                  <a:spLocks/>
                </p:cNvSpPr>
                <p:nvPr/>
              </p:nvSpPr>
              <p:spPr bwMode="auto">
                <a:xfrm>
                  <a:off x="4400552" y="1170242"/>
                  <a:ext cx="493713" cy="893764"/>
                </a:xfrm>
                <a:custGeom>
                  <a:avLst/>
                  <a:gdLst>
                    <a:gd name="T0" fmla="*/ 12412759 w 10074"/>
                    <a:gd name="T1" fmla="*/ 77750927 h 10261"/>
                    <a:gd name="T2" fmla="*/ 17850513 w 10074"/>
                    <a:gd name="T3" fmla="*/ 73760130 h 10261"/>
                    <a:gd name="T4" fmla="*/ 22834346 w 10074"/>
                    <a:gd name="T5" fmla="*/ 69769420 h 10261"/>
                    <a:gd name="T6" fmla="*/ 22834346 w 10074"/>
                    <a:gd name="T7" fmla="*/ 55414937 h 10261"/>
                    <a:gd name="T8" fmla="*/ 19663930 w 10074"/>
                    <a:gd name="T9" fmla="*/ 42661308 h 10261"/>
                    <a:gd name="T10" fmla="*/ 16945030 w 10074"/>
                    <a:gd name="T11" fmla="*/ 34679887 h 10261"/>
                    <a:gd name="T12" fmla="*/ 16945030 w 10074"/>
                    <a:gd name="T13" fmla="*/ 34679887 h 10261"/>
                    <a:gd name="T14" fmla="*/ 1080836 w 10074"/>
                    <a:gd name="T15" fmla="*/ 2776844 h 10261"/>
                    <a:gd name="T16" fmla="*/ 175353 w 10074"/>
                    <a:gd name="T17" fmla="*/ 1980200 h 10261"/>
                    <a:gd name="T18" fmla="*/ 175353 w 10074"/>
                    <a:gd name="T19" fmla="*/ 3573488 h 10261"/>
                    <a:gd name="T20" fmla="*/ 2560358 w 10074"/>
                    <a:gd name="T21" fmla="*/ 45817495 h 10261"/>
                    <a:gd name="T22" fmla="*/ 3811745 w 10074"/>
                    <a:gd name="T23" fmla="*/ 54618380 h 10261"/>
                    <a:gd name="T24" fmla="*/ 6753979 w 10074"/>
                    <a:gd name="T25" fmla="*/ 67379576 h 10261"/>
                    <a:gd name="T26" fmla="*/ 12412759 w 10074"/>
                    <a:gd name="T27" fmla="*/ 77750927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74"/>
                    <a:gd name="T43" fmla="*/ 0 h 10261"/>
                    <a:gd name="T44" fmla="*/ 10074 w 10074"/>
                    <a:gd name="T45" fmla="*/ 10261 h 10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w="9525">
                  <a:noFill/>
                  <a:round/>
                  <a:headEnd/>
                  <a:tailEnd/>
                </a:ln>
              </p:spPr>
              <p:txBody>
                <a:bodyPr/>
                <a:lstStyle/>
                <a:p>
                  <a:endParaRPr lang="zh-TW" altLang="en-US"/>
                </a:p>
              </p:txBody>
            </p:sp>
            <p:sp>
              <p:nvSpPr>
                <p:cNvPr id="95314" name="淘宝网Chenying0907出品 5715"/>
                <p:cNvSpPr>
                  <a:spLocks/>
                </p:cNvSpPr>
                <p:nvPr/>
              </p:nvSpPr>
              <p:spPr bwMode="auto">
                <a:xfrm>
                  <a:off x="4476483" y="1752666"/>
                  <a:ext cx="1084263" cy="2273302"/>
                </a:xfrm>
                <a:custGeom>
                  <a:avLst/>
                  <a:gdLst>
                    <a:gd name="T0" fmla="*/ 2147483647 w 117"/>
                    <a:gd name="T1" fmla="*/ 2147483647 h 248"/>
                    <a:gd name="T2" fmla="*/ 85879204 w 117"/>
                    <a:gd name="T3" fmla="*/ 672200856 h 248"/>
                    <a:gd name="T4" fmla="*/ 257646842 w 117"/>
                    <a:gd name="T5" fmla="*/ 168050214 h 248"/>
                    <a:gd name="T6" fmla="*/ 1116457269 w 117"/>
                    <a:gd name="T7" fmla="*/ 420130082 h 248"/>
                    <a:gd name="T8" fmla="*/ 2147483647 w 117"/>
                    <a:gd name="T9" fmla="*/ 2147483647 h 248"/>
                    <a:gd name="T10" fmla="*/ 2147483647 w 117"/>
                    <a:gd name="T11" fmla="*/ 2147483647 h 248"/>
                    <a:gd name="T12" fmla="*/ 0 60000 65536"/>
                    <a:gd name="T13" fmla="*/ 0 60000 65536"/>
                    <a:gd name="T14" fmla="*/ 0 60000 65536"/>
                    <a:gd name="T15" fmla="*/ 0 60000 65536"/>
                    <a:gd name="T16" fmla="*/ 0 60000 65536"/>
                    <a:gd name="T17" fmla="*/ 0 60000 65536"/>
                    <a:gd name="T18" fmla="*/ 0 w 117"/>
                    <a:gd name="T19" fmla="*/ 0 h 248"/>
                    <a:gd name="T20" fmla="*/ 117 w 117"/>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w="9525">
                  <a:noFill/>
                  <a:round/>
                  <a:headEnd/>
                  <a:tailEnd/>
                </a:ln>
              </p:spPr>
              <p:txBody>
                <a:bodyPr/>
                <a:lstStyle/>
                <a:p>
                  <a:endParaRPr lang="zh-TW" altLang="en-US"/>
                </a:p>
              </p:txBody>
            </p:sp>
            <p:sp>
              <p:nvSpPr>
                <p:cNvPr id="95315" name="淘宝网Chenying0907出品 5716"/>
                <p:cNvSpPr>
                  <a:spLocks/>
                </p:cNvSpPr>
                <p:nvPr/>
              </p:nvSpPr>
              <p:spPr bwMode="auto">
                <a:xfrm>
                  <a:off x="4713021" y="1641541"/>
                  <a:ext cx="1055688" cy="2328865"/>
                </a:xfrm>
                <a:custGeom>
                  <a:avLst/>
                  <a:gdLst>
                    <a:gd name="T0" fmla="*/ 2147483647 w 114"/>
                    <a:gd name="T1" fmla="*/ 2147483647 h 254"/>
                    <a:gd name="T2" fmla="*/ 0 w 114"/>
                    <a:gd name="T3" fmla="*/ 1008792846 h 254"/>
                    <a:gd name="T4" fmla="*/ 514536782 w 114"/>
                    <a:gd name="T5" fmla="*/ 168136749 h 254"/>
                    <a:gd name="T6" fmla="*/ 943312827 w 114"/>
                    <a:gd name="T7" fmla="*/ 420332668 h 254"/>
                    <a:gd name="T8" fmla="*/ 2147483647 w 114"/>
                    <a:gd name="T9" fmla="*/ 2147483647 h 254"/>
                    <a:gd name="T10" fmla="*/ 2147483647 w 114"/>
                    <a:gd name="T11" fmla="*/ 2147483647 h 254"/>
                    <a:gd name="T12" fmla="*/ 0 60000 65536"/>
                    <a:gd name="T13" fmla="*/ 0 60000 65536"/>
                    <a:gd name="T14" fmla="*/ 0 60000 65536"/>
                    <a:gd name="T15" fmla="*/ 0 60000 65536"/>
                    <a:gd name="T16" fmla="*/ 0 60000 65536"/>
                    <a:gd name="T17" fmla="*/ 0 60000 65536"/>
                    <a:gd name="T18" fmla="*/ 0 w 114"/>
                    <a:gd name="T19" fmla="*/ 0 h 254"/>
                    <a:gd name="T20" fmla="*/ 114 w 1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w="9525">
                  <a:noFill/>
                  <a:round/>
                  <a:headEnd/>
                  <a:tailEnd/>
                </a:ln>
              </p:spPr>
              <p:txBody>
                <a:bodyPr/>
                <a:lstStyle/>
                <a:p>
                  <a:endParaRPr lang="zh-TW" altLang="en-US"/>
                </a:p>
              </p:txBody>
            </p:sp>
            <p:sp>
              <p:nvSpPr>
                <p:cNvPr id="95316" name="淘宝网Chenying0907出品 5717"/>
                <p:cNvSpPr>
                  <a:spLocks/>
                </p:cNvSpPr>
                <p:nvPr/>
              </p:nvSpPr>
              <p:spPr bwMode="auto">
                <a:xfrm>
                  <a:off x="4597132" y="1733617"/>
                  <a:ext cx="1093788" cy="2282828"/>
                </a:xfrm>
                <a:custGeom>
                  <a:avLst/>
                  <a:gdLst>
                    <a:gd name="T0" fmla="*/ 2147483647 w 118"/>
                    <a:gd name="T1" fmla="*/ 2147483647 h 249"/>
                    <a:gd name="T2" fmla="*/ 85917988 w 118"/>
                    <a:gd name="T3" fmla="*/ 840520848 h 249"/>
                    <a:gd name="T4" fmla="*/ 429608444 w 118"/>
                    <a:gd name="T5" fmla="*/ 168104184 h 249"/>
                    <a:gd name="T6" fmla="*/ 1202897966 w 118"/>
                    <a:gd name="T7" fmla="*/ 336208368 h 249"/>
                    <a:gd name="T8" fmla="*/ 2147483647 w 118"/>
                    <a:gd name="T9" fmla="*/ 2147483647 h 249"/>
                    <a:gd name="T10" fmla="*/ 2147483647 w 118"/>
                    <a:gd name="T11" fmla="*/ 2147483647 h 249"/>
                    <a:gd name="T12" fmla="*/ 0 60000 65536"/>
                    <a:gd name="T13" fmla="*/ 0 60000 65536"/>
                    <a:gd name="T14" fmla="*/ 0 60000 65536"/>
                    <a:gd name="T15" fmla="*/ 0 60000 65536"/>
                    <a:gd name="T16" fmla="*/ 0 60000 65536"/>
                    <a:gd name="T17" fmla="*/ 0 60000 65536"/>
                    <a:gd name="T18" fmla="*/ 0 w 118"/>
                    <a:gd name="T19" fmla="*/ 0 h 249"/>
                    <a:gd name="T20" fmla="*/ 118 w 11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w="9525">
                  <a:noFill/>
                  <a:round/>
                  <a:headEnd/>
                  <a:tailEnd/>
                </a:ln>
              </p:spPr>
              <p:txBody>
                <a:bodyPr/>
                <a:lstStyle/>
                <a:p>
                  <a:endParaRPr lang="zh-TW" altLang="en-US"/>
                </a:p>
              </p:txBody>
            </p:sp>
            <p:sp>
              <p:nvSpPr>
                <p:cNvPr id="90" name="淘宝网Chenying0907出品 5703"/>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fontAlgn="auto">
                    <a:spcBef>
                      <a:spcPts val="0"/>
                    </a:spcBef>
                    <a:spcAft>
                      <a:spcPts val="0"/>
                    </a:spcAft>
                    <a:defRPr/>
                  </a:pPr>
                  <a:endParaRPr kumimoji="0" lang="zh-CN" altLang="en-US">
                    <a:latin typeface="+mn-lt"/>
                    <a:ea typeface="+mn-ea"/>
                  </a:endParaRPr>
                </a:p>
              </p:txBody>
            </p:sp>
          </p:grpSp>
          <p:grpSp>
            <p:nvGrpSpPr>
              <p:cNvPr id="95298" name="淘宝网Chenying0907出品 19"/>
              <p:cNvGrpSpPr>
                <a:grpSpLocks/>
              </p:cNvGrpSpPr>
              <p:nvPr/>
            </p:nvGrpSpPr>
            <p:grpSpPr bwMode="auto">
              <a:xfrm rot="1701895">
                <a:off x="6140258" y="1271913"/>
                <a:ext cx="1411857" cy="2951177"/>
                <a:chOff x="4400548" y="1170243"/>
                <a:chExt cx="1411855" cy="2951179"/>
              </a:xfrm>
            </p:grpSpPr>
            <p:sp>
              <p:nvSpPr>
                <p:cNvPr id="95306" name="淘宝网Chenying0907出品 5702"/>
                <p:cNvSpPr>
                  <a:spLocks/>
                </p:cNvSpPr>
                <p:nvPr/>
              </p:nvSpPr>
              <p:spPr bwMode="auto">
                <a:xfrm>
                  <a:off x="5450453" y="3873772"/>
                  <a:ext cx="361950" cy="247650"/>
                </a:xfrm>
                <a:custGeom>
                  <a:avLst/>
                  <a:gdLst>
                    <a:gd name="T0" fmla="*/ 2147483647 w 39"/>
                    <a:gd name="T1" fmla="*/ 925422214 h 27"/>
                    <a:gd name="T2" fmla="*/ 2147483647 w 39"/>
                    <a:gd name="T3" fmla="*/ 1009558985 h 27"/>
                    <a:gd name="T4" fmla="*/ 2147483647 w 39"/>
                    <a:gd name="T5" fmla="*/ 1093686583 h 27"/>
                    <a:gd name="T6" fmla="*/ 2147483647 w 39"/>
                    <a:gd name="T7" fmla="*/ 1598461633 h 27"/>
                    <a:gd name="T8" fmla="*/ 2147483647 w 39"/>
                    <a:gd name="T9" fmla="*/ 1682589231 h 27"/>
                    <a:gd name="T10" fmla="*/ 2147483647 w 39"/>
                    <a:gd name="T11" fmla="*/ 1766726002 h 27"/>
                    <a:gd name="T12" fmla="*/ 1636524382 w 39"/>
                    <a:gd name="T13" fmla="*/ 2103245568 h 27"/>
                    <a:gd name="T14" fmla="*/ 1464254811 w 39"/>
                    <a:gd name="T15" fmla="*/ 2147483647 h 27"/>
                    <a:gd name="T16" fmla="*/ 1378120025 w 39"/>
                    <a:gd name="T17" fmla="*/ 2147483647 h 27"/>
                    <a:gd name="T18" fmla="*/ 602925082 w 39"/>
                    <a:gd name="T19" fmla="*/ 2147483647 h 27"/>
                    <a:gd name="T20" fmla="*/ 516799577 w 39"/>
                    <a:gd name="T21" fmla="*/ 2147483647 h 27"/>
                    <a:gd name="T22" fmla="*/ 430664792 w 39"/>
                    <a:gd name="T23" fmla="*/ 2147483647 h 27"/>
                    <a:gd name="T24" fmla="*/ 0 w 39"/>
                    <a:gd name="T25" fmla="*/ 1261942067 h 27"/>
                    <a:gd name="T26" fmla="*/ 947455089 w 39"/>
                    <a:gd name="T27" fmla="*/ 1177814182 h 27"/>
                    <a:gd name="T28" fmla="*/ 947455089 w 39"/>
                    <a:gd name="T29" fmla="*/ 1261942067 h 27"/>
                    <a:gd name="T30" fmla="*/ 1033589874 w 39"/>
                    <a:gd name="T31" fmla="*/ 1177814182 h 27"/>
                    <a:gd name="T32" fmla="*/ 2147483647 w 39"/>
                    <a:gd name="T33" fmla="*/ 673039419 h 27"/>
                    <a:gd name="T34" fmla="*/ 2147483647 w 39"/>
                    <a:gd name="T35" fmla="*/ 673039419 h 27"/>
                    <a:gd name="T36" fmla="*/ 2147483647 w 39"/>
                    <a:gd name="T37" fmla="*/ 0 h 27"/>
                    <a:gd name="T38" fmla="*/ 2147483647 w 39"/>
                    <a:gd name="T39" fmla="*/ 92542221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7"/>
                    <a:gd name="T62" fmla="*/ 39 w 39"/>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headEnd/>
                  <a:tailEnd/>
                </a:ln>
              </p:spPr>
              <p:txBody>
                <a:bodyPr/>
                <a:lstStyle/>
                <a:p>
                  <a:endParaRPr lang="zh-TW" altLang="en-US"/>
                </a:p>
              </p:txBody>
            </p:sp>
            <p:sp>
              <p:nvSpPr>
                <p:cNvPr id="95307" name="淘宝网Chenying0907出品 5704"/>
                <p:cNvSpPr>
                  <a:spLocks/>
                </p:cNvSpPr>
                <p:nvPr/>
              </p:nvSpPr>
              <p:spPr bwMode="auto">
                <a:xfrm>
                  <a:off x="4400548" y="1170243"/>
                  <a:ext cx="493712" cy="893763"/>
                </a:xfrm>
                <a:custGeom>
                  <a:avLst/>
                  <a:gdLst>
                    <a:gd name="T0" fmla="*/ 12412684 w 10074"/>
                    <a:gd name="T1" fmla="*/ 77750753 h 10261"/>
                    <a:gd name="T2" fmla="*/ 17850428 w 10074"/>
                    <a:gd name="T3" fmla="*/ 73760048 h 10261"/>
                    <a:gd name="T4" fmla="*/ 22834251 w 10074"/>
                    <a:gd name="T5" fmla="*/ 69769255 h 10261"/>
                    <a:gd name="T6" fmla="*/ 22834251 w 10074"/>
                    <a:gd name="T7" fmla="*/ 55414875 h 10261"/>
                    <a:gd name="T8" fmla="*/ 19663841 w 10074"/>
                    <a:gd name="T9" fmla="*/ 42661260 h 10261"/>
                    <a:gd name="T10" fmla="*/ 16944946 w 10074"/>
                    <a:gd name="T11" fmla="*/ 34679762 h 10261"/>
                    <a:gd name="T12" fmla="*/ 16944946 w 10074"/>
                    <a:gd name="T13" fmla="*/ 34679762 h 10261"/>
                    <a:gd name="T14" fmla="*/ 1080834 w 10074"/>
                    <a:gd name="T15" fmla="*/ 2776841 h 10261"/>
                    <a:gd name="T16" fmla="*/ 175353 w 10074"/>
                    <a:gd name="T17" fmla="*/ 1980198 h 10261"/>
                    <a:gd name="T18" fmla="*/ 175353 w 10074"/>
                    <a:gd name="T19" fmla="*/ 3573397 h 10261"/>
                    <a:gd name="T20" fmla="*/ 2560353 w 10074"/>
                    <a:gd name="T21" fmla="*/ 45817357 h 10261"/>
                    <a:gd name="T22" fmla="*/ 3811737 w 10074"/>
                    <a:gd name="T23" fmla="*/ 54618232 h 10261"/>
                    <a:gd name="T24" fmla="*/ 6753965 w 10074"/>
                    <a:gd name="T25" fmla="*/ 67379413 h 10261"/>
                    <a:gd name="T26" fmla="*/ 12412684 w 10074"/>
                    <a:gd name="T27" fmla="*/ 77750753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74"/>
                    <a:gd name="T43" fmla="*/ 0 h 10261"/>
                    <a:gd name="T44" fmla="*/ 10074 w 10074"/>
                    <a:gd name="T45" fmla="*/ 10261 h 10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w="9525">
                  <a:noFill/>
                  <a:round/>
                  <a:headEnd/>
                  <a:tailEnd/>
                </a:ln>
              </p:spPr>
              <p:txBody>
                <a:bodyPr/>
                <a:lstStyle/>
                <a:p>
                  <a:endParaRPr lang="zh-TW" altLang="en-US"/>
                </a:p>
              </p:txBody>
            </p:sp>
            <p:sp>
              <p:nvSpPr>
                <p:cNvPr id="95308" name="淘宝网Chenying0907出品 5715"/>
                <p:cNvSpPr>
                  <a:spLocks/>
                </p:cNvSpPr>
                <p:nvPr/>
              </p:nvSpPr>
              <p:spPr bwMode="auto">
                <a:xfrm>
                  <a:off x="4476479" y="1752665"/>
                  <a:ext cx="1084262" cy="2273302"/>
                </a:xfrm>
                <a:custGeom>
                  <a:avLst/>
                  <a:gdLst>
                    <a:gd name="T0" fmla="*/ 2147483647 w 117"/>
                    <a:gd name="T1" fmla="*/ 2147483647 h 248"/>
                    <a:gd name="T2" fmla="*/ 85879125 w 117"/>
                    <a:gd name="T3" fmla="*/ 672200856 h 248"/>
                    <a:gd name="T4" fmla="*/ 257646605 w 117"/>
                    <a:gd name="T5" fmla="*/ 168050214 h 248"/>
                    <a:gd name="T6" fmla="*/ 1116456239 w 117"/>
                    <a:gd name="T7" fmla="*/ 420130082 h 248"/>
                    <a:gd name="T8" fmla="*/ 2147483647 w 117"/>
                    <a:gd name="T9" fmla="*/ 2147483647 h 248"/>
                    <a:gd name="T10" fmla="*/ 2147483647 w 117"/>
                    <a:gd name="T11" fmla="*/ 2147483647 h 248"/>
                    <a:gd name="T12" fmla="*/ 0 60000 65536"/>
                    <a:gd name="T13" fmla="*/ 0 60000 65536"/>
                    <a:gd name="T14" fmla="*/ 0 60000 65536"/>
                    <a:gd name="T15" fmla="*/ 0 60000 65536"/>
                    <a:gd name="T16" fmla="*/ 0 60000 65536"/>
                    <a:gd name="T17" fmla="*/ 0 60000 65536"/>
                    <a:gd name="T18" fmla="*/ 0 w 117"/>
                    <a:gd name="T19" fmla="*/ 0 h 248"/>
                    <a:gd name="T20" fmla="*/ 117 w 117"/>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w="9525">
                  <a:noFill/>
                  <a:round/>
                  <a:headEnd/>
                  <a:tailEnd/>
                </a:ln>
              </p:spPr>
              <p:txBody>
                <a:bodyPr/>
                <a:lstStyle/>
                <a:p>
                  <a:endParaRPr lang="zh-TW" altLang="en-US"/>
                </a:p>
              </p:txBody>
            </p:sp>
            <p:sp>
              <p:nvSpPr>
                <p:cNvPr id="95309" name="淘宝网Chenying0907出品 5716"/>
                <p:cNvSpPr>
                  <a:spLocks/>
                </p:cNvSpPr>
                <p:nvPr/>
              </p:nvSpPr>
              <p:spPr bwMode="auto">
                <a:xfrm>
                  <a:off x="4713018" y="1641539"/>
                  <a:ext cx="1055688" cy="2328864"/>
                </a:xfrm>
                <a:custGeom>
                  <a:avLst/>
                  <a:gdLst>
                    <a:gd name="T0" fmla="*/ 2147483647 w 114"/>
                    <a:gd name="T1" fmla="*/ 2147483647 h 254"/>
                    <a:gd name="T2" fmla="*/ 0 w 114"/>
                    <a:gd name="T3" fmla="*/ 1008792413 h 254"/>
                    <a:gd name="T4" fmla="*/ 514536782 w 114"/>
                    <a:gd name="T5" fmla="*/ 168136677 h 254"/>
                    <a:gd name="T6" fmla="*/ 943312827 w 114"/>
                    <a:gd name="T7" fmla="*/ 420332488 h 254"/>
                    <a:gd name="T8" fmla="*/ 2147483647 w 114"/>
                    <a:gd name="T9" fmla="*/ 2147483647 h 254"/>
                    <a:gd name="T10" fmla="*/ 2147483647 w 114"/>
                    <a:gd name="T11" fmla="*/ 2147483647 h 254"/>
                    <a:gd name="T12" fmla="*/ 0 60000 65536"/>
                    <a:gd name="T13" fmla="*/ 0 60000 65536"/>
                    <a:gd name="T14" fmla="*/ 0 60000 65536"/>
                    <a:gd name="T15" fmla="*/ 0 60000 65536"/>
                    <a:gd name="T16" fmla="*/ 0 60000 65536"/>
                    <a:gd name="T17" fmla="*/ 0 60000 65536"/>
                    <a:gd name="T18" fmla="*/ 0 w 114"/>
                    <a:gd name="T19" fmla="*/ 0 h 254"/>
                    <a:gd name="T20" fmla="*/ 114 w 1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w="9525">
                  <a:noFill/>
                  <a:round/>
                  <a:headEnd/>
                  <a:tailEnd/>
                </a:ln>
              </p:spPr>
              <p:txBody>
                <a:bodyPr/>
                <a:lstStyle/>
                <a:p>
                  <a:endParaRPr lang="zh-TW" altLang="en-US"/>
                </a:p>
              </p:txBody>
            </p:sp>
            <p:sp>
              <p:nvSpPr>
                <p:cNvPr id="95310" name="淘宝网Chenying0907出品 5717"/>
                <p:cNvSpPr>
                  <a:spLocks/>
                </p:cNvSpPr>
                <p:nvPr/>
              </p:nvSpPr>
              <p:spPr bwMode="auto">
                <a:xfrm>
                  <a:off x="4597131" y="1733615"/>
                  <a:ext cx="1093788" cy="2282828"/>
                </a:xfrm>
                <a:custGeom>
                  <a:avLst/>
                  <a:gdLst>
                    <a:gd name="T0" fmla="*/ 2147483647 w 118"/>
                    <a:gd name="T1" fmla="*/ 2147483647 h 249"/>
                    <a:gd name="T2" fmla="*/ 85917988 w 118"/>
                    <a:gd name="T3" fmla="*/ 840520848 h 249"/>
                    <a:gd name="T4" fmla="*/ 429608444 w 118"/>
                    <a:gd name="T5" fmla="*/ 168104184 h 249"/>
                    <a:gd name="T6" fmla="*/ 1202897966 w 118"/>
                    <a:gd name="T7" fmla="*/ 336208368 h 249"/>
                    <a:gd name="T8" fmla="*/ 2147483647 w 118"/>
                    <a:gd name="T9" fmla="*/ 2147483647 h 249"/>
                    <a:gd name="T10" fmla="*/ 2147483647 w 118"/>
                    <a:gd name="T11" fmla="*/ 2147483647 h 249"/>
                    <a:gd name="T12" fmla="*/ 0 60000 65536"/>
                    <a:gd name="T13" fmla="*/ 0 60000 65536"/>
                    <a:gd name="T14" fmla="*/ 0 60000 65536"/>
                    <a:gd name="T15" fmla="*/ 0 60000 65536"/>
                    <a:gd name="T16" fmla="*/ 0 60000 65536"/>
                    <a:gd name="T17" fmla="*/ 0 60000 65536"/>
                    <a:gd name="T18" fmla="*/ 0 w 118"/>
                    <a:gd name="T19" fmla="*/ 0 h 249"/>
                    <a:gd name="T20" fmla="*/ 118 w 11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w="9525">
                  <a:noFill/>
                  <a:round/>
                  <a:headEnd/>
                  <a:tailEnd/>
                </a:ln>
              </p:spPr>
              <p:txBody>
                <a:bodyPr/>
                <a:lstStyle/>
                <a:p>
                  <a:endParaRPr lang="zh-TW" altLang="en-US"/>
                </a:p>
              </p:txBody>
            </p:sp>
            <p:sp>
              <p:nvSpPr>
                <p:cNvPr id="76" name="淘宝网Chenying0907出品 5703"/>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fontAlgn="auto">
                    <a:spcBef>
                      <a:spcPts val="0"/>
                    </a:spcBef>
                    <a:spcAft>
                      <a:spcPts val="0"/>
                    </a:spcAft>
                    <a:defRPr/>
                  </a:pPr>
                  <a:endParaRPr kumimoji="0" lang="zh-CN" altLang="en-US">
                    <a:latin typeface="+mn-lt"/>
                    <a:ea typeface="+mn-ea"/>
                  </a:endParaRPr>
                </a:p>
              </p:txBody>
            </p:sp>
          </p:grpSp>
          <p:grpSp>
            <p:nvGrpSpPr>
              <p:cNvPr id="95299" name="淘宝网Chenying0907出品 20"/>
              <p:cNvGrpSpPr>
                <a:grpSpLocks/>
              </p:cNvGrpSpPr>
              <p:nvPr/>
            </p:nvGrpSpPr>
            <p:grpSpPr bwMode="auto">
              <a:xfrm rot="2920266">
                <a:off x="6757655" y="1950494"/>
                <a:ext cx="1411858" cy="2951176"/>
                <a:chOff x="4400552" y="1170242"/>
                <a:chExt cx="1411857" cy="2951182"/>
              </a:xfrm>
            </p:grpSpPr>
            <p:sp>
              <p:nvSpPr>
                <p:cNvPr id="95300" name="淘宝网Chenying0907出品 5702"/>
                <p:cNvSpPr>
                  <a:spLocks/>
                </p:cNvSpPr>
                <p:nvPr/>
              </p:nvSpPr>
              <p:spPr bwMode="auto">
                <a:xfrm>
                  <a:off x="5450459" y="3873774"/>
                  <a:ext cx="361950" cy="247650"/>
                </a:xfrm>
                <a:custGeom>
                  <a:avLst/>
                  <a:gdLst>
                    <a:gd name="T0" fmla="*/ 2147483647 w 39"/>
                    <a:gd name="T1" fmla="*/ 925422214 h 27"/>
                    <a:gd name="T2" fmla="*/ 2147483647 w 39"/>
                    <a:gd name="T3" fmla="*/ 1009558985 h 27"/>
                    <a:gd name="T4" fmla="*/ 2147483647 w 39"/>
                    <a:gd name="T5" fmla="*/ 1093686583 h 27"/>
                    <a:gd name="T6" fmla="*/ 2147483647 w 39"/>
                    <a:gd name="T7" fmla="*/ 1598461633 h 27"/>
                    <a:gd name="T8" fmla="*/ 2147483647 w 39"/>
                    <a:gd name="T9" fmla="*/ 1682589231 h 27"/>
                    <a:gd name="T10" fmla="*/ 2147483647 w 39"/>
                    <a:gd name="T11" fmla="*/ 1766726002 h 27"/>
                    <a:gd name="T12" fmla="*/ 1636524382 w 39"/>
                    <a:gd name="T13" fmla="*/ 2103245568 h 27"/>
                    <a:gd name="T14" fmla="*/ 1464254811 w 39"/>
                    <a:gd name="T15" fmla="*/ 2147483647 h 27"/>
                    <a:gd name="T16" fmla="*/ 1378120025 w 39"/>
                    <a:gd name="T17" fmla="*/ 2147483647 h 27"/>
                    <a:gd name="T18" fmla="*/ 602925082 w 39"/>
                    <a:gd name="T19" fmla="*/ 2147483647 h 27"/>
                    <a:gd name="T20" fmla="*/ 516799577 w 39"/>
                    <a:gd name="T21" fmla="*/ 2147483647 h 27"/>
                    <a:gd name="T22" fmla="*/ 430664792 w 39"/>
                    <a:gd name="T23" fmla="*/ 2147483647 h 27"/>
                    <a:gd name="T24" fmla="*/ 0 w 39"/>
                    <a:gd name="T25" fmla="*/ 1261942067 h 27"/>
                    <a:gd name="T26" fmla="*/ 947455089 w 39"/>
                    <a:gd name="T27" fmla="*/ 1177814182 h 27"/>
                    <a:gd name="T28" fmla="*/ 947455089 w 39"/>
                    <a:gd name="T29" fmla="*/ 1261942067 h 27"/>
                    <a:gd name="T30" fmla="*/ 1033589874 w 39"/>
                    <a:gd name="T31" fmla="*/ 1177814182 h 27"/>
                    <a:gd name="T32" fmla="*/ 2147483647 w 39"/>
                    <a:gd name="T33" fmla="*/ 673039419 h 27"/>
                    <a:gd name="T34" fmla="*/ 2147483647 w 39"/>
                    <a:gd name="T35" fmla="*/ 673039419 h 27"/>
                    <a:gd name="T36" fmla="*/ 2147483647 w 39"/>
                    <a:gd name="T37" fmla="*/ 0 h 27"/>
                    <a:gd name="T38" fmla="*/ 2147483647 w 39"/>
                    <a:gd name="T39" fmla="*/ 92542221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27"/>
                    <a:gd name="T62" fmla="*/ 39 w 39"/>
                    <a:gd name="T63" fmla="*/ 27 h 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w="9525">
                  <a:noFill/>
                  <a:round/>
                  <a:headEnd/>
                  <a:tailEnd/>
                </a:ln>
              </p:spPr>
              <p:txBody>
                <a:bodyPr/>
                <a:lstStyle/>
                <a:p>
                  <a:endParaRPr lang="zh-TW" altLang="en-US"/>
                </a:p>
              </p:txBody>
            </p:sp>
            <p:sp>
              <p:nvSpPr>
                <p:cNvPr id="95301" name="淘宝网Chenying0907出品 5704"/>
                <p:cNvSpPr>
                  <a:spLocks/>
                </p:cNvSpPr>
                <p:nvPr/>
              </p:nvSpPr>
              <p:spPr bwMode="auto">
                <a:xfrm>
                  <a:off x="4400552" y="1170242"/>
                  <a:ext cx="493712" cy="893764"/>
                </a:xfrm>
                <a:custGeom>
                  <a:avLst/>
                  <a:gdLst>
                    <a:gd name="T0" fmla="*/ 12412684 w 10074"/>
                    <a:gd name="T1" fmla="*/ 77750927 h 10261"/>
                    <a:gd name="T2" fmla="*/ 17850428 w 10074"/>
                    <a:gd name="T3" fmla="*/ 73760130 h 10261"/>
                    <a:gd name="T4" fmla="*/ 22834251 w 10074"/>
                    <a:gd name="T5" fmla="*/ 69769420 h 10261"/>
                    <a:gd name="T6" fmla="*/ 22834251 w 10074"/>
                    <a:gd name="T7" fmla="*/ 55414937 h 10261"/>
                    <a:gd name="T8" fmla="*/ 19663841 w 10074"/>
                    <a:gd name="T9" fmla="*/ 42661308 h 10261"/>
                    <a:gd name="T10" fmla="*/ 16944946 w 10074"/>
                    <a:gd name="T11" fmla="*/ 34679887 h 10261"/>
                    <a:gd name="T12" fmla="*/ 16944946 w 10074"/>
                    <a:gd name="T13" fmla="*/ 34679887 h 10261"/>
                    <a:gd name="T14" fmla="*/ 1080834 w 10074"/>
                    <a:gd name="T15" fmla="*/ 2776844 h 10261"/>
                    <a:gd name="T16" fmla="*/ 175353 w 10074"/>
                    <a:gd name="T17" fmla="*/ 1980200 h 10261"/>
                    <a:gd name="T18" fmla="*/ 175353 w 10074"/>
                    <a:gd name="T19" fmla="*/ 3573488 h 10261"/>
                    <a:gd name="T20" fmla="*/ 2560353 w 10074"/>
                    <a:gd name="T21" fmla="*/ 45817495 h 10261"/>
                    <a:gd name="T22" fmla="*/ 3811737 w 10074"/>
                    <a:gd name="T23" fmla="*/ 54618380 h 10261"/>
                    <a:gd name="T24" fmla="*/ 6753965 w 10074"/>
                    <a:gd name="T25" fmla="*/ 67379576 h 10261"/>
                    <a:gd name="T26" fmla="*/ 12412684 w 10074"/>
                    <a:gd name="T27" fmla="*/ 77750927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74"/>
                    <a:gd name="T43" fmla="*/ 0 h 10261"/>
                    <a:gd name="T44" fmla="*/ 10074 w 10074"/>
                    <a:gd name="T45" fmla="*/ 10261 h 102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w="9525">
                  <a:noFill/>
                  <a:round/>
                  <a:headEnd/>
                  <a:tailEnd/>
                </a:ln>
              </p:spPr>
              <p:txBody>
                <a:bodyPr/>
                <a:lstStyle/>
                <a:p>
                  <a:endParaRPr lang="zh-TW" altLang="en-US"/>
                </a:p>
              </p:txBody>
            </p:sp>
            <p:sp>
              <p:nvSpPr>
                <p:cNvPr id="95302" name="淘宝网Chenying0907出品 5715"/>
                <p:cNvSpPr>
                  <a:spLocks/>
                </p:cNvSpPr>
                <p:nvPr/>
              </p:nvSpPr>
              <p:spPr bwMode="auto">
                <a:xfrm>
                  <a:off x="4476483" y="1752666"/>
                  <a:ext cx="1084262" cy="2273302"/>
                </a:xfrm>
                <a:custGeom>
                  <a:avLst/>
                  <a:gdLst>
                    <a:gd name="T0" fmla="*/ 2147483647 w 117"/>
                    <a:gd name="T1" fmla="*/ 2147483647 h 248"/>
                    <a:gd name="T2" fmla="*/ 85879125 w 117"/>
                    <a:gd name="T3" fmla="*/ 672200856 h 248"/>
                    <a:gd name="T4" fmla="*/ 257646605 w 117"/>
                    <a:gd name="T5" fmla="*/ 168050214 h 248"/>
                    <a:gd name="T6" fmla="*/ 1116456239 w 117"/>
                    <a:gd name="T7" fmla="*/ 420130082 h 248"/>
                    <a:gd name="T8" fmla="*/ 2147483647 w 117"/>
                    <a:gd name="T9" fmla="*/ 2147483647 h 248"/>
                    <a:gd name="T10" fmla="*/ 2147483647 w 117"/>
                    <a:gd name="T11" fmla="*/ 2147483647 h 248"/>
                    <a:gd name="T12" fmla="*/ 0 60000 65536"/>
                    <a:gd name="T13" fmla="*/ 0 60000 65536"/>
                    <a:gd name="T14" fmla="*/ 0 60000 65536"/>
                    <a:gd name="T15" fmla="*/ 0 60000 65536"/>
                    <a:gd name="T16" fmla="*/ 0 60000 65536"/>
                    <a:gd name="T17" fmla="*/ 0 60000 65536"/>
                    <a:gd name="T18" fmla="*/ 0 w 117"/>
                    <a:gd name="T19" fmla="*/ 0 h 248"/>
                    <a:gd name="T20" fmla="*/ 117 w 117"/>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w="9525">
                  <a:noFill/>
                  <a:round/>
                  <a:headEnd/>
                  <a:tailEnd/>
                </a:ln>
              </p:spPr>
              <p:txBody>
                <a:bodyPr/>
                <a:lstStyle/>
                <a:p>
                  <a:endParaRPr lang="zh-TW" altLang="en-US"/>
                </a:p>
              </p:txBody>
            </p:sp>
            <p:sp>
              <p:nvSpPr>
                <p:cNvPr id="95303" name="淘宝网Chenying0907出品 5716"/>
                <p:cNvSpPr>
                  <a:spLocks/>
                </p:cNvSpPr>
                <p:nvPr/>
              </p:nvSpPr>
              <p:spPr bwMode="auto">
                <a:xfrm>
                  <a:off x="4713019" y="1641542"/>
                  <a:ext cx="1055688" cy="2328864"/>
                </a:xfrm>
                <a:custGeom>
                  <a:avLst/>
                  <a:gdLst>
                    <a:gd name="T0" fmla="*/ 2147483647 w 114"/>
                    <a:gd name="T1" fmla="*/ 2147483647 h 254"/>
                    <a:gd name="T2" fmla="*/ 0 w 114"/>
                    <a:gd name="T3" fmla="*/ 1008792413 h 254"/>
                    <a:gd name="T4" fmla="*/ 514536782 w 114"/>
                    <a:gd name="T5" fmla="*/ 168136677 h 254"/>
                    <a:gd name="T6" fmla="*/ 943312827 w 114"/>
                    <a:gd name="T7" fmla="*/ 420332488 h 254"/>
                    <a:gd name="T8" fmla="*/ 2147483647 w 114"/>
                    <a:gd name="T9" fmla="*/ 2147483647 h 254"/>
                    <a:gd name="T10" fmla="*/ 2147483647 w 114"/>
                    <a:gd name="T11" fmla="*/ 2147483647 h 254"/>
                    <a:gd name="T12" fmla="*/ 0 60000 65536"/>
                    <a:gd name="T13" fmla="*/ 0 60000 65536"/>
                    <a:gd name="T14" fmla="*/ 0 60000 65536"/>
                    <a:gd name="T15" fmla="*/ 0 60000 65536"/>
                    <a:gd name="T16" fmla="*/ 0 60000 65536"/>
                    <a:gd name="T17" fmla="*/ 0 60000 65536"/>
                    <a:gd name="T18" fmla="*/ 0 w 114"/>
                    <a:gd name="T19" fmla="*/ 0 h 254"/>
                    <a:gd name="T20" fmla="*/ 114 w 114"/>
                    <a:gd name="T21" fmla="*/ 254 h 254"/>
                  </a:gdLst>
                  <a:ahLst/>
                  <a:cxnLst>
                    <a:cxn ang="T12">
                      <a:pos x="T0" y="T1"/>
                    </a:cxn>
                    <a:cxn ang="T13">
                      <a:pos x="T2" y="T3"/>
                    </a:cxn>
                    <a:cxn ang="T14">
                      <a:pos x="T4" y="T5"/>
                    </a:cxn>
                    <a:cxn ang="T15">
                      <a:pos x="T6" y="T7"/>
                    </a:cxn>
                    <a:cxn ang="T16">
                      <a:pos x="T8" y="T9"/>
                    </a:cxn>
                    <a:cxn ang="T17">
                      <a:pos x="T10" y="T11"/>
                    </a:cxn>
                  </a:cxnLst>
                  <a:rect l="T18" t="T19" r="T20" b="T21"/>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w="9525">
                  <a:noFill/>
                  <a:round/>
                  <a:headEnd/>
                  <a:tailEnd/>
                </a:ln>
              </p:spPr>
              <p:txBody>
                <a:bodyPr/>
                <a:lstStyle/>
                <a:p>
                  <a:endParaRPr lang="zh-TW" altLang="en-US"/>
                </a:p>
              </p:txBody>
            </p:sp>
            <p:sp>
              <p:nvSpPr>
                <p:cNvPr id="95304" name="淘宝网Chenying0907出品 5717"/>
                <p:cNvSpPr>
                  <a:spLocks/>
                </p:cNvSpPr>
                <p:nvPr/>
              </p:nvSpPr>
              <p:spPr bwMode="auto">
                <a:xfrm>
                  <a:off x="4597131" y="1733615"/>
                  <a:ext cx="1093788" cy="2282828"/>
                </a:xfrm>
                <a:custGeom>
                  <a:avLst/>
                  <a:gdLst>
                    <a:gd name="T0" fmla="*/ 2147483647 w 118"/>
                    <a:gd name="T1" fmla="*/ 2147483647 h 249"/>
                    <a:gd name="T2" fmla="*/ 85917988 w 118"/>
                    <a:gd name="T3" fmla="*/ 840520848 h 249"/>
                    <a:gd name="T4" fmla="*/ 429608444 w 118"/>
                    <a:gd name="T5" fmla="*/ 168104184 h 249"/>
                    <a:gd name="T6" fmla="*/ 1202897966 w 118"/>
                    <a:gd name="T7" fmla="*/ 336208368 h 249"/>
                    <a:gd name="T8" fmla="*/ 2147483647 w 118"/>
                    <a:gd name="T9" fmla="*/ 2147483647 h 249"/>
                    <a:gd name="T10" fmla="*/ 2147483647 w 118"/>
                    <a:gd name="T11" fmla="*/ 2147483647 h 249"/>
                    <a:gd name="T12" fmla="*/ 0 60000 65536"/>
                    <a:gd name="T13" fmla="*/ 0 60000 65536"/>
                    <a:gd name="T14" fmla="*/ 0 60000 65536"/>
                    <a:gd name="T15" fmla="*/ 0 60000 65536"/>
                    <a:gd name="T16" fmla="*/ 0 60000 65536"/>
                    <a:gd name="T17" fmla="*/ 0 60000 65536"/>
                    <a:gd name="T18" fmla="*/ 0 w 118"/>
                    <a:gd name="T19" fmla="*/ 0 h 249"/>
                    <a:gd name="T20" fmla="*/ 118 w 118"/>
                    <a:gd name="T21" fmla="*/ 249 h 249"/>
                  </a:gdLst>
                  <a:ahLst/>
                  <a:cxnLst>
                    <a:cxn ang="T12">
                      <a:pos x="T0" y="T1"/>
                    </a:cxn>
                    <a:cxn ang="T13">
                      <a:pos x="T2" y="T3"/>
                    </a:cxn>
                    <a:cxn ang="T14">
                      <a:pos x="T4" y="T5"/>
                    </a:cxn>
                    <a:cxn ang="T15">
                      <a:pos x="T6" y="T7"/>
                    </a:cxn>
                    <a:cxn ang="T16">
                      <a:pos x="T8" y="T9"/>
                    </a:cxn>
                    <a:cxn ang="T17">
                      <a:pos x="T10" y="T11"/>
                    </a:cxn>
                  </a:cxnLst>
                  <a:rect l="T18" t="T19" r="T20" b="T21"/>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w="9525">
                  <a:noFill/>
                  <a:round/>
                  <a:headEnd/>
                  <a:tailEnd/>
                </a:ln>
              </p:spPr>
              <p:txBody>
                <a:bodyPr/>
                <a:lstStyle/>
                <a:p>
                  <a:endParaRPr lang="zh-TW" altLang="en-US"/>
                </a:p>
              </p:txBody>
            </p:sp>
            <p:sp>
              <p:nvSpPr>
                <p:cNvPr id="67" name="淘宝网Chenying0907出品 5703"/>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fontAlgn="auto">
                    <a:spcBef>
                      <a:spcPts val="0"/>
                    </a:spcBef>
                    <a:spcAft>
                      <a:spcPts val="0"/>
                    </a:spcAft>
                    <a:defRPr/>
                  </a:pPr>
                  <a:endParaRPr kumimoji="0" lang="zh-CN" altLang="en-US">
                    <a:latin typeface="+mn-lt"/>
                    <a:ea typeface="+mn-ea"/>
                  </a:endParaRPr>
                </a:p>
              </p:txBody>
            </p:sp>
          </p:grpSp>
        </p:grpSp>
        <p:sp>
          <p:nvSpPr>
            <p:cNvPr id="95284" name="AutoShape 5699"/>
            <p:cNvSpPr>
              <a:spLocks noChangeAspect="1" noChangeArrowheads="1" noTextEdit="1"/>
            </p:cNvSpPr>
            <p:nvPr/>
          </p:nvSpPr>
          <p:spPr bwMode="auto">
            <a:xfrm>
              <a:off x="4389170" y="1165291"/>
              <a:ext cx="1417638" cy="2970214"/>
            </a:xfrm>
            <a:prstGeom prst="rect">
              <a:avLst/>
            </a:prstGeom>
            <a:noFill/>
            <a:ln w="9525">
              <a:noFill/>
              <a:miter lim="800000"/>
              <a:headEnd/>
              <a:tailEnd/>
            </a:ln>
          </p:spPr>
          <p:txBody>
            <a:bodyPr/>
            <a:lstStyle/>
            <a:p>
              <a:endParaRPr lang="zh-TW" altLang="en-US"/>
            </a:p>
          </p:txBody>
        </p:sp>
        <p:grpSp>
          <p:nvGrpSpPr>
            <p:cNvPr id="95285" name="淘宝网Chenying0907出品 12"/>
            <p:cNvGrpSpPr>
              <a:grpSpLocks/>
            </p:cNvGrpSpPr>
            <p:nvPr/>
          </p:nvGrpSpPr>
          <p:grpSpPr bwMode="auto">
            <a:xfrm>
              <a:off x="5249118" y="3524742"/>
              <a:ext cx="2602836" cy="2233477"/>
              <a:chOff x="9473194" y="1739131"/>
              <a:chExt cx="2602839" cy="2233476"/>
            </a:xfrm>
          </p:grpSpPr>
          <p:sp>
            <p:nvSpPr>
              <p:cNvPr id="95289" name="淘宝网Chenying0907出品 5615"/>
              <p:cNvSpPr>
                <a:spLocks/>
              </p:cNvSpPr>
              <p:nvPr/>
            </p:nvSpPr>
            <p:spPr bwMode="auto">
              <a:xfrm>
                <a:off x="9473194" y="1739131"/>
                <a:ext cx="2600768" cy="2226291"/>
              </a:xfrm>
              <a:custGeom>
                <a:avLst/>
                <a:gdLst>
                  <a:gd name="T0" fmla="*/ 2147483647 w 632"/>
                  <a:gd name="T1" fmla="*/ 2147483647 h 541"/>
                  <a:gd name="T2" fmla="*/ 0 w 632"/>
                  <a:gd name="T3" fmla="*/ 2147483647 h 541"/>
                  <a:gd name="T4" fmla="*/ 0 w 632"/>
                  <a:gd name="T5" fmla="*/ 1591830782 h 541"/>
                  <a:gd name="T6" fmla="*/ 2147483647 w 632"/>
                  <a:gd name="T7" fmla="*/ 0 h 541"/>
                  <a:gd name="T8" fmla="*/ 2147483647 w 632"/>
                  <a:gd name="T9" fmla="*/ 2147483647 h 541"/>
                  <a:gd name="T10" fmla="*/ 0 60000 65536"/>
                  <a:gd name="T11" fmla="*/ 0 60000 65536"/>
                  <a:gd name="T12" fmla="*/ 0 60000 65536"/>
                  <a:gd name="T13" fmla="*/ 0 60000 65536"/>
                  <a:gd name="T14" fmla="*/ 0 60000 65536"/>
                  <a:gd name="T15" fmla="*/ 0 w 632"/>
                  <a:gd name="T16" fmla="*/ 0 h 541"/>
                  <a:gd name="T17" fmla="*/ 632 w 632"/>
                  <a:gd name="T18" fmla="*/ 541 h 541"/>
                </a:gdLst>
                <a:ahLst/>
                <a:cxnLst>
                  <a:cxn ang="T10">
                    <a:pos x="T0" y="T1"/>
                  </a:cxn>
                  <a:cxn ang="T11">
                    <a:pos x="T2" y="T3"/>
                  </a:cxn>
                  <a:cxn ang="T12">
                    <a:pos x="T4" y="T5"/>
                  </a:cxn>
                  <a:cxn ang="T13">
                    <a:pos x="T6" y="T7"/>
                  </a:cxn>
                  <a:cxn ang="T14">
                    <a:pos x="T8" y="T9"/>
                  </a:cxn>
                </a:cxnLst>
                <a:rect l="T15" t="T16" r="T17" b="T18"/>
                <a:pathLst>
                  <a:path w="632" h="541">
                    <a:moveTo>
                      <a:pt x="575" y="435"/>
                    </a:moveTo>
                    <a:lnTo>
                      <a:pt x="0" y="541"/>
                    </a:lnTo>
                    <a:lnTo>
                      <a:pt x="0" y="94"/>
                    </a:lnTo>
                    <a:lnTo>
                      <a:pt x="632" y="0"/>
                    </a:lnTo>
                    <a:lnTo>
                      <a:pt x="575" y="435"/>
                    </a:lnTo>
                    <a:close/>
                  </a:path>
                </a:pathLst>
              </a:custGeom>
              <a:solidFill>
                <a:schemeClr val="bg1"/>
              </a:solidFill>
              <a:ln w="9525">
                <a:noFill/>
                <a:round/>
                <a:headEnd/>
                <a:tailEnd/>
              </a:ln>
            </p:spPr>
            <p:txBody>
              <a:bodyPr/>
              <a:lstStyle/>
              <a:p>
                <a:endParaRPr lang="zh-TW" altLang="en-US"/>
              </a:p>
            </p:txBody>
          </p:sp>
          <p:sp>
            <p:nvSpPr>
              <p:cNvPr id="55" name="淘宝网Chenying0907出品 5615"/>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p>
                <a:pPr fontAlgn="auto">
                  <a:spcBef>
                    <a:spcPts val="0"/>
                  </a:spcBef>
                  <a:spcAft>
                    <a:spcPts val="0"/>
                  </a:spcAft>
                  <a:defRPr/>
                </a:pPr>
                <a:endParaRPr kumimoji="0" lang="zh-CN" altLang="en-US">
                  <a:latin typeface="+mn-lt"/>
                  <a:ea typeface="+mn-ea"/>
                </a:endParaRPr>
              </a:p>
            </p:txBody>
          </p:sp>
          <p:sp>
            <p:nvSpPr>
              <p:cNvPr id="56" name="淘宝网Chenying0907出品 5615"/>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p>
                <a:pPr fontAlgn="auto">
                  <a:spcBef>
                    <a:spcPts val="0"/>
                  </a:spcBef>
                  <a:spcAft>
                    <a:spcPts val="0"/>
                  </a:spcAft>
                  <a:defRPr/>
                </a:pPr>
                <a:endParaRPr kumimoji="0" lang="zh-CN" altLang="en-US">
                  <a:latin typeface="+mn-lt"/>
                  <a:ea typeface="+mn-ea"/>
                </a:endParaRPr>
              </a:p>
            </p:txBody>
          </p:sp>
        </p:grpSp>
        <p:sp>
          <p:nvSpPr>
            <p:cNvPr id="53" name="淘宝网Chenying0907出品 5785"/>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p>
              <a:pPr fontAlgn="auto">
                <a:spcBef>
                  <a:spcPts val="0"/>
                </a:spcBef>
                <a:spcAft>
                  <a:spcPts val="0"/>
                </a:spcAft>
                <a:defRPr/>
              </a:pPr>
              <a:endParaRPr kumimoji="0" lang="zh-CN" altLang="en-US">
                <a:latin typeface="+mn-lt"/>
                <a:ea typeface="+mn-ea"/>
              </a:endParaRPr>
            </a:p>
          </p:txBody>
        </p:sp>
      </p:grpSp>
      <p:grpSp>
        <p:nvGrpSpPr>
          <p:cNvPr id="95255" name="群組 105"/>
          <p:cNvGrpSpPr>
            <a:grpSpLocks/>
          </p:cNvGrpSpPr>
          <p:nvPr/>
        </p:nvGrpSpPr>
        <p:grpSpPr bwMode="auto">
          <a:xfrm>
            <a:off x="1549400" y="5922963"/>
            <a:ext cx="2160588" cy="755650"/>
            <a:chOff x="3290365" y="6108054"/>
            <a:chExt cx="2161455" cy="755988"/>
          </a:xfrm>
        </p:grpSpPr>
        <p:sp>
          <p:nvSpPr>
            <p:cNvPr id="108" name="矩形 107"/>
            <p:cNvSpPr/>
            <p:nvPr/>
          </p:nvSpPr>
          <p:spPr>
            <a:xfrm>
              <a:off x="3503175" y="6217640"/>
              <a:ext cx="1948645" cy="64640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請報名免試生及</a:t>
              </a:r>
              <a:endParaRPr kumimoji="0" lang="en-US" altLang="zh-TW" dirty="0">
                <a:solidFill>
                  <a:srgbClr val="0070C0"/>
                </a:solidFill>
                <a:latin typeface="微軟正黑體" pitchFamily="34" charset="-120"/>
                <a:ea typeface="微軟正黑體" pitchFamily="34" charset="-120"/>
              </a:endParaRPr>
            </a:p>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家長</a:t>
              </a:r>
              <a:r>
                <a:rPr kumimoji="0" lang="en-US" altLang="zh-TW" dirty="0">
                  <a:solidFill>
                    <a:srgbClr val="0070C0"/>
                  </a:solidFill>
                  <a:latin typeface="微軟正黑體" pitchFamily="34" charset="-120"/>
                  <a:ea typeface="微軟正黑體" pitchFamily="34" charset="-120"/>
                </a:rPr>
                <a:t>(</a:t>
              </a:r>
              <a:r>
                <a:rPr kumimoji="0" lang="zh-TW" altLang="en-US" dirty="0">
                  <a:solidFill>
                    <a:srgbClr val="0070C0"/>
                  </a:solidFill>
                  <a:latin typeface="微軟正黑體" pitchFamily="34" charset="-120"/>
                  <a:ea typeface="微軟正黑體" pitchFamily="34" charset="-120"/>
                </a:rPr>
                <a:t>監護人</a:t>
              </a:r>
              <a:r>
                <a:rPr kumimoji="0" lang="en-US" altLang="zh-TW" dirty="0">
                  <a:solidFill>
                    <a:srgbClr val="0070C0"/>
                  </a:solidFill>
                  <a:latin typeface="微軟正黑體" pitchFamily="34" charset="-120"/>
                  <a:ea typeface="微軟正黑體" pitchFamily="34" charset="-120"/>
                </a:rPr>
                <a:t>)</a:t>
              </a:r>
              <a:r>
                <a:rPr kumimoji="0" lang="zh-TW" altLang="en-US" dirty="0">
                  <a:solidFill>
                    <a:srgbClr val="0070C0"/>
                  </a:solidFill>
                  <a:latin typeface="微軟正黑體" pitchFamily="34" charset="-120"/>
                  <a:ea typeface="微軟正黑體" pitchFamily="34" charset="-120"/>
                </a:rPr>
                <a:t>簽章</a:t>
              </a:r>
            </a:p>
          </p:txBody>
        </p:sp>
        <p:pic>
          <p:nvPicPr>
            <p:cNvPr id="95268" name="Picture 6" descr="http://pic.qiantucdn.com/58pic/12/02/43/79x58PICspJ.jpg"/>
            <p:cNvPicPr>
              <a:picLocks noChangeAspect="1" noChangeArrowheads="1"/>
            </p:cNvPicPr>
            <p:nvPr/>
          </p:nvPicPr>
          <p:blipFill>
            <a:blip r:embed="rId5"/>
            <a:srcRect/>
            <a:stretch>
              <a:fillRect/>
            </a:stretch>
          </p:blipFill>
          <p:spPr bwMode="auto">
            <a:xfrm>
              <a:off x="3290365" y="6108054"/>
              <a:ext cx="334978" cy="344414"/>
            </a:xfrm>
            <a:prstGeom prst="rect">
              <a:avLst/>
            </a:prstGeom>
            <a:noFill/>
            <a:ln w="9525">
              <a:noFill/>
              <a:miter lim="800000"/>
              <a:headEnd/>
              <a:tailEnd/>
            </a:ln>
          </p:spPr>
        </p:pic>
      </p:grpSp>
      <p:cxnSp>
        <p:nvCxnSpPr>
          <p:cNvPr id="114" name="直線單箭頭接點 113"/>
          <p:cNvCxnSpPr>
            <a:stCxn id="36" idx="1"/>
            <a:endCxn id="108" idx="3"/>
          </p:cNvCxnSpPr>
          <p:nvPr/>
        </p:nvCxnSpPr>
        <p:spPr>
          <a:xfrm flipH="1" flipV="1">
            <a:off x="3709988" y="6354763"/>
            <a:ext cx="963612" cy="2508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257" name="文字方塊 109"/>
          <p:cNvSpPr txBox="1">
            <a:spLocks noChangeArrowheads="1"/>
          </p:cNvSpPr>
          <p:nvPr/>
        </p:nvSpPr>
        <p:spPr bwMode="auto">
          <a:xfrm>
            <a:off x="1241425" y="176213"/>
            <a:ext cx="3930650" cy="461962"/>
          </a:xfrm>
          <a:prstGeom prst="rect">
            <a:avLst/>
          </a:prstGeom>
          <a:noFill/>
          <a:ln w="9525">
            <a:noFill/>
            <a:miter lim="800000"/>
            <a:headEnd/>
            <a:tailEnd/>
          </a:ln>
        </p:spPr>
        <p:txBody>
          <a:bodyPr>
            <a:spAutoFit/>
          </a:bodyPr>
          <a:lstStyle/>
          <a:p>
            <a:r>
              <a:rPr kumimoji="0" lang="zh-TW" altLang="en-US" sz="2400" b="1">
                <a:latin typeface="微軟正黑體" pitchFamily="34" charset="-120"/>
                <a:ea typeface="微軟正黑體" pitchFamily="34" charset="-120"/>
              </a:rPr>
              <a:t>一般生報名表範例（白色）</a:t>
            </a:r>
          </a:p>
        </p:txBody>
      </p:sp>
      <p:sp>
        <p:nvSpPr>
          <p:cNvPr id="126" name="矩形 125"/>
          <p:cNvSpPr/>
          <p:nvPr/>
        </p:nvSpPr>
        <p:spPr>
          <a:xfrm>
            <a:off x="4724400" y="5781675"/>
            <a:ext cx="4737100" cy="6143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2" name="表格 1"/>
          <p:cNvGraphicFramePr>
            <a:graphicFrameLocks noGrp="1"/>
          </p:cNvGraphicFramePr>
          <p:nvPr/>
        </p:nvGraphicFramePr>
        <p:xfrm>
          <a:off x="519113" y="1885950"/>
          <a:ext cx="3416300" cy="517525"/>
        </p:xfrm>
        <a:graphic>
          <a:graphicData uri="http://schemas.openxmlformats.org/drawingml/2006/table">
            <a:tbl>
              <a:tblPr firstRow="1" bandRow="1">
                <a:tableStyleId>{5C22544A-7EE6-4342-B048-85BDC9FD1C3A}</a:tableStyleId>
              </a:tblPr>
              <a:tblGrid>
                <a:gridCol w="2698216">
                  <a:extLst>
                    <a:ext uri="{9D8B030D-6E8A-4147-A177-3AD203B41FA5}"/>
                  </a:extLst>
                </a:gridCol>
                <a:gridCol w="718262">
                  <a:extLst>
                    <a:ext uri="{9D8B030D-6E8A-4147-A177-3AD203B41FA5}"/>
                  </a:extLst>
                </a:gridCol>
              </a:tblGrid>
              <a:tr h="370840">
                <a:tc>
                  <a:txBody>
                    <a:bodyPr/>
                    <a:lstStyle/>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109</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109</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標楷體" panose="03000509000000000000" pitchFamily="65" charset="-120"/>
                          <a:ea typeface="標楷體" panose="03000509000000000000" pitchFamily="65" charset="-120"/>
                        </a:rPr>
                        <a:t>准考證號碼</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圖片 1"/>
          <p:cNvPicPr>
            <a:picLocks noChangeAspect="1"/>
          </p:cNvPicPr>
          <p:nvPr/>
        </p:nvPicPr>
        <p:blipFill>
          <a:blip r:embed="rId2"/>
          <a:srcRect/>
          <a:stretch>
            <a:fillRect/>
          </a:stretch>
        </p:blipFill>
        <p:spPr bwMode="auto">
          <a:xfrm>
            <a:off x="4186238" y="103188"/>
            <a:ext cx="4659312" cy="6581775"/>
          </a:xfrm>
          <a:prstGeom prst="rect">
            <a:avLst/>
          </a:prstGeom>
          <a:noFill/>
          <a:ln w="9525">
            <a:noFill/>
            <a:miter lim="800000"/>
            <a:headEnd/>
            <a:tailEnd/>
          </a:ln>
        </p:spPr>
      </p:pic>
      <p:sp>
        <p:nvSpPr>
          <p:cNvPr id="13" name="文字方塊 12"/>
          <p:cNvSpPr txBox="1"/>
          <p:nvPr/>
        </p:nvSpPr>
        <p:spPr>
          <a:xfrm>
            <a:off x="635000" y="3394075"/>
            <a:ext cx="3063875" cy="86201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a:t>
            </a:r>
            <a:r>
              <a:rPr kumimoji="0" lang="en-US" altLang="zh-TW" dirty="0">
                <a:solidFill>
                  <a:srgbClr val="0070C0"/>
                </a:solidFill>
                <a:latin typeface="微軟正黑體" pitchFamily="34" charset="-120"/>
                <a:ea typeface="微軟正黑體" pitchFamily="34" charset="-120"/>
              </a:rPr>
              <a:t>4</a:t>
            </a:r>
            <a:r>
              <a:rPr kumimoji="0" lang="zh-TW" altLang="en-US" dirty="0">
                <a:solidFill>
                  <a:srgbClr val="0070C0"/>
                </a:solidFill>
                <a:latin typeface="微軟正黑體" pitchFamily="34" charset="-120"/>
                <a:ea typeface="微軟正黑體" pitchFamily="34" charset="-120"/>
              </a:rPr>
              <a:t>）</a:t>
            </a:r>
            <a:r>
              <a:rPr kumimoji="0" lang="zh-TW" altLang="zh-TW" sz="1600" dirty="0">
                <a:solidFill>
                  <a:srgbClr val="C00000"/>
                </a:solidFill>
                <a:latin typeface="微軟正黑體" pitchFamily="34" charset="-120"/>
                <a:ea typeface="微軟正黑體" pitchFamily="34" charset="-120"/>
              </a:rPr>
              <a:t>超額比序項目積分證明單</a:t>
            </a:r>
            <a:r>
              <a:rPr kumimoji="0" lang="zh-TW" altLang="en-US" sz="1600" dirty="0">
                <a:solidFill>
                  <a:srgbClr val="C00000"/>
                </a:solidFill>
                <a:latin typeface="微軟正黑體" pitchFamily="34" charset="-120"/>
                <a:ea typeface="微軟正黑體" pitchFamily="34" charset="-120"/>
              </a:rPr>
              <a:t>正本審核確認後，加蓋學校章戳浮貼於此。</a:t>
            </a:r>
          </a:p>
        </p:txBody>
      </p:sp>
      <p:sp>
        <p:nvSpPr>
          <p:cNvPr id="21" name="矩形 20"/>
          <p:cNvSpPr/>
          <p:nvPr/>
        </p:nvSpPr>
        <p:spPr>
          <a:xfrm>
            <a:off x="4181475" y="808038"/>
            <a:ext cx="4664075" cy="2857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矩形 21"/>
          <p:cNvSpPr/>
          <p:nvPr/>
        </p:nvSpPr>
        <p:spPr>
          <a:xfrm>
            <a:off x="962025" y="908050"/>
            <a:ext cx="2493963" cy="36988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弱勢身分別限擇一勾選</a:t>
            </a:r>
          </a:p>
        </p:txBody>
      </p:sp>
      <p:sp>
        <p:nvSpPr>
          <p:cNvPr id="23" name="矩形 22"/>
          <p:cNvSpPr/>
          <p:nvPr/>
        </p:nvSpPr>
        <p:spPr>
          <a:xfrm>
            <a:off x="674688" y="1843088"/>
            <a:ext cx="2625725" cy="6048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fontAlgn="auto">
              <a:lnSpc>
                <a:spcPts val="2000"/>
              </a:lnSpc>
              <a:spcBef>
                <a:spcPts val="0"/>
              </a:spcBef>
              <a:spcAft>
                <a:spcPts val="0"/>
              </a:spcAft>
              <a:defRPr/>
            </a:pPr>
            <a:r>
              <a:rPr kumimoji="0" lang="zh-TW" altLang="en-US" dirty="0">
                <a:solidFill>
                  <a:srgbClr val="0070C0"/>
                </a:solidFill>
                <a:latin typeface="微軟正黑體" pitchFamily="34" charset="-120"/>
                <a:ea typeface="微軟正黑體" pitchFamily="34" charset="-120"/>
              </a:rPr>
              <a:t>（</a:t>
            </a:r>
            <a:r>
              <a:rPr kumimoji="0" lang="en-US" altLang="zh-TW" dirty="0">
                <a:solidFill>
                  <a:srgbClr val="0070C0"/>
                </a:solidFill>
                <a:latin typeface="微軟正黑體" pitchFamily="34" charset="-120"/>
                <a:ea typeface="微軟正黑體" pitchFamily="34" charset="-120"/>
              </a:rPr>
              <a:t>1</a:t>
            </a:r>
            <a:r>
              <a:rPr kumimoji="0" lang="zh-TW" altLang="en-US" dirty="0">
                <a:solidFill>
                  <a:srgbClr val="0070C0"/>
                </a:solidFill>
                <a:latin typeface="微軟正黑體" pitchFamily="34" charset="-120"/>
                <a:ea typeface="微軟正黑體" pitchFamily="34" charset="-120"/>
              </a:rPr>
              <a:t>）</a:t>
            </a:r>
            <a:r>
              <a:rPr kumimoji="0" lang="zh-TW" altLang="zh-TW" dirty="0">
                <a:solidFill>
                  <a:srgbClr val="0070C0"/>
                </a:solidFill>
                <a:latin typeface="微軟正黑體" pitchFamily="34" charset="-120"/>
                <a:ea typeface="微軟正黑體" pitchFamily="34" charset="-120"/>
              </a:rPr>
              <a:t>浮貼繳費證明</a:t>
            </a:r>
            <a:r>
              <a:rPr kumimoji="0" lang="zh-TW" altLang="en-US" dirty="0">
                <a:solidFill>
                  <a:srgbClr val="0070C0"/>
                </a:solidFill>
                <a:latin typeface="微軟正黑體" pitchFamily="34" charset="-120"/>
                <a:ea typeface="微軟正黑體" pitchFamily="34" charset="-120"/>
              </a:rPr>
              <a:t>影本</a:t>
            </a:r>
            <a:endParaRPr kumimoji="0" lang="en-US" altLang="zh-TW" dirty="0">
              <a:solidFill>
                <a:srgbClr val="0070C0"/>
              </a:solidFill>
              <a:latin typeface="微軟正黑體" pitchFamily="34" charset="-120"/>
              <a:ea typeface="微軟正黑體" pitchFamily="34" charset="-120"/>
            </a:endParaRPr>
          </a:p>
          <a:p>
            <a:pPr fontAlgn="auto">
              <a:lnSpc>
                <a:spcPts val="2000"/>
              </a:lnSpc>
              <a:spcBef>
                <a:spcPts val="0"/>
              </a:spcBef>
              <a:spcAft>
                <a:spcPts val="0"/>
              </a:spcAft>
              <a:defRPr/>
            </a:pPr>
            <a:r>
              <a:rPr kumimoji="0" lang="zh-TW" altLang="en-US" dirty="0">
                <a:solidFill>
                  <a:srgbClr val="C00000"/>
                </a:solidFill>
                <a:latin typeface="微軟正黑體" pitchFamily="34" charset="-120"/>
                <a:ea typeface="微軟正黑體" pitchFamily="34" charset="-120"/>
              </a:rPr>
              <a:t>          國中集體報名免貼</a:t>
            </a:r>
            <a:endParaRPr kumimoji="0" lang="zh-TW" altLang="zh-TW" dirty="0">
              <a:solidFill>
                <a:srgbClr val="C00000"/>
              </a:solidFill>
              <a:latin typeface="微軟正黑體" pitchFamily="34" charset="-120"/>
              <a:ea typeface="微軟正黑體" pitchFamily="34" charset="-120"/>
            </a:endParaRPr>
          </a:p>
        </p:txBody>
      </p:sp>
      <p:sp>
        <p:nvSpPr>
          <p:cNvPr id="97286" name="文字方塊 25"/>
          <p:cNvSpPr txBox="1">
            <a:spLocks noChangeArrowheads="1"/>
          </p:cNvSpPr>
          <p:nvPr/>
        </p:nvSpPr>
        <p:spPr bwMode="auto">
          <a:xfrm>
            <a:off x="227013" y="261938"/>
            <a:ext cx="3567112" cy="461962"/>
          </a:xfrm>
          <a:prstGeom prst="rect">
            <a:avLst/>
          </a:prstGeom>
          <a:noFill/>
          <a:ln w="9525">
            <a:noFill/>
            <a:miter lim="800000"/>
            <a:headEnd/>
            <a:tailEnd/>
          </a:ln>
        </p:spPr>
        <p:txBody>
          <a:bodyPr>
            <a:spAutoFit/>
          </a:bodyPr>
          <a:lstStyle/>
          <a:p>
            <a:r>
              <a:rPr kumimoji="0" lang="zh-TW" altLang="en-US" sz="2300" b="1">
                <a:latin typeface="微軟正黑體" pitchFamily="34" charset="-120"/>
                <a:ea typeface="微軟正黑體" pitchFamily="34" charset="-120"/>
              </a:rPr>
              <a:t>一般生報名表範例（白色）</a:t>
            </a:r>
          </a:p>
        </p:txBody>
      </p:sp>
      <p:cxnSp>
        <p:nvCxnSpPr>
          <p:cNvPr id="27" name="直線單箭頭接點 26"/>
          <p:cNvCxnSpPr>
            <a:stCxn id="29" idx="1"/>
            <a:endCxn id="23" idx="3"/>
          </p:cNvCxnSpPr>
          <p:nvPr/>
        </p:nvCxnSpPr>
        <p:spPr>
          <a:xfrm flipH="1" flipV="1">
            <a:off x="3300413" y="2146300"/>
            <a:ext cx="885825" cy="460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186238" y="1939925"/>
            <a:ext cx="4659312" cy="5048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46" name="直線單箭頭接點 45"/>
          <p:cNvCxnSpPr/>
          <p:nvPr/>
        </p:nvCxnSpPr>
        <p:spPr>
          <a:xfrm>
            <a:off x="3741738" y="3825875"/>
            <a:ext cx="1050925" cy="1111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21" idx="1"/>
            <a:endCxn id="22" idx="3"/>
          </p:cNvCxnSpPr>
          <p:nvPr/>
        </p:nvCxnSpPr>
        <p:spPr>
          <a:xfrm flipH="1">
            <a:off x="3455988" y="950913"/>
            <a:ext cx="725487" cy="1428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291" name="Picture 2" descr="http://pic.qiantucdn.com/58pic/12/02/43/79x58PICspJ.jpg"/>
          <p:cNvPicPr>
            <a:picLocks noChangeAspect="1" noChangeArrowheads="1"/>
          </p:cNvPicPr>
          <p:nvPr/>
        </p:nvPicPr>
        <p:blipFill>
          <a:blip r:embed="rId3"/>
          <a:srcRect/>
          <a:stretch>
            <a:fillRect/>
          </a:stretch>
        </p:blipFill>
        <p:spPr bwMode="auto">
          <a:xfrm>
            <a:off x="487363" y="823913"/>
            <a:ext cx="468312" cy="354012"/>
          </a:xfrm>
          <a:prstGeom prst="rect">
            <a:avLst/>
          </a:prstGeom>
          <a:noFill/>
          <a:ln w="9525">
            <a:noFill/>
            <a:miter lim="800000"/>
            <a:headEnd/>
            <a:tailEnd/>
          </a:ln>
        </p:spPr>
      </p:pic>
      <p:pic>
        <p:nvPicPr>
          <p:cNvPr id="97292" name="Picture 2" descr="http://pic.qiantucdn.com/58pic/12/02/43/79x58PICspJ.jpg"/>
          <p:cNvPicPr>
            <a:picLocks noChangeAspect="1" noChangeArrowheads="1"/>
          </p:cNvPicPr>
          <p:nvPr/>
        </p:nvPicPr>
        <p:blipFill>
          <a:blip r:embed="rId3"/>
          <a:srcRect/>
          <a:stretch>
            <a:fillRect/>
          </a:stretch>
        </p:blipFill>
        <p:spPr bwMode="auto">
          <a:xfrm>
            <a:off x="214313" y="1892300"/>
            <a:ext cx="468312" cy="352425"/>
          </a:xfrm>
          <a:prstGeom prst="rect">
            <a:avLst/>
          </a:prstGeom>
          <a:noFill/>
          <a:ln w="9525">
            <a:noFill/>
            <a:miter lim="800000"/>
            <a:headEnd/>
            <a:tailEnd/>
          </a:ln>
        </p:spPr>
      </p:pic>
      <p:pic>
        <p:nvPicPr>
          <p:cNvPr id="97293" name="Picture 2" descr="http://pic.qiantucdn.com/58pic/12/02/43/79x58PICspJ.jpg"/>
          <p:cNvPicPr>
            <a:picLocks noChangeAspect="1" noChangeArrowheads="1"/>
          </p:cNvPicPr>
          <p:nvPr/>
        </p:nvPicPr>
        <p:blipFill>
          <a:blip r:embed="rId4"/>
          <a:srcRect/>
          <a:stretch>
            <a:fillRect/>
          </a:stretch>
        </p:blipFill>
        <p:spPr bwMode="auto">
          <a:xfrm>
            <a:off x="233363" y="3214688"/>
            <a:ext cx="487362" cy="368300"/>
          </a:xfrm>
          <a:prstGeom prst="rect">
            <a:avLst/>
          </a:prstGeom>
          <a:noFill/>
          <a:ln w="9525">
            <a:noFill/>
            <a:miter lim="800000"/>
            <a:headEnd/>
            <a:tailEnd/>
          </a:ln>
        </p:spPr>
      </p:pic>
      <p:grpSp>
        <p:nvGrpSpPr>
          <p:cNvPr id="97294" name="群組 40"/>
          <p:cNvGrpSpPr>
            <a:grpSpLocks/>
          </p:cNvGrpSpPr>
          <p:nvPr/>
        </p:nvGrpSpPr>
        <p:grpSpPr bwMode="auto">
          <a:xfrm>
            <a:off x="7500938" y="2398713"/>
            <a:ext cx="4633912" cy="1392237"/>
            <a:chOff x="7577913" y="2983478"/>
            <a:chExt cx="4633785" cy="1392549"/>
          </a:xfrm>
        </p:grpSpPr>
        <p:sp>
          <p:nvSpPr>
            <p:cNvPr id="17" name="文字方塊 16"/>
            <p:cNvSpPr txBox="1"/>
            <p:nvPr/>
          </p:nvSpPr>
          <p:spPr>
            <a:xfrm>
              <a:off x="8728818" y="4037814"/>
              <a:ext cx="3263811" cy="33821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3</a:t>
              </a:r>
              <a:r>
                <a:rPr kumimoji="0" lang="zh-TW" altLang="en-US" sz="1600" dirty="0">
                  <a:solidFill>
                    <a:srgbClr val="0070C0"/>
                  </a:solidFill>
                  <a:latin typeface="微軟正黑體" pitchFamily="34" charset="-120"/>
                  <a:ea typeface="微軟正黑體" pitchFamily="34" charset="-120"/>
                </a:rPr>
                <a:t>）</a:t>
              </a:r>
              <a:r>
                <a:rPr kumimoji="0" lang="zh-TW" altLang="zh-TW" sz="1600" dirty="0">
                  <a:solidFill>
                    <a:srgbClr val="0070C0"/>
                  </a:solidFill>
                  <a:latin typeface="微軟正黑體" pitchFamily="34" charset="-120"/>
                  <a:ea typeface="微軟正黑體" pitchFamily="34" charset="-120"/>
                </a:rPr>
                <a:t>浮貼</a:t>
              </a:r>
              <a:r>
                <a:rPr kumimoji="0" lang="zh-TW" altLang="en-US" sz="1600" dirty="0">
                  <a:solidFill>
                    <a:srgbClr val="0070C0"/>
                  </a:solidFill>
                  <a:latin typeface="微軟正黑體" pitchFamily="34" charset="-120"/>
                  <a:ea typeface="微軟正黑體" pitchFamily="34" charset="-120"/>
                </a:rPr>
                <a:t>「弱勢身分」</a:t>
              </a:r>
              <a:r>
                <a:rPr kumimoji="0" lang="zh-TW" altLang="zh-TW" sz="1600" dirty="0">
                  <a:solidFill>
                    <a:srgbClr val="0070C0"/>
                  </a:solidFill>
                  <a:latin typeface="微軟正黑體" pitchFamily="34" charset="-120"/>
                  <a:ea typeface="微軟正黑體" pitchFamily="34" charset="-120"/>
                </a:rPr>
                <a:t>證明</a:t>
              </a:r>
              <a:r>
                <a:rPr kumimoji="0" lang="zh-TW" altLang="en-US" sz="1600" dirty="0">
                  <a:solidFill>
                    <a:srgbClr val="0070C0"/>
                  </a:solidFill>
                  <a:latin typeface="微軟正黑體" pitchFamily="34" charset="-120"/>
                  <a:ea typeface="微軟正黑體" pitchFamily="34" charset="-120"/>
                </a:rPr>
                <a:t>影本</a:t>
              </a:r>
              <a:endParaRPr kumimoji="0" lang="zh-TW" altLang="zh-TW" sz="1600" dirty="0">
                <a:solidFill>
                  <a:srgbClr val="0070C0"/>
                </a:solidFill>
                <a:latin typeface="微軟正黑體" pitchFamily="34" charset="-120"/>
                <a:ea typeface="微軟正黑體" pitchFamily="34" charset="-120"/>
              </a:endParaRPr>
            </a:p>
          </p:txBody>
        </p:sp>
        <p:sp>
          <p:nvSpPr>
            <p:cNvPr id="15" name="文字方塊 14"/>
            <p:cNvSpPr txBox="1"/>
            <p:nvPr/>
          </p:nvSpPr>
          <p:spPr>
            <a:xfrm>
              <a:off x="8485938" y="3185135"/>
              <a:ext cx="3271747" cy="33980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2</a:t>
              </a:r>
              <a:r>
                <a:rPr kumimoji="0" lang="zh-TW" altLang="en-US" sz="1600" dirty="0">
                  <a:solidFill>
                    <a:srgbClr val="0070C0"/>
                  </a:solidFill>
                  <a:latin typeface="微軟正黑體" pitchFamily="34" charset="-120"/>
                  <a:ea typeface="微軟正黑體" pitchFamily="34" charset="-120"/>
                </a:rPr>
                <a:t>）</a:t>
              </a:r>
              <a:r>
                <a:rPr kumimoji="0" lang="zh-TW" altLang="en-US" sz="1600" dirty="0">
                  <a:solidFill>
                    <a:srgbClr val="C00000"/>
                  </a:solidFill>
                  <a:latin typeface="微軟正黑體" pitchFamily="34" charset="-120"/>
                  <a:ea typeface="微軟正黑體" pitchFamily="34" charset="-120"/>
                </a:rPr>
                <a:t>國中集體報名免貼畢業證書</a:t>
              </a:r>
              <a:endParaRPr kumimoji="0" lang="zh-TW" altLang="zh-TW" sz="1600" dirty="0">
                <a:solidFill>
                  <a:srgbClr val="C00000"/>
                </a:solidFill>
                <a:latin typeface="微軟正黑體" pitchFamily="34" charset="-120"/>
                <a:ea typeface="微軟正黑體" pitchFamily="34" charset="-120"/>
              </a:endParaRPr>
            </a:p>
          </p:txBody>
        </p:sp>
        <p:cxnSp>
          <p:nvCxnSpPr>
            <p:cNvPr id="32" name="直線單箭頭接點 31"/>
            <p:cNvCxnSpPr>
              <a:stCxn id="15" idx="1"/>
            </p:cNvCxnSpPr>
            <p:nvPr/>
          </p:nvCxnSpPr>
          <p:spPr>
            <a:xfrm flipH="1" flipV="1">
              <a:off x="7577913" y="3242298"/>
              <a:ext cx="908025" cy="1127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flipV="1">
              <a:off x="8092249" y="3877440"/>
              <a:ext cx="636570" cy="33821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304" name="Picture 2" descr="http://pic.qiantucdn.com/58pic/12/02/43/79x58PICspJ.jpg"/>
            <p:cNvPicPr>
              <a:picLocks noChangeAspect="1" noChangeArrowheads="1"/>
            </p:cNvPicPr>
            <p:nvPr/>
          </p:nvPicPr>
          <p:blipFill>
            <a:blip r:embed="rId5"/>
            <a:srcRect/>
            <a:stretch>
              <a:fillRect/>
            </a:stretch>
          </p:blipFill>
          <p:spPr bwMode="auto">
            <a:xfrm rot="20534815" flipH="1">
              <a:off x="11563636" y="2983478"/>
              <a:ext cx="340359" cy="269550"/>
            </a:xfrm>
            <a:prstGeom prst="rect">
              <a:avLst/>
            </a:prstGeom>
            <a:noFill/>
            <a:ln w="9525">
              <a:noFill/>
              <a:miter lim="800000"/>
              <a:headEnd/>
              <a:tailEnd/>
            </a:ln>
          </p:spPr>
        </p:pic>
        <p:pic>
          <p:nvPicPr>
            <p:cNvPr id="97305" name="Picture 2" descr="http://pic.qiantucdn.com/58pic/12/02/43/79x58PICspJ.jpg"/>
            <p:cNvPicPr>
              <a:picLocks noChangeAspect="1" noChangeArrowheads="1"/>
            </p:cNvPicPr>
            <p:nvPr/>
          </p:nvPicPr>
          <p:blipFill>
            <a:blip r:embed="rId6"/>
            <a:srcRect/>
            <a:stretch>
              <a:fillRect/>
            </a:stretch>
          </p:blipFill>
          <p:spPr bwMode="auto">
            <a:xfrm rot="20534815" flipH="1">
              <a:off x="11818391" y="3803198"/>
              <a:ext cx="393307" cy="311483"/>
            </a:xfrm>
            <a:prstGeom prst="rect">
              <a:avLst/>
            </a:prstGeom>
            <a:noFill/>
            <a:ln w="9525">
              <a:noFill/>
              <a:miter lim="800000"/>
              <a:headEnd/>
              <a:tailEnd/>
            </a:ln>
          </p:spPr>
        </p:pic>
      </p:grpSp>
      <p:sp>
        <p:nvSpPr>
          <p:cNvPr id="52" name="文字方塊 51"/>
          <p:cNvSpPr txBox="1"/>
          <p:nvPr/>
        </p:nvSpPr>
        <p:spPr>
          <a:xfrm>
            <a:off x="8759825" y="5126038"/>
            <a:ext cx="3095625" cy="3381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6</a:t>
            </a: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7</a:t>
            </a:r>
            <a:r>
              <a:rPr kumimoji="0" lang="zh-TW" altLang="en-US" sz="1600" dirty="0">
                <a:solidFill>
                  <a:srgbClr val="0070C0"/>
                </a:solidFill>
                <a:latin typeface="微軟正黑體" pitchFamily="34" charset="-120"/>
                <a:ea typeface="微軟正黑體" pitchFamily="34" charset="-120"/>
              </a:rPr>
              <a:t>）競賽證明文件影本</a:t>
            </a:r>
            <a:endParaRPr kumimoji="0" lang="zh-TW" altLang="zh-TW" sz="1600" dirty="0">
              <a:solidFill>
                <a:srgbClr val="0070C0"/>
              </a:solidFill>
              <a:latin typeface="微軟正黑體" pitchFamily="34" charset="-120"/>
              <a:ea typeface="微軟正黑體" pitchFamily="34" charset="-120"/>
            </a:endParaRPr>
          </a:p>
        </p:txBody>
      </p:sp>
      <p:cxnSp>
        <p:nvCxnSpPr>
          <p:cNvPr id="53" name="直線單箭頭接點 52"/>
          <p:cNvCxnSpPr/>
          <p:nvPr/>
        </p:nvCxnSpPr>
        <p:spPr>
          <a:xfrm flipH="1" flipV="1">
            <a:off x="7737475" y="5021263"/>
            <a:ext cx="1022350" cy="2730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7297" name="Picture 2" descr="http://pic.qiantucdn.com/58pic/12/02/43/79x58PICspJ.jpg"/>
          <p:cNvPicPr>
            <a:picLocks noChangeAspect="1" noChangeArrowheads="1"/>
          </p:cNvPicPr>
          <p:nvPr/>
        </p:nvPicPr>
        <p:blipFill>
          <a:blip r:embed="rId7"/>
          <a:srcRect/>
          <a:stretch>
            <a:fillRect/>
          </a:stretch>
        </p:blipFill>
        <p:spPr bwMode="auto">
          <a:xfrm rot="19418412" flipH="1">
            <a:off x="11539538" y="4903788"/>
            <a:ext cx="449262" cy="338137"/>
          </a:xfrm>
          <a:prstGeom prst="rect">
            <a:avLst/>
          </a:prstGeom>
          <a:noFill/>
          <a:ln w="9525">
            <a:noFill/>
            <a:miter lim="800000"/>
            <a:headEnd/>
            <a:tailEnd/>
          </a:ln>
        </p:spPr>
      </p:pic>
      <p:cxnSp>
        <p:nvCxnSpPr>
          <p:cNvPr id="58" name="直線單箭頭接點 57"/>
          <p:cNvCxnSpPr/>
          <p:nvPr/>
        </p:nvCxnSpPr>
        <p:spPr>
          <a:xfrm flipH="1">
            <a:off x="7767638" y="5303838"/>
            <a:ext cx="1022350" cy="3524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7299" name="投影片編號版面配置區 2"/>
          <p:cNvSpPr>
            <a:spLocks noGrp="1"/>
          </p:cNvSpPr>
          <p:nvPr>
            <p:ph type="sldNum" sz="quarter" idx="11"/>
          </p:nvPr>
        </p:nvSpPr>
        <p:spPr bwMode="auto">
          <a:xfrm>
            <a:off x="9407525" y="63722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1EC45A52-8362-407E-9A4C-B46561871D05}" type="slidenum">
              <a:rPr lang="zh-TW" altLang="en-US" sz="2600">
                <a:solidFill>
                  <a:schemeClr val="tx1"/>
                </a:solidFill>
              </a:rPr>
              <a:pPr fontAlgn="base">
                <a:spcBef>
                  <a:spcPct val="0"/>
                </a:spcBef>
                <a:spcAft>
                  <a:spcPct val="0"/>
                </a:spcAft>
                <a:defRPr/>
              </a:pPr>
              <a:t>42</a:t>
            </a:fld>
            <a:endParaRPr lang="en-US" altLang="zh-TW" sz="260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圖片 3"/>
          <p:cNvPicPr>
            <a:picLocks noChangeAspect="1"/>
          </p:cNvPicPr>
          <p:nvPr/>
        </p:nvPicPr>
        <p:blipFill>
          <a:blip r:embed="rId3"/>
          <a:srcRect/>
          <a:stretch>
            <a:fillRect/>
          </a:stretch>
        </p:blipFill>
        <p:spPr bwMode="auto">
          <a:xfrm>
            <a:off x="4819650" y="101600"/>
            <a:ext cx="4743450" cy="6686550"/>
          </a:xfrm>
          <a:prstGeom prst="rect">
            <a:avLst/>
          </a:prstGeom>
          <a:noFill/>
          <a:ln w="9525">
            <a:noFill/>
            <a:miter lim="800000"/>
            <a:headEnd/>
            <a:tailEnd/>
          </a:ln>
        </p:spPr>
      </p:pic>
      <p:sp>
        <p:nvSpPr>
          <p:cNvPr id="17" name="投影片編號版面配置區 1"/>
          <p:cNvSpPr txBox="1">
            <a:spLocks/>
          </p:cNvSpPr>
          <p:nvPr/>
        </p:nvSpPr>
        <p:spPr>
          <a:xfrm>
            <a:off x="7848600" y="6508750"/>
            <a:ext cx="1466850" cy="365125"/>
          </a:xfrm>
          <a:prstGeom prst="rect">
            <a:avLst/>
          </a:prstGeom>
        </p:spPr>
        <p:txBody>
          <a:bodyPr anchor="ctr"/>
          <a:lstStyle/>
          <a:p>
            <a:pPr algn="r" fontAlgn="auto">
              <a:spcBef>
                <a:spcPts val="0"/>
              </a:spcBef>
              <a:spcAft>
                <a:spcPts val="0"/>
              </a:spcAft>
              <a:defRPr/>
            </a:pPr>
            <a:endParaRPr kumimoji="0" lang="zh-TW" altLang="en-US" sz="1200" dirty="0">
              <a:solidFill>
                <a:schemeClr val="tx1">
                  <a:tint val="75000"/>
                </a:schemeClr>
              </a:solidFill>
              <a:latin typeface="+mn-lt"/>
              <a:ea typeface="+mn-ea"/>
            </a:endParaRPr>
          </a:p>
        </p:txBody>
      </p:sp>
      <p:grpSp>
        <p:nvGrpSpPr>
          <p:cNvPr id="98307" name="群組 90"/>
          <p:cNvGrpSpPr>
            <a:grpSpLocks/>
          </p:cNvGrpSpPr>
          <p:nvPr/>
        </p:nvGrpSpPr>
        <p:grpSpPr bwMode="auto">
          <a:xfrm>
            <a:off x="9913938" y="723900"/>
            <a:ext cx="1543050" cy="368300"/>
            <a:chOff x="9729457" y="665194"/>
            <a:chExt cx="1542106" cy="369332"/>
          </a:xfrm>
        </p:grpSpPr>
        <p:sp>
          <p:nvSpPr>
            <p:cNvPr id="27" name="矩形 26"/>
            <p:cNvSpPr/>
            <p:nvPr/>
          </p:nvSpPr>
          <p:spPr>
            <a:xfrm>
              <a:off x="9940465" y="665194"/>
              <a:ext cx="1331098"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本會填寫</a:t>
              </a:r>
            </a:p>
          </p:txBody>
        </p:sp>
        <p:pic>
          <p:nvPicPr>
            <p:cNvPr id="98353" name="Picture 6" descr="http://pic.qiantucdn.com/58pic/12/02/43/79x58PICspJ.jpg"/>
            <p:cNvPicPr>
              <a:picLocks noChangeAspect="1" noChangeArrowheads="1"/>
            </p:cNvPicPr>
            <p:nvPr/>
          </p:nvPicPr>
          <p:blipFill>
            <a:blip r:embed="rId4"/>
            <a:srcRect/>
            <a:stretch>
              <a:fillRect/>
            </a:stretch>
          </p:blipFill>
          <p:spPr bwMode="auto">
            <a:xfrm>
              <a:off x="9729457" y="675610"/>
              <a:ext cx="334978" cy="344414"/>
            </a:xfrm>
            <a:prstGeom prst="rect">
              <a:avLst/>
            </a:prstGeom>
            <a:noFill/>
            <a:ln w="9525">
              <a:noFill/>
              <a:miter lim="800000"/>
              <a:headEnd/>
              <a:tailEnd/>
            </a:ln>
          </p:spPr>
        </p:pic>
      </p:grpSp>
      <p:grpSp>
        <p:nvGrpSpPr>
          <p:cNvPr id="98308" name="群組 85"/>
          <p:cNvGrpSpPr>
            <a:grpSpLocks/>
          </p:cNvGrpSpPr>
          <p:nvPr/>
        </p:nvGrpSpPr>
        <p:grpSpPr bwMode="auto">
          <a:xfrm>
            <a:off x="9747250" y="2386013"/>
            <a:ext cx="1541463" cy="369887"/>
            <a:chOff x="9709842" y="4013468"/>
            <a:chExt cx="1542106" cy="369332"/>
          </a:xfrm>
        </p:grpSpPr>
        <p:sp>
          <p:nvSpPr>
            <p:cNvPr id="81" name="矩形 80"/>
            <p:cNvSpPr/>
            <p:nvPr/>
          </p:nvSpPr>
          <p:spPr>
            <a:xfrm>
              <a:off x="9921068" y="4013468"/>
              <a:ext cx="1330880" cy="3693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委員會填寫</a:t>
              </a:r>
            </a:p>
          </p:txBody>
        </p:sp>
        <p:pic>
          <p:nvPicPr>
            <p:cNvPr id="98351" name="Picture 6" descr="http://pic.qiantucdn.com/58pic/12/02/43/79x58PICspJ.jpg"/>
            <p:cNvPicPr>
              <a:picLocks noChangeAspect="1" noChangeArrowheads="1"/>
            </p:cNvPicPr>
            <p:nvPr/>
          </p:nvPicPr>
          <p:blipFill>
            <a:blip r:embed="rId5"/>
            <a:srcRect/>
            <a:stretch>
              <a:fillRect/>
            </a:stretch>
          </p:blipFill>
          <p:spPr bwMode="auto">
            <a:xfrm>
              <a:off x="9709842" y="4023884"/>
              <a:ext cx="334978" cy="344414"/>
            </a:xfrm>
            <a:prstGeom prst="rect">
              <a:avLst/>
            </a:prstGeom>
            <a:noFill/>
            <a:ln w="9525">
              <a:noFill/>
              <a:miter lim="800000"/>
              <a:headEnd/>
              <a:tailEnd/>
            </a:ln>
          </p:spPr>
        </p:pic>
      </p:grpSp>
      <p:sp>
        <p:nvSpPr>
          <p:cNvPr id="98309" name="文字方塊 84"/>
          <p:cNvSpPr txBox="1">
            <a:spLocks noChangeArrowheads="1"/>
          </p:cNvSpPr>
          <p:nvPr/>
        </p:nvSpPr>
        <p:spPr bwMode="auto">
          <a:xfrm>
            <a:off x="163513" y="261938"/>
            <a:ext cx="4362450" cy="461962"/>
          </a:xfrm>
          <a:prstGeom prst="rect">
            <a:avLst/>
          </a:prstGeom>
          <a:noFill/>
          <a:ln w="9525">
            <a:noFill/>
            <a:miter lim="800000"/>
            <a:headEnd/>
            <a:tailEnd/>
          </a:ln>
        </p:spPr>
        <p:txBody>
          <a:bodyPr>
            <a:spAutoFit/>
          </a:bodyPr>
          <a:lstStyle/>
          <a:p>
            <a:r>
              <a:rPr kumimoji="0" lang="zh-TW" altLang="en-US" sz="2400" b="1">
                <a:latin typeface="微軟正黑體" pitchFamily="34" charset="-120"/>
                <a:ea typeface="微軟正黑體" pitchFamily="34" charset="-120"/>
              </a:rPr>
              <a:t>特種身分生報名表範例</a:t>
            </a:r>
            <a:r>
              <a:rPr kumimoji="0" lang="zh-TW" altLang="en-US" sz="2400" b="1">
                <a:solidFill>
                  <a:srgbClr val="C00000"/>
                </a:solidFill>
                <a:latin typeface="微軟正黑體" pitchFamily="34" charset="-120"/>
                <a:ea typeface="微軟正黑體" pitchFamily="34" charset="-120"/>
              </a:rPr>
              <a:t>（黃色）</a:t>
            </a:r>
          </a:p>
        </p:txBody>
      </p:sp>
      <p:sp>
        <p:nvSpPr>
          <p:cNvPr id="98310" name="投影片編號版面配置區 9"/>
          <p:cNvSpPr>
            <a:spLocks noGrp="1"/>
          </p:cNvSpPr>
          <p:nvPr>
            <p:ph type="sldNum" sz="quarter" idx="11"/>
          </p:nvPr>
        </p:nvSpPr>
        <p:spPr bwMode="auto">
          <a:xfrm>
            <a:off x="9428163" y="6388100"/>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21EC2FAE-9311-4B90-8543-05BDB8ED5500}" type="slidenum">
              <a:rPr lang="zh-TW" altLang="en-US" sz="2000">
                <a:solidFill>
                  <a:schemeClr val="tx1"/>
                </a:solidFill>
              </a:rPr>
              <a:pPr fontAlgn="base">
                <a:spcBef>
                  <a:spcPct val="0"/>
                </a:spcBef>
                <a:spcAft>
                  <a:spcPct val="0"/>
                </a:spcAft>
                <a:defRPr/>
              </a:pPr>
              <a:t>43</a:t>
            </a:fld>
            <a:endParaRPr lang="en-US" altLang="zh-TW" sz="2000">
              <a:solidFill>
                <a:schemeClr val="tx1"/>
              </a:solidFill>
            </a:endParaRPr>
          </a:p>
        </p:txBody>
      </p:sp>
      <p:sp>
        <p:nvSpPr>
          <p:cNvPr id="3" name="矩形 2"/>
          <p:cNvSpPr/>
          <p:nvPr/>
        </p:nvSpPr>
        <p:spPr>
          <a:xfrm>
            <a:off x="4808538" y="101600"/>
            <a:ext cx="4754562" cy="6686550"/>
          </a:xfrm>
          <a:prstGeom prst="rect">
            <a:avLst/>
          </a:prstGeom>
          <a:solidFill>
            <a:srgbClr val="FFFFCA">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4" name="矩形 33"/>
          <p:cNvSpPr/>
          <p:nvPr/>
        </p:nvSpPr>
        <p:spPr>
          <a:xfrm>
            <a:off x="4830763" y="3381375"/>
            <a:ext cx="2840037" cy="13636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5" name="矩形 34"/>
          <p:cNvSpPr/>
          <p:nvPr/>
        </p:nvSpPr>
        <p:spPr>
          <a:xfrm>
            <a:off x="4830763" y="3092450"/>
            <a:ext cx="2859087" cy="269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矩形 35"/>
          <p:cNvSpPr/>
          <p:nvPr/>
        </p:nvSpPr>
        <p:spPr>
          <a:xfrm>
            <a:off x="4849813" y="6362700"/>
            <a:ext cx="4689475" cy="4270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84" name="直線單箭頭接點 83"/>
          <p:cNvCxnSpPr/>
          <p:nvPr/>
        </p:nvCxnSpPr>
        <p:spPr>
          <a:xfrm flipV="1">
            <a:off x="9539288" y="2743200"/>
            <a:ext cx="444500" cy="56991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a:off x="9518650" y="784225"/>
            <a:ext cx="561975"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7677150" y="3055938"/>
            <a:ext cx="1862138" cy="1679575"/>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4" name="矩形 73"/>
          <p:cNvSpPr/>
          <p:nvPr/>
        </p:nvSpPr>
        <p:spPr>
          <a:xfrm>
            <a:off x="8259763" y="612775"/>
            <a:ext cx="1279525" cy="342900"/>
          </a:xfrm>
          <a:prstGeom prst="rect">
            <a:avLst/>
          </a:prstGeom>
          <a:noFill/>
          <a:ln w="381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8319" name="群組 62"/>
          <p:cNvGrpSpPr>
            <a:grpSpLocks/>
          </p:cNvGrpSpPr>
          <p:nvPr/>
        </p:nvGrpSpPr>
        <p:grpSpPr bwMode="auto">
          <a:xfrm>
            <a:off x="168275" y="776288"/>
            <a:ext cx="4681538" cy="5924550"/>
            <a:chOff x="168498" y="776844"/>
            <a:chExt cx="4680592" cy="5924144"/>
          </a:xfrm>
        </p:grpSpPr>
        <p:pic>
          <p:nvPicPr>
            <p:cNvPr id="98333" name="圖片 54"/>
            <p:cNvPicPr>
              <a:picLocks noChangeAspect="1"/>
            </p:cNvPicPr>
            <p:nvPr/>
          </p:nvPicPr>
          <p:blipFill>
            <a:blip r:embed="rId6"/>
            <a:srcRect/>
            <a:stretch>
              <a:fillRect/>
            </a:stretch>
          </p:blipFill>
          <p:spPr bwMode="auto">
            <a:xfrm>
              <a:off x="325045" y="3575250"/>
              <a:ext cx="3945864" cy="2009543"/>
            </a:xfrm>
            <a:prstGeom prst="rect">
              <a:avLst/>
            </a:prstGeom>
            <a:noFill/>
            <a:ln w="9525">
              <a:noFill/>
              <a:miter lim="800000"/>
              <a:headEnd/>
              <a:tailEnd/>
            </a:ln>
          </p:spPr>
        </p:pic>
        <p:grpSp>
          <p:nvGrpSpPr>
            <p:cNvPr id="98334" name="群組 108"/>
            <p:cNvGrpSpPr>
              <a:grpSpLocks/>
            </p:cNvGrpSpPr>
            <p:nvPr/>
          </p:nvGrpSpPr>
          <p:grpSpPr bwMode="auto">
            <a:xfrm>
              <a:off x="168498" y="2528761"/>
              <a:ext cx="4074537" cy="915594"/>
              <a:chOff x="243052" y="2546251"/>
              <a:chExt cx="4074537" cy="915594"/>
            </a:xfrm>
          </p:grpSpPr>
          <p:sp>
            <p:nvSpPr>
              <p:cNvPr id="30" name="矩形 29"/>
              <p:cNvSpPr/>
              <p:nvPr/>
            </p:nvSpPr>
            <p:spPr>
              <a:xfrm>
                <a:off x="519221" y="2630945"/>
                <a:ext cx="3798120" cy="83020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請將學生「</a:t>
                </a:r>
                <a:r>
                  <a:rPr kumimoji="0" lang="en-US" altLang="zh-TW" sz="1600" dirty="0">
                    <a:solidFill>
                      <a:srgbClr val="0070C0"/>
                    </a:solidFill>
                    <a:latin typeface="微軟正黑體" pitchFamily="34" charset="-120"/>
                    <a:ea typeface="微軟正黑體" pitchFamily="34" charset="-120"/>
                  </a:rPr>
                  <a:t>109</a:t>
                </a:r>
                <a:r>
                  <a:rPr kumimoji="0" lang="zh-TW" altLang="zh-TW" sz="1600" dirty="0">
                    <a:solidFill>
                      <a:srgbClr val="0070C0"/>
                    </a:solidFill>
                    <a:latin typeface="微軟正黑體" pitchFamily="34" charset="-120"/>
                    <a:ea typeface="微軟正黑體" pitchFamily="34" charset="-120"/>
                  </a:rPr>
                  <a:t>學年度五專入學專用</a:t>
                </a:r>
                <a:r>
                  <a:rPr kumimoji="0" lang="zh-TW" altLang="en-US" sz="1600" dirty="0">
                    <a:solidFill>
                      <a:srgbClr val="0070C0"/>
                    </a:solidFill>
                    <a:latin typeface="微軟正黑體" pitchFamily="34" charset="-120"/>
                    <a:ea typeface="微軟正黑體" pitchFamily="34" charset="-120"/>
                  </a:rPr>
                  <a:t>優先</a:t>
                </a:r>
                <a:r>
                  <a:rPr kumimoji="0" lang="zh-TW" altLang="zh-TW" sz="1600" dirty="0">
                    <a:solidFill>
                      <a:srgbClr val="0070C0"/>
                    </a:solidFill>
                    <a:latin typeface="微軟正黑體" pitchFamily="34" charset="-120"/>
                    <a:ea typeface="微軟正黑體" pitchFamily="34" charset="-120"/>
                  </a:rPr>
                  <a:t>免試入學超額比序項目積分證明單</a:t>
                </a:r>
                <a:r>
                  <a:rPr kumimoji="0" lang="zh-TW" altLang="en-US" sz="1600" dirty="0">
                    <a:solidFill>
                      <a:srgbClr val="0070C0"/>
                    </a:solidFill>
                    <a:latin typeface="微軟正黑體" pitchFamily="34" charset="-120"/>
                    <a:ea typeface="微軟正黑體" pitchFamily="34" charset="-120"/>
                  </a:rPr>
                  <a:t>」中，</a:t>
                </a:r>
                <a:r>
                  <a:rPr kumimoji="0" lang="en-US" altLang="zh-TW" sz="1600" dirty="0">
                    <a:solidFill>
                      <a:srgbClr val="0070C0"/>
                    </a:solidFill>
                    <a:latin typeface="微軟正黑體" pitchFamily="34" charset="-120"/>
                    <a:ea typeface="微軟正黑體" pitchFamily="34" charset="-120"/>
                  </a:rPr>
                  <a:t/>
                </a:r>
                <a:br>
                  <a:rPr kumimoji="0" lang="en-US" altLang="zh-TW" sz="1600" dirty="0">
                    <a:solidFill>
                      <a:srgbClr val="0070C0"/>
                    </a:solidFill>
                    <a:latin typeface="微軟正黑體" pitchFamily="34" charset="-120"/>
                    <a:ea typeface="微軟正黑體" pitchFamily="34" charset="-120"/>
                  </a:rPr>
                </a:br>
                <a:r>
                  <a:rPr kumimoji="0" lang="zh-TW" altLang="en-US" sz="1600" dirty="0">
                    <a:solidFill>
                      <a:srgbClr val="0070C0"/>
                    </a:solidFill>
                    <a:latin typeface="微軟正黑體" pitchFamily="34" charset="-120"/>
                    <a:ea typeface="微軟正黑體" pitchFamily="34" charset="-120"/>
                  </a:rPr>
                  <a:t>已審核確認後之項目勾選。 </a:t>
                </a:r>
              </a:p>
            </p:txBody>
          </p:sp>
          <p:pic>
            <p:nvPicPr>
              <p:cNvPr id="98349" name="Picture 6" descr="http://pic.qiantucdn.com/58pic/12/02/43/79x58PICspJ.jpg"/>
              <p:cNvPicPr>
                <a:picLocks noChangeAspect="1" noChangeArrowheads="1"/>
              </p:cNvPicPr>
              <p:nvPr/>
            </p:nvPicPr>
            <p:blipFill>
              <a:blip r:embed="rId4"/>
              <a:srcRect/>
              <a:stretch>
                <a:fillRect/>
              </a:stretch>
            </p:blipFill>
            <p:spPr bwMode="auto">
              <a:xfrm>
                <a:off x="243052" y="2546251"/>
                <a:ext cx="334978" cy="344414"/>
              </a:xfrm>
              <a:prstGeom prst="rect">
                <a:avLst/>
              </a:prstGeom>
              <a:noFill/>
              <a:ln w="9525">
                <a:noFill/>
                <a:miter lim="800000"/>
                <a:headEnd/>
                <a:tailEnd/>
              </a:ln>
            </p:spPr>
          </p:pic>
        </p:grpSp>
        <p:cxnSp>
          <p:nvCxnSpPr>
            <p:cNvPr id="57" name="直線單箭頭接點 56"/>
            <p:cNvCxnSpPr>
              <a:endCxn id="56" idx="3"/>
            </p:cNvCxnSpPr>
            <p:nvPr/>
          </p:nvCxnSpPr>
          <p:spPr>
            <a:xfrm flipH="1">
              <a:off x="2768298" y="4899298"/>
              <a:ext cx="580908" cy="31112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3350793" y="3575414"/>
              <a:ext cx="884058" cy="20048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8337" name="群組 61"/>
            <p:cNvGrpSpPr>
              <a:grpSpLocks/>
            </p:cNvGrpSpPr>
            <p:nvPr/>
          </p:nvGrpSpPr>
          <p:grpSpPr bwMode="auto">
            <a:xfrm>
              <a:off x="340151" y="4748037"/>
              <a:ext cx="2427838" cy="923330"/>
              <a:chOff x="321678" y="5256037"/>
              <a:chExt cx="2427838" cy="923330"/>
            </a:xfrm>
          </p:grpSpPr>
          <p:sp>
            <p:nvSpPr>
              <p:cNvPr id="56" name="矩形 55"/>
              <p:cNvSpPr/>
              <p:nvPr/>
            </p:nvSpPr>
            <p:spPr>
              <a:xfrm>
                <a:off x="603958" y="5256497"/>
                <a:ext cx="2145866" cy="92227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defTabSz="968375" fontAlgn="auto">
                  <a:spcBef>
                    <a:spcPct val="20000"/>
                  </a:spcBef>
                  <a:spcAft>
                    <a:spcPts val="0"/>
                  </a:spcAft>
                  <a:defRPr/>
                </a:pPr>
                <a:r>
                  <a:rPr kumimoji="0" lang="zh-TW" altLang="en-US" dirty="0">
                    <a:solidFill>
                      <a:srgbClr val="0070C0"/>
                    </a:solidFill>
                    <a:latin typeface="微軟正黑體" pitchFamily="34" charset="-120"/>
                    <a:ea typeface="微軟正黑體" pitchFamily="34" charset="-120"/>
                  </a:rPr>
                  <a:t>勾選黏貼在</a:t>
                </a:r>
                <a:r>
                  <a:rPr kumimoji="0" lang="zh-TW" altLang="zh-TW" dirty="0">
                    <a:solidFill>
                      <a:srgbClr val="0070C0"/>
                    </a:solidFill>
                    <a:latin typeface="微軟正黑體" pitchFamily="34" charset="-120"/>
                    <a:ea typeface="微軟正黑體" pitchFamily="34" charset="-120"/>
                  </a:rPr>
                  <a:t>相關證明文件黏貼表</a:t>
                </a:r>
                <a:r>
                  <a:rPr kumimoji="0" lang="zh-TW" altLang="en-US" dirty="0">
                    <a:solidFill>
                      <a:srgbClr val="0070C0"/>
                    </a:solidFill>
                    <a:latin typeface="微軟正黑體" pitchFamily="34" charset="-120"/>
                    <a:ea typeface="微軟正黑體" pitchFamily="34" charset="-120"/>
                  </a:rPr>
                  <a:t>中之證明文件。</a:t>
                </a:r>
              </a:p>
            </p:txBody>
          </p:sp>
          <p:pic>
            <p:nvPicPr>
              <p:cNvPr id="98347" name="Picture 6" descr="http://pic.qiantucdn.com/58pic/12/02/43/79x58PICspJ.jpg"/>
              <p:cNvPicPr>
                <a:picLocks noChangeAspect="1" noChangeArrowheads="1"/>
              </p:cNvPicPr>
              <p:nvPr/>
            </p:nvPicPr>
            <p:blipFill>
              <a:blip r:embed="rId4"/>
              <a:srcRect/>
              <a:stretch>
                <a:fillRect/>
              </a:stretch>
            </p:blipFill>
            <p:spPr bwMode="auto">
              <a:xfrm>
                <a:off x="321678" y="5273587"/>
                <a:ext cx="334978" cy="344414"/>
              </a:xfrm>
              <a:prstGeom prst="rect">
                <a:avLst/>
              </a:prstGeom>
              <a:noFill/>
              <a:ln w="9525">
                <a:noFill/>
                <a:miter lim="800000"/>
                <a:headEnd/>
                <a:tailEnd/>
              </a:ln>
            </p:spPr>
          </p:pic>
        </p:grpSp>
        <p:sp>
          <p:nvSpPr>
            <p:cNvPr id="69" name="矩形 68"/>
            <p:cNvSpPr/>
            <p:nvPr/>
          </p:nvSpPr>
          <p:spPr>
            <a:xfrm>
              <a:off x="606559" y="908597"/>
              <a:ext cx="2895015" cy="58416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ct val="20000"/>
                </a:spcBef>
                <a:spcAft>
                  <a:spcPts val="0"/>
                </a:spcAft>
                <a:defRPr/>
              </a:pPr>
              <a:r>
                <a:rPr kumimoji="0" lang="zh-TW" altLang="en-US" sz="1600" dirty="0">
                  <a:solidFill>
                    <a:srgbClr val="0070C0"/>
                  </a:solidFill>
                  <a:latin typeface="微軟正黑體" pitchFamily="34" charset="-120"/>
                  <a:ea typeface="微軟正黑體" pitchFamily="34" charset="-120"/>
                </a:rPr>
                <a:t>勾選是否報考</a:t>
              </a:r>
              <a:r>
                <a:rPr kumimoji="0" lang="en-US" altLang="zh-TW" sz="1600" dirty="0">
                  <a:solidFill>
                    <a:srgbClr val="0070C0"/>
                  </a:solidFill>
                  <a:latin typeface="微軟正黑體" pitchFamily="34" charset="-120"/>
                  <a:ea typeface="微軟正黑體" pitchFamily="34" charset="-120"/>
                </a:rPr>
                <a:t>109</a:t>
              </a:r>
              <a:r>
                <a:rPr kumimoji="0" lang="zh-TW" altLang="en-US" sz="1600" dirty="0">
                  <a:solidFill>
                    <a:srgbClr val="0070C0"/>
                  </a:solidFill>
                  <a:latin typeface="微軟正黑體" pitchFamily="34" charset="-120"/>
                  <a:ea typeface="微軟正黑體" pitchFamily="34" charset="-120"/>
                </a:rPr>
                <a:t>國中教育會考並填寫國中會考准考證號碼</a:t>
              </a:r>
            </a:p>
          </p:txBody>
        </p:sp>
        <p:grpSp>
          <p:nvGrpSpPr>
            <p:cNvPr id="98339" name="群組 94"/>
            <p:cNvGrpSpPr>
              <a:grpSpLocks/>
            </p:cNvGrpSpPr>
            <p:nvPr/>
          </p:nvGrpSpPr>
          <p:grpSpPr bwMode="auto">
            <a:xfrm>
              <a:off x="1976364" y="5878912"/>
              <a:ext cx="2124787" cy="822076"/>
              <a:chOff x="9794704" y="5607857"/>
              <a:chExt cx="2124787" cy="822076"/>
            </a:xfrm>
          </p:grpSpPr>
          <p:sp>
            <p:nvSpPr>
              <p:cNvPr id="29" name="矩形 28"/>
              <p:cNvSpPr/>
              <p:nvPr/>
            </p:nvSpPr>
            <p:spPr>
              <a:xfrm>
                <a:off x="9970812" y="5783864"/>
                <a:ext cx="1949056" cy="6460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請報名免試生及</a:t>
                </a:r>
                <a:endParaRPr kumimoji="0" lang="en-US" altLang="zh-TW" dirty="0">
                  <a:solidFill>
                    <a:srgbClr val="0070C0"/>
                  </a:solidFill>
                  <a:latin typeface="微軟正黑體" pitchFamily="34" charset="-120"/>
                  <a:ea typeface="微軟正黑體" pitchFamily="34" charset="-120"/>
                </a:endParaRPr>
              </a:p>
              <a:p>
                <a:pPr algn="ct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家長</a:t>
                </a:r>
                <a:r>
                  <a:rPr kumimoji="0" lang="en-US" altLang="zh-TW" dirty="0">
                    <a:solidFill>
                      <a:srgbClr val="0070C0"/>
                    </a:solidFill>
                    <a:latin typeface="微軟正黑體" pitchFamily="34" charset="-120"/>
                    <a:ea typeface="微軟正黑體" pitchFamily="34" charset="-120"/>
                  </a:rPr>
                  <a:t>(</a:t>
                </a:r>
                <a:r>
                  <a:rPr kumimoji="0" lang="zh-TW" altLang="en-US" dirty="0">
                    <a:solidFill>
                      <a:srgbClr val="0070C0"/>
                    </a:solidFill>
                    <a:latin typeface="微軟正黑體" pitchFamily="34" charset="-120"/>
                    <a:ea typeface="微軟正黑體" pitchFamily="34" charset="-120"/>
                  </a:rPr>
                  <a:t>監護人</a:t>
                </a:r>
                <a:r>
                  <a:rPr kumimoji="0" lang="en-US" altLang="zh-TW" dirty="0">
                    <a:solidFill>
                      <a:srgbClr val="0070C0"/>
                    </a:solidFill>
                    <a:latin typeface="微軟正黑體" pitchFamily="34" charset="-120"/>
                    <a:ea typeface="微軟正黑體" pitchFamily="34" charset="-120"/>
                  </a:rPr>
                  <a:t>)</a:t>
                </a:r>
                <a:r>
                  <a:rPr kumimoji="0" lang="zh-TW" altLang="en-US" dirty="0">
                    <a:solidFill>
                      <a:srgbClr val="0070C0"/>
                    </a:solidFill>
                    <a:latin typeface="微軟正黑體" pitchFamily="34" charset="-120"/>
                    <a:ea typeface="微軟正黑體" pitchFamily="34" charset="-120"/>
                  </a:rPr>
                  <a:t>簽章</a:t>
                </a:r>
              </a:p>
            </p:txBody>
          </p:sp>
          <p:pic>
            <p:nvPicPr>
              <p:cNvPr id="98345" name="Picture 6" descr="http://pic.qiantucdn.com/58pic/12/02/43/79x58PICspJ.jpg"/>
              <p:cNvPicPr>
                <a:picLocks noChangeAspect="1" noChangeArrowheads="1"/>
              </p:cNvPicPr>
              <p:nvPr/>
            </p:nvPicPr>
            <p:blipFill>
              <a:blip r:embed="rId4"/>
              <a:srcRect/>
              <a:stretch>
                <a:fillRect/>
              </a:stretch>
            </p:blipFill>
            <p:spPr bwMode="auto">
              <a:xfrm>
                <a:off x="9794704" y="5607857"/>
                <a:ext cx="334978" cy="344414"/>
              </a:xfrm>
              <a:prstGeom prst="rect">
                <a:avLst/>
              </a:prstGeom>
              <a:noFill/>
              <a:ln w="9525">
                <a:noFill/>
                <a:miter lim="800000"/>
                <a:headEnd/>
                <a:tailEnd/>
              </a:ln>
            </p:spPr>
          </p:pic>
        </p:grpSp>
        <p:cxnSp>
          <p:nvCxnSpPr>
            <p:cNvPr id="92" name="直線單箭頭接點 91"/>
            <p:cNvCxnSpPr>
              <a:stCxn id="36" idx="1"/>
              <a:endCxn id="29" idx="3"/>
            </p:cNvCxnSpPr>
            <p:nvPr/>
          </p:nvCxnSpPr>
          <p:spPr>
            <a:xfrm flipH="1" flipV="1">
              <a:off x="4101528" y="6377160"/>
              <a:ext cx="747562" cy="19842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35" idx="1"/>
            </p:cNvCxnSpPr>
            <p:nvPr/>
          </p:nvCxnSpPr>
          <p:spPr>
            <a:xfrm flipH="1" flipV="1">
              <a:off x="3839644" y="2292802"/>
              <a:ext cx="990400" cy="93497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stCxn id="34" idx="1"/>
            </p:cNvCxnSpPr>
            <p:nvPr/>
          </p:nvCxnSpPr>
          <p:spPr>
            <a:xfrm flipH="1">
              <a:off x="4252311" y="4062744"/>
              <a:ext cx="577733" cy="66670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8343" name="Picture 6" descr="http://pic.qiantucdn.com/58pic/12/02/43/79x58PICspJ.jpg"/>
            <p:cNvPicPr>
              <a:picLocks noChangeAspect="1" noChangeArrowheads="1"/>
            </p:cNvPicPr>
            <p:nvPr/>
          </p:nvPicPr>
          <p:blipFill>
            <a:blip r:embed="rId4"/>
            <a:srcRect/>
            <a:stretch>
              <a:fillRect/>
            </a:stretch>
          </p:blipFill>
          <p:spPr bwMode="auto">
            <a:xfrm>
              <a:off x="316696" y="776844"/>
              <a:ext cx="334978" cy="344414"/>
            </a:xfrm>
            <a:prstGeom prst="rect">
              <a:avLst/>
            </a:prstGeom>
            <a:noFill/>
            <a:ln w="9525">
              <a:noFill/>
              <a:miter lim="800000"/>
              <a:headEnd/>
              <a:tailEnd/>
            </a:ln>
          </p:spPr>
        </p:pic>
      </p:grpSp>
      <p:grpSp>
        <p:nvGrpSpPr>
          <p:cNvPr id="98320" name="群組 42"/>
          <p:cNvGrpSpPr>
            <a:grpSpLocks/>
          </p:cNvGrpSpPr>
          <p:nvPr/>
        </p:nvGrpSpPr>
        <p:grpSpPr bwMode="auto">
          <a:xfrm>
            <a:off x="9726613" y="2947988"/>
            <a:ext cx="2406650" cy="3260725"/>
            <a:chOff x="9667397" y="3161060"/>
            <a:chExt cx="2406609" cy="3259900"/>
          </a:xfrm>
        </p:grpSpPr>
        <p:sp>
          <p:nvSpPr>
            <p:cNvPr id="44" name="矩形 43"/>
            <p:cNvSpPr/>
            <p:nvPr/>
          </p:nvSpPr>
          <p:spPr>
            <a:xfrm>
              <a:off x="9667397" y="3311834"/>
              <a:ext cx="2349460" cy="310912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lgn="just" fontAlgn="auto">
                <a:spcBef>
                  <a:spcPts val="0"/>
                </a:spcBef>
                <a:spcAft>
                  <a:spcPts val="0"/>
                </a:spcAft>
                <a:defRPr/>
              </a:pPr>
              <a:r>
                <a:rPr kumimoji="0" lang="zh-TW" altLang="en-US" sz="1400" dirty="0">
                  <a:solidFill>
                    <a:srgbClr val="0070C0"/>
                  </a:solidFill>
                  <a:latin typeface="微軟正黑體" pitchFamily="34" charset="-120"/>
                  <a:ea typeface="微軟正黑體" pitchFamily="34" charset="-120"/>
                </a:rPr>
                <a:t>免試生</a:t>
              </a:r>
              <a:r>
                <a:rPr kumimoji="0" lang="zh-TW" altLang="zh-TW" sz="1400" dirty="0">
                  <a:solidFill>
                    <a:srgbClr val="0070C0"/>
                  </a:solidFill>
                  <a:latin typeface="微軟正黑體" pitchFamily="34" charset="-120"/>
                  <a:ea typeface="微軟正黑體" pitchFamily="34" charset="-120"/>
                </a:rPr>
                <a:t>完成報</a:t>
              </a:r>
              <a:r>
                <a:rPr kumimoji="0" lang="zh-TW" altLang="en-US" sz="1400" dirty="0">
                  <a:solidFill>
                    <a:srgbClr val="0070C0"/>
                  </a:solidFill>
                  <a:latin typeface="微軟正黑體" pitchFamily="34" charset="-120"/>
                  <a:ea typeface="微軟正黑體" pitchFamily="34" charset="-120"/>
                </a:rPr>
                <a:t>名作業</a:t>
              </a:r>
              <a:endParaRPr kumimoji="0" lang="en-US" altLang="zh-TW" sz="1400" dirty="0">
                <a:solidFill>
                  <a:srgbClr val="0070C0"/>
                </a:solidFill>
                <a:latin typeface="微軟正黑體" pitchFamily="34" charset="-120"/>
                <a:ea typeface="微軟正黑體" pitchFamily="34" charset="-120"/>
              </a:endParaRPr>
            </a:p>
            <a:p>
              <a:pPr algn="just" fontAlgn="auto">
                <a:spcBef>
                  <a:spcPts val="0"/>
                </a:spcBef>
                <a:spcAft>
                  <a:spcPts val="0"/>
                </a:spcAft>
                <a:buFont typeface="Wingdings" pitchFamily="2" charset="2"/>
                <a:buChar char="ü"/>
                <a:defRPr/>
              </a:pPr>
              <a:r>
                <a:rPr kumimoji="0" lang="zh-TW" altLang="zh-TW" sz="1400" b="1" dirty="0">
                  <a:solidFill>
                    <a:srgbClr val="C00000"/>
                  </a:solidFill>
                  <a:latin typeface="微軟正黑體" pitchFamily="34" charset="-120"/>
                  <a:ea typeface="微軟正黑體" pitchFamily="34" charset="-120"/>
                </a:rPr>
                <a:t>已詳實檢閱國中提供之「</a:t>
              </a:r>
              <a:r>
                <a:rPr kumimoji="0" lang="en-US" altLang="zh-TW" sz="1400" b="1" dirty="0">
                  <a:solidFill>
                    <a:srgbClr val="C00000"/>
                  </a:solidFill>
                  <a:latin typeface="微軟正黑體" pitchFamily="34" charset="-120"/>
                  <a:ea typeface="微軟正黑體" pitchFamily="34" charset="-120"/>
                </a:rPr>
                <a:t>109</a:t>
              </a:r>
              <a:r>
                <a:rPr kumimoji="0" lang="zh-TW" altLang="zh-TW" sz="1400" b="1" dirty="0">
                  <a:solidFill>
                    <a:srgbClr val="C00000"/>
                  </a:solidFill>
                  <a:latin typeface="微軟正黑體" pitchFamily="34" charset="-120"/>
                  <a:ea typeface="微軟正黑體" pitchFamily="34" charset="-120"/>
                </a:rPr>
                <a:t>學年度五專入學專用優先免試入學超額比序項目積分證明單」內各項積分登載正確，及所檢附之國中學校積分證明單及各項證明文件皆已符合簡章所列規定。</a:t>
              </a:r>
              <a:endParaRPr kumimoji="0" lang="en-US" altLang="zh-TW" sz="1400" b="1" dirty="0">
                <a:solidFill>
                  <a:srgbClr val="C00000"/>
                </a:solidFill>
                <a:latin typeface="微軟正黑體" pitchFamily="34" charset="-120"/>
                <a:ea typeface="微軟正黑體" pitchFamily="34" charset="-120"/>
              </a:endParaRPr>
            </a:p>
            <a:p>
              <a:pPr algn="just" fontAlgn="auto">
                <a:spcBef>
                  <a:spcPts val="0"/>
                </a:spcBef>
                <a:spcAft>
                  <a:spcPts val="0"/>
                </a:spcAft>
                <a:defRPr/>
              </a:pPr>
              <a:endParaRPr kumimoji="0" lang="en-US" altLang="zh-TW" sz="1400" dirty="0">
                <a:solidFill>
                  <a:srgbClr val="0070C0"/>
                </a:solidFill>
                <a:latin typeface="微軟正黑體" pitchFamily="34" charset="-120"/>
                <a:ea typeface="微軟正黑體" pitchFamily="34" charset="-120"/>
              </a:endParaRPr>
            </a:p>
            <a:p>
              <a:pPr algn="just" fontAlgn="auto">
                <a:spcBef>
                  <a:spcPts val="0"/>
                </a:spcBef>
                <a:spcAft>
                  <a:spcPts val="0"/>
                </a:spcAft>
                <a:buFont typeface="Wingdings" pitchFamily="2" charset="2"/>
                <a:buChar char="ü"/>
                <a:defRPr/>
              </a:pPr>
              <a:r>
                <a:rPr kumimoji="0" lang="zh-TW" altLang="zh-TW" sz="1400" b="1" dirty="0">
                  <a:solidFill>
                    <a:srgbClr val="C00000"/>
                  </a:solidFill>
                  <a:latin typeface="微軟正黑體" pitchFamily="34" charset="-120"/>
                  <a:ea typeface="微軟正黑體" pitchFamily="34" charset="-120"/>
                </a:rPr>
                <a:t>已詳閱簡章有關網路選填登記志願之相關規定，同意遵守在家長</a:t>
              </a:r>
              <a:r>
                <a:rPr kumimoji="0" lang="en-US" altLang="zh-TW" sz="1400" b="1" dirty="0">
                  <a:solidFill>
                    <a:srgbClr val="C00000"/>
                  </a:solidFill>
                  <a:latin typeface="微軟正黑體" pitchFamily="34" charset="-120"/>
                  <a:ea typeface="微軟正黑體" pitchFamily="34" charset="-120"/>
                </a:rPr>
                <a:t>(</a:t>
              </a:r>
              <a:r>
                <a:rPr kumimoji="0" lang="zh-TW" altLang="zh-TW" sz="1400" b="1" dirty="0">
                  <a:solidFill>
                    <a:srgbClr val="C00000"/>
                  </a:solidFill>
                  <a:latin typeface="微軟正黑體" pitchFamily="34" charset="-120"/>
                  <a:ea typeface="微軟正黑體" pitchFamily="34" charset="-120"/>
                </a:rPr>
                <a:t>監護人</a:t>
              </a:r>
              <a:r>
                <a:rPr kumimoji="0" lang="en-US" altLang="zh-TW" sz="1400" b="1" dirty="0">
                  <a:solidFill>
                    <a:srgbClr val="C00000"/>
                  </a:solidFill>
                  <a:latin typeface="微軟正黑體" pitchFamily="34" charset="-120"/>
                  <a:ea typeface="微軟正黑體" pitchFamily="34" charset="-120"/>
                </a:rPr>
                <a:t>)</a:t>
              </a:r>
              <a:r>
                <a:rPr kumimoji="0" lang="zh-TW" altLang="zh-TW" sz="1400" b="1" dirty="0">
                  <a:solidFill>
                    <a:srgbClr val="C00000"/>
                  </a:solidFill>
                  <a:latin typeface="微軟正黑體" pitchFamily="34" charset="-120"/>
                  <a:ea typeface="微軟正黑體" pitchFamily="34" charset="-120"/>
                </a:rPr>
                <a:t>陪同下，於規定時間內共同完成網路選填登記志願並確定送出。</a:t>
              </a:r>
              <a:endParaRPr kumimoji="0" lang="zh-TW" altLang="en-US" sz="1400" dirty="0">
                <a:solidFill>
                  <a:srgbClr val="C00000"/>
                </a:solidFill>
                <a:latin typeface="微軟正黑體" pitchFamily="34" charset="-120"/>
                <a:ea typeface="微軟正黑體" pitchFamily="34" charset="-120"/>
              </a:endParaRPr>
            </a:p>
          </p:txBody>
        </p:sp>
        <p:pic>
          <p:nvPicPr>
            <p:cNvPr id="98332" name="Picture 6" descr="http://pic.qiantucdn.com/58pic/12/02/43/79x58PICspJ.jpg"/>
            <p:cNvPicPr>
              <a:picLocks noChangeAspect="1" noChangeArrowheads="1"/>
            </p:cNvPicPr>
            <p:nvPr/>
          </p:nvPicPr>
          <p:blipFill>
            <a:blip r:embed="rId4"/>
            <a:srcRect/>
            <a:stretch>
              <a:fillRect/>
            </a:stretch>
          </p:blipFill>
          <p:spPr bwMode="auto">
            <a:xfrm rot="7107185">
              <a:off x="11734310" y="3156342"/>
              <a:ext cx="334978" cy="344414"/>
            </a:xfrm>
            <a:prstGeom prst="rect">
              <a:avLst/>
            </a:prstGeom>
            <a:noFill/>
            <a:ln w="9525">
              <a:noFill/>
              <a:miter lim="800000"/>
              <a:headEnd/>
              <a:tailEnd/>
            </a:ln>
          </p:spPr>
        </p:pic>
      </p:grpSp>
      <p:cxnSp>
        <p:nvCxnSpPr>
          <p:cNvPr id="47" name="直線單箭頭接點 46"/>
          <p:cNvCxnSpPr>
            <a:stCxn id="48" idx="3"/>
          </p:cNvCxnSpPr>
          <p:nvPr/>
        </p:nvCxnSpPr>
        <p:spPr>
          <a:xfrm flipV="1">
            <a:off x="9553575" y="5662613"/>
            <a:ext cx="222250" cy="2984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4840288" y="5580063"/>
            <a:ext cx="4713287" cy="7635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50" name="表格 49"/>
          <p:cNvGraphicFramePr>
            <a:graphicFrameLocks noGrp="1"/>
          </p:cNvGraphicFramePr>
          <p:nvPr/>
        </p:nvGraphicFramePr>
        <p:xfrm>
          <a:off x="503238" y="1706563"/>
          <a:ext cx="3416300" cy="517525"/>
        </p:xfrm>
        <a:graphic>
          <a:graphicData uri="http://schemas.openxmlformats.org/drawingml/2006/table">
            <a:tbl>
              <a:tblPr firstRow="1" bandRow="1">
                <a:tableStyleId>{5C22544A-7EE6-4342-B048-85BDC9FD1C3A}</a:tableStyleId>
              </a:tblPr>
              <a:tblGrid>
                <a:gridCol w="2698216">
                  <a:extLst>
                    <a:ext uri="{9D8B030D-6E8A-4147-A177-3AD203B41FA5}"/>
                  </a:extLst>
                </a:gridCol>
                <a:gridCol w="718262">
                  <a:extLst>
                    <a:ext uri="{9D8B030D-6E8A-4147-A177-3AD203B41FA5}"/>
                  </a:extLst>
                </a:gridCol>
              </a:tblGrid>
              <a:tr h="370840">
                <a:tc>
                  <a:txBody>
                    <a:bodyPr/>
                    <a:lstStyle/>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109</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4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109</a:t>
                      </a:r>
                      <a:r>
                        <a:rPr lang="zh-TW" altLang="en-US" sz="1400" b="0" dirty="0" smtClean="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b="0" dirty="0" smtClean="0">
                          <a:solidFill>
                            <a:schemeClr val="tx1"/>
                          </a:solidFill>
                          <a:latin typeface="標楷體" panose="03000509000000000000" pitchFamily="65" charset="-120"/>
                          <a:ea typeface="標楷體" panose="03000509000000000000" pitchFamily="65" charset="-120"/>
                        </a:rPr>
                        <a:t>准考證號碼</a:t>
                      </a:r>
                      <a:endParaRPr lang="zh-TW" altLang="en-US" sz="1400" b="0" dirty="0">
                        <a:solidFill>
                          <a:schemeClr val="tx1"/>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圖片 3"/>
          <p:cNvPicPr>
            <a:picLocks noChangeAspect="1"/>
          </p:cNvPicPr>
          <p:nvPr/>
        </p:nvPicPr>
        <p:blipFill>
          <a:blip r:embed="rId2"/>
          <a:srcRect/>
          <a:stretch>
            <a:fillRect/>
          </a:stretch>
        </p:blipFill>
        <p:spPr bwMode="auto">
          <a:xfrm>
            <a:off x="4271963" y="104775"/>
            <a:ext cx="4768850" cy="6715125"/>
          </a:xfrm>
          <a:prstGeom prst="rect">
            <a:avLst/>
          </a:prstGeom>
          <a:noFill/>
          <a:ln w="9525">
            <a:noFill/>
            <a:miter lim="800000"/>
            <a:headEnd/>
            <a:tailEnd/>
          </a:ln>
        </p:spPr>
      </p:pic>
      <p:sp>
        <p:nvSpPr>
          <p:cNvPr id="31" name="矩形 30"/>
          <p:cNvSpPr/>
          <p:nvPr/>
        </p:nvSpPr>
        <p:spPr>
          <a:xfrm>
            <a:off x="4262438" y="109538"/>
            <a:ext cx="4811712" cy="6710362"/>
          </a:xfrm>
          <a:prstGeom prst="rect">
            <a:avLst/>
          </a:prstGeom>
          <a:solidFill>
            <a:srgbClr val="FFFDDB">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 name="文字方塊 12"/>
          <p:cNvSpPr txBox="1"/>
          <p:nvPr/>
        </p:nvSpPr>
        <p:spPr>
          <a:xfrm>
            <a:off x="217488" y="3959225"/>
            <a:ext cx="3668712" cy="9223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kumimoji="0" lang="zh-TW" altLang="en-US" dirty="0">
                <a:solidFill>
                  <a:srgbClr val="0070C0"/>
                </a:solidFill>
                <a:latin typeface="微軟正黑體" pitchFamily="34" charset="-120"/>
                <a:ea typeface="微軟正黑體" pitchFamily="34" charset="-120"/>
              </a:rPr>
              <a:t>（</a:t>
            </a:r>
            <a:r>
              <a:rPr kumimoji="0" lang="en-US" altLang="zh-TW" dirty="0">
                <a:solidFill>
                  <a:srgbClr val="0070C0"/>
                </a:solidFill>
                <a:latin typeface="微軟正黑體" pitchFamily="34" charset="-120"/>
                <a:ea typeface="微軟正黑體" pitchFamily="34" charset="-120"/>
              </a:rPr>
              <a:t>5</a:t>
            </a:r>
            <a:r>
              <a:rPr kumimoji="0" lang="zh-TW" altLang="en-US" dirty="0">
                <a:solidFill>
                  <a:srgbClr val="0070C0"/>
                </a:solidFill>
                <a:latin typeface="微軟正黑體" pitchFamily="34" charset="-120"/>
                <a:ea typeface="微軟正黑體" pitchFamily="34" charset="-120"/>
              </a:rPr>
              <a:t>）</a:t>
            </a:r>
            <a:r>
              <a:rPr kumimoji="0" lang="zh-TW" altLang="zh-TW" dirty="0">
                <a:solidFill>
                  <a:srgbClr val="0070C0"/>
                </a:solidFill>
                <a:latin typeface="微軟正黑體" pitchFamily="34" charset="-120"/>
                <a:ea typeface="微軟正黑體" pitchFamily="34" charset="-120"/>
              </a:rPr>
              <a:t>超額比序項目積分證明單</a:t>
            </a:r>
            <a:r>
              <a:rPr kumimoji="0" lang="zh-TW" altLang="en-US" dirty="0">
                <a:solidFill>
                  <a:srgbClr val="0070C0"/>
                </a:solidFill>
                <a:latin typeface="微軟正黑體" pitchFamily="34" charset="-120"/>
                <a:ea typeface="微軟正黑體" pitchFamily="34" charset="-120"/>
              </a:rPr>
              <a:t>正本審核確認後，加蓋學校章戳浮貼於此。</a:t>
            </a:r>
          </a:p>
        </p:txBody>
      </p:sp>
      <p:sp>
        <p:nvSpPr>
          <p:cNvPr id="16" name="文字方塊 15"/>
          <p:cNvSpPr txBox="1"/>
          <p:nvPr/>
        </p:nvSpPr>
        <p:spPr>
          <a:xfrm>
            <a:off x="808038" y="3116263"/>
            <a:ext cx="3197225" cy="5842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3</a:t>
            </a:r>
            <a:r>
              <a:rPr kumimoji="0" lang="zh-TW" altLang="en-US" sz="1600" dirty="0">
                <a:solidFill>
                  <a:srgbClr val="0070C0"/>
                </a:solidFill>
                <a:latin typeface="微軟正黑體" pitchFamily="34" charset="-120"/>
                <a:ea typeface="微軟正黑體" pitchFamily="34" charset="-120"/>
              </a:rPr>
              <a:t>）</a:t>
            </a:r>
            <a:r>
              <a:rPr kumimoji="0" lang="zh-TW" altLang="zh-TW" sz="1600" dirty="0">
                <a:solidFill>
                  <a:srgbClr val="0070C0"/>
                </a:solidFill>
                <a:latin typeface="微軟正黑體" pitchFamily="34" charset="-120"/>
                <a:ea typeface="微軟正黑體" pitchFamily="34" charset="-120"/>
              </a:rPr>
              <a:t>浮貼特種身分證明</a:t>
            </a:r>
            <a:r>
              <a:rPr kumimoji="0" lang="zh-TW" altLang="en-US" sz="1600" dirty="0">
                <a:solidFill>
                  <a:srgbClr val="0070C0"/>
                </a:solidFill>
                <a:latin typeface="微軟正黑體" pitchFamily="34" charset="-120"/>
                <a:ea typeface="微軟正黑體" pitchFamily="34" charset="-120"/>
              </a:rPr>
              <a:t>影本</a:t>
            </a:r>
            <a:endParaRPr kumimoji="0" lang="en-US" altLang="zh-TW" sz="1600" dirty="0">
              <a:solidFill>
                <a:srgbClr val="0070C0"/>
              </a:solidFill>
              <a:latin typeface="微軟正黑體" pitchFamily="34" charset="-120"/>
              <a:ea typeface="微軟正黑體" pitchFamily="34" charset="-120"/>
            </a:endParaRPr>
          </a:p>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          </a:t>
            </a:r>
            <a:r>
              <a:rPr kumimoji="0" lang="zh-TW" altLang="en-US" sz="1600" dirty="0">
                <a:solidFill>
                  <a:srgbClr val="C00000"/>
                </a:solidFill>
                <a:latin typeface="微軟正黑體" pitchFamily="34" charset="-120"/>
                <a:ea typeface="微軟正黑體" pitchFamily="34" charset="-120"/>
              </a:rPr>
              <a:t>原住民免附證明文件</a:t>
            </a:r>
            <a:endParaRPr kumimoji="0" lang="zh-TW" altLang="zh-TW" sz="1600" dirty="0">
              <a:solidFill>
                <a:srgbClr val="C00000"/>
              </a:solidFill>
              <a:latin typeface="微軟正黑體" pitchFamily="34" charset="-120"/>
              <a:ea typeface="微軟正黑體" pitchFamily="34" charset="-120"/>
            </a:endParaRPr>
          </a:p>
        </p:txBody>
      </p:sp>
      <p:sp>
        <p:nvSpPr>
          <p:cNvPr id="17" name="文字方塊 16"/>
          <p:cNvSpPr txBox="1"/>
          <p:nvPr/>
        </p:nvSpPr>
        <p:spPr>
          <a:xfrm>
            <a:off x="8135938" y="4067175"/>
            <a:ext cx="3797300" cy="3381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4</a:t>
            </a:r>
            <a:r>
              <a:rPr kumimoji="0" lang="zh-TW" altLang="en-US" sz="1600" dirty="0">
                <a:solidFill>
                  <a:srgbClr val="0070C0"/>
                </a:solidFill>
                <a:latin typeface="微軟正黑體" pitchFamily="34" charset="-120"/>
                <a:ea typeface="微軟正黑體" pitchFamily="34" charset="-120"/>
              </a:rPr>
              <a:t>）</a:t>
            </a:r>
            <a:r>
              <a:rPr kumimoji="0" lang="zh-TW" altLang="zh-TW" sz="1600" dirty="0">
                <a:solidFill>
                  <a:srgbClr val="0070C0"/>
                </a:solidFill>
                <a:latin typeface="微軟正黑體" pitchFamily="34" charset="-120"/>
                <a:ea typeface="微軟正黑體" pitchFamily="34" charset="-120"/>
              </a:rPr>
              <a:t>浮貼</a:t>
            </a:r>
            <a:r>
              <a:rPr kumimoji="0" lang="zh-TW" altLang="en-US" sz="1600" dirty="0">
                <a:solidFill>
                  <a:srgbClr val="0070C0"/>
                </a:solidFill>
                <a:latin typeface="微軟正黑體" pitchFamily="34" charset="-120"/>
                <a:ea typeface="微軟正黑體" pitchFamily="34" charset="-120"/>
              </a:rPr>
              <a:t>「弱勢身分」</a:t>
            </a:r>
            <a:r>
              <a:rPr kumimoji="0" lang="zh-TW" altLang="zh-TW" sz="1600" dirty="0">
                <a:solidFill>
                  <a:srgbClr val="0070C0"/>
                </a:solidFill>
                <a:latin typeface="微軟正黑體" pitchFamily="34" charset="-120"/>
                <a:ea typeface="微軟正黑體" pitchFamily="34" charset="-120"/>
              </a:rPr>
              <a:t>證明</a:t>
            </a:r>
            <a:r>
              <a:rPr kumimoji="0" lang="zh-TW" altLang="en-US" sz="1600" dirty="0">
                <a:solidFill>
                  <a:srgbClr val="0070C0"/>
                </a:solidFill>
                <a:latin typeface="微軟正黑體" pitchFamily="34" charset="-120"/>
                <a:ea typeface="微軟正黑體" pitchFamily="34" charset="-120"/>
              </a:rPr>
              <a:t>文件影本</a:t>
            </a:r>
            <a:endParaRPr kumimoji="0" lang="zh-TW" altLang="zh-TW" sz="1600" dirty="0">
              <a:solidFill>
                <a:srgbClr val="0070C0"/>
              </a:solidFill>
              <a:latin typeface="微軟正黑體" pitchFamily="34" charset="-120"/>
              <a:ea typeface="微軟正黑體" pitchFamily="34" charset="-120"/>
            </a:endParaRPr>
          </a:p>
        </p:txBody>
      </p:sp>
      <p:sp>
        <p:nvSpPr>
          <p:cNvPr id="21" name="矩形 20"/>
          <p:cNvSpPr/>
          <p:nvPr/>
        </p:nvSpPr>
        <p:spPr>
          <a:xfrm>
            <a:off x="4311650" y="869950"/>
            <a:ext cx="4681538" cy="40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2" name="矩形 21"/>
          <p:cNvSpPr/>
          <p:nvPr/>
        </p:nvSpPr>
        <p:spPr>
          <a:xfrm>
            <a:off x="962025" y="908050"/>
            <a:ext cx="2493963" cy="3111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lnSpc>
                <a:spcPts val="1700"/>
              </a:lnSpc>
              <a:spcBef>
                <a:spcPts val="0"/>
              </a:spcBef>
              <a:spcAft>
                <a:spcPts val="0"/>
              </a:spcAft>
              <a:defRPr/>
            </a:pPr>
            <a:r>
              <a:rPr kumimoji="0" lang="zh-TW" altLang="en-US" dirty="0">
                <a:solidFill>
                  <a:srgbClr val="0070C0"/>
                </a:solidFill>
                <a:latin typeface="微軟正黑體" pitchFamily="34" charset="-120"/>
                <a:ea typeface="微軟正黑體" pitchFamily="34" charset="-120"/>
              </a:rPr>
              <a:t>特種身分生限擇一勾選</a:t>
            </a:r>
          </a:p>
        </p:txBody>
      </p:sp>
      <p:sp>
        <p:nvSpPr>
          <p:cNvPr id="23" name="矩形 22"/>
          <p:cNvSpPr/>
          <p:nvPr/>
        </p:nvSpPr>
        <p:spPr>
          <a:xfrm>
            <a:off x="847725" y="2114550"/>
            <a:ext cx="3028950" cy="6048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lnSpc>
                <a:spcPts val="2000"/>
              </a:lnSpc>
              <a:spcBef>
                <a:spcPts val="0"/>
              </a:spcBef>
              <a:spcAft>
                <a:spcPts val="0"/>
              </a:spcAft>
              <a:defRPr/>
            </a:pPr>
            <a:r>
              <a:rPr kumimoji="0" lang="zh-TW" altLang="en-US" dirty="0">
                <a:solidFill>
                  <a:srgbClr val="0070C0"/>
                </a:solidFill>
                <a:latin typeface="微軟正黑體" pitchFamily="34" charset="-120"/>
                <a:ea typeface="微軟正黑體" pitchFamily="34" charset="-120"/>
              </a:rPr>
              <a:t>（</a:t>
            </a:r>
            <a:r>
              <a:rPr kumimoji="0" lang="en-US" altLang="zh-TW" dirty="0">
                <a:solidFill>
                  <a:srgbClr val="0070C0"/>
                </a:solidFill>
                <a:latin typeface="微軟正黑體" pitchFamily="34" charset="-120"/>
                <a:ea typeface="微軟正黑體" pitchFamily="34" charset="-120"/>
              </a:rPr>
              <a:t>1</a:t>
            </a:r>
            <a:r>
              <a:rPr kumimoji="0" lang="zh-TW" altLang="en-US" dirty="0">
                <a:solidFill>
                  <a:srgbClr val="0070C0"/>
                </a:solidFill>
                <a:latin typeface="微軟正黑體" pitchFamily="34" charset="-120"/>
                <a:ea typeface="微軟正黑體" pitchFamily="34" charset="-120"/>
              </a:rPr>
              <a:t>）</a:t>
            </a:r>
            <a:r>
              <a:rPr kumimoji="0" lang="zh-TW" altLang="zh-TW" dirty="0">
                <a:solidFill>
                  <a:srgbClr val="0070C0"/>
                </a:solidFill>
                <a:latin typeface="微軟正黑體" pitchFamily="34" charset="-120"/>
                <a:ea typeface="微軟正黑體" pitchFamily="34" charset="-120"/>
              </a:rPr>
              <a:t>浮貼繳費證明</a:t>
            </a:r>
            <a:r>
              <a:rPr kumimoji="0" lang="zh-TW" altLang="en-US" dirty="0">
                <a:solidFill>
                  <a:srgbClr val="0070C0"/>
                </a:solidFill>
                <a:latin typeface="微軟正黑體" pitchFamily="34" charset="-120"/>
                <a:ea typeface="微軟正黑體" pitchFamily="34" charset="-120"/>
              </a:rPr>
              <a:t>影本</a:t>
            </a:r>
            <a:endParaRPr kumimoji="0" lang="en-US" altLang="zh-TW" dirty="0">
              <a:solidFill>
                <a:srgbClr val="0070C0"/>
              </a:solidFill>
              <a:latin typeface="微軟正黑體" pitchFamily="34" charset="-120"/>
              <a:ea typeface="微軟正黑體" pitchFamily="34" charset="-120"/>
            </a:endParaRPr>
          </a:p>
          <a:p>
            <a:pPr fontAlgn="auto">
              <a:lnSpc>
                <a:spcPts val="2000"/>
              </a:lnSpc>
              <a:spcBef>
                <a:spcPts val="0"/>
              </a:spcBef>
              <a:spcAft>
                <a:spcPts val="0"/>
              </a:spcAft>
              <a:defRPr/>
            </a:pPr>
            <a:r>
              <a:rPr kumimoji="0" lang="zh-TW" altLang="en-US" dirty="0">
                <a:solidFill>
                  <a:srgbClr val="C00000"/>
                </a:solidFill>
                <a:latin typeface="微軟正黑體" pitchFamily="34" charset="-120"/>
                <a:ea typeface="微軟正黑體" pitchFamily="34" charset="-120"/>
              </a:rPr>
              <a:t>國中集體報名免貼繳費證明</a:t>
            </a:r>
            <a:endParaRPr kumimoji="0" lang="zh-TW" altLang="zh-TW" dirty="0">
              <a:solidFill>
                <a:srgbClr val="C00000"/>
              </a:solidFill>
              <a:latin typeface="微軟正黑體" pitchFamily="34" charset="-120"/>
              <a:ea typeface="微軟正黑體" pitchFamily="34" charset="-120"/>
            </a:endParaRPr>
          </a:p>
        </p:txBody>
      </p:sp>
      <p:sp>
        <p:nvSpPr>
          <p:cNvPr id="100361" name="文字方塊 25"/>
          <p:cNvSpPr txBox="1">
            <a:spLocks noChangeArrowheads="1"/>
          </p:cNvSpPr>
          <p:nvPr/>
        </p:nvSpPr>
        <p:spPr bwMode="auto">
          <a:xfrm>
            <a:off x="0" y="261938"/>
            <a:ext cx="4364038" cy="461962"/>
          </a:xfrm>
          <a:prstGeom prst="rect">
            <a:avLst/>
          </a:prstGeom>
          <a:noFill/>
          <a:ln w="9525">
            <a:noFill/>
            <a:miter lim="800000"/>
            <a:headEnd/>
            <a:tailEnd/>
          </a:ln>
        </p:spPr>
        <p:txBody>
          <a:bodyPr>
            <a:spAutoFit/>
          </a:bodyPr>
          <a:lstStyle/>
          <a:p>
            <a:r>
              <a:rPr kumimoji="0" lang="zh-TW" altLang="en-US" sz="2300" b="1">
                <a:latin typeface="微軟正黑體" pitchFamily="34" charset="-120"/>
                <a:ea typeface="微軟正黑體" pitchFamily="34" charset="-120"/>
              </a:rPr>
              <a:t>特種身分生報名表範例</a:t>
            </a:r>
            <a:r>
              <a:rPr kumimoji="0" lang="zh-TW" altLang="en-US" sz="2300" b="1">
                <a:solidFill>
                  <a:srgbClr val="C00000"/>
                </a:solidFill>
                <a:latin typeface="微軟正黑體" pitchFamily="34" charset="-120"/>
                <a:ea typeface="微軟正黑體" pitchFamily="34" charset="-120"/>
              </a:rPr>
              <a:t>（黃色）</a:t>
            </a:r>
          </a:p>
        </p:txBody>
      </p:sp>
      <p:cxnSp>
        <p:nvCxnSpPr>
          <p:cNvPr id="27" name="直線單箭頭接點 26"/>
          <p:cNvCxnSpPr>
            <a:stCxn id="29" idx="1"/>
          </p:cNvCxnSpPr>
          <p:nvPr/>
        </p:nvCxnSpPr>
        <p:spPr>
          <a:xfrm flipH="1" flipV="1">
            <a:off x="3824288" y="2360613"/>
            <a:ext cx="500062" cy="508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8555038" y="2901950"/>
            <a:ext cx="3597275" cy="58578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2</a:t>
            </a:r>
            <a:r>
              <a:rPr kumimoji="0" lang="zh-TW" altLang="en-US" sz="1600" dirty="0">
                <a:solidFill>
                  <a:srgbClr val="0070C0"/>
                </a:solidFill>
                <a:latin typeface="微軟正黑體" pitchFamily="34" charset="-120"/>
                <a:ea typeface="微軟正黑體" pitchFamily="34" charset="-120"/>
              </a:rPr>
              <a:t>）</a:t>
            </a:r>
            <a:r>
              <a:rPr kumimoji="0" lang="zh-TW" altLang="zh-TW" sz="1600" dirty="0">
                <a:solidFill>
                  <a:srgbClr val="0070C0"/>
                </a:solidFill>
                <a:latin typeface="微軟正黑體" pitchFamily="34" charset="-120"/>
                <a:ea typeface="微軟正黑體" pitchFamily="34" charset="-120"/>
              </a:rPr>
              <a:t>浮貼學歷或同等學力證明</a:t>
            </a:r>
            <a:r>
              <a:rPr kumimoji="0" lang="zh-TW" altLang="en-US" sz="1600" dirty="0">
                <a:solidFill>
                  <a:srgbClr val="0070C0"/>
                </a:solidFill>
                <a:latin typeface="微軟正黑體" pitchFamily="34" charset="-120"/>
                <a:ea typeface="微軟正黑體" pitchFamily="34" charset="-120"/>
              </a:rPr>
              <a:t>影本</a:t>
            </a:r>
            <a:endParaRPr kumimoji="0" lang="en-US" altLang="zh-TW" sz="1600" dirty="0">
              <a:solidFill>
                <a:srgbClr val="0070C0"/>
              </a:solidFill>
              <a:latin typeface="微軟正黑體" pitchFamily="34" charset="-120"/>
              <a:ea typeface="微軟正黑體" pitchFamily="34" charset="-120"/>
            </a:endParaRPr>
          </a:p>
          <a:p>
            <a:pPr fontAlgn="auto">
              <a:spcBef>
                <a:spcPts val="0"/>
              </a:spcBef>
              <a:spcAft>
                <a:spcPts val="0"/>
              </a:spcAft>
              <a:defRPr/>
            </a:pPr>
            <a:r>
              <a:rPr kumimoji="0" lang="zh-TW" altLang="en-US" sz="1600" dirty="0">
                <a:solidFill>
                  <a:srgbClr val="C00000"/>
                </a:solidFill>
                <a:latin typeface="微軟正黑體" pitchFamily="34" charset="-120"/>
                <a:ea typeface="微軟正黑體" pitchFamily="34" charset="-120"/>
              </a:rPr>
              <a:t>          國中集體報名免附畢業證書影本</a:t>
            </a:r>
            <a:endParaRPr kumimoji="0" lang="zh-TW" altLang="zh-TW" sz="1600" dirty="0">
              <a:solidFill>
                <a:srgbClr val="C00000"/>
              </a:solidFill>
              <a:latin typeface="微軟正黑體" pitchFamily="34" charset="-120"/>
              <a:ea typeface="微軟正黑體" pitchFamily="34" charset="-120"/>
            </a:endParaRPr>
          </a:p>
        </p:txBody>
      </p:sp>
      <p:cxnSp>
        <p:nvCxnSpPr>
          <p:cNvPr id="32" name="直線單箭頭接點 31"/>
          <p:cNvCxnSpPr>
            <a:stCxn id="15" idx="1"/>
          </p:cNvCxnSpPr>
          <p:nvPr/>
        </p:nvCxnSpPr>
        <p:spPr>
          <a:xfrm flipH="1" flipV="1">
            <a:off x="7577138" y="2860675"/>
            <a:ext cx="977900" cy="33337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stCxn id="17" idx="1"/>
          </p:cNvCxnSpPr>
          <p:nvPr/>
        </p:nvCxnSpPr>
        <p:spPr>
          <a:xfrm flipH="1" flipV="1">
            <a:off x="7781925" y="3959225"/>
            <a:ext cx="354013" cy="27781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4005263" y="3360738"/>
            <a:ext cx="2009775" cy="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a:off x="3886200" y="4443413"/>
            <a:ext cx="866775" cy="1333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flipH="1" flipV="1">
            <a:off x="7934325" y="5108575"/>
            <a:ext cx="698500" cy="36195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21" idx="1"/>
            <a:endCxn id="22" idx="3"/>
          </p:cNvCxnSpPr>
          <p:nvPr/>
        </p:nvCxnSpPr>
        <p:spPr>
          <a:xfrm flipH="1" flipV="1">
            <a:off x="3455988" y="1063625"/>
            <a:ext cx="855662" cy="95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0370" name="Picture 2" descr="http://pic.qiantucdn.com/58pic/12/02/43/79x58PICspJ.jpg"/>
          <p:cNvPicPr>
            <a:picLocks noChangeAspect="1" noChangeArrowheads="1"/>
          </p:cNvPicPr>
          <p:nvPr/>
        </p:nvPicPr>
        <p:blipFill>
          <a:blip r:embed="rId3"/>
          <a:srcRect/>
          <a:stretch>
            <a:fillRect/>
          </a:stretch>
        </p:blipFill>
        <p:spPr bwMode="auto">
          <a:xfrm>
            <a:off x="596900" y="823913"/>
            <a:ext cx="469900" cy="352425"/>
          </a:xfrm>
          <a:prstGeom prst="rect">
            <a:avLst/>
          </a:prstGeom>
          <a:noFill/>
          <a:ln w="9525">
            <a:noFill/>
            <a:miter lim="800000"/>
            <a:headEnd/>
            <a:tailEnd/>
          </a:ln>
        </p:spPr>
      </p:pic>
      <p:pic>
        <p:nvPicPr>
          <p:cNvPr id="100371" name="Picture 2" descr="http://pic.qiantucdn.com/58pic/12/02/43/79x58PICspJ.jpg"/>
          <p:cNvPicPr>
            <a:picLocks noChangeAspect="1" noChangeArrowheads="1"/>
          </p:cNvPicPr>
          <p:nvPr/>
        </p:nvPicPr>
        <p:blipFill>
          <a:blip r:embed="rId3"/>
          <a:srcRect/>
          <a:stretch>
            <a:fillRect/>
          </a:stretch>
        </p:blipFill>
        <p:spPr bwMode="auto">
          <a:xfrm>
            <a:off x="530225" y="2003425"/>
            <a:ext cx="468313" cy="352425"/>
          </a:xfrm>
          <a:prstGeom prst="rect">
            <a:avLst/>
          </a:prstGeom>
          <a:noFill/>
          <a:ln w="9525">
            <a:noFill/>
            <a:miter lim="800000"/>
            <a:headEnd/>
            <a:tailEnd/>
          </a:ln>
        </p:spPr>
      </p:pic>
      <p:pic>
        <p:nvPicPr>
          <p:cNvPr id="100372" name="Picture 2" descr="http://pic.qiantucdn.com/58pic/12/02/43/79x58PICspJ.jpg"/>
          <p:cNvPicPr>
            <a:picLocks noChangeAspect="1" noChangeArrowheads="1"/>
          </p:cNvPicPr>
          <p:nvPr/>
        </p:nvPicPr>
        <p:blipFill>
          <a:blip r:embed="rId4"/>
          <a:srcRect/>
          <a:stretch>
            <a:fillRect/>
          </a:stretch>
        </p:blipFill>
        <p:spPr bwMode="auto">
          <a:xfrm rot="1617141">
            <a:off x="-12700" y="3959225"/>
            <a:ext cx="469900" cy="352425"/>
          </a:xfrm>
          <a:prstGeom prst="rect">
            <a:avLst/>
          </a:prstGeom>
          <a:noFill/>
          <a:ln w="9525">
            <a:noFill/>
            <a:miter lim="800000"/>
            <a:headEnd/>
            <a:tailEnd/>
          </a:ln>
        </p:spPr>
      </p:pic>
      <p:pic>
        <p:nvPicPr>
          <p:cNvPr id="100373" name="Picture 2" descr="http://pic.qiantucdn.com/58pic/12/02/43/79x58PICspJ.jpg"/>
          <p:cNvPicPr>
            <a:picLocks noChangeAspect="1" noChangeArrowheads="1"/>
          </p:cNvPicPr>
          <p:nvPr/>
        </p:nvPicPr>
        <p:blipFill>
          <a:blip r:embed="rId5"/>
          <a:srcRect/>
          <a:stretch>
            <a:fillRect/>
          </a:stretch>
        </p:blipFill>
        <p:spPr bwMode="auto">
          <a:xfrm rot="1057748">
            <a:off x="239713" y="2925763"/>
            <a:ext cx="581025" cy="458787"/>
          </a:xfrm>
          <a:prstGeom prst="rect">
            <a:avLst/>
          </a:prstGeom>
          <a:noFill/>
          <a:ln w="9525">
            <a:noFill/>
            <a:miter lim="800000"/>
            <a:headEnd/>
            <a:tailEnd/>
          </a:ln>
        </p:spPr>
      </p:pic>
      <p:pic>
        <p:nvPicPr>
          <p:cNvPr id="100374" name="Picture 2" descr="http://pic.qiantucdn.com/58pic/12/02/43/79x58PICspJ.jpg"/>
          <p:cNvPicPr>
            <a:picLocks noChangeAspect="1" noChangeArrowheads="1"/>
          </p:cNvPicPr>
          <p:nvPr/>
        </p:nvPicPr>
        <p:blipFill>
          <a:blip r:embed="rId6"/>
          <a:srcRect/>
          <a:stretch>
            <a:fillRect/>
          </a:stretch>
        </p:blipFill>
        <p:spPr bwMode="auto">
          <a:xfrm rot="20534815" flipH="1">
            <a:off x="11587163" y="3860800"/>
            <a:ext cx="392112" cy="311150"/>
          </a:xfrm>
          <a:prstGeom prst="rect">
            <a:avLst/>
          </a:prstGeom>
          <a:noFill/>
          <a:ln w="9525">
            <a:noFill/>
            <a:miter lim="800000"/>
            <a:headEnd/>
            <a:tailEnd/>
          </a:ln>
        </p:spPr>
      </p:pic>
      <p:pic>
        <p:nvPicPr>
          <p:cNvPr id="100375" name="Picture 2" descr="http://pic.qiantucdn.com/58pic/12/02/43/79x58PICspJ.jpg"/>
          <p:cNvPicPr>
            <a:picLocks noChangeAspect="1" noChangeArrowheads="1"/>
          </p:cNvPicPr>
          <p:nvPr/>
        </p:nvPicPr>
        <p:blipFill>
          <a:blip r:embed="rId6"/>
          <a:srcRect/>
          <a:stretch>
            <a:fillRect/>
          </a:stretch>
        </p:blipFill>
        <p:spPr bwMode="auto">
          <a:xfrm rot="20534815" flipH="1">
            <a:off x="11820525" y="2725738"/>
            <a:ext cx="393700" cy="311150"/>
          </a:xfrm>
          <a:prstGeom prst="rect">
            <a:avLst/>
          </a:prstGeom>
          <a:noFill/>
          <a:ln w="9525">
            <a:noFill/>
            <a:miter lim="800000"/>
            <a:headEnd/>
            <a:tailEnd/>
          </a:ln>
        </p:spPr>
      </p:pic>
      <p:cxnSp>
        <p:nvCxnSpPr>
          <p:cNvPr id="36" name="直線單箭頭接點 35"/>
          <p:cNvCxnSpPr/>
          <p:nvPr/>
        </p:nvCxnSpPr>
        <p:spPr>
          <a:xfrm flipH="1">
            <a:off x="7934325" y="5470525"/>
            <a:ext cx="760413" cy="2000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0377" name="投影片編號版面配置區 2"/>
          <p:cNvSpPr>
            <a:spLocks noGrp="1"/>
          </p:cNvSpPr>
          <p:nvPr>
            <p:ph type="sldNum" sz="quarter" idx="11"/>
          </p:nvPr>
        </p:nvSpPr>
        <p:spPr bwMode="auto">
          <a:xfrm>
            <a:off x="9388475" y="635952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E43D9E79-033C-4947-AF31-218A4935219B}" type="slidenum">
              <a:rPr lang="zh-TW" altLang="en-US" sz="2600">
                <a:solidFill>
                  <a:schemeClr val="tx1"/>
                </a:solidFill>
              </a:rPr>
              <a:pPr fontAlgn="base">
                <a:spcBef>
                  <a:spcPct val="0"/>
                </a:spcBef>
                <a:spcAft>
                  <a:spcPct val="0"/>
                </a:spcAft>
                <a:defRPr/>
              </a:pPr>
              <a:t>44</a:t>
            </a:fld>
            <a:endParaRPr lang="en-US" altLang="zh-TW" sz="2600">
              <a:solidFill>
                <a:schemeClr val="tx1"/>
              </a:solidFill>
            </a:endParaRPr>
          </a:p>
        </p:txBody>
      </p:sp>
      <p:sp>
        <p:nvSpPr>
          <p:cNvPr id="29" name="矩形 28"/>
          <p:cNvSpPr/>
          <p:nvPr/>
        </p:nvSpPr>
        <p:spPr>
          <a:xfrm>
            <a:off x="4324350" y="2149475"/>
            <a:ext cx="4668838" cy="5238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文字方塊 36"/>
          <p:cNvSpPr txBox="1"/>
          <p:nvPr/>
        </p:nvSpPr>
        <p:spPr>
          <a:xfrm>
            <a:off x="8643938" y="5332413"/>
            <a:ext cx="3095625" cy="3381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6</a:t>
            </a:r>
            <a:r>
              <a:rPr kumimoji="0" lang="zh-TW" altLang="en-US" sz="1600" dirty="0">
                <a:solidFill>
                  <a:srgbClr val="0070C0"/>
                </a:solidFill>
                <a:latin typeface="微軟正黑體" pitchFamily="34" charset="-120"/>
                <a:ea typeface="微軟正黑體" pitchFamily="34" charset="-120"/>
              </a:rPr>
              <a:t>）（</a:t>
            </a:r>
            <a:r>
              <a:rPr kumimoji="0" lang="en-US" altLang="zh-TW" sz="1600" dirty="0">
                <a:solidFill>
                  <a:srgbClr val="0070C0"/>
                </a:solidFill>
                <a:latin typeface="微軟正黑體" pitchFamily="34" charset="-120"/>
                <a:ea typeface="微軟正黑體" pitchFamily="34" charset="-120"/>
              </a:rPr>
              <a:t>7</a:t>
            </a:r>
            <a:r>
              <a:rPr kumimoji="0" lang="zh-TW" altLang="en-US" sz="1600" dirty="0">
                <a:solidFill>
                  <a:srgbClr val="0070C0"/>
                </a:solidFill>
                <a:latin typeface="微軟正黑體" pitchFamily="34" charset="-120"/>
                <a:ea typeface="微軟正黑體" pitchFamily="34" charset="-120"/>
              </a:rPr>
              <a:t>）競賽證明文件影本</a:t>
            </a:r>
            <a:endParaRPr kumimoji="0" lang="zh-TW" altLang="zh-TW" sz="1600" dirty="0">
              <a:solidFill>
                <a:srgbClr val="0070C0"/>
              </a:solidFill>
              <a:latin typeface="微軟正黑體" pitchFamily="34" charset="-120"/>
              <a:ea typeface="微軟正黑體" pitchFamily="34" charset="-120"/>
            </a:endParaRPr>
          </a:p>
        </p:txBody>
      </p:sp>
      <p:pic>
        <p:nvPicPr>
          <p:cNvPr id="100380" name="Picture 2" descr="http://pic.qiantucdn.com/58pic/12/02/43/79x58PICspJ.jpg"/>
          <p:cNvPicPr>
            <a:picLocks noChangeAspect="1" noChangeArrowheads="1"/>
          </p:cNvPicPr>
          <p:nvPr/>
        </p:nvPicPr>
        <p:blipFill>
          <a:blip r:embed="rId3"/>
          <a:srcRect/>
          <a:stretch>
            <a:fillRect/>
          </a:stretch>
        </p:blipFill>
        <p:spPr bwMode="auto">
          <a:xfrm rot="7047151">
            <a:off x="11433176" y="5099050"/>
            <a:ext cx="469900" cy="3524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副標題 2"/>
          <p:cNvSpPr txBox="1">
            <a:spLocks/>
          </p:cNvSpPr>
          <p:nvPr/>
        </p:nvSpPr>
        <p:spPr bwMode="auto">
          <a:xfrm>
            <a:off x="1547813" y="2762250"/>
            <a:ext cx="10644187" cy="1346200"/>
          </a:xfrm>
          <a:prstGeom prst="rect">
            <a:avLst/>
          </a:prstGeom>
          <a:solidFill>
            <a:srgbClr val="B7F0FB">
              <a:alpha val="38823"/>
            </a:srgbClr>
          </a:solidFill>
          <a:ln w="9525">
            <a:noFill/>
            <a:miter lim="800000"/>
            <a:headEnd/>
            <a:tailEnd/>
          </a:ln>
        </p:spPr>
        <p:txBody>
          <a:bodyPr/>
          <a:lstStyle/>
          <a:p>
            <a:pPr marL="228600" indent="-228600">
              <a:lnSpc>
                <a:spcPct val="90000"/>
              </a:lnSpc>
              <a:spcBef>
                <a:spcPts val="1000"/>
              </a:spcBef>
              <a:buFont typeface="Arial" charset="0"/>
              <a:buChar char="•"/>
            </a:pPr>
            <a:r>
              <a:rPr kumimoji="0" lang="en-US" altLang="zh-TW" sz="2800">
                <a:latin typeface="微軟正黑體" pitchFamily="34" charset="-120"/>
                <a:ea typeface="微軟正黑體" pitchFamily="34" charset="-120"/>
              </a:rPr>
              <a:t>                     </a:t>
            </a:r>
          </a:p>
          <a:p>
            <a:pPr marL="228600" indent="-228600">
              <a:lnSpc>
                <a:spcPct val="90000"/>
              </a:lnSpc>
              <a:spcBef>
                <a:spcPts val="1000"/>
              </a:spcBef>
              <a:buFont typeface="Arial" charset="0"/>
              <a:buChar char="•"/>
            </a:pPr>
            <a:r>
              <a:rPr kumimoji="0" lang="en-US" altLang="zh-TW" sz="2800" b="1">
                <a:solidFill>
                  <a:srgbClr val="C00000"/>
                </a:solidFill>
                <a:latin typeface="微軟正黑體" pitchFamily="34" charset="-120"/>
                <a:ea typeface="微軟正黑體" pitchFamily="34" charset="-120"/>
              </a:rPr>
              <a:t>                            </a:t>
            </a:r>
            <a:endParaRPr kumimoji="0" lang="zh-TW" altLang="en-US" sz="2800" b="1">
              <a:solidFill>
                <a:srgbClr val="C00000"/>
              </a:solidFill>
              <a:latin typeface="微軟正黑體" pitchFamily="34" charset="-120"/>
              <a:ea typeface="微軟正黑體" pitchFamily="34" charset="-120"/>
            </a:endParaRPr>
          </a:p>
        </p:txBody>
      </p:sp>
      <p:pic>
        <p:nvPicPr>
          <p:cNvPr id="101378" name="Picture 1" descr="F:\檢測\聯合會logo.jpg"/>
          <p:cNvPicPr>
            <a:picLocks noChangeAspect="1" noChangeArrowheads="1"/>
          </p:cNvPicPr>
          <p:nvPr/>
        </p:nvPicPr>
        <p:blipFill>
          <a:blip r:embed="rId3"/>
          <a:srcRect/>
          <a:stretch>
            <a:fillRect/>
          </a:stretch>
        </p:blipFill>
        <p:spPr bwMode="auto">
          <a:xfrm>
            <a:off x="660400" y="476250"/>
            <a:ext cx="5441950" cy="990600"/>
          </a:xfrm>
          <a:prstGeom prst="rect">
            <a:avLst/>
          </a:prstGeom>
          <a:noFill/>
          <a:ln w="9525">
            <a:noFill/>
            <a:miter lim="800000"/>
            <a:headEnd/>
            <a:tailEnd/>
          </a:ln>
        </p:spPr>
      </p:pic>
      <p:pic>
        <p:nvPicPr>
          <p:cNvPr id="101379" name="Picture 2" descr="https://caac.jctv.ntut.edu.tw/105generalquery/image/applyLogo.gif"/>
          <p:cNvPicPr>
            <a:picLocks noChangeAspect="1" noChangeArrowheads="1"/>
          </p:cNvPicPr>
          <p:nvPr/>
        </p:nvPicPr>
        <p:blipFill>
          <a:blip r:embed="rId4"/>
          <a:srcRect/>
          <a:stretch>
            <a:fillRect/>
          </a:stretch>
        </p:blipFill>
        <p:spPr bwMode="auto">
          <a:xfrm>
            <a:off x="187325" y="1839913"/>
            <a:ext cx="3690938" cy="3708400"/>
          </a:xfrm>
          <a:prstGeom prst="rect">
            <a:avLst/>
          </a:prstGeom>
          <a:noFill/>
          <a:ln w="9525">
            <a:noFill/>
            <a:miter lim="800000"/>
            <a:headEnd/>
            <a:tailEnd/>
          </a:ln>
        </p:spPr>
      </p:pic>
      <p:sp>
        <p:nvSpPr>
          <p:cNvPr id="3" name="內容版面配置區 2"/>
          <p:cNvSpPr>
            <a:spLocks noGrp="1"/>
          </p:cNvSpPr>
          <p:nvPr>
            <p:ph idx="1"/>
          </p:nvPr>
        </p:nvSpPr>
        <p:spPr>
          <a:xfrm>
            <a:off x="3479800" y="3046413"/>
            <a:ext cx="8091488" cy="839787"/>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zh-TW" altLang="en-US" sz="6000" b="1" dirty="0" smtClean="0">
                <a:latin typeface="微軟正黑體" panose="020B0604030504040204" pitchFamily="34" charset="-120"/>
                <a:ea typeface="微軟正黑體" panose="020B0604030504040204" pitchFamily="34" charset="-120"/>
              </a:rPr>
              <a:t>簡報完畢　敬請指教</a:t>
            </a:r>
            <a:endParaRPr lang="zh-TW" altLang="en-US" sz="6000" b="1" dirty="0">
              <a:latin typeface="微軟正黑體" panose="020B0604030504040204" pitchFamily="34" charset="-120"/>
              <a:ea typeface="微軟正黑體" panose="020B0604030504040204" pitchFamily="34" charset="-120"/>
            </a:endParaRPr>
          </a:p>
        </p:txBody>
      </p:sp>
      <p:sp>
        <p:nvSpPr>
          <p:cNvPr id="101381" name="矩形 3"/>
          <p:cNvSpPr>
            <a:spLocks noChangeArrowheads="1"/>
          </p:cNvSpPr>
          <p:nvPr/>
        </p:nvSpPr>
        <p:spPr bwMode="auto">
          <a:xfrm>
            <a:off x="3611563" y="4267200"/>
            <a:ext cx="6827837" cy="493713"/>
          </a:xfrm>
          <a:prstGeom prst="rect">
            <a:avLst/>
          </a:prstGeom>
          <a:noFill/>
          <a:ln w="9525">
            <a:noFill/>
            <a:miter lim="800000"/>
            <a:headEnd/>
            <a:tailEnd/>
          </a:ln>
        </p:spPr>
        <p:txBody>
          <a:bodyPr>
            <a:spAutoFit/>
          </a:bodyPr>
          <a:lstStyle/>
          <a:p>
            <a:r>
              <a:rPr kumimoji="0" lang="en-US" altLang="zh-TW" sz="2600" b="1">
                <a:solidFill>
                  <a:srgbClr val="C00000"/>
                </a:solidFill>
                <a:latin typeface="華康中圓體"/>
                <a:ea typeface="華康中圓體"/>
                <a:cs typeface="華康中圓體"/>
              </a:rPr>
              <a:t>109</a:t>
            </a:r>
            <a:r>
              <a:rPr kumimoji="0" lang="zh-TW" altLang="en-US" sz="2600" b="1">
                <a:solidFill>
                  <a:srgbClr val="C00000"/>
                </a:solidFill>
                <a:latin typeface="華康中圓體"/>
                <a:ea typeface="華康中圓體"/>
                <a:cs typeface="華康中圓體"/>
              </a:rPr>
              <a:t>學年度五專優先免試入學招生委員會</a:t>
            </a:r>
          </a:p>
        </p:txBody>
      </p:sp>
      <p:sp>
        <p:nvSpPr>
          <p:cNvPr id="101382" name="文字方塊 1"/>
          <p:cNvSpPr txBox="1">
            <a:spLocks noChangeArrowheads="1"/>
          </p:cNvSpPr>
          <p:nvPr/>
        </p:nvSpPr>
        <p:spPr bwMode="auto">
          <a:xfrm>
            <a:off x="3621088" y="4760913"/>
            <a:ext cx="6264275" cy="1785937"/>
          </a:xfrm>
          <a:prstGeom prst="rect">
            <a:avLst/>
          </a:prstGeom>
          <a:noFill/>
          <a:ln w="9525">
            <a:noFill/>
            <a:miter lim="800000"/>
            <a:headEnd/>
            <a:tailEnd/>
          </a:ln>
        </p:spPr>
        <p:txBody>
          <a:bodyPr>
            <a:spAutoFit/>
          </a:bodyPr>
          <a:lstStyle/>
          <a:p>
            <a:pPr>
              <a:spcBef>
                <a:spcPts val="600"/>
              </a:spcBef>
              <a:spcAft>
                <a:spcPts val="600"/>
              </a:spcAft>
            </a:pPr>
            <a:r>
              <a:rPr kumimoji="0" lang="zh-TW" altLang="en-US" sz="2000" b="1">
                <a:latin typeface="華康中圓體"/>
                <a:ea typeface="華康中圓體"/>
                <a:cs typeface="華康中圓體"/>
              </a:rPr>
              <a:t>電   話：</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02</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2772-5333</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2772-5182</a:t>
            </a:r>
          </a:p>
          <a:p>
            <a:pPr>
              <a:spcBef>
                <a:spcPts val="600"/>
              </a:spcBef>
              <a:spcAft>
                <a:spcPts val="600"/>
              </a:spcAft>
            </a:pPr>
            <a:r>
              <a:rPr kumimoji="0" lang="zh-TW" altLang="en-US" sz="2000" b="1">
                <a:latin typeface="華康中圓體"/>
                <a:ea typeface="華康中圓體"/>
                <a:cs typeface="華康中圓體"/>
              </a:rPr>
              <a:t>傳   真：</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02</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2773-8881</a:t>
            </a:r>
            <a:r>
              <a:rPr kumimoji="0" lang="zh-TW" altLang="en-US" sz="2000">
                <a:latin typeface="華康中圓體"/>
                <a:ea typeface="華康中圓體"/>
                <a:cs typeface="華康中圓體"/>
              </a:rPr>
              <a:t>、</a:t>
            </a:r>
            <a:r>
              <a:rPr kumimoji="0" lang="en-US" altLang="zh-TW" sz="2000">
                <a:latin typeface="華康中圓體"/>
                <a:ea typeface="華康中圓體"/>
                <a:cs typeface="華康中圓體"/>
              </a:rPr>
              <a:t>2773-1722</a:t>
            </a:r>
          </a:p>
          <a:p>
            <a:pPr>
              <a:spcBef>
                <a:spcPts val="600"/>
              </a:spcBef>
              <a:spcAft>
                <a:spcPts val="600"/>
              </a:spcAft>
            </a:pPr>
            <a:r>
              <a:rPr kumimoji="0" lang="zh-TW" altLang="en-US" sz="2000" b="1">
                <a:latin typeface="華康中圓體"/>
                <a:ea typeface="華康中圓體"/>
                <a:cs typeface="華康中圓體"/>
              </a:rPr>
              <a:t>網   址：</a:t>
            </a:r>
            <a:r>
              <a:rPr kumimoji="0" lang="en-US" altLang="zh-TW" sz="2000">
                <a:latin typeface="華康中圓體"/>
                <a:ea typeface="華康中圓體"/>
                <a:cs typeface="華康中圓體"/>
              </a:rPr>
              <a:t>https://www.jctv.ntut.edu.tw/u5/</a:t>
            </a:r>
          </a:p>
          <a:p>
            <a:pPr>
              <a:spcBef>
                <a:spcPts val="600"/>
              </a:spcBef>
              <a:spcAft>
                <a:spcPts val="600"/>
              </a:spcAft>
            </a:pPr>
            <a:r>
              <a:rPr kumimoji="0" lang="en-US" altLang="zh-TW" sz="2000" b="1">
                <a:latin typeface="華康中圓體"/>
                <a:ea typeface="華康中圓體"/>
                <a:cs typeface="華康中圓體"/>
              </a:rPr>
              <a:t>E-mail </a:t>
            </a:r>
            <a:r>
              <a:rPr kumimoji="0" lang="en-US" altLang="zh-TW" sz="2000">
                <a:latin typeface="華康中圓體"/>
                <a:ea typeface="華康中圓體"/>
                <a:cs typeface="華康中圓體"/>
              </a:rPr>
              <a:t>:u_5@ntut.edu.tw</a:t>
            </a:r>
            <a:endParaRPr kumimoji="0" lang="zh-TW" altLang="en-US" sz="2000">
              <a:latin typeface="華康中圓體"/>
              <a:ea typeface="華康中圓體"/>
              <a:cs typeface="華康中圓體"/>
            </a:endParaRPr>
          </a:p>
        </p:txBody>
      </p:sp>
      <p:pic>
        <p:nvPicPr>
          <p:cNvPr id="101383" name="圖片 1"/>
          <p:cNvPicPr>
            <a:picLocks noChangeAspect="1"/>
          </p:cNvPicPr>
          <p:nvPr/>
        </p:nvPicPr>
        <p:blipFill>
          <a:blip r:embed="rId5"/>
          <a:srcRect/>
          <a:stretch>
            <a:fillRect/>
          </a:stretch>
        </p:blipFill>
        <p:spPr bwMode="auto">
          <a:xfrm>
            <a:off x="8470900" y="4759325"/>
            <a:ext cx="939800" cy="938213"/>
          </a:xfrm>
          <a:prstGeom prst="rect">
            <a:avLst/>
          </a:prstGeom>
          <a:noFill/>
          <a:ln w="9525">
            <a:noFill/>
            <a:miter lim="800000"/>
            <a:headEnd/>
            <a:tailEnd/>
          </a:ln>
        </p:spPr>
      </p:pic>
      <p:sp>
        <p:nvSpPr>
          <p:cNvPr id="101384" name="投影片編號版面配置區 3"/>
          <p:cNvSpPr>
            <a:spLocks noGrp="1"/>
          </p:cNvSpPr>
          <p:nvPr>
            <p:ph type="sldNum" sz="quarter" idx="11"/>
          </p:nvPr>
        </p:nvSpPr>
        <p:spPr bwMode="auto">
          <a:xfrm>
            <a:off x="9417050" y="6450013"/>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3A8A695A-D9E6-464F-AE62-5B644BA4AB74}" type="slidenum">
              <a:rPr lang="zh-TW" altLang="en-US">
                <a:solidFill>
                  <a:schemeClr val="tx1"/>
                </a:solidFill>
              </a:rPr>
              <a:pPr fontAlgn="base">
                <a:spcBef>
                  <a:spcPct val="0"/>
                </a:spcBef>
                <a:spcAft>
                  <a:spcPct val="0"/>
                </a:spcAft>
                <a:defRPr/>
              </a:pPr>
              <a:t>45</a:t>
            </a:fld>
            <a:endParaRPr lang="en-US" altLang="zh-TW">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標題 1"/>
          <p:cNvSpPr>
            <a:spLocks noGrp="1"/>
          </p:cNvSpPr>
          <p:nvPr>
            <p:ph type="title"/>
          </p:nvPr>
        </p:nvSpPr>
        <p:spPr>
          <a:xfrm>
            <a:off x="701675" y="9525"/>
            <a:ext cx="10515600" cy="1325563"/>
          </a:xfrm>
        </p:spPr>
        <p:txBody>
          <a:bodyPr/>
          <a:lstStyle/>
          <a:p>
            <a:pPr eaLnBrk="1" hangingPunct="1"/>
            <a:r>
              <a:rPr lang="zh-TW" altLang="en-US" b="1" smtClean="0">
                <a:solidFill>
                  <a:srgbClr val="002060"/>
                </a:solidFill>
                <a:latin typeface="微軟正黑體" pitchFamily="34" charset="-120"/>
                <a:ea typeface="微軟正黑體" pitchFamily="34" charset="-120"/>
              </a:rPr>
              <a:t>壹、五專優先</a:t>
            </a:r>
            <a:r>
              <a:rPr lang="zh-TW" altLang="zh-TW" b="1" smtClean="0">
                <a:solidFill>
                  <a:srgbClr val="002060"/>
                </a:solidFill>
                <a:latin typeface="微軟正黑體" pitchFamily="34" charset="-120"/>
                <a:ea typeface="微軟正黑體" pitchFamily="34" charset="-120"/>
              </a:rPr>
              <a:t>免試</a:t>
            </a:r>
            <a:r>
              <a:rPr lang="zh-TW" altLang="en-US" b="1" smtClean="0">
                <a:solidFill>
                  <a:srgbClr val="002060"/>
                </a:solidFill>
                <a:latin typeface="微軟正黑體" pitchFamily="34" charset="-120"/>
                <a:ea typeface="微軟正黑體" pitchFamily="34" charset="-120"/>
              </a:rPr>
              <a:t>入學</a:t>
            </a:r>
            <a:r>
              <a:rPr lang="en-US" altLang="zh-TW" b="1" smtClean="0">
                <a:solidFill>
                  <a:srgbClr val="002060"/>
                </a:solidFill>
                <a:latin typeface="微軟正黑體" pitchFamily="34" charset="-120"/>
                <a:ea typeface="微軟正黑體" pitchFamily="34" charset="-120"/>
              </a:rPr>
              <a:t>-</a:t>
            </a:r>
            <a:r>
              <a:rPr lang="zh-TW" altLang="zh-TW" sz="3600" b="1" smtClean="0">
                <a:solidFill>
                  <a:srgbClr val="002060"/>
                </a:solidFill>
                <a:latin typeface="微軟正黑體" pitchFamily="34" charset="-120"/>
                <a:ea typeface="微軟正黑體" pitchFamily="34" charset="-120"/>
              </a:rPr>
              <a:t>招生</a:t>
            </a:r>
            <a:r>
              <a:rPr lang="zh-TW" altLang="en-US" sz="3600" b="1" smtClean="0">
                <a:solidFill>
                  <a:srgbClr val="002060"/>
                </a:solidFill>
                <a:latin typeface="微軟正黑體" pitchFamily="34" charset="-120"/>
                <a:ea typeface="微軟正黑體" pitchFamily="34" charset="-120"/>
              </a:rPr>
              <a:t>學校</a:t>
            </a:r>
            <a:r>
              <a:rPr lang="zh-TW" altLang="en-US" b="1" smtClean="0">
                <a:solidFill>
                  <a:srgbClr val="002060"/>
                </a:solidFill>
                <a:latin typeface="微軟正黑體" pitchFamily="34" charset="-120"/>
                <a:ea typeface="微軟正黑體" pitchFamily="34" charset="-120"/>
              </a:rPr>
              <a:t>（</a:t>
            </a:r>
            <a:r>
              <a:rPr lang="en-US" altLang="zh-TW" b="1" smtClean="0">
                <a:solidFill>
                  <a:srgbClr val="002060"/>
                </a:solidFill>
                <a:latin typeface="微軟正黑體" pitchFamily="34" charset="-120"/>
                <a:ea typeface="微軟正黑體" pitchFamily="34" charset="-120"/>
              </a:rPr>
              <a:t>3/4</a:t>
            </a:r>
            <a:r>
              <a:rPr lang="zh-TW" altLang="en-US" b="1" smtClean="0">
                <a:solidFill>
                  <a:srgbClr val="002060"/>
                </a:solidFill>
                <a:latin typeface="微軟正黑體" pitchFamily="34" charset="-120"/>
                <a:ea typeface="微軟正黑體" pitchFamily="34" charset="-120"/>
              </a:rPr>
              <a:t>）</a:t>
            </a:r>
            <a:endParaRPr lang="zh-TW" altLang="en-US" smtClean="0">
              <a:solidFill>
                <a:srgbClr val="002060"/>
              </a:solidFill>
              <a:latin typeface="微軟正黑體" pitchFamily="34" charset="-120"/>
              <a:ea typeface="微軟正黑體" pitchFamily="34" charset="-120"/>
            </a:endParaRPr>
          </a:p>
        </p:txBody>
      </p:sp>
      <p:sp>
        <p:nvSpPr>
          <p:cNvPr id="23554" name="投影片編號版面配置區 2"/>
          <p:cNvSpPr>
            <a:spLocks noGrp="1"/>
          </p:cNvSpPr>
          <p:nvPr>
            <p:ph type="sldNum" sz="quarter" idx="11"/>
          </p:nvPr>
        </p:nvSpPr>
        <p:spPr bwMode="auto">
          <a:xfrm>
            <a:off x="11672888" y="6492875"/>
            <a:ext cx="519112"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285BF85A-84E4-4A74-8F7A-B751E33A84BE}" type="slidenum">
              <a:rPr lang="zh-TW" altLang="en-US" sz="2000">
                <a:solidFill>
                  <a:schemeClr val="tx1"/>
                </a:solidFill>
                <a:latin typeface="Arial" charset="0"/>
              </a:rPr>
              <a:pPr algn="ctr" fontAlgn="base">
                <a:spcBef>
                  <a:spcPct val="0"/>
                </a:spcBef>
                <a:spcAft>
                  <a:spcPct val="0"/>
                </a:spcAft>
                <a:defRPr/>
              </a:pPr>
              <a:t>5</a:t>
            </a:fld>
            <a:endParaRPr lang="en-US" altLang="zh-TW" sz="2000">
              <a:solidFill>
                <a:schemeClr val="tx1"/>
              </a:solidFill>
              <a:latin typeface="Arial" charset="0"/>
            </a:endParaRPr>
          </a:p>
        </p:txBody>
      </p:sp>
      <p:graphicFrame>
        <p:nvGraphicFramePr>
          <p:cNvPr id="5" name="表格 4"/>
          <p:cNvGraphicFramePr>
            <a:graphicFrameLocks noGrp="1"/>
          </p:cNvGraphicFramePr>
          <p:nvPr/>
        </p:nvGraphicFramePr>
        <p:xfrm>
          <a:off x="426721" y="1553698"/>
          <a:ext cx="11373397" cy="4973320"/>
        </p:xfrm>
        <a:graphic>
          <a:graphicData uri="http://schemas.openxmlformats.org/drawingml/2006/table">
            <a:tbl>
              <a:tblPr firstRow="1" bandRow="1">
                <a:tableStyleId>{21E4AEA4-8DFA-4A89-87EB-49C32662AFE0}</a:tableStyleId>
              </a:tblPr>
              <a:tblGrid>
                <a:gridCol w="706111">
                  <a:extLst>
                    <a:ext uri="{9D8B030D-6E8A-4147-A177-3AD203B41FA5}"/>
                  </a:extLst>
                </a:gridCol>
                <a:gridCol w="2010964">
                  <a:extLst>
                    <a:ext uri="{9D8B030D-6E8A-4147-A177-3AD203B41FA5}"/>
                  </a:extLst>
                </a:gridCol>
                <a:gridCol w="696685">
                  <a:extLst>
                    <a:ext uri="{9D8B030D-6E8A-4147-A177-3AD203B41FA5}"/>
                  </a:extLst>
                </a:gridCol>
                <a:gridCol w="1699073">
                  <a:extLst>
                    <a:ext uri="{9D8B030D-6E8A-4147-A177-3AD203B41FA5}"/>
                  </a:extLst>
                </a:gridCol>
                <a:gridCol w="785602">
                  <a:extLst>
                    <a:ext uri="{9D8B030D-6E8A-4147-A177-3AD203B41FA5}"/>
                  </a:extLst>
                </a:gridCol>
                <a:gridCol w="2087324">
                  <a:extLst>
                    <a:ext uri="{9D8B030D-6E8A-4147-A177-3AD203B41FA5}"/>
                  </a:extLst>
                </a:gridCol>
                <a:gridCol w="687978">
                  <a:extLst>
                    <a:ext uri="{9D8B030D-6E8A-4147-A177-3AD203B41FA5}"/>
                  </a:extLst>
                </a:gridCol>
                <a:gridCol w="2699660">
                  <a:extLst>
                    <a:ext uri="{9D8B030D-6E8A-4147-A177-3AD203B41FA5}"/>
                  </a:extLst>
                </a:gridCol>
              </a:tblGrid>
              <a:tr h="370840">
                <a:tc>
                  <a:txBody>
                    <a:bodyPr/>
                    <a:lstStyle/>
                    <a:p>
                      <a:pPr algn="ctr"/>
                      <a:r>
                        <a:rPr lang="zh-TW" altLang="en-US" dirty="0" smtClean="0">
                          <a:latin typeface="微軟正黑體" panose="020B0604030504040204" pitchFamily="34" charset="-120"/>
                          <a:ea typeface="微軟正黑體" panose="020B0604030504040204" pitchFamily="34" charset="-120"/>
                        </a:rPr>
                        <a:t>代碼</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學校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代碼</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學校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代碼</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學校</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代碼</a:t>
                      </a:r>
                      <a:endParaRPr lang="zh-TW" altLang="en-US" dirty="0">
                        <a:latin typeface="微軟正黑體" panose="020B0604030504040204" pitchFamily="34" charset="-120"/>
                        <a:ea typeface="微軟正黑體" panose="020B0604030504040204" pitchFamily="34" charset="-120"/>
                      </a:endParaRPr>
                    </a:p>
                  </a:txBody>
                  <a:tcPr/>
                </a:tc>
                <a:tc>
                  <a:txBody>
                    <a:bodyPr/>
                    <a:lstStyle/>
                    <a:p>
                      <a:pPr algn="ctr"/>
                      <a:r>
                        <a:rPr lang="zh-TW" altLang="en-US" dirty="0" smtClean="0">
                          <a:latin typeface="微軟正黑體" panose="020B0604030504040204" pitchFamily="34" charset="-120"/>
                          <a:ea typeface="微軟正黑體" panose="020B0604030504040204" pitchFamily="34" charset="-120"/>
                        </a:rPr>
                        <a:t>學校</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extLst>
              </a:tr>
              <a:tr h="370840">
                <a:tc>
                  <a:txBody>
                    <a:bodyPr/>
                    <a:lstStyle/>
                    <a:p>
                      <a:pPr algn="ctr">
                        <a:lnSpc>
                          <a:spcPts val="2300"/>
                        </a:lnSpc>
                      </a:pPr>
                      <a:r>
                        <a:rPr lang="en-US" altLang="zh-TW" b="1" dirty="0" smtClean="0">
                          <a:latin typeface="微軟正黑體" panose="020B0604030504040204" pitchFamily="34" charset="-120"/>
                          <a:ea typeface="微軟正黑體" panose="020B0604030504040204" pitchFamily="34" charset="-120"/>
                        </a:rPr>
                        <a:t>104</a:t>
                      </a: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217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smtClean="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smtClean="0">
                          <a:latin typeface="微軟正黑體" panose="020B0604030504040204" pitchFamily="34" charset="-120"/>
                          <a:ea typeface="微軟正黑體" panose="020B0604030504040204" pitchFamily="34" charset="-120"/>
                        </a:rPr>
                        <a:t>603</a:t>
                      </a:r>
                      <a:endParaRPr lang="zh-TW" altLang="en-US" sz="18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spcAft>
                          <a:spcPts val="0"/>
                        </a:spcAft>
                      </a:pPr>
                      <a:r>
                        <a:rPr lang="en-US" altLang="zh-TW" sz="3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810" marB="3810" anchor="ct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225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228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algn="ctr">
                        <a:lnSpc>
                          <a:spcPts val="2300"/>
                        </a:lnSpc>
                      </a:pPr>
                      <a:r>
                        <a:rPr lang="en-US" altLang="zh-TW" sz="1800" b="1" kern="1200" dirty="0" smtClean="0">
                          <a:latin typeface="微軟正黑體" panose="020B0604030504040204" pitchFamily="34" charset="-120"/>
                          <a:ea typeface="微軟正黑體" panose="020B0604030504040204" pitchFamily="34" charset="-120"/>
                        </a:rPr>
                        <a:t>406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smtClean="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232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411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238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414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113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239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415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114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417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610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419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algn="ctr">
                        <a:lnSpc>
                          <a:spcPts val="2300"/>
                        </a:lnSpc>
                      </a:pPr>
                      <a:r>
                        <a:rPr lang="en-US" altLang="zh-TW" sz="1800" b="1" kern="1200" dirty="0" smtClean="0">
                          <a:latin typeface="微軟正黑體" panose="020B0604030504040204" pitchFamily="34" charset="-120"/>
                          <a:ea typeface="微軟正黑體" panose="020B0604030504040204" pitchFamily="34" charset="-120"/>
                        </a:rPr>
                        <a:t>423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smtClean="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708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502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smtClean="0">
                          <a:solidFill>
                            <a:schemeClr val="dk1"/>
                          </a:solidFill>
                          <a:latin typeface="微軟正黑體" panose="020B0604030504040204" pitchFamily="34" charset="-120"/>
                          <a:ea typeface="微軟正黑體" panose="020B0604030504040204" pitchFamily="34" charset="-120"/>
                          <a:cs typeface="+mn-cs"/>
                        </a:rPr>
                        <a:t>832</a:t>
                      </a:r>
                      <a:endParaRPr lang="zh-TW" altLang="en-US" sz="18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smtClean="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endPar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extLst>
                  <a:ext uri="{0D108BD9-81ED-4DB2-BD59-A6C34878D82A}"/>
                </a:extLst>
              </a:tr>
              <a:tr h="383540">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smtClean="0">
                          <a:latin typeface="微軟正黑體" panose="020B0604030504040204" pitchFamily="34" charset="-120"/>
                          <a:ea typeface="微軟正黑體" panose="020B0604030504040204" pitchFamily="34" charset="-120"/>
                        </a:rPr>
                        <a:t>245</a:t>
                      </a:r>
                      <a:endParaRPr lang="zh-TW" altLang="en-US" sz="18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503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rowSpan="2" gridSpan="2">
                  <a:txBody>
                    <a:bodyPr/>
                    <a:lstStyle/>
                    <a:p>
                      <a:pPr>
                        <a:lnSpc>
                          <a:spcPts val="2300"/>
                        </a:lnSpc>
                      </a:pPr>
                      <a:endParaRPr lang="zh-TW" altLang="en-US" dirty="0"/>
                    </a:p>
                  </a:txBody>
                  <a:tcPr/>
                </a:tc>
                <a:tc rowSpan="2" hMerge="1">
                  <a:txBody>
                    <a:bodyPr/>
                    <a:lstStyle/>
                    <a:p>
                      <a:endParaRPr lang="zh-TW" altLang="en-US" dirty="0"/>
                    </a:p>
                  </a:txBody>
                  <a:tcPr/>
                </a:tc>
                <a:extLst>
                  <a:ext uri="{0D108BD9-81ED-4DB2-BD59-A6C34878D82A}"/>
                </a:extLst>
              </a:tr>
              <a:tr h="370840">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smtClean="0">
                          <a:latin typeface="微軟正黑體" panose="020B0604030504040204" pitchFamily="34" charset="-120"/>
                          <a:ea typeface="微軟正黑體" panose="020B0604030504040204" pitchFamily="34" charset="-120"/>
                        </a:rPr>
                        <a:t>211</a:t>
                      </a:r>
                      <a:endParaRPr lang="zh-TW" altLang="en-US" sz="1800" b="1" kern="1200" dirty="0" smtClean="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246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smtClean="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lnSpc>
                          <a:spcPts val="2300"/>
                        </a:lnSpc>
                      </a:pPr>
                      <a:r>
                        <a:rPr lang="en-US" altLang="zh-TW" sz="1800" b="1" kern="1200" dirty="0" smtClean="0">
                          <a:latin typeface="微軟正黑體" panose="020B0604030504040204" pitchFamily="34" charset="-120"/>
                          <a:ea typeface="微軟正黑體" panose="020B0604030504040204" pitchFamily="34" charset="-120"/>
                        </a:rPr>
                        <a:t>602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lnSpc>
                          <a:spcPts val="2300"/>
                        </a:lnSpc>
                      </a:pPr>
                      <a:r>
                        <a:rPr lang="zh-TW" altLang="en-US" sz="1400" b="1" kern="1200" dirty="0" smtClean="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extLst>
              </a:tr>
            </a:tbl>
          </a:graphicData>
        </a:graphic>
      </p:graphicFrame>
      <p:sp>
        <p:nvSpPr>
          <p:cNvPr id="23556" name="文字方塊 6"/>
          <p:cNvSpPr txBox="1">
            <a:spLocks noChangeArrowheads="1"/>
          </p:cNvSpPr>
          <p:nvPr/>
        </p:nvSpPr>
        <p:spPr bwMode="auto">
          <a:xfrm>
            <a:off x="568325" y="1055688"/>
            <a:ext cx="11231563" cy="400050"/>
          </a:xfrm>
          <a:prstGeom prst="rect">
            <a:avLst/>
          </a:prstGeom>
          <a:noFill/>
          <a:ln w="9525">
            <a:noFill/>
            <a:miter lim="800000"/>
            <a:headEnd/>
            <a:tailEnd/>
          </a:ln>
        </p:spPr>
        <p:txBody>
          <a:bodyPr>
            <a:spAutoFit/>
          </a:bodyPr>
          <a:lstStyle/>
          <a:p>
            <a:r>
              <a:rPr kumimoji="0" lang="en-US" altLang="zh-TW" sz="2000" b="1">
                <a:latin typeface="微軟正黑體" pitchFamily="34" charset="-120"/>
                <a:ea typeface="微軟正黑體" pitchFamily="34" charset="-120"/>
              </a:rPr>
              <a:t>109</a:t>
            </a:r>
            <a:r>
              <a:rPr kumimoji="0" lang="zh-TW" altLang="en-US" sz="2000" b="1">
                <a:latin typeface="微軟正黑體" pitchFamily="34" charset="-120"/>
                <a:ea typeface="微軟正黑體" pitchFamily="34" charset="-120"/>
              </a:rPr>
              <a:t>學年度五專優先免試入學各招生學校（計</a:t>
            </a:r>
            <a:r>
              <a:rPr kumimoji="0" lang="en-US" altLang="zh-TW" sz="2000" b="1">
                <a:latin typeface="微軟正黑體" pitchFamily="34" charset="-120"/>
                <a:ea typeface="微軟正黑體" pitchFamily="34" charset="-120"/>
              </a:rPr>
              <a:t>46</a:t>
            </a:r>
            <a:r>
              <a:rPr kumimoji="0" lang="zh-TW" altLang="en-US" sz="2000" b="1">
                <a:latin typeface="微軟正黑體" pitchFamily="34" charset="-120"/>
                <a:ea typeface="微軟正黑體" pitchFamily="34" charset="-120"/>
              </a:rPr>
              <a:t>校，其中</a:t>
            </a:r>
            <a:r>
              <a:rPr kumimoji="0" lang="en-US" altLang="zh-TW" sz="2000" b="1">
                <a:latin typeface="微軟正黑體" pitchFamily="34" charset="-120"/>
                <a:ea typeface="微軟正黑體" pitchFamily="34" charset="-120"/>
              </a:rPr>
              <a:t>9</a:t>
            </a:r>
            <a:r>
              <a:rPr kumimoji="0" lang="zh-TW" altLang="en-US" sz="2000" b="1">
                <a:latin typeface="微軟正黑體" pitchFamily="34" charset="-120"/>
                <a:ea typeface="微軟正黑體" pitchFamily="34" charset="-120"/>
              </a:rPr>
              <a:t>校為國立校院，</a:t>
            </a:r>
            <a:r>
              <a:rPr kumimoji="0" lang="en-US" altLang="zh-TW" sz="2000" b="1">
                <a:latin typeface="微軟正黑體" pitchFamily="34" charset="-120"/>
                <a:ea typeface="微軟正黑體" pitchFamily="34" charset="-120"/>
              </a:rPr>
              <a:t>37</a:t>
            </a:r>
            <a:r>
              <a:rPr kumimoji="0" lang="zh-TW" altLang="en-US" sz="2000" b="1">
                <a:latin typeface="微軟正黑體" pitchFamily="34" charset="-120"/>
                <a:ea typeface="微軟正黑體" pitchFamily="34" charset="-120"/>
              </a:rPr>
              <a:t>校為私立校院）</a:t>
            </a:r>
          </a:p>
        </p:txBody>
      </p:sp>
      <p:sp>
        <p:nvSpPr>
          <p:cNvPr id="23557" name="文字方塊 133"/>
          <p:cNvSpPr txBox="1">
            <a:spLocks noChangeArrowheads="1"/>
          </p:cNvSpPr>
          <p:nvPr/>
        </p:nvSpPr>
        <p:spPr bwMode="auto">
          <a:xfrm>
            <a:off x="8840788" y="5976938"/>
            <a:ext cx="2376487" cy="400050"/>
          </a:xfrm>
          <a:prstGeom prst="rect">
            <a:avLst/>
          </a:prstGeom>
          <a:noFill/>
          <a:ln w="9525">
            <a:noFill/>
            <a:miter lim="800000"/>
            <a:headEnd/>
            <a:tailEnd/>
          </a:ln>
        </p:spPr>
        <p:txBody>
          <a:bodyPr>
            <a:spAutoFit/>
          </a:bodyPr>
          <a:lstStyle/>
          <a:p>
            <a:r>
              <a:rPr kumimoji="0" lang="zh-TW" altLang="en-US" sz="2000" b="1">
                <a:solidFill>
                  <a:srgbClr val="0033CC"/>
                </a:solidFill>
                <a:latin typeface="微軟正黑體" pitchFamily="34" charset="-120"/>
                <a:ea typeface="微軟正黑體" pitchFamily="34" charset="-120"/>
              </a:rPr>
              <a:t>（依簡章公告為準）</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5432425"/>
            <a:ext cx="12192000" cy="577850"/>
          </a:xfrm>
          <a:prstGeom prst="rect">
            <a:avLst/>
          </a:prstGeom>
          <a:solidFill>
            <a:srgbClr val="FFE389"/>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5602" name="內容版面配置區 2"/>
          <p:cNvSpPr>
            <a:spLocks noGrp="1"/>
          </p:cNvSpPr>
          <p:nvPr>
            <p:ph idx="1"/>
          </p:nvPr>
        </p:nvSpPr>
        <p:spPr>
          <a:xfrm>
            <a:off x="0" y="1292225"/>
            <a:ext cx="11866563" cy="4802188"/>
          </a:xfrm>
        </p:spPr>
        <p:txBody>
          <a:bodyPr/>
          <a:lstStyle/>
          <a:p>
            <a:pPr marL="1828800" lvl="4" indent="0" eaLnBrk="1" hangingPunct="1">
              <a:lnSpc>
                <a:spcPct val="100000"/>
              </a:lnSpc>
              <a:spcBef>
                <a:spcPts val="600"/>
              </a:spcBef>
              <a:spcAft>
                <a:spcPts val="600"/>
              </a:spcAft>
              <a:buFont typeface="Arial" charset="0"/>
              <a:buNone/>
            </a:pPr>
            <a:r>
              <a:rPr lang="en-US" altLang="zh-TW" sz="7200" smtClean="0">
                <a:solidFill>
                  <a:srgbClr val="C00000"/>
                </a:solidFill>
                <a:latin typeface="Verdana" pitchFamily="34" charset="0"/>
              </a:rPr>
              <a:t>   </a:t>
            </a:r>
            <a:r>
              <a:rPr lang="en-US" altLang="zh-TW" sz="7200" b="1" smtClean="0">
                <a:solidFill>
                  <a:srgbClr val="C00000"/>
                </a:solidFill>
                <a:latin typeface="Times New Roman" pitchFamily="18" charset="0"/>
                <a:ea typeface="Verdana" pitchFamily="34" charset="0"/>
                <a:cs typeface="Times New Roman" pitchFamily="18" charset="0"/>
              </a:rPr>
              <a:t>46</a:t>
            </a:r>
            <a:r>
              <a:rPr lang="zh-TW" altLang="en-US" sz="4800" b="1" smtClean="0">
                <a:latin typeface="微軟正黑體" pitchFamily="34" charset="-120"/>
                <a:ea typeface="微軟正黑體" pitchFamily="34" charset="-120"/>
              </a:rPr>
              <a:t>所招生學校</a:t>
            </a:r>
            <a:endParaRPr lang="en-US" altLang="zh-TW" sz="4800" b="1" smtClean="0">
              <a:latin typeface="微軟正黑體" pitchFamily="34" charset="-120"/>
              <a:ea typeface="微軟正黑體" pitchFamily="34" charset="-120"/>
            </a:endParaRPr>
          </a:p>
          <a:p>
            <a:pPr marL="1828800" lvl="4" indent="0" eaLnBrk="1" hangingPunct="1">
              <a:lnSpc>
                <a:spcPct val="100000"/>
              </a:lnSpc>
              <a:spcBef>
                <a:spcPts val="600"/>
              </a:spcBef>
              <a:spcAft>
                <a:spcPts val="600"/>
              </a:spcAft>
              <a:buFont typeface="Arial" charset="0"/>
              <a:buNone/>
            </a:pPr>
            <a:r>
              <a:rPr lang="en-US" altLang="zh-TW" sz="4800" b="1" smtClean="0">
                <a:latin typeface="微軟正黑體" pitchFamily="34" charset="-120"/>
                <a:ea typeface="微軟正黑體" pitchFamily="34" charset="-120"/>
              </a:rPr>
              <a:t>            </a:t>
            </a:r>
            <a:r>
              <a:rPr lang="en-US" altLang="zh-TW" sz="7200" b="1" smtClean="0">
                <a:solidFill>
                  <a:srgbClr val="C00000"/>
                </a:solidFill>
                <a:latin typeface="Times New Roman" pitchFamily="18" charset="0"/>
              </a:rPr>
              <a:t>194</a:t>
            </a:r>
            <a:r>
              <a:rPr lang="zh-TW" altLang="en-US" sz="5500" b="1" smtClean="0">
                <a:latin typeface="微軟正黑體" pitchFamily="34" charset="-120"/>
                <a:ea typeface="微軟正黑體" pitchFamily="34" charset="-120"/>
              </a:rPr>
              <a:t>個科（組）</a:t>
            </a:r>
            <a:endParaRPr lang="en-US" altLang="zh-TW" sz="5500" b="1" smtClean="0">
              <a:latin typeface="微軟正黑體" pitchFamily="34" charset="-120"/>
              <a:ea typeface="微軟正黑體" pitchFamily="34" charset="-120"/>
            </a:endParaRPr>
          </a:p>
          <a:p>
            <a:pPr marL="1828800" lvl="4" indent="0" eaLnBrk="1" hangingPunct="1">
              <a:lnSpc>
                <a:spcPct val="100000"/>
              </a:lnSpc>
              <a:spcBef>
                <a:spcPts val="1800"/>
              </a:spcBef>
              <a:spcAft>
                <a:spcPts val="1200"/>
              </a:spcAft>
              <a:buFont typeface="Arial" charset="0"/>
              <a:buNone/>
            </a:pPr>
            <a:r>
              <a:rPr lang="zh-TW" altLang="en-US" sz="7200" smtClean="0">
                <a:solidFill>
                  <a:srgbClr val="C00000"/>
                </a:solidFill>
                <a:latin typeface="Verdana" pitchFamily="34" charset="0"/>
              </a:rPr>
              <a:t>　        </a:t>
            </a:r>
            <a:r>
              <a:rPr lang="en-US" altLang="zh-TW" sz="7200" b="1" smtClean="0">
                <a:solidFill>
                  <a:srgbClr val="C00000"/>
                </a:solidFill>
                <a:latin typeface="Times New Roman" pitchFamily="18" charset="0"/>
              </a:rPr>
              <a:t>14,036</a:t>
            </a:r>
            <a:r>
              <a:rPr lang="zh-TW" altLang="en-US" sz="5500" b="1" smtClean="0">
                <a:latin typeface="微軟正黑體" pitchFamily="34" charset="-120"/>
                <a:ea typeface="微軟正黑體" pitchFamily="34" charset="-120"/>
              </a:rPr>
              <a:t>個招生名額</a:t>
            </a:r>
            <a:endParaRPr lang="en-US" altLang="zh-TW" sz="5500" b="1" smtClean="0">
              <a:latin typeface="微軟正黑體" pitchFamily="34" charset="-120"/>
              <a:ea typeface="微軟正黑體" pitchFamily="34" charset="-120"/>
            </a:endParaRPr>
          </a:p>
          <a:p>
            <a:pPr marL="1828800" lvl="4" indent="0" eaLnBrk="1" hangingPunct="1">
              <a:lnSpc>
                <a:spcPts val="3000"/>
              </a:lnSpc>
              <a:spcBef>
                <a:spcPts val="600"/>
              </a:spcBef>
              <a:spcAft>
                <a:spcPts val="1200"/>
              </a:spcAft>
              <a:buFont typeface="Arial" charset="0"/>
              <a:buNone/>
            </a:pPr>
            <a:r>
              <a:rPr lang="zh-TW" altLang="en-US" sz="3000" b="1" smtClean="0">
                <a:solidFill>
                  <a:srgbClr val="0033CC"/>
                </a:solidFill>
                <a:latin typeface="微軟正黑體" pitchFamily="34" charset="-120"/>
                <a:ea typeface="微軟正黑體" pitchFamily="34" charset="-120"/>
              </a:rPr>
              <a:t>（一般生</a:t>
            </a:r>
            <a:r>
              <a:rPr lang="en-US" altLang="zh-TW" sz="3600" b="1" smtClean="0">
                <a:solidFill>
                  <a:srgbClr val="0033CC"/>
                </a:solidFill>
                <a:latin typeface="Verdana" pitchFamily="34" charset="0"/>
              </a:rPr>
              <a:t>11,686</a:t>
            </a:r>
            <a:r>
              <a:rPr lang="zh-TW" altLang="en-US" sz="3000" b="1" smtClean="0">
                <a:solidFill>
                  <a:srgbClr val="0033CC"/>
                </a:solidFill>
                <a:latin typeface="Verdana" pitchFamily="34" charset="0"/>
              </a:rPr>
              <a:t>、</a:t>
            </a:r>
            <a:r>
              <a:rPr lang="zh-TW" altLang="en-US" sz="3000" b="1" smtClean="0">
                <a:solidFill>
                  <a:srgbClr val="0033CC"/>
                </a:solidFill>
                <a:latin typeface="微軟正黑體" pitchFamily="34" charset="-120"/>
                <a:ea typeface="微軟正黑體" pitchFamily="34" charset="-120"/>
              </a:rPr>
              <a:t>大陸長期探親子女</a:t>
            </a:r>
            <a:r>
              <a:rPr lang="en-US" altLang="zh-TW" sz="3600" b="1" smtClean="0">
                <a:solidFill>
                  <a:srgbClr val="0033CC"/>
                </a:solidFill>
                <a:latin typeface="Verdana" pitchFamily="34" charset="0"/>
              </a:rPr>
              <a:t>148</a:t>
            </a:r>
            <a:r>
              <a:rPr lang="zh-TW" altLang="en-US" sz="3000" b="1" smtClean="0">
                <a:solidFill>
                  <a:srgbClr val="0033CC"/>
                </a:solidFill>
                <a:latin typeface="微軟正黑體" pitchFamily="34" charset="-120"/>
                <a:ea typeface="微軟正黑體" pitchFamily="34" charset="-120"/>
              </a:rPr>
              <a:t>、特種生</a:t>
            </a:r>
            <a:r>
              <a:rPr lang="en-US" altLang="zh-TW" sz="3600" b="1" smtClean="0">
                <a:solidFill>
                  <a:srgbClr val="0033CC"/>
                </a:solidFill>
                <a:latin typeface="Verdana" pitchFamily="34" charset="0"/>
              </a:rPr>
              <a:t>2,202</a:t>
            </a:r>
            <a:r>
              <a:rPr lang="zh-TW" altLang="en-US" sz="3000" b="1" smtClean="0">
                <a:solidFill>
                  <a:srgbClr val="0033CC"/>
                </a:solidFill>
                <a:latin typeface="Verdana" pitchFamily="34" charset="0"/>
              </a:rPr>
              <a:t>）</a:t>
            </a:r>
            <a:r>
              <a:rPr lang="en-US" altLang="zh-TW" sz="3000" b="1" smtClean="0">
                <a:solidFill>
                  <a:srgbClr val="0033CC"/>
                </a:solidFill>
                <a:latin typeface="Verdana" pitchFamily="34" charset="0"/>
              </a:rPr>
              <a:t/>
            </a:r>
            <a:br>
              <a:rPr lang="en-US" altLang="zh-TW" sz="3000" b="1" smtClean="0">
                <a:solidFill>
                  <a:srgbClr val="0033CC"/>
                </a:solidFill>
                <a:latin typeface="Verdana" pitchFamily="34" charset="0"/>
              </a:rPr>
            </a:br>
            <a:r>
              <a:rPr lang="en-US" altLang="zh-TW" sz="3000" b="1" smtClean="0">
                <a:solidFill>
                  <a:srgbClr val="0033CC"/>
                </a:solidFill>
                <a:latin typeface="Verdana" pitchFamily="34" charset="0"/>
              </a:rPr>
              <a:t>   </a:t>
            </a:r>
            <a:r>
              <a:rPr lang="en-US" altLang="zh-TW" sz="2000" b="1" smtClean="0">
                <a:solidFill>
                  <a:srgbClr val="C00000"/>
                </a:solidFill>
                <a:latin typeface="新細明體" charset="-120"/>
              </a:rPr>
              <a:t>※ </a:t>
            </a:r>
            <a:r>
              <a:rPr lang="zh-TW" altLang="en-US" sz="2000" b="1" smtClean="0">
                <a:solidFill>
                  <a:srgbClr val="C00000"/>
                </a:solidFill>
                <a:latin typeface="微軟正黑體" pitchFamily="34" charset="-120"/>
                <a:ea typeface="微軟正黑體" pitchFamily="34" charset="-120"/>
              </a:rPr>
              <a:t>特種生：原住民、身障生、政府派外子女、境外科技人才子女、蒙藏生、僑生、退伍軍人。</a:t>
            </a:r>
            <a:endParaRPr lang="en-US" altLang="zh-TW" sz="2300" b="1" smtClean="0">
              <a:solidFill>
                <a:srgbClr val="C00000"/>
              </a:solidFill>
            </a:endParaRPr>
          </a:p>
          <a:p>
            <a:pPr marL="0" indent="0" eaLnBrk="1" hangingPunct="1">
              <a:buFont typeface="Arial" charset="0"/>
              <a:buNone/>
            </a:pPr>
            <a:endParaRPr lang="en-US" altLang="zh-TW" sz="4800" smtClean="0">
              <a:solidFill>
                <a:srgbClr val="0070C0"/>
              </a:solidFill>
            </a:endParaRPr>
          </a:p>
          <a:p>
            <a:pPr marL="0" indent="0" eaLnBrk="1" hangingPunct="1">
              <a:buFont typeface="Arial" charset="0"/>
              <a:buNone/>
            </a:pPr>
            <a:endParaRPr lang="en-US" altLang="zh-TW" smtClean="0"/>
          </a:p>
          <a:p>
            <a:pPr marL="0" indent="0" eaLnBrk="1" hangingPunct="1">
              <a:buFont typeface="Arial" charset="0"/>
              <a:buNone/>
            </a:pPr>
            <a:endParaRPr lang="zh-TW" altLang="en-US" smtClean="0"/>
          </a:p>
        </p:txBody>
      </p:sp>
      <p:sp>
        <p:nvSpPr>
          <p:cNvPr id="25603" name="標題 1"/>
          <p:cNvSpPr>
            <a:spLocks noGrp="1"/>
          </p:cNvSpPr>
          <p:nvPr>
            <p:ph type="title"/>
          </p:nvPr>
        </p:nvSpPr>
        <p:spPr/>
        <p:txBody>
          <a:bodyPr/>
          <a:lstStyle/>
          <a:p>
            <a:pPr eaLnBrk="1" hangingPunct="1"/>
            <a:r>
              <a:rPr lang="zh-TW" altLang="en-US" b="1" smtClean="0">
                <a:solidFill>
                  <a:srgbClr val="002060"/>
                </a:solidFill>
                <a:latin typeface="微軟正黑體" pitchFamily="34" charset="-120"/>
                <a:ea typeface="微軟正黑體" pitchFamily="34" charset="-120"/>
              </a:rPr>
              <a:t>壹、五專優先</a:t>
            </a:r>
            <a:r>
              <a:rPr lang="zh-TW" altLang="zh-TW" b="1" smtClean="0">
                <a:solidFill>
                  <a:srgbClr val="002060"/>
                </a:solidFill>
                <a:latin typeface="微軟正黑體" pitchFamily="34" charset="-120"/>
                <a:ea typeface="微軟正黑體" pitchFamily="34" charset="-120"/>
              </a:rPr>
              <a:t>免試</a:t>
            </a:r>
            <a:r>
              <a:rPr lang="zh-TW" altLang="en-US" b="1" smtClean="0">
                <a:solidFill>
                  <a:srgbClr val="002060"/>
                </a:solidFill>
                <a:latin typeface="微軟正黑體" pitchFamily="34" charset="-120"/>
                <a:ea typeface="微軟正黑體" pitchFamily="34" charset="-120"/>
              </a:rPr>
              <a:t>入學</a:t>
            </a:r>
            <a:r>
              <a:rPr lang="en-US" altLang="zh-TW" b="1" smtClean="0">
                <a:solidFill>
                  <a:srgbClr val="002060"/>
                </a:solidFill>
                <a:latin typeface="微軟正黑體" pitchFamily="34" charset="-120"/>
                <a:ea typeface="微軟正黑體" pitchFamily="34" charset="-120"/>
              </a:rPr>
              <a:t>-</a:t>
            </a:r>
            <a:r>
              <a:rPr lang="zh-TW" altLang="zh-TW" sz="3600" b="1" smtClean="0">
                <a:solidFill>
                  <a:srgbClr val="002060"/>
                </a:solidFill>
                <a:latin typeface="微軟正黑體" pitchFamily="34" charset="-120"/>
                <a:ea typeface="微軟正黑體" pitchFamily="34" charset="-120"/>
              </a:rPr>
              <a:t>招生名額</a:t>
            </a:r>
            <a:r>
              <a:rPr lang="zh-TW" altLang="en-US" b="1" smtClean="0">
                <a:solidFill>
                  <a:srgbClr val="002060"/>
                </a:solidFill>
                <a:latin typeface="微軟正黑體" pitchFamily="34" charset="-120"/>
                <a:ea typeface="微軟正黑體" pitchFamily="34" charset="-120"/>
              </a:rPr>
              <a:t>（</a:t>
            </a:r>
            <a:r>
              <a:rPr lang="en-US" altLang="zh-TW" b="1" smtClean="0">
                <a:solidFill>
                  <a:srgbClr val="002060"/>
                </a:solidFill>
                <a:latin typeface="微軟正黑體" pitchFamily="34" charset="-120"/>
                <a:ea typeface="微軟正黑體" pitchFamily="34" charset="-120"/>
              </a:rPr>
              <a:t>4/4</a:t>
            </a:r>
            <a:r>
              <a:rPr lang="zh-TW" altLang="en-US" b="1" smtClean="0">
                <a:solidFill>
                  <a:srgbClr val="002060"/>
                </a:solidFill>
                <a:latin typeface="微軟正黑體" pitchFamily="34" charset="-120"/>
                <a:ea typeface="微軟正黑體" pitchFamily="34" charset="-120"/>
              </a:rPr>
              <a:t>）</a:t>
            </a:r>
            <a:endParaRPr lang="zh-TW" altLang="en-US" smtClean="0">
              <a:solidFill>
                <a:srgbClr val="002060"/>
              </a:solidFill>
              <a:latin typeface="微軟正黑體" pitchFamily="34" charset="-120"/>
              <a:ea typeface="微軟正黑體" pitchFamily="34" charset="-120"/>
            </a:endParaRPr>
          </a:p>
        </p:txBody>
      </p:sp>
      <p:pic>
        <p:nvPicPr>
          <p:cNvPr id="25604" name="圖片 6"/>
          <p:cNvPicPr>
            <a:picLocks noChangeAspect="1"/>
          </p:cNvPicPr>
          <p:nvPr/>
        </p:nvPicPr>
        <p:blipFill>
          <a:blip r:embed="rId3"/>
          <a:srcRect/>
          <a:stretch>
            <a:fillRect/>
          </a:stretch>
        </p:blipFill>
        <p:spPr bwMode="auto">
          <a:xfrm>
            <a:off x="838200" y="1401763"/>
            <a:ext cx="2154238" cy="1433512"/>
          </a:xfrm>
          <a:prstGeom prst="rect">
            <a:avLst/>
          </a:prstGeom>
          <a:noFill/>
          <a:ln w="9525">
            <a:noFill/>
            <a:miter lim="800000"/>
            <a:headEnd/>
            <a:tailEnd/>
          </a:ln>
        </p:spPr>
      </p:pic>
      <p:sp>
        <p:nvSpPr>
          <p:cNvPr id="25605" name="投影片編號版面配置區 1"/>
          <p:cNvSpPr>
            <a:spLocks noGrp="1"/>
          </p:cNvSpPr>
          <p:nvPr>
            <p:ph type="sldNum" sz="quarter" idx="11"/>
          </p:nvPr>
        </p:nvSpPr>
        <p:spPr bwMode="auto">
          <a:xfrm>
            <a:off x="11606213" y="6365875"/>
            <a:ext cx="471487" cy="365125"/>
          </a:xfrm>
          <a:ln>
            <a:miter lim="800000"/>
            <a:headEnd/>
            <a:tailEnd/>
          </a:ln>
        </p:spPr>
        <p:txBody>
          <a:bodyPr wrap="square" numCol="1" anchorCtr="0" compatLnSpc="1">
            <a:prstTxWarp prst="textNoShape">
              <a:avLst/>
            </a:prstTxWarp>
          </a:bodyPr>
          <a:lstStyle/>
          <a:p>
            <a:pPr algn="ctr" fontAlgn="base">
              <a:spcBef>
                <a:spcPct val="0"/>
              </a:spcBef>
              <a:spcAft>
                <a:spcPct val="0"/>
              </a:spcAft>
              <a:defRPr/>
            </a:pPr>
            <a:fld id="{444E6BAE-402F-4D7C-92ED-DF38D35F325E}" type="slidenum">
              <a:rPr lang="zh-TW" altLang="en-US" sz="2000">
                <a:solidFill>
                  <a:schemeClr val="tx1"/>
                </a:solidFill>
                <a:latin typeface="Arial" charset="0"/>
              </a:rPr>
              <a:pPr algn="ctr" fontAlgn="base">
                <a:spcBef>
                  <a:spcPct val="0"/>
                </a:spcBef>
                <a:spcAft>
                  <a:spcPct val="0"/>
                </a:spcAft>
                <a:defRPr/>
              </a:pPr>
              <a:t>6</a:t>
            </a:fld>
            <a:endParaRPr lang="en-US" altLang="zh-TW" sz="2000">
              <a:solidFill>
                <a:schemeClr val="tx1"/>
              </a:solidFill>
              <a:latin typeface="Arial" charset="0"/>
            </a:endParaRPr>
          </a:p>
        </p:txBody>
      </p:sp>
      <p:grpSp>
        <p:nvGrpSpPr>
          <p:cNvPr id="25606" name="群組 80"/>
          <p:cNvGrpSpPr>
            <a:grpSpLocks/>
          </p:cNvGrpSpPr>
          <p:nvPr/>
        </p:nvGrpSpPr>
        <p:grpSpPr bwMode="auto">
          <a:xfrm>
            <a:off x="2868613" y="4167188"/>
            <a:ext cx="1947862" cy="1174750"/>
            <a:chOff x="6948488" y="633017"/>
            <a:chExt cx="1947863" cy="1175148"/>
          </a:xfrm>
        </p:grpSpPr>
        <p:sp>
          <p:nvSpPr>
            <p:cNvPr id="25656" name="îṣľíďè"/>
            <p:cNvSpPr>
              <a:spLocks/>
            </p:cNvSpPr>
            <p:nvPr/>
          </p:nvSpPr>
          <p:spPr bwMode="auto">
            <a:xfrm>
              <a:off x="8099823" y="815183"/>
              <a:ext cx="794147" cy="753666"/>
            </a:xfrm>
            <a:custGeom>
              <a:avLst/>
              <a:gdLst>
                <a:gd name="T0" fmla="*/ 1770677855 w 256"/>
                <a:gd name="T1" fmla="*/ 125052746 h 243"/>
                <a:gd name="T2" fmla="*/ 2147483647 w 256"/>
                <a:gd name="T3" fmla="*/ 740689306 h 243"/>
                <a:gd name="T4" fmla="*/ 2147483647 w 256"/>
                <a:gd name="T5" fmla="*/ 875359966 h 243"/>
                <a:gd name="T6" fmla="*/ 2147483647 w 256"/>
                <a:gd name="T7" fmla="*/ 1067746345 h 243"/>
                <a:gd name="T8" fmla="*/ 2147483647 w 256"/>
                <a:gd name="T9" fmla="*/ 1365946784 h 243"/>
                <a:gd name="T10" fmla="*/ 2147483647 w 256"/>
                <a:gd name="T11" fmla="*/ 1577571802 h 243"/>
                <a:gd name="T12" fmla="*/ 2147483647 w 256"/>
                <a:gd name="T13" fmla="*/ 1808435845 h 243"/>
                <a:gd name="T14" fmla="*/ 2147483647 w 256"/>
                <a:gd name="T15" fmla="*/ 1923867673 h 243"/>
                <a:gd name="T16" fmla="*/ 2147483647 w 256"/>
                <a:gd name="T17" fmla="*/ 2135492690 h 243"/>
                <a:gd name="T18" fmla="*/ 2059374969 w 256"/>
                <a:gd name="T19" fmla="*/ 2147483647 h 243"/>
                <a:gd name="T20" fmla="*/ 1818795075 w 256"/>
                <a:gd name="T21" fmla="*/ 2147483647 h 243"/>
                <a:gd name="T22" fmla="*/ 1674446518 w 256"/>
                <a:gd name="T23" fmla="*/ 2147483647 h 243"/>
                <a:gd name="T24" fmla="*/ 1578211691 w 256"/>
                <a:gd name="T25" fmla="*/ 2147483647 h 243"/>
                <a:gd name="T26" fmla="*/ 1347254620 w 256"/>
                <a:gd name="T27" fmla="*/ 2147483647 h 243"/>
                <a:gd name="T28" fmla="*/ 1164411667 w 256"/>
                <a:gd name="T29" fmla="*/ 2147483647 h 243"/>
                <a:gd name="T30" fmla="*/ 279074387 w 256"/>
                <a:gd name="T31" fmla="*/ 2147483647 h 243"/>
                <a:gd name="T32" fmla="*/ 76985714 w 256"/>
                <a:gd name="T33" fmla="*/ 2147483647 h 243"/>
                <a:gd name="T34" fmla="*/ 38494408 w 256"/>
                <a:gd name="T35" fmla="*/ 2077776776 h 243"/>
                <a:gd name="T36" fmla="*/ 96231362 w 256"/>
                <a:gd name="T37" fmla="*/ 1721863525 h 243"/>
                <a:gd name="T38" fmla="*/ 221334344 w 256"/>
                <a:gd name="T39" fmla="*/ 1635288103 h 243"/>
                <a:gd name="T40" fmla="*/ 259828740 w 256"/>
                <a:gd name="T41" fmla="*/ 1510238120 h 243"/>
                <a:gd name="T42" fmla="*/ 105854209 w 256"/>
                <a:gd name="T43" fmla="*/ 1404424060 h 243"/>
                <a:gd name="T44" fmla="*/ 134725782 w 256"/>
                <a:gd name="T45" fmla="*/ 1202416811 h 243"/>
                <a:gd name="T46" fmla="*/ 298320034 w 256"/>
                <a:gd name="T47" fmla="*/ 1067746345 h 243"/>
                <a:gd name="T48" fmla="*/ 317568784 w 256"/>
                <a:gd name="T49" fmla="*/ 1019651301 h 243"/>
                <a:gd name="T50" fmla="*/ 202088649 w 256"/>
                <a:gd name="T51" fmla="*/ 904219473 h 243"/>
                <a:gd name="T52" fmla="*/ 230957168 w 256"/>
                <a:gd name="T53" fmla="*/ 759927944 h 243"/>
                <a:gd name="T54" fmla="*/ 346437254 w 256"/>
                <a:gd name="T55" fmla="*/ 654113884 h 243"/>
                <a:gd name="T56" fmla="*/ 692874508 w 256"/>
                <a:gd name="T57" fmla="*/ 115431876 h 243"/>
                <a:gd name="T58" fmla="*/ 923831773 w 256"/>
                <a:gd name="T59" fmla="*/ 76954576 h 243"/>
                <a:gd name="T60" fmla="*/ 1376126193 w 256"/>
                <a:gd name="T61" fmla="*/ 0 h 243"/>
                <a:gd name="T62" fmla="*/ 1770677855 w 256"/>
                <a:gd name="T63" fmla="*/ 163530022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6"/>
                <a:gd name="T97" fmla="*/ 0 h 243"/>
                <a:gd name="T98" fmla="*/ 256 w 256"/>
                <a:gd name="T99" fmla="*/ 243 h 2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w="9525">
              <a:noFill/>
              <a:round/>
              <a:headEnd/>
              <a:tailEnd/>
            </a:ln>
          </p:spPr>
          <p:txBody>
            <a:bodyPr anchor="ctr"/>
            <a:lstStyle/>
            <a:p>
              <a:endParaRPr lang="zh-TW" altLang="en-US"/>
            </a:p>
          </p:txBody>
        </p:sp>
        <p:sp>
          <p:nvSpPr>
            <p:cNvPr id="25657" name="íş1íḍe"/>
            <p:cNvSpPr>
              <a:spLocks/>
            </p:cNvSpPr>
            <p:nvPr/>
          </p:nvSpPr>
          <p:spPr bwMode="auto">
            <a:xfrm>
              <a:off x="8546307" y="1249761"/>
              <a:ext cx="350044" cy="403622"/>
            </a:xfrm>
            <a:custGeom>
              <a:avLst/>
              <a:gdLst>
                <a:gd name="T0" fmla="*/ 115152102 w 113"/>
                <a:gd name="T1" fmla="*/ 0 h 130"/>
                <a:gd name="T2" fmla="*/ 902020163 w 113"/>
                <a:gd name="T3" fmla="*/ 1098922863 h 130"/>
                <a:gd name="T4" fmla="*/ 0 w 113"/>
                <a:gd name="T5" fmla="*/ 1214600874 h 130"/>
                <a:gd name="T6" fmla="*/ 115152102 w 113"/>
                <a:gd name="T7" fmla="*/ 0 h 130"/>
                <a:gd name="T8" fmla="*/ 0 60000 65536"/>
                <a:gd name="T9" fmla="*/ 0 60000 65536"/>
                <a:gd name="T10" fmla="*/ 0 60000 65536"/>
                <a:gd name="T11" fmla="*/ 0 60000 65536"/>
                <a:gd name="T12" fmla="*/ 0 w 113"/>
                <a:gd name="T13" fmla="*/ 0 h 130"/>
                <a:gd name="T14" fmla="*/ 113 w 113"/>
                <a:gd name="T15" fmla="*/ 130 h 130"/>
              </a:gdLst>
              <a:ahLst/>
              <a:cxnLst>
                <a:cxn ang="T8">
                  <a:pos x="T0" y="T1"/>
                </a:cxn>
                <a:cxn ang="T9">
                  <a:pos x="T2" y="T3"/>
                </a:cxn>
                <a:cxn ang="T10">
                  <a:pos x="T4" y="T5"/>
                </a:cxn>
                <a:cxn ang="T11">
                  <a:pos x="T6" y="T7"/>
                </a:cxn>
              </a:cxnLst>
              <a:rect l="T12" t="T13" r="T14" b="T15"/>
              <a:pathLst>
                <a:path w="113" h="130">
                  <a:moveTo>
                    <a:pt x="12" y="0"/>
                  </a:moveTo>
                  <a:cubicBezTo>
                    <a:pt x="12" y="0"/>
                    <a:pt x="113" y="98"/>
                    <a:pt x="94" y="114"/>
                  </a:cubicBezTo>
                  <a:cubicBezTo>
                    <a:pt x="75" y="130"/>
                    <a:pt x="0" y="126"/>
                    <a:pt x="0" y="126"/>
                  </a:cubicBezTo>
                  <a:lnTo>
                    <a:pt x="12" y="0"/>
                  </a:lnTo>
                  <a:close/>
                </a:path>
              </a:pathLst>
            </a:custGeom>
            <a:solidFill>
              <a:srgbClr val="990317"/>
            </a:solidFill>
            <a:ln w="9525">
              <a:noFill/>
              <a:round/>
              <a:headEnd/>
              <a:tailEnd/>
            </a:ln>
          </p:spPr>
          <p:txBody>
            <a:bodyPr anchor="ctr"/>
            <a:lstStyle/>
            <a:p>
              <a:endParaRPr lang="zh-TW" altLang="en-US"/>
            </a:p>
          </p:txBody>
        </p:sp>
        <p:sp>
          <p:nvSpPr>
            <p:cNvPr id="25658" name="ï$1ídê"/>
            <p:cNvSpPr>
              <a:spLocks/>
            </p:cNvSpPr>
            <p:nvPr/>
          </p:nvSpPr>
          <p:spPr bwMode="auto">
            <a:xfrm>
              <a:off x="6948488" y="1143795"/>
              <a:ext cx="171450" cy="229791"/>
            </a:xfrm>
            <a:custGeom>
              <a:avLst/>
              <a:gdLst>
                <a:gd name="T0" fmla="*/ 320673854 w 55"/>
                <a:gd name="T1" fmla="*/ 713566166 h 74"/>
                <a:gd name="T2" fmla="*/ 466434466 w 55"/>
                <a:gd name="T3" fmla="*/ 549638302 h 74"/>
                <a:gd name="T4" fmla="*/ 524739919 w 55"/>
                <a:gd name="T5" fmla="*/ 472496874 h 74"/>
                <a:gd name="T6" fmla="*/ 495587193 w 55"/>
                <a:gd name="T7" fmla="*/ 385710342 h 74"/>
                <a:gd name="T8" fmla="*/ 447001394 w 55"/>
                <a:gd name="T9" fmla="*/ 376068440 h 74"/>
                <a:gd name="T10" fmla="*/ 398412380 w 55"/>
                <a:gd name="T11" fmla="*/ 376068440 h 74"/>
                <a:gd name="T12" fmla="*/ 369259653 w 55"/>
                <a:gd name="T13" fmla="*/ 366426538 h 74"/>
                <a:gd name="T14" fmla="*/ 359543117 w 55"/>
                <a:gd name="T15" fmla="*/ 337497726 h 74"/>
                <a:gd name="T16" fmla="*/ 378979307 w 55"/>
                <a:gd name="T17" fmla="*/ 163927912 h 74"/>
                <a:gd name="T18" fmla="*/ 310957318 w 55"/>
                <a:gd name="T19" fmla="*/ 9641905 h 74"/>
                <a:gd name="T20" fmla="*/ 291521127 w 55"/>
                <a:gd name="T21" fmla="*/ 0 h 74"/>
                <a:gd name="T22" fmla="*/ 262368401 w 55"/>
                <a:gd name="T23" fmla="*/ 57857648 h 74"/>
                <a:gd name="T24" fmla="*/ 272088055 w 55"/>
                <a:gd name="T25" fmla="*/ 318210816 h 74"/>
                <a:gd name="T26" fmla="*/ 68022014 w 55"/>
                <a:gd name="T27" fmla="*/ 366426538 h 74"/>
                <a:gd name="T28" fmla="*/ 19436196 w 55"/>
                <a:gd name="T29" fmla="*/ 443568063 h 74"/>
                <a:gd name="T30" fmla="*/ 106891301 w 55"/>
                <a:gd name="T31" fmla="*/ 597854024 h 74"/>
                <a:gd name="T32" fmla="*/ 184629827 w 55"/>
                <a:gd name="T33" fmla="*/ 694279256 h 74"/>
                <a:gd name="T34" fmla="*/ 145760564 w 55"/>
                <a:gd name="T35" fmla="*/ 713566166 h 74"/>
                <a:gd name="T36" fmla="*/ 388695843 w 55"/>
                <a:gd name="T37" fmla="*/ 655708542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4"/>
                <a:gd name="T59" fmla="*/ 55 w 55"/>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w="9525">
              <a:noFill/>
              <a:round/>
              <a:headEnd/>
              <a:tailEnd/>
            </a:ln>
          </p:spPr>
          <p:txBody>
            <a:bodyPr anchor="ctr"/>
            <a:lstStyle/>
            <a:p>
              <a:endParaRPr lang="zh-TW" altLang="en-US"/>
            </a:p>
          </p:txBody>
        </p:sp>
        <p:sp>
          <p:nvSpPr>
            <p:cNvPr id="25659" name="ïŝľiḑé"/>
            <p:cNvSpPr>
              <a:spLocks/>
            </p:cNvSpPr>
            <p:nvPr/>
          </p:nvSpPr>
          <p:spPr bwMode="auto">
            <a:xfrm>
              <a:off x="6977063" y="1277145"/>
              <a:ext cx="114300" cy="65485"/>
            </a:xfrm>
            <a:custGeom>
              <a:avLst/>
              <a:gdLst>
                <a:gd name="T0" fmla="*/ 353094275 w 37"/>
                <a:gd name="T1" fmla="*/ 48621048 h 21"/>
                <a:gd name="T2" fmla="*/ 267205584 w 37"/>
                <a:gd name="T3" fmla="*/ 68066980 h 21"/>
                <a:gd name="T4" fmla="*/ 267205584 w 37"/>
                <a:gd name="T5" fmla="*/ 29172010 h 21"/>
                <a:gd name="T6" fmla="*/ 248120581 w 37"/>
                <a:gd name="T7" fmla="*/ 0 h 21"/>
                <a:gd name="T8" fmla="*/ 171774342 w 37"/>
                <a:gd name="T9" fmla="*/ 68066980 h 21"/>
                <a:gd name="T10" fmla="*/ 85888716 w 37"/>
                <a:gd name="T11" fmla="*/ 77793058 h 21"/>
                <a:gd name="T12" fmla="*/ 28630606 w 37"/>
                <a:gd name="T13" fmla="*/ 77793058 h 21"/>
                <a:gd name="T14" fmla="*/ 0 w 37"/>
                <a:gd name="T15" fmla="*/ 38894970 h 21"/>
                <a:gd name="T16" fmla="*/ 9542504 w 37"/>
                <a:gd name="T17" fmla="*/ 106965080 h 21"/>
                <a:gd name="T18" fmla="*/ 66800624 w 37"/>
                <a:gd name="T19" fmla="*/ 155582997 h 21"/>
                <a:gd name="T20" fmla="*/ 353094275 w 37"/>
                <a:gd name="T21" fmla="*/ 48621048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21"/>
                <a:gd name="T35" fmla="*/ 37 w 37"/>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w="9525">
              <a:noFill/>
              <a:round/>
              <a:headEnd/>
              <a:tailEnd/>
            </a:ln>
          </p:spPr>
          <p:txBody>
            <a:bodyPr anchor="ctr"/>
            <a:lstStyle/>
            <a:p>
              <a:endParaRPr lang="zh-TW" altLang="en-US"/>
            </a:p>
          </p:txBody>
        </p:sp>
        <p:sp>
          <p:nvSpPr>
            <p:cNvPr id="25660" name="íṥľíďé"/>
            <p:cNvSpPr>
              <a:spLocks/>
            </p:cNvSpPr>
            <p:nvPr/>
          </p:nvSpPr>
          <p:spPr bwMode="auto">
            <a:xfrm>
              <a:off x="7286626" y="1243808"/>
              <a:ext cx="407194" cy="564357"/>
            </a:xfrm>
            <a:custGeom>
              <a:avLst/>
              <a:gdLst>
                <a:gd name="T0" fmla="*/ 0 w 342"/>
                <a:gd name="T1" fmla="*/ 588722404 h 541"/>
                <a:gd name="T2" fmla="*/ 11340711 w 342"/>
                <a:gd name="T3" fmla="*/ 0 h 541"/>
                <a:gd name="T4" fmla="*/ 484815630 w 342"/>
                <a:gd name="T5" fmla="*/ 0 h 541"/>
                <a:gd name="T6" fmla="*/ 476309803 w 342"/>
                <a:gd name="T7" fmla="*/ 588722404 h 541"/>
                <a:gd name="T8" fmla="*/ 0 w 342"/>
                <a:gd name="T9" fmla="*/ 588722404 h 541"/>
                <a:gd name="T10" fmla="*/ 0 60000 65536"/>
                <a:gd name="T11" fmla="*/ 0 60000 65536"/>
                <a:gd name="T12" fmla="*/ 0 60000 65536"/>
                <a:gd name="T13" fmla="*/ 0 60000 65536"/>
                <a:gd name="T14" fmla="*/ 0 60000 65536"/>
                <a:gd name="T15" fmla="*/ 0 w 342"/>
                <a:gd name="T16" fmla="*/ 0 h 541"/>
                <a:gd name="T17" fmla="*/ 342 w 342"/>
                <a:gd name="T18" fmla="*/ 541 h 541"/>
              </a:gdLst>
              <a:ahLst/>
              <a:cxnLst>
                <a:cxn ang="T10">
                  <a:pos x="T0" y="T1"/>
                </a:cxn>
                <a:cxn ang="T11">
                  <a:pos x="T2" y="T3"/>
                </a:cxn>
                <a:cxn ang="T12">
                  <a:pos x="T4" y="T5"/>
                </a:cxn>
                <a:cxn ang="T13">
                  <a:pos x="T6" y="T7"/>
                </a:cxn>
                <a:cxn ang="T14">
                  <a:pos x="T8" y="T9"/>
                </a:cxn>
              </a:cxnLst>
              <a:rect l="T15" t="T16" r="T17" b="T18"/>
              <a:pathLst>
                <a:path w="342" h="541">
                  <a:moveTo>
                    <a:pt x="0" y="541"/>
                  </a:moveTo>
                  <a:lnTo>
                    <a:pt x="8" y="0"/>
                  </a:lnTo>
                  <a:lnTo>
                    <a:pt x="342" y="0"/>
                  </a:lnTo>
                  <a:lnTo>
                    <a:pt x="336" y="541"/>
                  </a:lnTo>
                  <a:lnTo>
                    <a:pt x="0" y="541"/>
                  </a:lnTo>
                  <a:close/>
                </a:path>
              </a:pathLst>
            </a:custGeom>
            <a:solidFill>
              <a:srgbClr val="19AF92"/>
            </a:solidFill>
            <a:ln w="9525">
              <a:noFill/>
              <a:round/>
              <a:headEnd/>
              <a:tailEnd/>
            </a:ln>
          </p:spPr>
          <p:txBody>
            <a:bodyPr anchor="ctr"/>
            <a:lstStyle/>
            <a:p>
              <a:endParaRPr lang="zh-TW" altLang="en-US"/>
            </a:p>
          </p:txBody>
        </p:sp>
        <p:sp>
          <p:nvSpPr>
            <p:cNvPr id="25661" name="îšľiḑè"/>
            <p:cNvSpPr>
              <a:spLocks/>
            </p:cNvSpPr>
            <p:nvPr/>
          </p:nvSpPr>
          <p:spPr bwMode="auto">
            <a:xfrm>
              <a:off x="7444979" y="1593852"/>
              <a:ext cx="189310" cy="65485"/>
            </a:xfrm>
            <a:custGeom>
              <a:avLst/>
              <a:gdLst>
                <a:gd name="T0" fmla="*/ 587512770 w 61"/>
                <a:gd name="T1" fmla="*/ 204204033 h 21"/>
                <a:gd name="T2" fmla="*/ 481567472 w 61"/>
                <a:gd name="T3" fmla="*/ 0 h 21"/>
                <a:gd name="T4" fmla="*/ 115575326 w 61"/>
                <a:gd name="T5" fmla="*/ 106965080 h 21"/>
                <a:gd name="T6" fmla="*/ 0 w 61"/>
                <a:gd name="T7" fmla="*/ 194481073 h 21"/>
                <a:gd name="T8" fmla="*/ 587512770 w 61"/>
                <a:gd name="T9" fmla="*/ 204204033 h 21"/>
                <a:gd name="T10" fmla="*/ 0 60000 65536"/>
                <a:gd name="T11" fmla="*/ 0 60000 65536"/>
                <a:gd name="T12" fmla="*/ 0 60000 65536"/>
                <a:gd name="T13" fmla="*/ 0 60000 65536"/>
                <a:gd name="T14" fmla="*/ 0 60000 65536"/>
                <a:gd name="T15" fmla="*/ 0 w 61"/>
                <a:gd name="T16" fmla="*/ 0 h 21"/>
                <a:gd name="T17" fmla="*/ 61 w 61"/>
                <a:gd name="T18" fmla="*/ 21 h 21"/>
              </a:gdLst>
              <a:ahLst/>
              <a:cxnLst>
                <a:cxn ang="T10">
                  <a:pos x="T0" y="T1"/>
                </a:cxn>
                <a:cxn ang="T11">
                  <a:pos x="T2" y="T3"/>
                </a:cxn>
                <a:cxn ang="T12">
                  <a:pos x="T4" y="T5"/>
                </a:cxn>
                <a:cxn ang="T13">
                  <a:pos x="T6" y="T7"/>
                </a:cxn>
                <a:cxn ang="T14">
                  <a:pos x="T8" y="T9"/>
                </a:cxn>
              </a:cxnLst>
              <a:rect l="T15" t="T16" r="T17" b="T18"/>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w="9525">
              <a:noFill/>
              <a:round/>
              <a:headEnd/>
              <a:tailEnd/>
            </a:ln>
          </p:spPr>
          <p:txBody>
            <a:bodyPr anchor="ctr"/>
            <a:lstStyle/>
            <a:p>
              <a:endParaRPr lang="zh-TW" altLang="en-US"/>
            </a:p>
          </p:txBody>
        </p:sp>
        <p:sp>
          <p:nvSpPr>
            <p:cNvPr id="25662" name="î$lïḓê"/>
            <p:cNvSpPr>
              <a:spLocks/>
            </p:cNvSpPr>
            <p:nvPr/>
          </p:nvSpPr>
          <p:spPr bwMode="auto">
            <a:xfrm>
              <a:off x="7193757" y="685404"/>
              <a:ext cx="546497" cy="527447"/>
            </a:xfrm>
            <a:custGeom>
              <a:avLst/>
              <a:gdLst>
                <a:gd name="T0" fmla="*/ 568856797 w 176"/>
                <a:gd name="T1" fmla="*/ 327293253 h 170"/>
                <a:gd name="T2" fmla="*/ 1619792094 w 176"/>
                <a:gd name="T3" fmla="*/ 885620814 h 170"/>
                <a:gd name="T4" fmla="*/ 607422084 w 176"/>
                <a:gd name="T5" fmla="*/ 1501703510 h 170"/>
                <a:gd name="T6" fmla="*/ 568856797 w 176"/>
                <a:gd name="T7" fmla="*/ 327293253 h 170"/>
                <a:gd name="T8" fmla="*/ 0 60000 65536"/>
                <a:gd name="T9" fmla="*/ 0 60000 65536"/>
                <a:gd name="T10" fmla="*/ 0 60000 65536"/>
                <a:gd name="T11" fmla="*/ 0 60000 65536"/>
                <a:gd name="T12" fmla="*/ 0 w 176"/>
                <a:gd name="T13" fmla="*/ 0 h 170"/>
                <a:gd name="T14" fmla="*/ 176 w 176"/>
                <a:gd name="T15" fmla="*/ 170 h 170"/>
              </a:gdLst>
              <a:ahLst/>
              <a:cxnLst>
                <a:cxn ang="T8">
                  <a:pos x="T0" y="T1"/>
                </a:cxn>
                <a:cxn ang="T9">
                  <a:pos x="T2" y="T3"/>
                </a:cxn>
                <a:cxn ang="T10">
                  <a:pos x="T4" y="T5"/>
                </a:cxn>
                <a:cxn ang="T11">
                  <a:pos x="T6" y="T7"/>
                </a:cxn>
              </a:cxnLst>
              <a:rect l="T12" t="T13" r="T14" b="T15"/>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w="9525">
              <a:noFill/>
              <a:round/>
              <a:headEnd/>
              <a:tailEnd/>
            </a:ln>
          </p:spPr>
          <p:txBody>
            <a:bodyPr anchor="ctr"/>
            <a:lstStyle/>
            <a:p>
              <a:endParaRPr lang="zh-TW" altLang="en-US"/>
            </a:p>
          </p:txBody>
        </p:sp>
        <p:sp>
          <p:nvSpPr>
            <p:cNvPr id="25663" name="íṧḷïḋe"/>
            <p:cNvSpPr>
              <a:spLocks/>
            </p:cNvSpPr>
            <p:nvPr/>
          </p:nvSpPr>
          <p:spPr bwMode="auto">
            <a:xfrm>
              <a:off x="7222332" y="933054"/>
              <a:ext cx="104775" cy="152400"/>
            </a:xfrm>
            <a:custGeom>
              <a:avLst/>
              <a:gdLst>
                <a:gd name="T0" fmla="*/ 313378899 w 34"/>
                <a:gd name="T1" fmla="*/ 145100354 h 49"/>
                <a:gd name="T2" fmla="*/ 104460676 w 34"/>
                <a:gd name="T3" fmla="*/ 87060830 h 49"/>
                <a:gd name="T4" fmla="*/ 322876440 w 34"/>
                <a:gd name="T5" fmla="*/ 415955649 h 49"/>
                <a:gd name="T6" fmla="*/ 313378899 w 34"/>
                <a:gd name="T7" fmla="*/ 145100354 h 49"/>
                <a:gd name="T8" fmla="*/ 0 60000 65536"/>
                <a:gd name="T9" fmla="*/ 0 60000 65536"/>
                <a:gd name="T10" fmla="*/ 0 60000 65536"/>
                <a:gd name="T11" fmla="*/ 0 60000 65536"/>
                <a:gd name="T12" fmla="*/ 0 w 34"/>
                <a:gd name="T13" fmla="*/ 0 h 49"/>
                <a:gd name="T14" fmla="*/ 34 w 34"/>
                <a:gd name="T15" fmla="*/ 49 h 49"/>
              </a:gdLst>
              <a:ahLst/>
              <a:cxnLst>
                <a:cxn ang="T8">
                  <a:pos x="T0" y="T1"/>
                </a:cxn>
                <a:cxn ang="T9">
                  <a:pos x="T2" y="T3"/>
                </a:cxn>
                <a:cxn ang="T10">
                  <a:pos x="T4" y="T5"/>
                </a:cxn>
                <a:cxn ang="T11">
                  <a:pos x="T6" y="T7"/>
                </a:cxn>
              </a:cxnLst>
              <a:rect l="T12" t="T13" r="T14" b="T15"/>
              <a:pathLst>
                <a:path w="34" h="49">
                  <a:moveTo>
                    <a:pt x="33" y="15"/>
                  </a:moveTo>
                  <a:cubicBezTo>
                    <a:pt x="33" y="15"/>
                    <a:pt x="22" y="0"/>
                    <a:pt x="11" y="9"/>
                  </a:cubicBezTo>
                  <a:cubicBezTo>
                    <a:pt x="0" y="18"/>
                    <a:pt x="14" y="49"/>
                    <a:pt x="34" y="43"/>
                  </a:cubicBezTo>
                  <a:lnTo>
                    <a:pt x="33" y="15"/>
                  </a:lnTo>
                  <a:close/>
                </a:path>
              </a:pathLst>
            </a:custGeom>
            <a:solidFill>
              <a:srgbClr val="FBCAA6"/>
            </a:solidFill>
            <a:ln w="9525">
              <a:noFill/>
              <a:round/>
              <a:headEnd/>
              <a:tailEnd/>
            </a:ln>
          </p:spPr>
          <p:txBody>
            <a:bodyPr anchor="ctr"/>
            <a:lstStyle/>
            <a:p>
              <a:endParaRPr lang="zh-TW" altLang="en-US"/>
            </a:p>
          </p:txBody>
        </p:sp>
        <p:sp>
          <p:nvSpPr>
            <p:cNvPr id="25664" name="îSļíḑe"/>
            <p:cNvSpPr>
              <a:spLocks/>
            </p:cNvSpPr>
            <p:nvPr/>
          </p:nvSpPr>
          <p:spPr bwMode="auto">
            <a:xfrm>
              <a:off x="7247336" y="971154"/>
              <a:ext cx="79772" cy="92869"/>
            </a:xfrm>
            <a:custGeom>
              <a:avLst/>
              <a:gdLst>
                <a:gd name="T0" fmla="*/ 244752793 w 26"/>
                <a:gd name="T1" fmla="*/ 134161667 h 30"/>
                <a:gd name="T2" fmla="*/ 244752793 w 26"/>
                <a:gd name="T3" fmla="*/ 268323335 h 30"/>
                <a:gd name="T4" fmla="*/ 75307838 w 26"/>
                <a:gd name="T5" fmla="*/ 19165067 h 30"/>
                <a:gd name="T6" fmla="*/ 244752793 w 26"/>
                <a:gd name="T7" fmla="*/ 134161667 h 30"/>
                <a:gd name="T8" fmla="*/ 0 60000 65536"/>
                <a:gd name="T9" fmla="*/ 0 60000 65536"/>
                <a:gd name="T10" fmla="*/ 0 60000 65536"/>
                <a:gd name="T11" fmla="*/ 0 60000 65536"/>
                <a:gd name="T12" fmla="*/ 0 w 26"/>
                <a:gd name="T13" fmla="*/ 0 h 30"/>
                <a:gd name="T14" fmla="*/ 26 w 26"/>
                <a:gd name="T15" fmla="*/ 30 h 30"/>
              </a:gdLst>
              <a:ahLst/>
              <a:cxnLst>
                <a:cxn ang="T8">
                  <a:pos x="T0" y="T1"/>
                </a:cxn>
                <a:cxn ang="T9">
                  <a:pos x="T2" y="T3"/>
                </a:cxn>
                <a:cxn ang="T10">
                  <a:pos x="T4" y="T5"/>
                </a:cxn>
                <a:cxn ang="T11">
                  <a:pos x="T6" y="T7"/>
                </a:cxn>
              </a:cxnLst>
              <a:rect l="T12" t="T13" r="T14" b="T15"/>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w="9525">
              <a:noFill/>
              <a:round/>
              <a:headEnd/>
              <a:tailEnd/>
            </a:ln>
          </p:spPr>
          <p:txBody>
            <a:bodyPr anchor="ctr"/>
            <a:lstStyle/>
            <a:p>
              <a:endParaRPr lang="zh-TW" altLang="en-US"/>
            </a:p>
          </p:txBody>
        </p:sp>
        <p:sp>
          <p:nvSpPr>
            <p:cNvPr id="25665" name="ï$ľídê"/>
            <p:cNvSpPr>
              <a:spLocks/>
            </p:cNvSpPr>
            <p:nvPr/>
          </p:nvSpPr>
          <p:spPr bwMode="auto">
            <a:xfrm>
              <a:off x="7262813" y="973536"/>
              <a:ext cx="64294" cy="40481"/>
            </a:xfrm>
            <a:custGeom>
              <a:avLst/>
              <a:gdLst>
                <a:gd name="T0" fmla="*/ 0 w 21"/>
                <a:gd name="T1" fmla="*/ 58180546 h 13"/>
                <a:gd name="T2" fmla="*/ 0 w 21"/>
                <a:gd name="T3" fmla="*/ 58180546 h 13"/>
                <a:gd name="T4" fmla="*/ 0 w 21"/>
                <a:gd name="T5" fmla="*/ 48483780 h 13"/>
                <a:gd name="T6" fmla="*/ 18746293 w 21"/>
                <a:gd name="T7" fmla="*/ 19393513 h 13"/>
                <a:gd name="T8" fmla="*/ 28120973 w 21"/>
                <a:gd name="T9" fmla="*/ 19393513 h 13"/>
                <a:gd name="T10" fmla="*/ 28120973 w 21"/>
                <a:gd name="T11" fmla="*/ 19393513 h 13"/>
                <a:gd name="T12" fmla="*/ 28120973 w 21"/>
                <a:gd name="T13" fmla="*/ 19393513 h 13"/>
                <a:gd name="T14" fmla="*/ 28120973 w 21"/>
                <a:gd name="T15" fmla="*/ 19393513 h 13"/>
                <a:gd name="T16" fmla="*/ 28120973 w 21"/>
                <a:gd name="T17" fmla="*/ 19393513 h 13"/>
                <a:gd name="T18" fmla="*/ 28120973 w 21"/>
                <a:gd name="T19" fmla="*/ 19393513 h 13"/>
                <a:gd name="T20" fmla="*/ 28120973 w 21"/>
                <a:gd name="T21" fmla="*/ 19393513 h 13"/>
                <a:gd name="T22" fmla="*/ 28120973 w 21"/>
                <a:gd name="T23" fmla="*/ 19393513 h 13"/>
                <a:gd name="T24" fmla="*/ 37492585 w 21"/>
                <a:gd name="T25" fmla="*/ 19393513 h 13"/>
                <a:gd name="T26" fmla="*/ 37492585 w 21"/>
                <a:gd name="T27" fmla="*/ 19393513 h 13"/>
                <a:gd name="T28" fmla="*/ 46867259 w 21"/>
                <a:gd name="T29" fmla="*/ 19393513 h 13"/>
                <a:gd name="T30" fmla="*/ 46867259 w 21"/>
                <a:gd name="T31" fmla="*/ 19393513 h 13"/>
                <a:gd name="T32" fmla="*/ 56241945 w 21"/>
                <a:gd name="T33" fmla="*/ 19393513 h 13"/>
                <a:gd name="T34" fmla="*/ 93734519 w 21"/>
                <a:gd name="T35" fmla="*/ 29090273 h 13"/>
                <a:gd name="T36" fmla="*/ 112480829 w 21"/>
                <a:gd name="T37" fmla="*/ 48483780 h 13"/>
                <a:gd name="T38" fmla="*/ 131230177 w 21"/>
                <a:gd name="T39" fmla="*/ 58180546 h 13"/>
                <a:gd name="T40" fmla="*/ 159351138 w 21"/>
                <a:gd name="T41" fmla="*/ 87267693 h 13"/>
                <a:gd name="T42" fmla="*/ 196843711 w 21"/>
                <a:gd name="T43" fmla="*/ 126054732 h 13"/>
                <a:gd name="T44" fmla="*/ 187469037 w 21"/>
                <a:gd name="T45" fmla="*/ 106661225 h 13"/>
                <a:gd name="T46" fmla="*/ 178097425 w 21"/>
                <a:gd name="T47" fmla="*/ 87267693 h 13"/>
                <a:gd name="T48" fmla="*/ 159351138 w 21"/>
                <a:gd name="T49" fmla="*/ 67874186 h 13"/>
                <a:gd name="T50" fmla="*/ 149976464 w 21"/>
                <a:gd name="T51" fmla="*/ 48483780 h 13"/>
                <a:gd name="T52" fmla="*/ 103109217 w 21"/>
                <a:gd name="T53" fmla="*/ 9696757 h 13"/>
                <a:gd name="T54" fmla="*/ 84362906 w 21"/>
                <a:gd name="T55" fmla="*/ 0 h 13"/>
                <a:gd name="T56" fmla="*/ 56241945 w 21"/>
                <a:gd name="T57" fmla="*/ 0 h 13"/>
                <a:gd name="T58" fmla="*/ 46867259 w 21"/>
                <a:gd name="T59" fmla="*/ 0 h 13"/>
                <a:gd name="T60" fmla="*/ 46867259 w 21"/>
                <a:gd name="T61" fmla="*/ 0 h 13"/>
                <a:gd name="T62" fmla="*/ 37492585 w 21"/>
                <a:gd name="T63" fmla="*/ 0 h 13"/>
                <a:gd name="T64" fmla="*/ 28120973 w 21"/>
                <a:gd name="T65" fmla="*/ 0 h 13"/>
                <a:gd name="T66" fmla="*/ 28120973 w 21"/>
                <a:gd name="T67" fmla="*/ 0 h 13"/>
                <a:gd name="T68" fmla="*/ 28120973 w 21"/>
                <a:gd name="T69" fmla="*/ 0 h 13"/>
                <a:gd name="T70" fmla="*/ 28120973 w 21"/>
                <a:gd name="T71" fmla="*/ 0 h 13"/>
                <a:gd name="T72" fmla="*/ 18746293 w 21"/>
                <a:gd name="T73" fmla="*/ 9696757 h 13"/>
                <a:gd name="T74" fmla="*/ 9374677 w 21"/>
                <a:gd name="T75" fmla="*/ 9696757 h 13"/>
                <a:gd name="T76" fmla="*/ 0 w 21"/>
                <a:gd name="T77" fmla="*/ 29090273 h 13"/>
                <a:gd name="T78" fmla="*/ 0 w 21"/>
                <a:gd name="T79" fmla="*/ 48483780 h 13"/>
                <a:gd name="T80" fmla="*/ 0 w 21"/>
                <a:gd name="T81" fmla="*/ 58180546 h 13"/>
                <a:gd name="T82" fmla="*/ 0 w 21"/>
                <a:gd name="T83" fmla="*/ 58180546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13"/>
                <a:gd name="T128" fmla="*/ 21 w 21"/>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w="9525">
              <a:noFill/>
              <a:round/>
              <a:headEnd/>
              <a:tailEnd/>
            </a:ln>
          </p:spPr>
          <p:txBody>
            <a:bodyPr anchor="ctr"/>
            <a:lstStyle/>
            <a:p>
              <a:endParaRPr lang="zh-TW" altLang="en-US"/>
            </a:p>
          </p:txBody>
        </p:sp>
        <p:sp>
          <p:nvSpPr>
            <p:cNvPr id="25666" name="ï$ḻíḑé"/>
            <p:cNvSpPr>
              <a:spLocks/>
            </p:cNvSpPr>
            <p:nvPr/>
          </p:nvSpPr>
          <p:spPr bwMode="auto">
            <a:xfrm>
              <a:off x="7647386" y="948533"/>
              <a:ext cx="110728" cy="155972"/>
            </a:xfrm>
            <a:custGeom>
              <a:avLst/>
              <a:gdLst>
                <a:gd name="T0" fmla="*/ 28380202 w 36"/>
                <a:gd name="T1" fmla="*/ 136232191 h 50"/>
                <a:gd name="T2" fmla="*/ 245969941 w 36"/>
                <a:gd name="T3" fmla="*/ 97307806 h 50"/>
                <a:gd name="T4" fmla="*/ 0 w 36"/>
                <a:gd name="T5" fmla="*/ 408696524 h 50"/>
                <a:gd name="T6" fmla="*/ 28380202 w 36"/>
                <a:gd name="T7" fmla="*/ 136232191 h 50"/>
                <a:gd name="T8" fmla="*/ 0 60000 65536"/>
                <a:gd name="T9" fmla="*/ 0 60000 65536"/>
                <a:gd name="T10" fmla="*/ 0 60000 65536"/>
                <a:gd name="T11" fmla="*/ 0 60000 65536"/>
                <a:gd name="T12" fmla="*/ 0 w 36"/>
                <a:gd name="T13" fmla="*/ 0 h 50"/>
                <a:gd name="T14" fmla="*/ 36 w 36"/>
                <a:gd name="T15" fmla="*/ 50 h 50"/>
              </a:gdLst>
              <a:ahLst/>
              <a:cxnLst>
                <a:cxn ang="T8">
                  <a:pos x="T0" y="T1"/>
                </a:cxn>
                <a:cxn ang="T9">
                  <a:pos x="T2" y="T3"/>
                </a:cxn>
                <a:cxn ang="T10">
                  <a:pos x="T4" y="T5"/>
                </a:cxn>
                <a:cxn ang="T11">
                  <a:pos x="T6" y="T7"/>
                </a:cxn>
              </a:cxnLst>
              <a:rect l="T12" t="T13" r="T14" b="T15"/>
              <a:pathLst>
                <a:path w="36" h="50">
                  <a:moveTo>
                    <a:pt x="3" y="14"/>
                  </a:moveTo>
                  <a:cubicBezTo>
                    <a:pt x="3" y="14"/>
                    <a:pt x="15" y="0"/>
                    <a:pt x="26" y="10"/>
                  </a:cubicBezTo>
                  <a:cubicBezTo>
                    <a:pt x="36" y="20"/>
                    <a:pt x="20" y="50"/>
                    <a:pt x="0" y="42"/>
                  </a:cubicBezTo>
                  <a:lnTo>
                    <a:pt x="3" y="14"/>
                  </a:lnTo>
                  <a:close/>
                </a:path>
              </a:pathLst>
            </a:custGeom>
            <a:solidFill>
              <a:srgbClr val="FBCAA6"/>
            </a:solidFill>
            <a:ln w="9525">
              <a:noFill/>
              <a:round/>
              <a:headEnd/>
              <a:tailEnd/>
            </a:ln>
          </p:spPr>
          <p:txBody>
            <a:bodyPr anchor="ctr"/>
            <a:lstStyle/>
            <a:p>
              <a:endParaRPr lang="zh-TW" altLang="en-US"/>
            </a:p>
          </p:txBody>
        </p:sp>
        <p:sp>
          <p:nvSpPr>
            <p:cNvPr id="25667" name="iṧḷîḓê"/>
            <p:cNvSpPr>
              <a:spLocks/>
            </p:cNvSpPr>
            <p:nvPr/>
          </p:nvSpPr>
          <p:spPr bwMode="auto">
            <a:xfrm>
              <a:off x="7647386" y="986633"/>
              <a:ext cx="85725" cy="95250"/>
            </a:xfrm>
            <a:custGeom>
              <a:avLst/>
              <a:gdLst>
                <a:gd name="T0" fmla="*/ 18746221 w 28"/>
                <a:gd name="T1" fmla="*/ 122731179 h 31"/>
                <a:gd name="T2" fmla="*/ 0 w 28"/>
                <a:gd name="T3" fmla="*/ 254901324 h 31"/>
                <a:gd name="T4" fmla="*/ 187468325 w 28"/>
                <a:gd name="T5" fmla="*/ 28323053 h 31"/>
                <a:gd name="T6" fmla="*/ 18746221 w 28"/>
                <a:gd name="T7" fmla="*/ 122731179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w="9525">
              <a:noFill/>
              <a:round/>
              <a:headEnd/>
              <a:tailEnd/>
            </a:ln>
          </p:spPr>
          <p:txBody>
            <a:bodyPr anchor="ctr"/>
            <a:lstStyle/>
            <a:p>
              <a:endParaRPr lang="zh-TW" altLang="en-US"/>
            </a:p>
          </p:txBody>
        </p:sp>
        <p:sp>
          <p:nvSpPr>
            <p:cNvPr id="25668" name="ïş1îḑê"/>
            <p:cNvSpPr>
              <a:spLocks/>
            </p:cNvSpPr>
            <p:nvPr/>
          </p:nvSpPr>
          <p:spPr bwMode="auto">
            <a:xfrm>
              <a:off x="7653338" y="989014"/>
              <a:ext cx="64294" cy="36910"/>
            </a:xfrm>
            <a:custGeom>
              <a:avLst/>
              <a:gdLst>
                <a:gd name="T0" fmla="*/ 196843711 w 21"/>
                <a:gd name="T1" fmla="*/ 66225770 h 12"/>
                <a:gd name="T2" fmla="*/ 196843711 w 21"/>
                <a:gd name="T3" fmla="*/ 66225770 h 12"/>
                <a:gd name="T4" fmla="*/ 196843711 w 21"/>
                <a:gd name="T5" fmla="*/ 56764510 h 12"/>
                <a:gd name="T6" fmla="*/ 178097425 w 21"/>
                <a:gd name="T7" fmla="*/ 28383793 h 12"/>
                <a:gd name="T8" fmla="*/ 168722751 w 21"/>
                <a:gd name="T9" fmla="*/ 28383793 h 12"/>
                <a:gd name="T10" fmla="*/ 168722751 w 21"/>
                <a:gd name="T11" fmla="*/ 28383793 h 12"/>
                <a:gd name="T12" fmla="*/ 168722751 w 21"/>
                <a:gd name="T13" fmla="*/ 28383793 h 12"/>
                <a:gd name="T14" fmla="*/ 168722751 w 21"/>
                <a:gd name="T15" fmla="*/ 28383793 h 12"/>
                <a:gd name="T16" fmla="*/ 168722751 w 21"/>
                <a:gd name="T17" fmla="*/ 28383793 h 12"/>
                <a:gd name="T18" fmla="*/ 168722751 w 21"/>
                <a:gd name="T19" fmla="*/ 28383793 h 12"/>
                <a:gd name="T20" fmla="*/ 168722751 w 21"/>
                <a:gd name="T21" fmla="*/ 28383793 h 12"/>
                <a:gd name="T22" fmla="*/ 168722751 w 21"/>
                <a:gd name="T23" fmla="*/ 18922527 h 12"/>
                <a:gd name="T24" fmla="*/ 168722751 w 21"/>
                <a:gd name="T25" fmla="*/ 18922527 h 12"/>
                <a:gd name="T26" fmla="*/ 159351138 w 21"/>
                <a:gd name="T27" fmla="*/ 18922527 h 12"/>
                <a:gd name="T28" fmla="*/ 159351138 w 21"/>
                <a:gd name="T29" fmla="*/ 18922527 h 12"/>
                <a:gd name="T30" fmla="*/ 149976464 w 21"/>
                <a:gd name="T31" fmla="*/ 18922527 h 12"/>
                <a:gd name="T32" fmla="*/ 149976464 w 21"/>
                <a:gd name="T33" fmla="*/ 18922527 h 12"/>
                <a:gd name="T34" fmla="*/ 103109217 w 21"/>
                <a:gd name="T35" fmla="*/ 28383793 h 12"/>
                <a:gd name="T36" fmla="*/ 84362906 w 21"/>
                <a:gd name="T37" fmla="*/ 47303238 h 12"/>
                <a:gd name="T38" fmla="*/ 65613558 w 21"/>
                <a:gd name="T39" fmla="*/ 56764510 h 12"/>
                <a:gd name="T40" fmla="*/ 28120973 w 21"/>
                <a:gd name="T41" fmla="*/ 85148291 h 12"/>
                <a:gd name="T42" fmla="*/ 0 w 21"/>
                <a:gd name="T43" fmla="*/ 113529020 h 12"/>
                <a:gd name="T44" fmla="*/ 0 w 21"/>
                <a:gd name="T45" fmla="*/ 104067760 h 12"/>
                <a:gd name="T46" fmla="*/ 18746293 w 21"/>
                <a:gd name="T47" fmla="*/ 75687031 h 12"/>
                <a:gd name="T48" fmla="*/ 37492585 w 21"/>
                <a:gd name="T49" fmla="*/ 56764510 h 12"/>
                <a:gd name="T50" fmla="*/ 46867259 w 21"/>
                <a:gd name="T51" fmla="*/ 37841977 h 12"/>
                <a:gd name="T52" fmla="*/ 93734519 w 21"/>
                <a:gd name="T53" fmla="*/ 9461263 h 12"/>
                <a:gd name="T54" fmla="*/ 121855503 w 21"/>
                <a:gd name="T55" fmla="*/ 0 h 12"/>
                <a:gd name="T56" fmla="*/ 149976464 w 21"/>
                <a:gd name="T57" fmla="*/ 0 h 12"/>
                <a:gd name="T58" fmla="*/ 149976464 w 21"/>
                <a:gd name="T59" fmla="*/ 0 h 12"/>
                <a:gd name="T60" fmla="*/ 159351138 w 21"/>
                <a:gd name="T61" fmla="*/ 0 h 12"/>
                <a:gd name="T62" fmla="*/ 168722751 w 21"/>
                <a:gd name="T63" fmla="*/ 0 h 12"/>
                <a:gd name="T64" fmla="*/ 168722751 w 21"/>
                <a:gd name="T65" fmla="*/ 9461263 h 12"/>
                <a:gd name="T66" fmla="*/ 178097425 w 21"/>
                <a:gd name="T67" fmla="*/ 9461263 h 12"/>
                <a:gd name="T68" fmla="*/ 178097425 w 21"/>
                <a:gd name="T69" fmla="*/ 9461263 h 12"/>
                <a:gd name="T70" fmla="*/ 178097425 w 21"/>
                <a:gd name="T71" fmla="*/ 9461263 h 12"/>
                <a:gd name="T72" fmla="*/ 178097425 w 21"/>
                <a:gd name="T73" fmla="*/ 9461263 h 12"/>
                <a:gd name="T74" fmla="*/ 187469037 w 21"/>
                <a:gd name="T75" fmla="*/ 18922527 h 12"/>
                <a:gd name="T76" fmla="*/ 196843711 w 21"/>
                <a:gd name="T77" fmla="*/ 37841977 h 12"/>
                <a:gd name="T78" fmla="*/ 196843711 w 21"/>
                <a:gd name="T79" fmla="*/ 56764510 h 12"/>
                <a:gd name="T80" fmla="*/ 196843711 w 21"/>
                <a:gd name="T81" fmla="*/ 66225770 h 12"/>
                <a:gd name="T82" fmla="*/ 196843711 w 21"/>
                <a:gd name="T83" fmla="*/ 6622577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12"/>
                <a:gd name="T128" fmla="*/ 21 w 21"/>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w="9525">
              <a:noFill/>
              <a:round/>
              <a:headEnd/>
              <a:tailEnd/>
            </a:ln>
          </p:spPr>
          <p:txBody>
            <a:bodyPr anchor="ctr"/>
            <a:lstStyle/>
            <a:p>
              <a:endParaRPr lang="zh-TW" altLang="en-US"/>
            </a:p>
          </p:txBody>
        </p:sp>
        <p:sp>
          <p:nvSpPr>
            <p:cNvPr id="25669" name="iṡľíḓê"/>
            <p:cNvSpPr>
              <a:spLocks/>
            </p:cNvSpPr>
            <p:nvPr/>
          </p:nvSpPr>
          <p:spPr bwMode="auto">
            <a:xfrm>
              <a:off x="7435454" y="1128317"/>
              <a:ext cx="100012" cy="171450"/>
            </a:xfrm>
            <a:custGeom>
              <a:avLst/>
              <a:gdLst>
                <a:gd name="T0" fmla="*/ 29303514 w 32"/>
                <a:gd name="T1" fmla="*/ 0 h 55"/>
                <a:gd name="T2" fmla="*/ 312574953 w 32"/>
                <a:gd name="T3" fmla="*/ 9716539 h 55"/>
                <a:gd name="T4" fmla="*/ 302808161 w 32"/>
                <a:gd name="T5" fmla="*/ 447001394 h 55"/>
                <a:gd name="T6" fmla="*/ 156287477 w 32"/>
                <a:gd name="T7" fmla="*/ 534456456 h 55"/>
                <a:gd name="T8" fmla="*/ 0 w 32"/>
                <a:gd name="T9" fmla="*/ 437281740 h 55"/>
                <a:gd name="T10" fmla="*/ 29303514 w 32"/>
                <a:gd name="T11" fmla="*/ 0 h 55"/>
                <a:gd name="T12" fmla="*/ 0 60000 65536"/>
                <a:gd name="T13" fmla="*/ 0 60000 65536"/>
                <a:gd name="T14" fmla="*/ 0 60000 65536"/>
                <a:gd name="T15" fmla="*/ 0 60000 65536"/>
                <a:gd name="T16" fmla="*/ 0 60000 65536"/>
                <a:gd name="T17" fmla="*/ 0 60000 65536"/>
                <a:gd name="T18" fmla="*/ 0 w 32"/>
                <a:gd name="T19" fmla="*/ 0 h 55"/>
                <a:gd name="T20" fmla="*/ 32 w 3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w="9525">
              <a:noFill/>
              <a:round/>
              <a:headEnd/>
              <a:tailEnd/>
            </a:ln>
          </p:spPr>
          <p:txBody>
            <a:bodyPr anchor="ctr"/>
            <a:lstStyle/>
            <a:p>
              <a:endParaRPr lang="zh-TW" altLang="en-US"/>
            </a:p>
          </p:txBody>
        </p:sp>
        <p:sp>
          <p:nvSpPr>
            <p:cNvPr id="25670" name="isliḋè"/>
            <p:cNvSpPr>
              <a:spLocks/>
            </p:cNvSpPr>
            <p:nvPr/>
          </p:nvSpPr>
          <p:spPr bwMode="auto">
            <a:xfrm>
              <a:off x="7439026" y="1178323"/>
              <a:ext cx="96441" cy="86916"/>
            </a:xfrm>
            <a:custGeom>
              <a:avLst/>
              <a:gdLst>
                <a:gd name="T0" fmla="*/ 9678322 w 31"/>
                <a:gd name="T1" fmla="*/ 0 h 28"/>
                <a:gd name="T2" fmla="*/ 290349656 w 31"/>
                <a:gd name="T3" fmla="*/ 19270520 h 28"/>
                <a:gd name="T4" fmla="*/ 300027974 w 31"/>
                <a:gd name="T5" fmla="*/ 183079240 h 28"/>
                <a:gd name="T6" fmla="*/ 154853146 w 31"/>
                <a:gd name="T7" fmla="*/ 269799704 h 28"/>
                <a:gd name="T8" fmla="*/ 0 w 31"/>
                <a:gd name="T9" fmla="*/ 173443983 h 28"/>
                <a:gd name="T10" fmla="*/ 9678322 w 31"/>
                <a:gd name="T11" fmla="*/ 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w="9525">
              <a:noFill/>
              <a:round/>
              <a:headEnd/>
              <a:tailEnd/>
            </a:ln>
          </p:spPr>
          <p:txBody>
            <a:bodyPr anchor="ctr"/>
            <a:lstStyle/>
            <a:p>
              <a:endParaRPr lang="zh-TW" altLang="en-US"/>
            </a:p>
          </p:txBody>
        </p:sp>
        <p:sp>
          <p:nvSpPr>
            <p:cNvPr id="25671" name="iṡ1ídé"/>
            <p:cNvSpPr>
              <a:spLocks/>
            </p:cNvSpPr>
            <p:nvPr/>
          </p:nvSpPr>
          <p:spPr bwMode="auto">
            <a:xfrm>
              <a:off x="7442598" y="1153320"/>
              <a:ext cx="92869" cy="46435"/>
            </a:xfrm>
            <a:custGeom>
              <a:avLst/>
              <a:gdLst>
                <a:gd name="T0" fmla="*/ 9584081 w 30"/>
                <a:gd name="T1" fmla="*/ 0 h 15"/>
                <a:gd name="T2" fmla="*/ 287488396 w 30"/>
                <a:gd name="T3" fmla="*/ 9584185 h 15"/>
                <a:gd name="T4" fmla="*/ 287488396 w 30"/>
                <a:gd name="T5" fmla="*/ 114997844 h 15"/>
                <a:gd name="T6" fmla="*/ 201240929 w 30"/>
                <a:gd name="T7" fmla="*/ 134163112 h 15"/>
                <a:gd name="T8" fmla="*/ 0 w 30"/>
                <a:gd name="T9" fmla="*/ 105413663 h 15"/>
                <a:gd name="T10" fmla="*/ 9584081 w 30"/>
                <a:gd name="T11" fmla="*/ 0 h 15"/>
                <a:gd name="T12" fmla="*/ 0 60000 65536"/>
                <a:gd name="T13" fmla="*/ 0 60000 65536"/>
                <a:gd name="T14" fmla="*/ 0 60000 65536"/>
                <a:gd name="T15" fmla="*/ 0 60000 65536"/>
                <a:gd name="T16" fmla="*/ 0 60000 65536"/>
                <a:gd name="T17" fmla="*/ 0 60000 65536"/>
                <a:gd name="T18" fmla="*/ 0 w 30"/>
                <a:gd name="T19" fmla="*/ 0 h 15"/>
                <a:gd name="T20" fmla="*/ 30 w 3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w="9525">
              <a:noFill/>
              <a:round/>
              <a:headEnd/>
              <a:tailEnd/>
            </a:ln>
          </p:spPr>
          <p:txBody>
            <a:bodyPr anchor="ctr"/>
            <a:lstStyle/>
            <a:p>
              <a:endParaRPr lang="zh-TW" altLang="en-US"/>
            </a:p>
          </p:txBody>
        </p:sp>
        <p:sp>
          <p:nvSpPr>
            <p:cNvPr id="25672" name="ïşliďè"/>
            <p:cNvSpPr>
              <a:spLocks/>
            </p:cNvSpPr>
            <p:nvPr/>
          </p:nvSpPr>
          <p:spPr bwMode="auto">
            <a:xfrm>
              <a:off x="7278292" y="741364"/>
              <a:ext cx="442912" cy="415529"/>
            </a:xfrm>
            <a:custGeom>
              <a:avLst/>
              <a:gdLst>
                <a:gd name="T0" fmla="*/ 9592296 w 143"/>
                <a:gd name="T1" fmla="*/ 615423170 h 134"/>
                <a:gd name="T2" fmla="*/ 652338054 w 143"/>
                <a:gd name="T3" fmla="*/ 1278923644 h 134"/>
                <a:gd name="T4" fmla="*/ 1352637571 w 143"/>
                <a:gd name="T5" fmla="*/ 673116555 h 134"/>
                <a:gd name="T6" fmla="*/ 709894908 w 143"/>
                <a:gd name="T7" fmla="*/ 19232168 h 134"/>
                <a:gd name="T8" fmla="*/ 9592296 w 143"/>
                <a:gd name="T9" fmla="*/ 615423170 h 134"/>
                <a:gd name="T10" fmla="*/ 0 60000 65536"/>
                <a:gd name="T11" fmla="*/ 0 60000 65536"/>
                <a:gd name="T12" fmla="*/ 0 60000 65536"/>
                <a:gd name="T13" fmla="*/ 0 60000 65536"/>
                <a:gd name="T14" fmla="*/ 0 60000 65536"/>
                <a:gd name="T15" fmla="*/ 0 w 143"/>
                <a:gd name="T16" fmla="*/ 0 h 134"/>
                <a:gd name="T17" fmla="*/ 143 w 143"/>
                <a:gd name="T18" fmla="*/ 134 h 134"/>
              </a:gdLst>
              <a:ahLst/>
              <a:cxnLst>
                <a:cxn ang="T10">
                  <a:pos x="T0" y="T1"/>
                </a:cxn>
                <a:cxn ang="T11">
                  <a:pos x="T2" y="T3"/>
                </a:cxn>
                <a:cxn ang="T12">
                  <a:pos x="T4" y="T5"/>
                </a:cxn>
                <a:cxn ang="T13">
                  <a:pos x="T6" y="T7"/>
                </a:cxn>
                <a:cxn ang="T14">
                  <a:pos x="T8" y="T9"/>
                </a:cxn>
              </a:cxnLst>
              <a:rect l="T15" t="T16" r="T17" b="T18"/>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w="9525">
              <a:noFill/>
              <a:round/>
              <a:headEnd/>
              <a:tailEnd/>
            </a:ln>
          </p:spPr>
          <p:txBody>
            <a:bodyPr anchor="ctr"/>
            <a:lstStyle/>
            <a:p>
              <a:endParaRPr lang="zh-TW" altLang="en-US"/>
            </a:p>
          </p:txBody>
        </p:sp>
        <p:sp>
          <p:nvSpPr>
            <p:cNvPr id="25673" name="íşlîḑé"/>
            <p:cNvSpPr>
              <a:spLocks/>
            </p:cNvSpPr>
            <p:nvPr/>
          </p:nvSpPr>
          <p:spPr bwMode="auto">
            <a:xfrm>
              <a:off x="7302104" y="784227"/>
              <a:ext cx="384572" cy="419100"/>
            </a:xfrm>
            <a:custGeom>
              <a:avLst/>
              <a:gdLst>
                <a:gd name="T0" fmla="*/ 0 w 124"/>
                <a:gd name="T1" fmla="*/ 481878052 h 135"/>
                <a:gd name="T2" fmla="*/ 307794082 w 124"/>
                <a:gd name="T3" fmla="*/ 38550986 h 135"/>
                <a:gd name="T4" fmla="*/ 615591266 w 124"/>
                <a:gd name="T5" fmla="*/ 0 h 135"/>
                <a:gd name="T6" fmla="*/ 923385445 w 124"/>
                <a:gd name="T7" fmla="*/ 67462676 h 135"/>
                <a:gd name="T8" fmla="*/ 1077282438 w 124"/>
                <a:gd name="T9" fmla="*/ 404779112 h 135"/>
                <a:gd name="T10" fmla="*/ 1183089334 w 124"/>
                <a:gd name="T11" fmla="*/ 530065217 h 135"/>
                <a:gd name="T12" fmla="*/ 1183089334 w 124"/>
                <a:gd name="T13" fmla="*/ 645718138 h 135"/>
                <a:gd name="T14" fmla="*/ 1125375635 w 124"/>
                <a:gd name="T15" fmla="*/ 915568939 h 135"/>
                <a:gd name="T16" fmla="*/ 933005945 w 124"/>
                <a:gd name="T17" fmla="*/ 1175783354 h 135"/>
                <a:gd name="T18" fmla="*/ 769488258 w 124"/>
                <a:gd name="T19" fmla="*/ 1262521493 h 135"/>
                <a:gd name="T20" fmla="*/ 471311672 w 124"/>
                <a:gd name="T21" fmla="*/ 1272160788 h 135"/>
                <a:gd name="T22" fmla="*/ 269321385 w 124"/>
                <a:gd name="T23" fmla="*/ 1195058841 h 135"/>
                <a:gd name="T24" fmla="*/ 57710621 w 124"/>
                <a:gd name="T25" fmla="*/ 934844425 h 135"/>
                <a:gd name="T26" fmla="*/ 0 w 124"/>
                <a:gd name="T27" fmla="*/ 645718138 h 135"/>
                <a:gd name="T28" fmla="*/ 0 w 124"/>
                <a:gd name="T29" fmla="*/ 481878052 h 135"/>
                <a:gd name="T30" fmla="*/ 0 w 124"/>
                <a:gd name="T31" fmla="*/ 48187805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35"/>
                <a:gd name="T50" fmla="*/ 124 w 124"/>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w="9525">
              <a:noFill/>
              <a:round/>
              <a:headEnd/>
              <a:tailEnd/>
            </a:ln>
          </p:spPr>
          <p:txBody>
            <a:bodyPr anchor="ctr"/>
            <a:lstStyle/>
            <a:p>
              <a:endParaRPr lang="zh-TW" altLang="en-US"/>
            </a:p>
          </p:txBody>
        </p:sp>
        <p:sp>
          <p:nvSpPr>
            <p:cNvPr id="25674" name="iṡļîḋé"/>
            <p:cNvSpPr>
              <a:spLocks/>
            </p:cNvSpPr>
            <p:nvPr/>
          </p:nvSpPr>
          <p:spPr bwMode="auto">
            <a:xfrm>
              <a:off x="7386638" y="967583"/>
              <a:ext cx="58341" cy="65485"/>
            </a:xfrm>
            <a:custGeom>
              <a:avLst/>
              <a:gdLst>
                <a:gd name="T0" fmla="*/ 179140622 w 19"/>
                <a:gd name="T1" fmla="*/ 106965080 h 21"/>
                <a:gd name="T2" fmla="*/ 94285183 w 19"/>
                <a:gd name="T3" fmla="*/ 204204033 h 21"/>
                <a:gd name="T4" fmla="*/ 0 w 19"/>
                <a:gd name="T5" fmla="*/ 106965080 h 21"/>
                <a:gd name="T6" fmla="*/ 94285183 w 19"/>
                <a:gd name="T7" fmla="*/ 0 h 21"/>
                <a:gd name="T8" fmla="*/ 179140622 w 19"/>
                <a:gd name="T9" fmla="*/ 10696508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w="9525">
              <a:noFill/>
              <a:round/>
              <a:headEnd/>
              <a:tailEnd/>
            </a:ln>
          </p:spPr>
          <p:txBody>
            <a:bodyPr anchor="ctr"/>
            <a:lstStyle/>
            <a:p>
              <a:endParaRPr lang="zh-TW" altLang="en-US"/>
            </a:p>
          </p:txBody>
        </p:sp>
        <p:sp>
          <p:nvSpPr>
            <p:cNvPr id="25675" name="íṩľiḋè"/>
            <p:cNvSpPr>
              <a:spLocks noChangeArrowheads="1"/>
            </p:cNvSpPr>
            <p:nvPr/>
          </p:nvSpPr>
          <p:spPr bwMode="auto">
            <a:xfrm>
              <a:off x="7386638" y="961629"/>
              <a:ext cx="58341" cy="64294"/>
            </a:xfrm>
            <a:prstGeom prst="ellipse">
              <a:avLst/>
            </a:prstGeom>
            <a:solidFill>
              <a:srgbClr val="000000"/>
            </a:solidFill>
            <a:ln w="9525">
              <a:noFill/>
              <a:round/>
              <a:headEnd/>
              <a:tailEnd/>
            </a:ln>
          </p:spPr>
          <p:txBody>
            <a:bodyPr anchor="ctr"/>
            <a:lstStyle/>
            <a:p>
              <a:pPr algn="ctr"/>
              <a:endParaRPr kumimoji="0" lang="zh-TW" altLang="en-US">
                <a:latin typeface="Calibri" pitchFamily="34" charset="0"/>
              </a:endParaRPr>
            </a:p>
          </p:txBody>
        </p:sp>
        <p:sp>
          <p:nvSpPr>
            <p:cNvPr id="25676" name="íšľíḓè"/>
            <p:cNvSpPr>
              <a:spLocks noChangeArrowheads="1"/>
            </p:cNvSpPr>
            <p:nvPr/>
          </p:nvSpPr>
          <p:spPr bwMode="auto">
            <a:xfrm>
              <a:off x="7411642" y="973536"/>
              <a:ext cx="23812" cy="21431"/>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5677" name="îṩḻîḑé"/>
            <p:cNvSpPr>
              <a:spLocks noChangeArrowheads="1"/>
            </p:cNvSpPr>
            <p:nvPr/>
          </p:nvSpPr>
          <p:spPr bwMode="auto">
            <a:xfrm>
              <a:off x="7562851" y="971154"/>
              <a:ext cx="59531" cy="64294"/>
            </a:xfrm>
            <a:prstGeom prst="ellipse">
              <a:avLst/>
            </a:prstGeom>
            <a:solidFill>
              <a:srgbClr val="CF9166"/>
            </a:solidFill>
            <a:ln w="9525">
              <a:noFill/>
              <a:round/>
              <a:headEnd/>
              <a:tailEnd/>
            </a:ln>
          </p:spPr>
          <p:txBody>
            <a:bodyPr anchor="ctr"/>
            <a:lstStyle/>
            <a:p>
              <a:pPr algn="ctr"/>
              <a:endParaRPr kumimoji="0" lang="zh-TW" altLang="en-US">
                <a:latin typeface="Calibri" pitchFamily="34" charset="0"/>
              </a:endParaRPr>
            </a:p>
          </p:txBody>
        </p:sp>
        <p:sp>
          <p:nvSpPr>
            <p:cNvPr id="25678" name="îSļïďé"/>
            <p:cNvSpPr>
              <a:spLocks noChangeArrowheads="1"/>
            </p:cNvSpPr>
            <p:nvPr/>
          </p:nvSpPr>
          <p:spPr bwMode="auto">
            <a:xfrm>
              <a:off x="7562851" y="964011"/>
              <a:ext cx="59531" cy="61913"/>
            </a:xfrm>
            <a:prstGeom prst="ellipse">
              <a:avLst/>
            </a:prstGeom>
            <a:solidFill>
              <a:srgbClr val="000000"/>
            </a:solidFill>
            <a:ln w="9525">
              <a:noFill/>
              <a:round/>
              <a:headEnd/>
              <a:tailEnd/>
            </a:ln>
          </p:spPr>
          <p:txBody>
            <a:bodyPr anchor="ctr"/>
            <a:lstStyle/>
            <a:p>
              <a:pPr algn="ctr"/>
              <a:endParaRPr kumimoji="0" lang="zh-TW" altLang="en-US">
                <a:latin typeface="Calibri" pitchFamily="34" charset="0"/>
              </a:endParaRPr>
            </a:p>
          </p:txBody>
        </p:sp>
        <p:sp>
          <p:nvSpPr>
            <p:cNvPr id="25679" name="îṩľîdê"/>
            <p:cNvSpPr>
              <a:spLocks noChangeArrowheads="1"/>
            </p:cNvSpPr>
            <p:nvPr/>
          </p:nvSpPr>
          <p:spPr bwMode="auto">
            <a:xfrm>
              <a:off x="7587854" y="977108"/>
              <a:ext cx="25003" cy="21431"/>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5680" name="îṩ1íďé"/>
            <p:cNvSpPr>
              <a:spLocks/>
            </p:cNvSpPr>
            <p:nvPr/>
          </p:nvSpPr>
          <p:spPr bwMode="auto">
            <a:xfrm>
              <a:off x="7479507" y="983061"/>
              <a:ext cx="73819" cy="108347"/>
            </a:xfrm>
            <a:custGeom>
              <a:avLst/>
              <a:gdLst>
                <a:gd name="T0" fmla="*/ 85144062 w 24"/>
                <a:gd name="T1" fmla="*/ 0 h 35"/>
                <a:gd name="T2" fmla="*/ 122985539 w 24"/>
                <a:gd name="T3" fmla="*/ 105412347 h 35"/>
                <a:gd name="T4" fmla="*/ 56763741 w 24"/>
                <a:gd name="T5" fmla="*/ 239573783 h 35"/>
                <a:gd name="T6" fmla="*/ 28380333 w 24"/>
                <a:gd name="T7" fmla="*/ 0 h 35"/>
                <a:gd name="T8" fmla="*/ 85144062 w 24"/>
                <a:gd name="T9" fmla="*/ 0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w="9525">
              <a:noFill/>
              <a:round/>
              <a:headEnd/>
              <a:tailEnd/>
            </a:ln>
          </p:spPr>
          <p:txBody>
            <a:bodyPr anchor="ctr"/>
            <a:lstStyle/>
            <a:p>
              <a:endParaRPr lang="zh-TW" altLang="en-US"/>
            </a:p>
          </p:txBody>
        </p:sp>
        <p:sp>
          <p:nvSpPr>
            <p:cNvPr id="25681" name="išļïḓe"/>
            <p:cNvSpPr>
              <a:spLocks/>
            </p:cNvSpPr>
            <p:nvPr/>
          </p:nvSpPr>
          <p:spPr bwMode="auto">
            <a:xfrm>
              <a:off x="7402117" y="1060452"/>
              <a:ext cx="135731" cy="98822"/>
            </a:xfrm>
            <a:custGeom>
              <a:avLst/>
              <a:gdLst>
                <a:gd name="T0" fmla="*/ 418702419 w 44"/>
                <a:gd name="T1" fmla="*/ 104905728 h 32"/>
                <a:gd name="T2" fmla="*/ 104676376 w 44"/>
                <a:gd name="T3" fmla="*/ 0 h 32"/>
                <a:gd name="T4" fmla="*/ 237899439 w 44"/>
                <a:gd name="T5" fmla="*/ 276568773 h 32"/>
                <a:gd name="T6" fmla="*/ 418702419 w 44"/>
                <a:gd name="T7" fmla="*/ 104905728 h 32"/>
                <a:gd name="T8" fmla="*/ 0 60000 65536"/>
                <a:gd name="T9" fmla="*/ 0 60000 65536"/>
                <a:gd name="T10" fmla="*/ 0 60000 65536"/>
                <a:gd name="T11" fmla="*/ 0 60000 65536"/>
                <a:gd name="T12" fmla="*/ 0 w 44"/>
                <a:gd name="T13" fmla="*/ 0 h 32"/>
                <a:gd name="T14" fmla="*/ 44 w 44"/>
                <a:gd name="T15" fmla="*/ 32 h 32"/>
              </a:gdLst>
              <a:ahLst/>
              <a:cxnLst>
                <a:cxn ang="T8">
                  <a:pos x="T0" y="T1"/>
                </a:cxn>
                <a:cxn ang="T9">
                  <a:pos x="T2" y="T3"/>
                </a:cxn>
                <a:cxn ang="T10">
                  <a:pos x="T4" y="T5"/>
                </a:cxn>
                <a:cxn ang="T11">
                  <a:pos x="T6" y="T7"/>
                </a:cxn>
              </a:cxnLst>
              <a:rect l="T12" t="T13" r="T14" b="T15"/>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w="9525">
              <a:noFill/>
              <a:round/>
              <a:headEnd/>
              <a:tailEnd/>
            </a:ln>
          </p:spPr>
          <p:txBody>
            <a:bodyPr anchor="ctr"/>
            <a:lstStyle/>
            <a:p>
              <a:endParaRPr lang="zh-TW" altLang="en-US"/>
            </a:p>
          </p:txBody>
        </p:sp>
        <p:sp>
          <p:nvSpPr>
            <p:cNvPr id="25682" name="ïSlïde"/>
            <p:cNvSpPr>
              <a:spLocks/>
            </p:cNvSpPr>
            <p:nvPr/>
          </p:nvSpPr>
          <p:spPr bwMode="auto">
            <a:xfrm>
              <a:off x="7427120" y="1089027"/>
              <a:ext cx="86916" cy="64294"/>
            </a:xfrm>
            <a:custGeom>
              <a:avLst/>
              <a:gdLst>
                <a:gd name="T0" fmla="*/ 269799704 w 28"/>
                <a:gd name="T1" fmla="*/ 168722751 h 21"/>
                <a:gd name="T2" fmla="*/ 163805622 w 28"/>
                <a:gd name="T3" fmla="*/ 187469037 h 21"/>
                <a:gd name="T4" fmla="*/ 48179400 w 28"/>
                <a:gd name="T5" fmla="*/ 131230177 h 21"/>
                <a:gd name="T6" fmla="*/ 28905783 w 28"/>
                <a:gd name="T7" fmla="*/ 112480829 h 21"/>
                <a:gd name="T8" fmla="*/ 28905783 w 28"/>
                <a:gd name="T9" fmla="*/ 112480829 h 21"/>
                <a:gd name="T10" fmla="*/ 28905783 w 28"/>
                <a:gd name="T11" fmla="*/ 112480829 h 21"/>
                <a:gd name="T12" fmla="*/ 0 w 28"/>
                <a:gd name="T13" fmla="*/ 28120973 h 21"/>
                <a:gd name="T14" fmla="*/ 269799704 w 28"/>
                <a:gd name="T15" fmla="*/ 168722751 h 21"/>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1"/>
                <a:gd name="T26" fmla="*/ 28 w 2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w="9525">
              <a:noFill/>
              <a:round/>
              <a:headEnd/>
              <a:tailEnd/>
            </a:ln>
          </p:spPr>
          <p:txBody>
            <a:bodyPr anchor="ctr"/>
            <a:lstStyle/>
            <a:p>
              <a:endParaRPr lang="zh-TW" altLang="en-US"/>
            </a:p>
          </p:txBody>
        </p:sp>
        <p:sp>
          <p:nvSpPr>
            <p:cNvPr id="25683" name="ïṣḻïďè"/>
            <p:cNvSpPr>
              <a:spLocks/>
            </p:cNvSpPr>
            <p:nvPr/>
          </p:nvSpPr>
          <p:spPr bwMode="auto">
            <a:xfrm>
              <a:off x="7444979" y="1073548"/>
              <a:ext cx="92869" cy="39291"/>
            </a:xfrm>
            <a:custGeom>
              <a:avLst/>
              <a:gdLst>
                <a:gd name="T0" fmla="*/ 287488396 w 30"/>
                <a:gd name="T1" fmla="*/ 63944596 h 13"/>
                <a:gd name="T2" fmla="*/ 287488396 w 30"/>
                <a:gd name="T3" fmla="*/ 63944596 h 13"/>
                <a:gd name="T4" fmla="*/ 287488396 w 30"/>
                <a:gd name="T5" fmla="*/ 73078240 h 13"/>
                <a:gd name="T6" fmla="*/ 172491789 w 30"/>
                <a:gd name="T7" fmla="*/ 109618883 h 13"/>
                <a:gd name="T8" fmla="*/ 76663364 w 30"/>
                <a:gd name="T9" fmla="*/ 82211883 h 13"/>
                <a:gd name="T10" fmla="*/ 19165067 w 30"/>
                <a:gd name="T11" fmla="*/ 54807930 h 13"/>
                <a:gd name="T12" fmla="*/ 0 w 30"/>
                <a:gd name="T13" fmla="*/ 0 h 13"/>
                <a:gd name="T14" fmla="*/ 287488396 w 30"/>
                <a:gd name="T15" fmla="*/ 63944596 h 1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3"/>
                <a:gd name="T26" fmla="*/ 30 w 30"/>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w="9525">
              <a:noFill/>
              <a:round/>
              <a:headEnd/>
              <a:tailEnd/>
            </a:ln>
          </p:spPr>
          <p:txBody>
            <a:bodyPr anchor="ctr"/>
            <a:lstStyle/>
            <a:p>
              <a:endParaRPr lang="zh-TW" altLang="en-US"/>
            </a:p>
          </p:txBody>
        </p:sp>
        <p:sp>
          <p:nvSpPr>
            <p:cNvPr id="25684" name="iṩļîḍê"/>
            <p:cNvSpPr>
              <a:spLocks/>
            </p:cNvSpPr>
            <p:nvPr/>
          </p:nvSpPr>
          <p:spPr bwMode="auto">
            <a:xfrm>
              <a:off x="7419976" y="1058070"/>
              <a:ext cx="127397" cy="98822"/>
            </a:xfrm>
            <a:custGeom>
              <a:avLst/>
              <a:gdLst>
                <a:gd name="T0" fmla="*/ 395853501 w 41"/>
                <a:gd name="T1" fmla="*/ 123978365 h 32"/>
                <a:gd name="T2" fmla="*/ 386199298 w 41"/>
                <a:gd name="T3" fmla="*/ 114442046 h 32"/>
                <a:gd name="T4" fmla="*/ 376545095 w 41"/>
                <a:gd name="T5" fmla="*/ 104905728 h 32"/>
                <a:gd name="T6" fmla="*/ 67585661 w 41"/>
                <a:gd name="T7" fmla="*/ 9536321 h 32"/>
                <a:gd name="T8" fmla="*/ 57928351 w 41"/>
                <a:gd name="T9" fmla="*/ 0 h 32"/>
                <a:gd name="T10" fmla="*/ 48274135 w 41"/>
                <a:gd name="T11" fmla="*/ 9536321 h 32"/>
                <a:gd name="T12" fmla="*/ 48274135 w 41"/>
                <a:gd name="T13" fmla="*/ 209811455 h 32"/>
                <a:gd name="T14" fmla="*/ 86894068 w 41"/>
                <a:gd name="T15" fmla="*/ 257496136 h 32"/>
                <a:gd name="T16" fmla="*/ 144825526 w 41"/>
                <a:gd name="T17" fmla="*/ 286108179 h 32"/>
                <a:gd name="T18" fmla="*/ 193099649 w 41"/>
                <a:gd name="T19" fmla="*/ 295644498 h 32"/>
                <a:gd name="T20" fmla="*/ 212408104 w 41"/>
                <a:gd name="T21" fmla="*/ 305180816 h 32"/>
                <a:gd name="T22" fmla="*/ 260685335 w 41"/>
                <a:gd name="T23" fmla="*/ 295644498 h 32"/>
                <a:gd name="T24" fmla="*/ 260685335 w 41"/>
                <a:gd name="T25" fmla="*/ 295644498 h 32"/>
                <a:gd name="T26" fmla="*/ 347579378 w 41"/>
                <a:gd name="T27" fmla="*/ 228884092 h 32"/>
                <a:gd name="T28" fmla="*/ 395853501 w 41"/>
                <a:gd name="T29" fmla="*/ 123978365 h 32"/>
                <a:gd name="T30" fmla="*/ 318613661 w 41"/>
                <a:gd name="T31" fmla="*/ 228884092 h 32"/>
                <a:gd name="T32" fmla="*/ 289647944 w 41"/>
                <a:gd name="T33" fmla="*/ 257496136 h 32"/>
                <a:gd name="T34" fmla="*/ 193099649 w 41"/>
                <a:gd name="T35" fmla="*/ 276568773 h 32"/>
                <a:gd name="T36" fmla="*/ 86894068 w 41"/>
                <a:gd name="T37" fmla="*/ 228884092 h 32"/>
                <a:gd name="T38" fmla="*/ 67585661 w 41"/>
                <a:gd name="T39" fmla="*/ 200275089 h 32"/>
                <a:gd name="T40" fmla="*/ 48274135 w 41"/>
                <a:gd name="T41" fmla="*/ 123978365 h 32"/>
                <a:gd name="T42" fmla="*/ 57928351 w 41"/>
                <a:gd name="T43" fmla="*/ 38148374 h 32"/>
                <a:gd name="T44" fmla="*/ 86894068 w 41"/>
                <a:gd name="T45" fmla="*/ 66757341 h 32"/>
                <a:gd name="T46" fmla="*/ 86894068 w 41"/>
                <a:gd name="T47" fmla="*/ 76296748 h 32"/>
                <a:gd name="T48" fmla="*/ 357233581 w 41"/>
                <a:gd name="T49" fmla="*/ 143054090 h 32"/>
                <a:gd name="T50" fmla="*/ 357233581 w 41"/>
                <a:gd name="T51" fmla="*/ 143054090 h 32"/>
                <a:gd name="T52" fmla="*/ 366887784 w 41"/>
                <a:gd name="T53" fmla="*/ 143054090 h 32"/>
                <a:gd name="T54" fmla="*/ 318613661 w 41"/>
                <a:gd name="T55" fmla="*/ 228884092 h 32"/>
                <a:gd name="T56" fmla="*/ 318613661 w 41"/>
                <a:gd name="T57" fmla="*/ 22888409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2"/>
                <a:gd name="T89" fmla="*/ 41 w 4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w="9525">
              <a:noFill/>
              <a:round/>
              <a:headEnd/>
              <a:tailEnd/>
            </a:ln>
          </p:spPr>
          <p:txBody>
            <a:bodyPr anchor="ctr"/>
            <a:lstStyle/>
            <a:p>
              <a:endParaRPr lang="zh-TW" altLang="en-US"/>
            </a:p>
          </p:txBody>
        </p:sp>
        <p:sp>
          <p:nvSpPr>
            <p:cNvPr id="25685" name="ïṣḷîḓe"/>
            <p:cNvSpPr>
              <a:spLocks/>
            </p:cNvSpPr>
            <p:nvPr/>
          </p:nvSpPr>
          <p:spPr bwMode="auto">
            <a:xfrm>
              <a:off x="7566423" y="1064023"/>
              <a:ext cx="61912" cy="61913"/>
            </a:xfrm>
            <a:custGeom>
              <a:avLst/>
              <a:gdLst>
                <a:gd name="T0" fmla="*/ 0 w 20"/>
                <a:gd name="T1" fmla="*/ 86247896 h 20"/>
                <a:gd name="T2" fmla="*/ 95827381 w 20"/>
                <a:gd name="T3" fmla="*/ 182076825 h 20"/>
                <a:gd name="T4" fmla="*/ 191654762 w 20"/>
                <a:gd name="T5" fmla="*/ 95832025 h 20"/>
                <a:gd name="T6" fmla="*/ 95827381 w 20"/>
                <a:gd name="T7" fmla="*/ 0 h 20"/>
                <a:gd name="T8" fmla="*/ 0 w 20"/>
                <a:gd name="T9" fmla="*/ 86247896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w="9525">
              <a:noFill/>
              <a:round/>
              <a:headEnd/>
              <a:tailEnd/>
            </a:ln>
          </p:spPr>
          <p:txBody>
            <a:bodyPr anchor="ctr"/>
            <a:lstStyle/>
            <a:p>
              <a:endParaRPr lang="zh-TW" altLang="en-US"/>
            </a:p>
          </p:txBody>
        </p:sp>
        <p:sp>
          <p:nvSpPr>
            <p:cNvPr id="25686" name="í$ļiḍé"/>
            <p:cNvSpPr>
              <a:spLocks/>
            </p:cNvSpPr>
            <p:nvPr/>
          </p:nvSpPr>
          <p:spPr bwMode="auto">
            <a:xfrm>
              <a:off x="7352111" y="1035448"/>
              <a:ext cx="59531" cy="61913"/>
            </a:xfrm>
            <a:custGeom>
              <a:avLst/>
              <a:gdLst>
                <a:gd name="T0" fmla="*/ 0 w 19"/>
                <a:gd name="T1" fmla="*/ 95832025 h 20"/>
                <a:gd name="T2" fmla="*/ 88353393 w 19"/>
                <a:gd name="T3" fmla="*/ 182076825 h 20"/>
                <a:gd name="T4" fmla="*/ 186523130 w 19"/>
                <a:gd name="T5" fmla="*/ 95832025 h 20"/>
                <a:gd name="T6" fmla="*/ 98169737 w 19"/>
                <a:gd name="T7" fmla="*/ 0 h 20"/>
                <a:gd name="T8" fmla="*/ 0 w 19"/>
                <a:gd name="T9" fmla="*/ 95832025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w="9525">
              <a:noFill/>
              <a:round/>
              <a:headEnd/>
              <a:tailEnd/>
            </a:ln>
          </p:spPr>
          <p:txBody>
            <a:bodyPr anchor="ctr"/>
            <a:lstStyle/>
            <a:p>
              <a:endParaRPr lang="zh-TW" altLang="en-US"/>
            </a:p>
          </p:txBody>
        </p:sp>
        <p:sp>
          <p:nvSpPr>
            <p:cNvPr id="25687" name="iṧlídê"/>
            <p:cNvSpPr>
              <a:spLocks/>
            </p:cNvSpPr>
            <p:nvPr/>
          </p:nvSpPr>
          <p:spPr bwMode="auto">
            <a:xfrm>
              <a:off x="7550945" y="927102"/>
              <a:ext cx="83344" cy="28575"/>
            </a:xfrm>
            <a:custGeom>
              <a:avLst/>
              <a:gdLst>
                <a:gd name="T0" fmla="*/ 257267518 w 27"/>
                <a:gd name="T1" fmla="*/ 90725611 h 9"/>
                <a:gd name="T2" fmla="*/ 247738523 w 27"/>
                <a:gd name="T3" fmla="*/ 80644991 h 9"/>
                <a:gd name="T4" fmla="*/ 238209528 w 27"/>
                <a:gd name="T5" fmla="*/ 70564370 h 9"/>
                <a:gd name="T6" fmla="*/ 228683621 w 27"/>
                <a:gd name="T7" fmla="*/ 50403116 h 9"/>
                <a:gd name="T8" fmla="*/ 209625631 w 27"/>
                <a:gd name="T9" fmla="*/ 40322495 h 9"/>
                <a:gd name="T10" fmla="*/ 190567594 w 27"/>
                <a:gd name="T11" fmla="*/ 30241875 h 9"/>
                <a:gd name="T12" fmla="*/ 161983697 w 27"/>
                <a:gd name="T13" fmla="*/ 20161248 h 9"/>
                <a:gd name="T14" fmla="*/ 142925707 w 27"/>
                <a:gd name="T15" fmla="*/ 10080624 h 9"/>
                <a:gd name="T16" fmla="*/ 114341810 w 27"/>
                <a:gd name="T17" fmla="*/ 0 h 9"/>
                <a:gd name="T18" fmla="*/ 85754802 w 27"/>
                <a:gd name="T19" fmla="*/ 0 h 9"/>
                <a:gd name="T20" fmla="*/ 66699900 w 27"/>
                <a:gd name="T21" fmla="*/ 0 h 9"/>
                <a:gd name="T22" fmla="*/ 47641898 w 27"/>
                <a:gd name="T23" fmla="*/ 0 h 9"/>
                <a:gd name="T24" fmla="*/ 28583909 w 27"/>
                <a:gd name="T25" fmla="*/ 10080624 h 9"/>
                <a:gd name="T26" fmla="*/ 19057995 w 27"/>
                <a:gd name="T27" fmla="*/ 10080624 h 9"/>
                <a:gd name="T28" fmla="*/ 0 w 27"/>
                <a:gd name="T29" fmla="*/ 20161248 h 9"/>
                <a:gd name="T30" fmla="*/ 19057995 w 27"/>
                <a:gd name="T31" fmla="*/ 20161248 h 9"/>
                <a:gd name="T32" fmla="*/ 28583909 w 27"/>
                <a:gd name="T33" fmla="*/ 20161248 h 9"/>
                <a:gd name="T34" fmla="*/ 47641898 w 27"/>
                <a:gd name="T35" fmla="*/ 20161248 h 9"/>
                <a:gd name="T36" fmla="*/ 66699900 w 27"/>
                <a:gd name="T37" fmla="*/ 20161248 h 9"/>
                <a:gd name="T38" fmla="*/ 85754802 w 27"/>
                <a:gd name="T39" fmla="*/ 30241875 h 9"/>
                <a:gd name="T40" fmla="*/ 104812816 w 27"/>
                <a:gd name="T41" fmla="*/ 30241875 h 9"/>
                <a:gd name="T42" fmla="*/ 133396713 w 27"/>
                <a:gd name="T43" fmla="*/ 40322495 h 9"/>
                <a:gd name="T44" fmla="*/ 142925707 w 27"/>
                <a:gd name="T45" fmla="*/ 40322495 h 9"/>
                <a:gd name="T46" fmla="*/ 152454702 w 27"/>
                <a:gd name="T47" fmla="*/ 40322495 h 9"/>
                <a:gd name="T48" fmla="*/ 161983697 w 27"/>
                <a:gd name="T49" fmla="*/ 50403116 h 9"/>
                <a:gd name="T50" fmla="*/ 181038599 w 27"/>
                <a:gd name="T51" fmla="*/ 50403116 h 9"/>
                <a:gd name="T52" fmla="*/ 200096588 w 27"/>
                <a:gd name="T53" fmla="*/ 60483749 h 9"/>
                <a:gd name="T54" fmla="*/ 209625631 w 27"/>
                <a:gd name="T55" fmla="*/ 60483749 h 9"/>
                <a:gd name="T56" fmla="*/ 219154626 w 27"/>
                <a:gd name="T57" fmla="*/ 70564370 h 9"/>
                <a:gd name="T58" fmla="*/ 228683621 w 27"/>
                <a:gd name="T59" fmla="*/ 70564370 h 9"/>
                <a:gd name="T60" fmla="*/ 238209528 w 27"/>
                <a:gd name="T61" fmla="*/ 80644991 h 9"/>
                <a:gd name="T62" fmla="*/ 247738523 w 27"/>
                <a:gd name="T63" fmla="*/ 80644991 h 9"/>
                <a:gd name="T64" fmla="*/ 257267518 w 27"/>
                <a:gd name="T65" fmla="*/ 90725611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9"/>
                <a:gd name="T101" fmla="*/ 27 w 27"/>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w="9525">
              <a:noFill/>
              <a:round/>
              <a:headEnd/>
              <a:tailEnd/>
            </a:ln>
          </p:spPr>
          <p:txBody>
            <a:bodyPr anchor="ctr"/>
            <a:lstStyle/>
            <a:p>
              <a:endParaRPr lang="zh-TW" altLang="en-US"/>
            </a:p>
          </p:txBody>
        </p:sp>
        <p:sp>
          <p:nvSpPr>
            <p:cNvPr id="25688" name="íṧľíďè"/>
            <p:cNvSpPr>
              <a:spLocks/>
            </p:cNvSpPr>
            <p:nvPr/>
          </p:nvSpPr>
          <p:spPr bwMode="auto">
            <a:xfrm>
              <a:off x="7377113" y="927102"/>
              <a:ext cx="80962" cy="21431"/>
            </a:xfrm>
            <a:custGeom>
              <a:avLst/>
              <a:gdLst>
                <a:gd name="T0" fmla="*/ 0 w 26"/>
                <a:gd name="T1" fmla="*/ 65612543 h 7"/>
                <a:gd name="T2" fmla="*/ 0 w 26"/>
                <a:gd name="T3" fmla="*/ 56238014 h 7"/>
                <a:gd name="T4" fmla="*/ 9696757 w 26"/>
                <a:gd name="T5" fmla="*/ 46866535 h 7"/>
                <a:gd name="T6" fmla="*/ 29090273 w 26"/>
                <a:gd name="T7" fmla="*/ 37492005 h 7"/>
                <a:gd name="T8" fmla="*/ 48483780 w 26"/>
                <a:gd name="T9" fmla="*/ 28120538 h 7"/>
                <a:gd name="T10" fmla="*/ 67874186 w 26"/>
                <a:gd name="T11" fmla="*/ 18746003 h 7"/>
                <a:gd name="T12" fmla="*/ 87267693 w 26"/>
                <a:gd name="T13" fmla="*/ 9374532 h 7"/>
                <a:gd name="T14" fmla="*/ 116357978 w 26"/>
                <a:gd name="T15" fmla="*/ 9374532 h 7"/>
                <a:gd name="T16" fmla="*/ 145448239 w 26"/>
                <a:gd name="T17" fmla="*/ 0 h 7"/>
                <a:gd name="T18" fmla="*/ 164841746 w 26"/>
                <a:gd name="T19" fmla="*/ 0 h 7"/>
                <a:gd name="T20" fmla="*/ 193928893 w 26"/>
                <a:gd name="T21" fmla="*/ 0 h 7"/>
                <a:gd name="T22" fmla="*/ 213322449 w 26"/>
                <a:gd name="T23" fmla="*/ 9374532 h 7"/>
                <a:gd name="T24" fmla="*/ 232715956 w 26"/>
                <a:gd name="T25" fmla="*/ 9374532 h 7"/>
                <a:gd name="T26" fmla="*/ 242412710 w 26"/>
                <a:gd name="T27" fmla="*/ 18746003 h 7"/>
                <a:gd name="T28" fmla="*/ 252109463 w 26"/>
                <a:gd name="T29" fmla="*/ 28120538 h 7"/>
                <a:gd name="T30" fmla="*/ 242412710 w 26"/>
                <a:gd name="T31" fmla="*/ 28120538 h 7"/>
                <a:gd name="T32" fmla="*/ 232715956 w 26"/>
                <a:gd name="T33" fmla="*/ 28120538 h 7"/>
                <a:gd name="T34" fmla="*/ 213322449 w 26"/>
                <a:gd name="T35" fmla="*/ 28120538 h 7"/>
                <a:gd name="T36" fmla="*/ 193928893 w 26"/>
                <a:gd name="T37" fmla="*/ 28120538 h 7"/>
                <a:gd name="T38" fmla="*/ 164841746 w 26"/>
                <a:gd name="T39" fmla="*/ 28120538 h 7"/>
                <a:gd name="T40" fmla="*/ 145448239 w 26"/>
                <a:gd name="T41" fmla="*/ 28120538 h 7"/>
                <a:gd name="T42" fmla="*/ 126054732 w 26"/>
                <a:gd name="T43" fmla="*/ 37492005 h 7"/>
                <a:gd name="T44" fmla="*/ 106661225 w 26"/>
                <a:gd name="T45" fmla="*/ 37492005 h 7"/>
                <a:gd name="T46" fmla="*/ 96964447 w 26"/>
                <a:gd name="T47" fmla="*/ 37492005 h 7"/>
                <a:gd name="T48" fmla="*/ 87267693 w 26"/>
                <a:gd name="T49" fmla="*/ 37492005 h 7"/>
                <a:gd name="T50" fmla="*/ 77570939 w 26"/>
                <a:gd name="T51" fmla="*/ 46866535 h 7"/>
                <a:gd name="T52" fmla="*/ 58180546 w 26"/>
                <a:gd name="T53" fmla="*/ 46866535 h 7"/>
                <a:gd name="T54" fmla="*/ 48483780 w 26"/>
                <a:gd name="T55" fmla="*/ 56238014 h 7"/>
                <a:gd name="T56" fmla="*/ 38787027 w 26"/>
                <a:gd name="T57" fmla="*/ 56238014 h 7"/>
                <a:gd name="T58" fmla="*/ 19393513 w 26"/>
                <a:gd name="T59" fmla="*/ 56238014 h 7"/>
                <a:gd name="T60" fmla="*/ 9696757 w 26"/>
                <a:gd name="T61" fmla="*/ 65612543 h 7"/>
                <a:gd name="T62" fmla="*/ 0 w 26"/>
                <a:gd name="T63" fmla="*/ 65612543 h 7"/>
                <a:gd name="T64" fmla="*/ 0 w 26"/>
                <a:gd name="T65" fmla="*/ 65612543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
                <a:gd name="T101" fmla="*/ 26 w 26"/>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w="9525">
              <a:noFill/>
              <a:round/>
              <a:headEnd/>
              <a:tailEnd/>
            </a:ln>
          </p:spPr>
          <p:txBody>
            <a:bodyPr anchor="ctr"/>
            <a:lstStyle/>
            <a:p>
              <a:endParaRPr lang="zh-TW" altLang="en-US"/>
            </a:p>
          </p:txBody>
        </p:sp>
        <p:sp>
          <p:nvSpPr>
            <p:cNvPr id="25689" name="iṧļîḋè"/>
            <p:cNvSpPr>
              <a:spLocks/>
            </p:cNvSpPr>
            <p:nvPr/>
          </p:nvSpPr>
          <p:spPr bwMode="auto">
            <a:xfrm>
              <a:off x="7299723" y="886620"/>
              <a:ext cx="0" cy="53579"/>
            </a:xfrm>
            <a:custGeom>
              <a:avLst/>
              <a:gdLst>
                <a:gd name="T0" fmla="*/ 168865223 h 17"/>
                <a:gd name="T1" fmla="*/ 0 h 17"/>
                <a:gd name="T2" fmla="*/ 168865223 h 17"/>
                <a:gd name="T3" fmla="*/ 0 60000 65536"/>
                <a:gd name="T4" fmla="*/ 0 60000 65536"/>
                <a:gd name="T5" fmla="*/ 0 60000 65536"/>
                <a:gd name="T6" fmla="*/ 0 h 17"/>
                <a:gd name="T7" fmla="*/ 17 h 17"/>
              </a:gdLst>
              <a:ahLst/>
              <a:cxnLst>
                <a:cxn ang="T3">
                  <a:pos x="0" y="T0"/>
                </a:cxn>
                <a:cxn ang="T4">
                  <a:pos x="0" y="T1"/>
                </a:cxn>
                <a:cxn ang="T5">
                  <a:pos x="0" y="T2"/>
                </a:cxn>
              </a:cxnLst>
              <a:rect l="0" t="T6" r="0" b="T7"/>
              <a:pathLst>
                <a:path h="17">
                  <a:moveTo>
                    <a:pt x="0" y="17"/>
                  </a:moveTo>
                  <a:cubicBezTo>
                    <a:pt x="0" y="17"/>
                    <a:pt x="0" y="10"/>
                    <a:pt x="0" y="0"/>
                  </a:cubicBezTo>
                  <a:cubicBezTo>
                    <a:pt x="0" y="10"/>
                    <a:pt x="0" y="17"/>
                    <a:pt x="0" y="17"/>
                  </a:cubicBezTo>
                  <a:close/>
                </a:path>
              </a:pathLst>
            </a:custGeom>
            <a:solidFill>
              <a:srgbClr val="CF9166"/>
            </a:solidFill>
            <a:ln w="9525">
              <a:noFill/>
              <a:round/>
              <a:headEnd/>
              <a:tailEnd/>
            </a:ln>
          </p:spPr>
          <p:txBody>
            <a:bodyPr anchor="ctr"/>
            <a:lstStyle/>
            <a:p>
              <a:endParaRPr lang="zh-TW" altLang="en-US"/>
            </a:p>
          </p:txBody>
        </p:sp>
        <p:sp>
          <p:nvSpPr>
            <p:cNvPr id="25690" name="iśľïḓe"/>
            <p:cNvSpPr>
              <a:spLocks/>
            </p:cNvSpPr>
            <p:nvPr/>
          </p:nvSpPr>
          <p:spPr bwMode="auto">
            <a:xfrm>
              <a:off x="7243763" y="728267"/>
              <a:ext cx="492919" cy="297656"/>
            </a:xfrm>
            <a:custGeom>
              <a:avLst/>
              <a:gdLst>
                <a:gd name="T0" fmla="*/ 182603217 w 159"/>
                <a:gd name="T1" fmla="*/ 922907327 h 96"/>
                <a:gd name="T2" fmla="*/ 38441479 w 159"/>
                <a:gd name="T3" fmla="*/ 721022015 h 96"/>
                <a:gd name="T4" fmla="*/ 182603217 w 159"/>
                <a:gd name="T5" fmla="*/ 192273361 h 96"/>
                <a:gd name="T6" fmla="*/ 297933867 w 159"/>
                <a:gd name="T7" fmla="*/ 144205033 h 96"/>
                <a:gd name="T8" fmla="*/ 1316670234 w 159"/>
                <a:gd name="T9" fmla="*/ 173046650 h 96"/>
                <a:gd name="T10" fmla="*/ 836133296 w 159"/>
                <a:gd name="T11" fmla="*/ 384543621 h 96"/>
                <a:gd name="T12" fmla="*/ 365209534 w 159"/>
                <a:gd name="T13" fmla="*/ 432612046 h 96"/>
                <a:gd name="T14" fmla="*/ 326764967 w 159"/>
                <a:gd name="T15" fmla="*/ 624885359 h 96"/>
                <a:gd name="T16" fmla="*/ 172992850 w 159"/>
                <a:gd name="T17" fmla="*/ 865227193 h 96"/>
                <a:gd name="T18" fmla="*/ 182603217 w 159"/>
                <a:gd name="T19" fmla="*/ 92290732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9"/>
                <a:gd name="T31" fmla="*/ 0 h 96"/>
                <a:gd name="T32" fmla="*/ 159 w 159"/>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w="9525">
              <a:noFill/>
              <a:round/>
              <a:headEnd/>
              <a:tailEnd/>
            </a:ln>
          </p:spPr>
          <p:txBody>
            <a:bodyPr anchor="ctr"/>
            <a:lstStyle/>
            <a:p>
              <a:endParaRPr lang="zh-TW" altLang="en-US"/>
            </a:p>
          </p:txBody>
        </p:sp>
        <p:sp>
          <p:nvSpPr>
            <p:cNvPr id="25691" name="iśliḍê"/>
            <p:cNvSpPr>
              <a:spLocks/>
            </p:cNvSpPr>
            <p:nvPr/>
          </p:nvSpPr>
          <p:spPr bwMode="auto">
            <a:xfrm>
              <a:off x="6996113" y="1249761"/>
              <a:ext cx="305991" cy="421481"/>
            </a:xfrm>
            <a:custGeom>
              <a:avLst/>
              <a:gdLst>
                <a:gd name="T0" fmla="*/ 936208925 w 99"/>
                <a:gd name="T1" fmla="*/ 605088583 h 136"/>
                <a:gd name="T2" fmla="*/ 897997152 w 99"/>
                <a:gd name="T3" fmla="*/ 710737707 h 136"/>
                <a:gd name="T4" fmla="*/ 238827544 w 99"/>
                <a:gd name="T5" fmla="*/ 1267805369 h 136"/>
                <a:gd name="T6" fmla="*/ 95531003 w 99"/>
                <a:gd name="T7" fmla="*/ 1287013737 h 136"/>
                <a:gd name="T8" fmla="*/ 95531003 w 99"/>
                <a:gd name="T9" fmla="*/ 1287013737 h 136"/>
                <a:gd name="T10" fmla="*/ 0 w 99"/>
                <a:gd name="T11" fmla="*/ 1142944778 h 136"/>
                <a:gd name="T12" fmla="*/ 0 w 99"/>
                <a:gd name="T13" fmla="*/ 326554752 h 136"/>
                <a:gd name="T14" fmla="*/ 210169487 w 99"/>
                <a:gd name="T15" fmla="*/ 326554752 h 136"/>
                <a:gd name="T16" fmla="*/ 296146749 w 99"/>
                <a:gd name="T17" fmla="*/ 710737707 h 136"/>
                <a:gd name="T18" fmla="*/ 926655209 w 99"/>
                <a:gd name="T19" fmla="*/ 0 h 136"/>
                <a:gd name="T20" fmla="*/ 936208925 w 99"/>
                <a:gd name="T21" fmla="*/ 605088583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36"/>
                <a:gd name="T35" fmla="*/ 99 w 99"/>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w="9525">
              <a:noFill/>
              <a:round/>
              <a:headEnd/>
              <a:tailEnd/>
            </a:ln>
          </p:spPr>
          <p:txBody>
            <a:bodyPr anchor="ctr"/>
            <a:lstStyle/>
            <a:p>
              <a:endParaRPr lang="zh-TW" altLang="en-US"/>
            </a:p>
          </p:txBody>
        </p:sp>
        <p:sp>
          <p:nvSpPr>
            <p:cNvPr id="25692" name="íṥ1iďe"/>
            <p:cNvSpPr>
              <a:spLocks/>
            </p:cNvSpPr>
            <p:nvPr/>
          </p:nvSpPr>
          <p:spPr bwMode="auto">
            <a:xfrm>
              <a:off x="7599761" y="1249761"/>
              <a:ext cx="347662" cy="409575"/>
            </a:xfrm>
            <a:custGeom>
              <a:avLst/>
              <a:gdLst>
                <a:gd name="T0" fmla="*/ 289068555 w 112"/>
                <a:gd name="T1" fmla="*/ 0 h 132"/>
                <a:gd name="T2" fmla="*/ 1040645594 w 112"/>
                <a:gd name="T3" fmla="*/ 1030155505 h 132"/>
                <a:gd name="T4" fmla="*/ 1059915997 w 112"/>
                <a:gd name="T5" fmla="*/ 1174570962 h 132"/>
                <a:gd name="T6" fmla="*/ 1059915997 w 112"/>
                <a:gd name="T7" fmla="*/ 1174570962 h 132"/>
                <a:gd name="T8" fmla="*/ 925016969 w 112"/>
                <a:gd name="T9" fmla="*/ 1270845866 h 132"/>
                <a:gd name="T10" fmla="*/ 105990368 w 112"/>
                <a:gd name="T11" fmla="*/ 1270845866 h 132"/>
                <a:gd name="T12" fmla="*/ 0 w 112"/>
                <a:gd name="T13" fmla="*/ 1068664845 h 132"/>
                <a:gd name="T14" fmla="*/ 539593200 w 112"/>
                <a:gd name="T15" fmla="*/ 943505610 h 132"/>
                <a:gd name="T16" fmla="*/ 279433353 w 112"/>
                <a:gd name="T17" fmla="*/ 654677603 h 132"/>
                <a:gd name="T18" fmla="*/ 289068555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32"/>
                <a:gd name="T32" fmla="*/ 112 w 112"/>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w="9525">
              <a:noFill/>
              <a:round/>
              <a:headEnd/>
              <a:tailEnd/>
            </a:ln>
          </p:spPr>
          <p:txBody>
            <a:bodyPr anchor="ctr"/>
            <a:lstStyle/>
            <a:p>
              <a:endParaRPr lang="zh-TW" altLang="en-US"/>
            </a:p>
          </p:txBody>
        </p:sp>
        <p:sp>
          <p:nvSpPr>
            <p:cNvPr id="25693" name="iŝľïḋé"/>
            <p:cNvSpPr>
              <a:spLocks/>
            </p:cNvSpPr>
            <p:nvPr/>
          </p:nvSpPr>
          <p:spPr bwMode="auto">
            <a:xfrm>
              <a:off x="7249717" y="633017"/>
              <a:ext cx="486966" cy="297656"/>
            </a:xfrm>
            <a:custGeom>
              <a:avLst/>
              <a:gdLst>
                <a:gd name="T0" fmla="*/ 0 w 157"/>
                <a:gd name="T1" fmla="*/ 884453905 h 96"/>
                <a:gd name="T2" fmla="*/ 307855540 w 157"/>
                <a:gd name="T3" fmla="*/ 173046650 h 96"/>
                <a:gd name="T4" fmla="*/ 404060754 w 157"/>
                <a:gd name="T5" fmla="*/ 211500121 h 96"/>
                <a:gd name="T6" fmla="*/ 404060754 w 157"/>
                <a:gd name="T7" fmla="*/ 211500121 h 96"/>
                <a:gd name="T8" fmla="*/ 500266064 w 157"/>
                <a:gd name="T9" fmla="*/ 240341738 h 96"/>
                <a:gd name="T10" fmla="*/ 538748770 w 157"/>
                <a:gd name="T11" fmla="*/ 173046650 h 96"/>
                <a:gd name="T12" fmla="*/ 557988572 w 157"/>
                <a:gd name="T13" fmla="*/ 124978322 h 96"/>
                <a:gd name="T14" fmla="*/ 731159198 w 157"/>
                <a:gd name="T15" fmla="*/ 192273361 h 96"/>
                <a:gd name="T16" fmla="*/ 731159198 w 157"/>
                <a:gd name="T17" fmla="*/ 192273361 h 96"/>
                <a:gd name="T18" fmla="*/ 740777548 w 157"/>
                <a:gd name="T19" fmla="*/ 240341738 h 96"/>
                <a:gd name="T20" fmla="*/ 817743153 w 157"/>
                <a:gd name="T21" fmla="*/ 192273361 h 96"/>
                <a:gd name="T22" fmla="*/ 1019775033 w 157"/>
                <a:gd name="T23" fmla="*/ 9614909 h 96"/>
                <a:gd name="T24" fmla="*/ 1058254637 w 157"/>
                <a:gd name="T25" fmla="*/ 0 h 96"/>
                <a:gd name="T26" fmla="*/ 1077497540 w 157"/>
                <a:gd name="T27" fmla="*/ 67295063 h 96"/>
                <a:gd name="T28" fmla="*/ 1077497540 w 157"/>
                <a:gd name="T29" fmla="*/ 67295063 h 96"/>
                <a:gd name="T30" fmla="*/ 1125598596 w 157"/>
                <a:gd name="T31" fmla="*/ 230726832 h 96"/>
                <a:gd name="T32" fmla="*/ 1250665064 w 157"/>
                <a:gd name="T33" fmla="*/ 105748510 h 96"/>
                <a:gd name="T34" fmla="*/ 1356491730 w 157"/>
                <a:gd name="T35" fmla="*/ 192273361 h 96"/>
                <a:gd name="T36" fmla="*/ 1346870278 w 157"/>
                <a:gd name="T37" fmla="*/ 211500121 h 96"/>
                <a:gd name="T38" fmla="*/ 1298769222 w 157"/>
                <a:gd name="T39" fmla="*/ 355705105 h 96"/>
                <a:gd name="T40" fmla="*/ 1394974435 w 157"/>
                <a:gd name="T41" fmla="*/ 249953543 h 96"/>
                <a:gd name="T42" fmla="*/ 1500797999 w 157"/>
                <a:gd name="T43" fmla="*/ 346090199 h 96"/>
                <a:gd name="T44" fmla="*/ 1414214238 w 157"/>
                <a:gd name="T45" fmla="*/ 922907327 h 96"/>
                <a:gd name="T46" fmla="*/ 1298769222 w 157"/>
                <a:gd name="T47" fmla="*/ 769090343 h 96"/>
                <a:gd name="T48" fmla="*/ 1250665064 w 157"/>
                <a:gd name="T49" fmla="*/ 807543766 h 96"/>
                <a:gd name="T50" fmla="*/ 259754484 w 157"/>
                <a:gd name="T51" fmla="*/ 769090343 h 96"/>
                <a:gd name="T52" fmla="*/ 48101068 w 157"/>
                <a:gd name="T53" fmla="*/ 86522719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7"/>
                <a:gd name="T82" fmla="*/ 0 h 96"/>
                <a:gd name="T83" fmla="*/ 157 w 157"/>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w="9525">
              <a:noFill/>
              <a:round/>
              <a:headEnd/>
              <a:tailEnd/>
            </a:ln>
          </p:spPr>
          <p:txBody>
            <a:bodyPr anchor="ctr"/>
            <a:lstStyle/>
            <a:p>
              <a:endParaRPr lang="zh-TW" altLang="en-US"/>
            </a:p>
          </p:txBody>
        </p:sp>
        <p:sp>
          <p:nvSpPr>
            <p:cNvPr id="25694" name="ísļiḍè"/>
            <p:cNvSpPr>
              <a:spLocks/>
            </p:cNvSpPr>
            <p:nvPr/>
          </p:nvSpPr>
          <p:spPr bwMode="auto">
            <a:xfrm>
              <a:off x="7920038" y="1249761"/>
              <a:ext cx="425053" cy="409575"/>
            </a:xfrm>
            <a:custGeom>
              <a:avLst/>
              <a:gdLst>
                <a:gd name="T0" fmla="*/ 1318759310 w 137"/>
                <a:gd name="T1" fmla="*/ 0 h 132"/>
                <a:gd name="T2" fmla="*/ 1029980912 w 137"/>
                <a:gd name="T3" fmla="*/ 259946680 h 132"/>
                <a:gd name="T4" fmla="*/ 731575030 w 137"/>
                <a:gd name="T5" fmla="*/ 741327498 h 132"/>
                <a:gd name="T6" fmla="*/ 577560091 w 137"/>
                <a:gd name="T7" fmla="*/ 741327498 h 132"/>
                <a:gd name="T8" fmla="*/ 288778494 w 137"/>
                <a:gd name="T9" fmla="*/ 404359034 h 132"/>
                <a:gd name="T10" fmla="*/ 0 w 137"/>
                <a:gd name="T11" fmla="*/ 568030811 h 132"/>
                <a:gd name="T12" fmla="*/ 442796632 w 137"/>
                <a:gd name="T13" fmla="*/ 1145686630 h 132"/>
                <a:gd name="T14" fmla="*/ 837459912 w 137"/>
                <a:gd name="T15" fmla="*/ 1136058519 h 132"/>
                <a:gd name="T16" fmla="*/ 1318759310 w 137"/>
                <a:gd name="T17" fmla="*/ 471752805 h 132"/>
                <a:gd name="T18" fmla="*/ 1318759310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32"/>
                <a:gd name="T32" fmla="*/ 137 w 137"/>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w="9525">
              <a:noFill/>
              <a:round/>
              <a:headEnd/>
              <a:tailEnd/>
            </a:ln>
          </p:spPr>
          <p:txBody>
            <a:bodyPr anchor="ctr"/>
            <a:lstStyle/>
            <a:p>
              <a:endParaRPr lang="zh-TW" altLang="en-US"/>
            </a:p>
          </p:txBody>
        </p:sp>
        <p:sp>
          <p:nvSpPr>
            <p:cNvPr id="25695" name="îSlïḑe"/>
            <p:cNvSpPr>
              <a:spLocks/>
            </p:cNvSpPr>
            <p:nvPr/>
          </p:nvSpPr>
          <p:spPr bwMode="auto">
            <a:xfrm>
              <a:off x="7848601" y="1280717"/>
              <a:ext cx="145256" cy="145256"/>
            </a:xfrm>
            <a:custGeom>
              <a:avLst/>
              <a:gdLst>
                <a:gd name="T0" fmla="*/ 401163042 w 47"/>
                <a:gd name="T1" fmla="*/ 57308133 h 47"/>
                <a:gd name="T2" fmla="*/ 343854933 w 47"/>
                <a:gd name="T3" fmla="*/ 181480363 h 47"/>
                <a:gd name="T4" fmla="*/ 286546824 w 47"/>
                <a:gd name="T5" fmla="*/ 105066460 h 47"/>
                <a:gd name="T6" fmla="*/ 238788521 w 47"/>
                <a:gd name="T7" fmla="*/ 0 h 47"/>
                <a:gd name="T8" fmla="*/ 229235624 w 47"/>
                <a:gd name="T9" fmla="*/ 0 h 47"/>
                <a:gd name="T10" fmla="*/ 210132921 w 47"/>
                <a:gd name="T11" fmla="*/ 9552900 h 47"/>
                <a:gd name="T12" fmla="*/ 219685818 w 47"/>
                <a:gd name="T13" fmla="*/ 28655612 h 47"/>
                <a:gd name="T14" fmla="*/ 248338327 w 47"/>
                <a:gd name="T15" fmla="*/ 114619357 h 47"/>
                <a:gd name="T16" fmla="*/ 238788521 w 47"/>
                <a:gd name="T17" fmla="*/ 124169164 h 47"/>
                <a:gd name="T18" fmla="*/ 200583066 w 47"/>
                <a:gd name="T19" fmla="*/ 38205418 h 47"/>
                <a:gd name="T20" fmla="*/ 171927467 w 47"/>
                <a:gd name="T21" fmla="*/ 9552900 h 47"/>
                <a:gd name="T22" fmla="*/ 143271867 w 47"/>
                <a:gd name="T23" fmla="*/ 9552900 h 47"/>
                <a:gd name="T24" fmla="*/ 191030170 w 47"/>
                <a:gd name="T25" fmla="*/ 114619357 h 47"/>
                <a:gd name="T26" fmla="*/ 191030170 w 47"/>
                <a:gd name="T27" fmla="*/ 143271867 h 47"/>
                <a:gd name="T28" fmla="*/ 171927467 w 47"/>
                <a:gd name="T29" fmla="*/ 133722060 h 47"/>
                <a:gd name="T30" fmla="*/ 124169164 w 47"/>
                <a:gd name="T31" fmla="*/ 47758315 h 47"/>
                <a:gd name="T32" fmla="*/ 105066460 w 47"/>
                <a:gd name="T33" fmla="*/ 28655612 h 47"/>
                <a:gd name="T34" fmla="*/ 85963733 w 47"/>
                <a:gd name="T35" fmla="*/ 28655612 h 47"/>
                <a:gd name="T36" fmla="*/ 85963733 w 47"/>
                <a:gd name="T37" fmla="*/ 57308133 h 47"/>
                <a:gd name="T38" fmla="*/ 114619357 w 47"/>
                <a:gd name="T39" fmla="*/ 124169164 h 47"/>
                <a:gd name="T40" fmla="*/ 133722060 w 47"/>
                <a:gd name="T41" fmla="*/ 181480363 h 47"/>
                <a:gd name="T42" fmla="*/ 133722060 w 47"/>
                <a:gd name="T43" fmla="*/ 181480363 h 47"/>
                <a:gd name="T44" fmla="*/ 124169164 w 47"/>
                <a:gd name="T45" fmla="*/ 181480363 h 47"/>
                <a:gd name="T46" fmla="*/ 114619357 w 47"/>
                <a:gd name="T47" fmla="*/ 181480363 h 47"/>
                <a:gd name="T48" fmla="*/ 38205418 w 47"/>
                <a:gd name="T49" fmla="*/ 66861030 h 47"/>
                <a:gd name="T50" fmla="*/ 19102709 w 47"/>
                <a:gd name="T51" fmla="*/ 47758315 h 47"/>
                <a:gd name="T52" fmla="*/ 0 w 47"/>
                <a:gd name="T53" fmla="*/ 57308133 h 47"/>
                <a:gd name="T54" fmla="*/ 9552900 w 47"/>
                <a:gd name="T55" fmla="*/ 85963733 h 47"/>
                <a:gd name="T56" fmla="*/ 66861030 w 47"/>
                <a:gd name="T57" fmla="*/ 210132921 h 47"/>
                <a:gd name="T58" fmla="*/ 66861030 w 47"/>
                <a:gd name="T59" fmla="*/ 219685818 h 47"/>
                <a:gd name="T60" fmla="*/ 143271867 w 47"/>
                <a:gd name="T61" fmla="*/ 353404739 h 47"/>
                <a:gd name="T62" fmla="*/ 248338327 w 47"/>
                <a:gd name="T63" fmla="*/ 448921442 h 47"/>
                <a:gd name="T64" fmla="*/ 439368545 w 47"/>
                <a:gd name="T65" fmla="*/ 343854933 h 47"/>
                <a:gd name="T66" fmla="*/ 439368545 w 47"/>
                <a:gd name="T67" fmla="*/ 267441030 h 47"/>
                <a:gd name="T68" fmla="*/ 439368545 w 47"/>
                <a:gd name="T69" fmla="*/ 76410836 h 47"/>
                <a:gd name="T70" fmla="*/ 401163042 w 47"/>
                <a:gd name="T71" fmla="*/ 5730813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
                <a:gd name="T109" fmla="*/ 0 h 47"/>
                <a:gd name="T110" fmla="*/ 47 w 47"/>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w="9525">
              <a:noFill/>
              <a:round/>
              <a:headEnd/>
              <a:tailEnd/>
            </a:ln>
          </p:spPr>
          <p:txBody>
            <a:bodyPr anchor="ctr"/>
            <a:lstStyle/>
            <a:p>
              <a:endParaRPr lang="zh-TW" altLang="en-US"/>
            </a:p>
          </p:txBody>
        </p:sp>
        <p:sp>
          <p:nvSpPr>
            <p:cNvPr id="25696" name="îs1ïḓé"/>
            <p:cNvSpPr>
              <a:spLocks/>
            </p:cNvSpPr>
            <p:nvPr/>
          </p:nvSpPr>
          <p:spPr bwMode="auto">
            <a:xfrm>
              <a:off x="8306992" y="1249761"/>
              <a:ext cx="353616" cy="558404"/>
            </a:xfrm>
            <a:custGeom>
              <a:avLst/>
              <a:gdLst>
                <a:gd name="T0" fmla="*/ 1096879703 w 114"/>
                <a:gd name="T1" fmla="*/ 1732305895 h 180"/>
                <a:gd name="T2" fmla="*/ 1068013479 w 114"/>
                <a:gd name="T3" fmla="*/ 1559076236 h 180"/>
                <a:gd name="T4" fmla="*/ 942932709 w 114"/>
                <a:gd name="T5" fmla="*/ 1212614592 h 180"/>
                <a:gd name="T6" fmla="*/ 817848837 w 114"/>
                <a:gd name="T7" fmla="*/ 721792960 h 180"/>
                <a:gd name="T8" fmla="*/ 856337137 w 114"/>
                <a:gd name="T9" fmla="*/ 481195371 h 180"/>
                <a:gd name="T10" fmla="*/ 856337137 w 114"/>
                <a:gd name="T11" fmla="*/ 0 h 180"/>
                <a:gd name="T12" fmla="*/ 115461845 w 114"/>
                <a:gd name="T13" fmla="*/ 0 h 180"/>
                <a:gd name="T14" fmla="*/ 19244156 w 114"/>
                <a:gd name="T15" fmla="*/ 307966003 h 180"/>
                <a:gd name="T16" fmla="*/ 67351447 w 114"/>
                <a:gd name="T17" fmla="*/ 587059427 h 180"/>
                <a:gd name="T18" fmla="*/ 67351447 w 114"/>
                <a:gd name="T19" fmla="*/ 587059427 h 180"/>
                <a:gd name="T20" fmla="*/ 211679541 w 114"/>
                <a:gd name="T21" fmla="*/ 1289606068 h 180"/>
                <a:gd name="T22" fmla="*/ 96217671 w 114"/>
                <a:gd name="T23" fmla="*/ 1530203657 h 180"/>
                <a:gd name="T24" fmla="*/ 38488312 w 114"/>
                <a:gd name="T25" fmla="*/ 1732305895 h 180"/>
                <a:gd name="T26" fmla="*/ 1096879703 w 114"/>
                <a:gd name="T27" fmla="*/ 1732305895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80"/>
                <a:gd name="T44" fmla="*/ 114 w 114"/>
                <a:gd name="T45" fmla="*/ 180 h 1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w="9525">
              <a:noFill/>
              <a:round/>
              <a:headEnd/>
              <a:tailEnd/>
            </a:ln>
          </p:spPr>
          <p:txBody>
            <a:bodyPr anchor="ctr"/>
            <a:lstStyle/>
            <a:p>
              <a:endParaRPr lang="zh-TW" altLang="en-US"/>
            </a:p>
          </p:txBody>
        </p:sp>
        <p:sp>
          <p:nvSpPr>
            <p:cNvPr id="25697" name="ísḻídé"/>
            <p:cNvSpPr>
              <a:spLocks/>
            </p:cNvSpPr>
            <p:nvPr/>
          </p:nvSpPr>
          <p:spPr bwMode="auto">
            <a:xfrm>
              <a:off x="8604648" y="933054"/>
              <a:ext cx="105966" cy="152400"/>
            </a:xfrm>
            <a:custGeom>
              <a:avLst/>
              <a:gdLst>
                <a:gd name="T0" fmla="*/ 9714588 w 34"/>
                <a:gd name="T1" fmla="*/ 145100354 h 49"/>
                <a:gd name="T2" fmla="*/ 223410608 w 34"/>
                <a:gd name="T3" fmla="*/ 87060830 h 49"/>
                <a:gd name="T4" fmla="*/ 0 w 34"/>
                <a:gd name="T5" fmla="*/ 415955649 h 49"/>
                <a:gd name="T6" fmla="*/ 9714588 w 34"/>
                <a:gd name="T7" fmla="*/ 145100354 h 49"/>
                <a:gd name="T8" fmla="*/ 0 60000 65536"/>
                <a:gd name="T9" fmla="*/ 0 60000 65536"/>
                <a:gd name="T10" fmla="*/ 0 60000 65536"/>
                <a:gd name="T11" fmla="*/ 0 60000 65536"/>
                <a:gd name="T12" fmla="*/ 0 w 34"/>
                <a:gd name="T13" fmla="*/ 0 h 49"/>
                <a:gd name="T14" fmla="*/ 34 w 34"/>
                <a:gd name="T15" fmla="*/ 49 h 49"/>
              </a:gdLst>
              <a:ahLst/>
              <a:cxnLst>
                <a:cxn ang="T8">
                  <a:pos x="T0" y="T1"/>
                </a:cxn>
                <a:cxn ang="T9">
                  <a:pos x="T2" y="T3"/>
                </a:cxn>
                <a:cxn ang="T10">
                  <a:pos x="T4" y="T5"/>
                </a:cxn>
                <a:cxn ang="T11">
                  <a:pos x="T6" y="T7"/>
                </a:cxn>
              </a:cxnLst>
              <a:rect l="T12" t="T13" r="T14" b="T15"/>
              <a:pathLst>
                <a:path w="34" h="49">
                  <a:moveTo>
                    <a:pt x="1" y="15"/>
                  </a:moveTo>
                  <a:cubicBezTo>
                    <a:pt x="1" y="15"/>
                    <a:pt x="12" y="0"/>
                    <a:pt x="23" y="9"/>
                  </a:cubicBezTo>
                  <a:cubicBezTo>
                    <a:pt x="34" y="18"/>
                    <a:pt x="21" y="49"/>
                    <a:pt x="0" y="43"/>
                  </a:cubicBezTo>
                  <a:lnTo>
                    <a:pt x="1" y="15"/>
                  </a:lnTo>
                  <a:close/>
                </a:path>
              </a:pathLst>
            </a:custGeom>
            <a:solidFill>
              <a:srgbClr val="FBCAA6"/>
            </a:solidFill>
            <a:ln w="9525">
              <a:noFill/>
              <a:round/>
              <a:headEnd/>
              <a:tailEnd/>
            </a:ln>
          </p:spPr>
          <p:txBody>
            <a:bodyPr anchor="ctr"/>
            <a:lstStyle/>
            <a:p>
              <a:endParaRPr lang="zh-TW" altLang="en-US"/>
            </a:p>
          </p:txBody>
        </p:sp>
        <p:sp>
          <p:nvSpPr>
            <p:cNvPr id="25698" name="iṧļíḓe"/>
            <p:cNvSpPr>
              <a:spLocks/>
            </p:cNvSpPr>
            <p:nvPr/>
          </p:nvSpPr>
          <p:spPr bwMode="auto">
            <a:xfrm>
              <a:off x="8604648" y="971154"/>
              <a:ext cx="84535" cy="92869"/>
            </a:xfrm>
            <a:custGeom>
              <a:avLst/>
              <a:gdLst>
                <a:gd name="T0" fmla="*/ 9802929 w 27"/>
                <a:gd name="T1" fmla="*/ 134161667 h 30"/>
                <a:gd name="T2" fmla="*/ 0 w 27"/>
                <a:gd name="T3" fmla="*/ 268323335 h 30"/>
                <a:gd name="T4" fmla="*/ 176449591 w 27"/>
                <a:gd name="T5" fmla="*/ 19165067 h 30"/>
                <a:gd name="T6" fmla="*/ 9802929 w 27"/>
                <a:gd name="T7" fmla="*/ 134161667 h 30"/>
                <a:gd name="T8" fmla="*/ 0 60000 65536"/>
                <a:gd name="T9" fmla="*/ 0 60000 65536"/>
                <a:gd name="T10" fmla="*/ 0 60000 65536"/>
                <a:gd name="T11" fmla="*/ 0 60000 65536"/>
                <a:gd name="T12" fmla="*/ 0 w 27"/>
                <a:gd name="T13" fmla="*/ 0 h 30"/>
                <a:gd name="T14" fmla="*/ 27 w 27"/>
                <a:gd name="T15" fmla="*/ 30 h 30"/>
              </a:gdLst>
              <a:ahLst/>
              <a:cxnLst>
                <a:cxn ang="T8">
                  <a:pos x="T0" y="T1"/>
                </a:cxn>
                <a:cxn ang="T9">
                  <a:pos x="T2" y="T3"/>
                </a:cxn>
                <a:cxn ang="T10">
                  <a:pos x="T4" y="T5"/>
                </a:cxn>
                <a:cxn ang="T11">
                  <a:pos x="T6" y="T7"/>
                </a:cxn>
              </a:cxnLst>
              <a:rect l="T12" t="T13" r="T14" b="T15"/>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w="9525">
              <a:noFill/>
              <a:round/>
              <a:headEnd/>
              <a:tailEnd/>
            </a:ln>
          </p:spPr>
          <p:txBody>
            <a:bodyPr anchor="ctr"/>
            <a:lstStyle/>
            <a:p>
              <a:endParaRPr lang="zh-TW" altLang="en-US"/>
            </a:p>
          </p:txBody>
        </p:sp>
        <p:sp>
          <p:nvSpPr>
            <p:cNvPr id="25699" name="îS1iďê"/>
            <p:cNvSpPr>
              <a:spLocks/>
            </p:cNvSpPr>
            <p:nvPr/>
          </p:nvSpPr>
          <p:spPr bwMode="auto">
            <a:xfrm>
              <a:off x="8608220" y="973536"/>
              <a:ext cx="61912" cy="40481"/>
            </a:xfrm>
            <a:custGeom>
              <a:avLst/>
              <a:gdLst>
                <a:gd name="T0" fmla="*/ 191654762 w 20"/>
                <a:gd name="T1" fmla="*/ 58180546 h 13"/>
                <a:gd name="T2" fmla="*/ 191654762 w 20"/>
                <a:gd name="T3" fmla="*/ 58180546 h 13"/>
                <a:gd name="T4" fmla="*/ 191654762 w 20"/>
                <a:gd name="T5" fmla="*/ 48483780 h 13"/>
                <a:gd name="T6" fmla="*/ 172489910 w 20"/>
                <a:gd name="T7" fmla="*/ 19393513 h 13"/>
                <a:gd name="T8" fmla="*/ 162905936 w 20"/>
                <a:gd name="T9" fmla="*/ 19393513 h 13"/>
                <a:gd name="T10" fmla="*/ 162905936 w 20"/>
                <a:gd name="T11" fmla="*/ 19393513 h 13"/>
                <a:gd name="T12" fmla="*/ 162905936 w 20"/>
                <a:gd name="T13" fmla="*/ 19393513 h 13"/>
                <a:gd name="T14" fmla="*/ 162905936 w 20"/>
                <a:gd name="T15" fmla="*/ 19393513 h 13"/>
                <a:gd name="T16" fmla="*/ 162905936 w 20"/>
                <a:gd name="T17" fmla="*/ 19393513 h 13"/>
                <a:gd name="T18" fmla="*/ 162905936 w 20"/>
                <a:gd name="T19" fmla="*/ 19393513 h 13"/>
                <a:gd name="T20" fmla="*/ 162905936 w 20"/>
                <a:gd name="T21" fmla="*/ 19393513 h 13"/>
                <a:gd name="T22" fmla="*/ 162905936 w 20"/>
                <a:gd name="T23" fmla="*/ 19393513 h 13"/>
                <a:gd name="T24" fmla="*/ 162905936 w 20"/>
                <a:gd name="T25" fmla="*/ 19393513 h 13"/>
                <a:gd name="T26" fmla="*/ 153325058 w 20"/>
                <a:gd name="T27" fmla="*/ 19393513 h 13"/>
                <a:gd name="T28" fmla="*/ 153325058 w 20"/>
                <a:gd name="T29" fmla="*/ 19393513 h 13"/>
                <a:gd name="T30" fmla="*/ 143741084 w 20"/>
                <a:gd name="T31" fmla="*/ 19393513 h 13"/>
                <a:gd name="T32" fmla="*/ 143741084 w 20"/>
                <a:gd name="T33" fmla="*/ 19393513 h 13"/>
                <a:gd name="T34" fmla="*/ 95827381 w 20"/>
                <a:gd name="T35" fmla="*/ 29090273 h 13"/>
                <a:gd name="T36" fmla="*/ 76662529 w 20"/>
                <a:gd name="T37" fmla="*/ 48483780 h 13"/>
                <a:gd name="T38" fmla="*/ 57497677 w 20"/>
                <a:gd name="T39" fmla="*/ 58180546 h 13"/>
                <a:gd name="T40" fmla="*/ 28748838 w 20"/>
                <a:gd name="T41" fmla="*/ 87267693 h 13"/>
                <a:gd name="T42" fmla="*/ 0 w 20"/>
                <a:gd name="T43" fmla="*/ 126054732 h 13"/>
                <a:gd name="T44" fmla="*/ 0 w 20"/>
                <a:gd name="T45" fmla="*/ 106661225 h 13"/>
                <a:gd name="T46" fmla="*/ 19164858 w 20"/>
                <a:gd name="T47" fmla="*/ 87267693 h 13"/>
                <a:gd name="T48" fmla="*/ 28748838 w 20"/>
                <a:gd name="T49" fmla="*/ 67874186 h 13"/>
                <a:gd name="T50" fmla="*/ 47913691 w 20"/>
                <a:gd name="T51" fmla="*/ 48483780 h 13"/>
                <a:gd name="T52" fmla="*/ 86243407 w 20"/>
                <a:gd name="T53" fmla="*/ 9696757 h 13"/>
                <a:gd name="T54" fmla="*/ 114992258 w 20"/>
                <a:gd name="T55" fmla="*/ 0 h 13"/>
                <a:gd name="T56" fmla="*/ 134157110 w 20"/>
                <a:gd name="T57" fmla="*/ 0 h 13"/>
                <a:gd name="T58" fmla="*/ 143741084 w 20"/>
                <a:gd name="T59" fmla="*/ 0 h 13"/>
                <a:gd name="T60" fmla="*/ 153325058 w 20"/>
                <a:gd name="T61" fmla="*/ 0 h 13"/>
                <a:gd name="T62" fmla="*/ 153325058 w 20"/>
                <a:gd name="T63" fmla="*/ 0 h 13"/>
                <a:gd name="T64" fmla="*/ 162905936 w 20"/>
                <a:gd name="T65" fmla="*/ 0 h 13"/>
                <a:gd name="T66" fmla="*/ 162905936 w 20"/>
                <a:gd name="T67" fmla="*/ 0 h 13"/>
                <a:gd name="T68" fmla="*/ 172489910 w 20"/>
                <a:gd name="T69" fmla="*/ 0 h 13"/>
                <a:gd name="T70" fmla="*/ 172489910 w 20"/>
                <a:gd name="T71" fmla="*/ 0 h 13"/>
                <a:gd name="T72" fmla="*/ 172489910 w 20"/>
                <a:gd name="T73" fmla="*/ 9696757 h 13"/>
                <a:gd name="T74" fmla="*/ 182070789 w 20"/>
                <a:gd name="T75" fmla="*/ 9696757 h 13"/>
                <a:gd name="T76" fmla="*/ 191654762 w 20"/>
                <a:gd name="T77" fmla="*/ 29090273 h 13"/>
                <a:gd name="T78" fmla="*/ 191654762 w 20"/>
                <a:gd name="T79" fmla="*/ 48483780 h 13"/>
                <a:gd name="T80" fmla="*/ 191654762 w 20"/>
                <a:gd name="T81" fmla="*/ 58180546 h 13"/>
                <a:gd name="T82" fmla="*/ 191654762 w 20"/>
                <a:gd name="T83" fmla="*/ 58180546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
                <a:gd name="T127" fmla="*/ 0 h 13"/>
                <a:gd name="T128" fmla="*/ 20 w 20"/>
                <a:gd name="T129" fmla="*/ 13 h 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w="9525">
              <a:noFill/>
              <a:round/>
              <a:headEnd/>
              <a:tailEnd/>
            </a:ln>
          </p:spPr>
          <p:txBody>
            <a:bodyPr anchor="ctr"/>
            <a:lstStyle/>
            <a:p>
              <a:endParaRPr lang="zh-TW" altLang="en-US"/>
            </a:p>
          </p:txBody>
        </p:sp>
        <p:sp>
          <p:nvSpPr>
            <p:cNvPr id="25700" name="íṩľiḍè"/>
            <p:cNvSpPr>
              <a:spLocks/>
            </p:cNvSpPr>
            <p:nvPr/>
          </p:nvSpPr>
          <p:spPr bwMode="auto">
            <a:xfrm>
              <a:off x="8173642" y="948533"/>
              <a:ext cx="115491" cy="155972"/>
            </a:xfrm>
            <a:custGeom>
              <a:avLst/>
              <a:gdLst>
                <a:gd name="T0" fmla="*/ 321517545 w 37"/>
                <a:gd name="T1" fmla="*/ 136232191 h 50"/>
                <a:gd name="T2" fmla="*/ 107172531 w 37"/>
                <a:gd name="T3" fmla="*/ 97307806 h 50"/>
                <a:gd name="T4" fmla="*/ 360491059 w 37"/>
                <a:gd name="T5" fmla="*/ 408696524 h 50"/>
                <a:gd name="T6" fmla="*/ 321517545 w 37"/>
                <a:gd name="T7" fmla="*/ 136232191 h 50"/>
                <a:gd name="T8" fmla="*/ 0 60000 65536"/>
                <a:gd name="T9" fmla="*/ 0 60000 65536"/>
                <a:gd name="T10" fmla="*/ 0 60000 65536"/>
                <a:gd name="T11" fmla="*/ 0 60000 65536"/>
                <a:gd name="T12" fmla="*/ 0 w 37"/>
                <a:gd name="T13" fmla="*/ 0 h 50"/>
                <a:gd name="T14" fmla="*/ 37 w 37"/>
                <a:gd name="T15" fmla="*/ 50 h 50"/>
              </a:gdLst>
              <a:ahLst/>
              <a:cxnLst>
                <a:cxn ang="T8">
                  <a:pos x="T0" y="T1"/>
                </a:cxn>
                <a:cxn ang="T9">
                  <a:pos x="T2" y="T3"/>
                </a:cxn>
                <a:cxn ang="T10">
                  <a:pos x="T4" y="T5"/>
                </a:cxn>
                <a:cxn ang="T11">
                  <a:pos x="T6" y="T7"/>
                </a:cxn>
              </a:cxnLst>
              <a:rect l="T12" t="T13" r="T14" b="T15"/>
              <a:pathLst>
                <a:path w="37" h="50">
                  <a:moveTo>
                    <a:pt x="33" y="14"/>
                  </a:moveTo>
                  <a:cubicBezTo>
                    <a:pt x="33" y="14"/>
                    <a:pt x="21" y="0"/>
                    <a:pt x="11" y="10"/>
                  </a:cubicBezTo>
                  <a:cubicBezTo>
                    <a:pt x="0" y="20"/>
                    <a:pt x="17" y="50"/>
                    <a:pt x="37" y="42"/>
                  </a:cubicBezTo>
                  <a:lnTo>
                    <a:pt x="33" y="14"/>
                  </a:lnTo>
                  <a:close/>
                </a:path>
              </a:pathLst>
            </a:custGeom>
            <a:solidFill>
              <a:srgbClr val="FBCAA6"/>
            </a:solidFill>
            <a:ln w="9525">
              <a:noFill/>
              <a:round/>
              <a:headEnd/>
              <a:tailEnd/>
            </a:ln>
          </p:spPr>
          <p:txBody>
            <a:bodyPr anchor="ctr"/>
            <a:lstStyle/>
            <a:p>
              <a:endParaRPr lang="zh-TW" altLang="en-US"/>
            </a:p>
          </p:txBody>
        </p:sp>
        <p:sp>
          <p:nvSpPr>
            <p:cNvPr id="25701" name="iṥļîďè"/>
            <p:cNvSpPr>
              <a:spLocks/>
            </p:cNvSpPr>
            <p:nvPr/>
          </p:nvSpPr>
          <p:spPr bwMode="auto">
            <a:xfrm>
              <a:off x="8198645" y="986633"/>
              <a:ext cx="86916" cy="95250"/>
            </a:xfrm>
            <a:custGeom>
              <a:avLst/>
              <a:gdLst>
                <a:gd name="T0" fmla="*/ 250529190 w 28"/>
                <a:gd name="T1" fmla="*/ 122731179 h 31"/>
                <a:gd name="T2" fmla="*/ 269799704 w 28"/>
                <a:gd name="T3" fmla="*/ 254901324 h 31"/>
                <a:gd name="T4" fmla="*/ 77085183 w 28"/>
                <a:gd name="T5" fmla="*/ 28323053 h 31"/>
                <a:gd name="T6" fmla="*/ 250529190 w 28"/>
                <a:gd name="T7" fmla="*/ 122731179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w="9525">
              <a:noFill/>
              <a:round/>
              <a:headEnd/>
              <a:tailEnd/>
            </a:ln>
          </p:spPr>
          <p:txBody>
            <a:bodyPr anchor="ctr"/>
            <a:lstStyle/>
            <a:p>
              <a:endParaRPr lang="zh-TW" altLang="en-US"/>
            </a:p>
          </p:txBody>
        </p:sp>
        <p:sp>
          <p:nvSpPr>
            <p:cNvPr id="25702" name="ïšlíḍè"/>
            <p:cNvSpPr>
              <a:spLocks/>
            </p:cNvSpPr>
            <p:nvPr/>
          </p:nvSpPr>
          <p:spPr bwMode="auto">
            <a:xfrm>
              <a:off x="8214123" y="989014"/>
              <a:ext cx="65485" cy="36910"/>
            </a:xfrm>
            <a:custGeom>
              <a:avLst/>
              <a:gdLst>
                <a:gd name="T0" fmla="*/ 0 w 21"/>
                <a:gd name="T1" fmla="*/ 66225770 h 12"/>
                <a:gd name="T2" fmla="*/ 0 w 21"/>
                <a:gd name="T3" fmla="*/ 66225770 h 12"/>
                <a:gd name="T4" fmla="*/ 9722963 w 21"/>
                <a:gd name="T5" fmla="*/ 56764510 h 12"/>
                <a:gd name="T6" fmla="*/ 19449044 w 21"/>
                <a:gd name="T7" fmla="*/ 28383793 h 12"/>
                <a:gd name="T8" fmla="*/ 29172010 w 21"/>
                <a:gd name="T9" fmla="*/ 28383793 h 12"/>
                <a:gd name="T10" fmla="*/ 29172010 w 21"/>
                <a:gd name="T11" fmla="*/ 28383793 h 12"/>
                <a:gd name="T12" fmla="*/ 29172010 w 21"/>
                <a:gd name="T13" fmla="*/ 28383793 h 12"/>
                <a:gd name="T14" fmla="*/ 29172010 w 21"/>
                <a:gd name="T15" fmla="*/ 28383793 h 12"/>
                <a:gd name="T16" fmla="*/ 29172010 w 21"/>
                <a:gd name="T17" fmla="*/ 28383793 h 12"/>
                <a:gd name="T18" fmla="*/ 29172010 w 21"/>
                <a:gd name="T19" fmla="*/ 28383793 h 12"/>
                <a:gd name="T20" fmla="*/ 29172010 w 21"/>
                <a:gd name="T21" fmla="*/ 28383793 h 12"/>
                <a:gd name="T22" fmla="*/ 29172010 w 21"/>
                <a:gd name="T23" fmla="*/ 18922527 h 12"/>
                <a:gd name="T24" fmla="*/ 38894970 w 21"/>
                <a:gd name="T25" fmla="*/ 18922527 h 12"/>
                <a:gd name="T26" fmla="*/ 38894970 w 21"/>
                <a:gd name="T27" fmla="*/ 18922527 h 12"/>
                <a:gd name="T28" fmla="*/ 48621048 w 21"/>
                <a:gd name="T29" fmla="*/ 18922527 h 12"/>
                <a:gd name="T30" fmla="*/ 48621048 w 21"/>
                <a:gd name="T31" fmla="*/ 18922527 h 12"/>
                <a:gd name="T32" fmla="*/ 58344020 w 21"/>
                <a:gd name="T33" fmla="*/ 18922527 h 12"/>
                <a:gd name="T34" fmla="*/ 97238977 w 21"/>
                <a:gd name="T35" fmla="*/ 28383793 h 12"/>
                <a:gd name="T36" fmla="*/ 116688040 w 21"/>
                <a:gd name="T37" fmla="*/ 47303238 h 12"/>
                <a:gd name="T38" fmla="*/ 136137078 w 21"/>
                <a:gd name="T39" fmla="*/ 56764510 h 12"/>
                <a:gd name="T40" fmla="*/ 175032035 w 21"/>
                <a:gd name="T41" fmla="*/ 85148291 h 12"/>
                <a:gd name="T42" fmla="*/ 204204033 w 21"/>
                <a:gd name="T43" fmla="*/ 113529020 h 12"/>
                <a:gd name="T44" fmla="*/ 204204033 w 21"/>
                <a:gd name="T45" fmla="*/ 104067760 h 12"/>
                <a:gd name="T46" fmla="*/ 184754995 w 21"/>
                <a:gd name="T47" fmla="*/ 75687031 h 12"/>
                <a:gd name="T48" fmla="*/ 175032035 w 21"/>
                <a:gd name="T49" fmla="*/ 56764510 h 12"/>
                <a:gd name="T50" fmla="*/ 155582997 w 21"/>
                <a:gd name="T51" fmla="*/ 37841977 h 12"/>
                <a:gd name="T52" fmla="*/ 106965080 w 21"/>
                <a:gd name="T53" fmla="*/ 9461263 h 12"/>
                <a:gd name="T54" fmla="*/ 87516018 w 21"/>
                <a:gd name="T55" fmla="*/ 0 h 12"/>
                <a:gd name="T56" fmla="*/ 58344020 w 21"/>
                <a:gd name="T57" fmla="*/ 0 h 12"/>
                <a:gd name="T58" fmla="*/ 48621048 w 21"/>
                <a:gd name="T59" fmla="*/ 0 h 12"/>
                <a:gd name="T60" fmla="*/ 38894970 w 21"/>
                <a:gd name="T61" fmla="*/ 0 h 12"/>
                <a:gd name="T62" fmla="*/ 38894970 w 21"/>
                <a:gd name="T63" fmla="*/ 0 h 12"/>
                <a:gd name="T64" fmla="*/ 29172010 w 21"/>
                <a:gd name="T65" fmla="*/ 9461263 h 12"/>
                <a:gd name="T66" fmla="*/ 29172010 w 21"/>
                <a:gd name="T67" fmla="*/ 9461263 h 12"/>
                <a:gd name="T68" fmla="*/ 29172010 w 21"/>
                <a:gd name="T69" fmla="*/ 9461263 h 12"/>
                <a:gd name="T70" fmla="*/ 19449044 w 21"/>
                <a:gd name="T71" fmla="*/ 9461263 h 12"/>
                <a:gd name="T72" fmla="*/ 19449044 w 21"/>
                <a:gd name="T73" fmla="*/ 9461263 h 12"/>
                <a:gd name="T74" fmla="*/ 9722963 w 21"/>
                <a:gd name="T75" fmla="*/ 18922527 h 12"/>
                <a:gd name="T76" fmla="*/ 0 w 21"/>
                <a:gd name="T77" fmla="*/ 37841977 h 12"/>
                <a:gd name="T78" fmla="*/ 0 w 21"/>
                <a:gd name="T79" fmla="*/ 56764510 h 12"/>
                <a:gd name="T80" fmla="*/ 0 w 21"/>
                <a:gd name="T81" fmla="*/ 66225770 h 12"/>
                <a:gd name="T82" fmla="*/ 0 w 21"/>
                <a:gd name="T83" fmla="*/ 66225770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
                <a:gd name="T127" fmla="*/ 0 h 12"/>
                <a:gd name="T128" fmla="*/ 21 w 21"/>
                <a:gd name="T129" fmla="*/ 12 h 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w="9525">
              <a:noFill/>
              <a:round/>
              <a:headEnd/>
              <a:tailEnd/>
            </a:ln>
          </p:spPr>
          <p:txBody>
            <a:bodyPr anchor="ctr"/>
            <a:lstStyle/>
            <a:p>
              <a:endParaRPr lang="zh-TW" altLang="en-US"/>
            </a:p>
          </p:txBody>
        </p:sp>
        <p:sp>
          <p:nvSpPr>
            <p:cNvPr id="25703" name="ís1íḓê"/>
            <p:cNvSpPr>
              <a:spLocks/>
            </p:cNvSpPr>
            <p:nvPr/>
          </p:nvSpPr>
          <p:spPr bwMode="auto">
            <a:xfrm>
              <a:off x="8397479" y="1128317"/>
              <a:ext cx="98822" cy="171450"/>
            </a:xfrm>
            <a:custGeom>
              <a:avLst/>
              <a:gdLst>
                <a:gd name="T0" fmla="*/ 276568773 w 32"/>
                <a:gd name="T1" fmla="*/ 0 h 55"/>
                <a:gd name="T2" fmla="*/ 0 w 32"/>
                <a:gd name="T3" fmla="*/ 9716539 h 55"/>
                <a:gd name="T4" fmla="*/ 9536321 w 32"/>
                <a:gd name="T5" fmla="*/ 447001394 h 55"/>
                <a:gd name="T6" fmla="*/ 152590408 w 32"/>
                <a:gd name="T7" fmla="*/ 534456456 h 55"/>
                <a:gd name="T8" fmla="*/ 305180816 w 32"/>
                <a:gd name="T9" fmla="*/ 437281740 h 55"/>
                <a:gd name="T10" fmla="*/ 276568773 w 32"/>
                <a:gd name="T11" fmla="*/ 0 h 55"/>
                <a:gd name="T12" fmla="*/ 0 60000 65536"/>
                <a:gd name="T13" fmla="*/ 0 60000 65536"/>
                <a:gd name="T14" fmla="*/ 0 60000 65536"/>
                <a:gd name="T15" fmla="*/ 0 60000 65536"/>
                <a:gd name="T16" fmla="*/ 0 60000 65536"/>
                <a:gd name="T17" fmla="*/ 0 60000 65536"/>
                <a:gd name="T18" fmla="*/ 0 w 32"/>
                <a:gd name="T19" fmla="*/ 0 h 55"/>
                <a:gd name="T20" fmla="*/ 32 w 3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w="9525">
              <a:noFill/>
              <a:round/>
              <a:headEnd/>
              <a:tailEnd/>
            </a:ln>
          </p:spPr>
          <p:txBody>
            <a:bodyPr anchor="ctr"/>
            <a:lstStyle/>
            <a:p>
              <a:endParaRPr lang="zh-TW" altLang="en-US"/>
            </a:p>
          </p:txBody>
        </p:sp>
        <p:sp>
          <p:nvSpPr>
            <p:cNvPr id="25704" name="isļídè"/>
            <p:cNvSpPr>
              <a:spLocks/>
            </p:cNvSpPr>
            <p:nvPr/>
          </p:nvSpPr>
          <p:spPr bwMode="auto">
            <a:xfrm>
              <a:off x="8397479" y="1178323"/>
              <a:ext cx="96441" cy="86916"/>
            </a:xfrm>
            <a:custGeom>
              <a:avLst/>
              <a:gdLst>
                <a:gd name="T0" fmla="*/ 290349656 w 31"/>
                <a:gd name="T1" fmla="*/ 0 h 28"/>
                <a:gd name="T2" fmla="*/ 9678322 w 31"/>
                <a:gd name="T3" fmla="*/ 19270520 h 28"/>
                <a:gd name="T4" fmla="*/ 0 w 31"/>
                <a:gd name="T5" fmla="*/ 183079240 h 28"/>
                <a:gd name="T6" fmla="*/ 154853146 w 31"/>
                <a:gd name="T7" fmla="*/ 269799704 h 28"/>
                <a:gd name="T8" fmla="*/ 300027974 w 31"/>
                <a:gd name="T9" fmla="*/ 173443983 h 28"/>
                <a:gd name="T10" fmla="*/ 290349656 w 31"/>
                <a:gd name="T11" fmla="*/ 0 h 28"/>
                <a:gd name="T12" fmla="*/ 0 60000 65536"/>
                <a:gd name="T13" fmla="*/ 0 60000 65536"/>
                <a:gd name="T14" fmla="*/ 0 60000 65536"/>
                <a:gd name="T15" fmla="*/ 0 60000 65536"/>
                <a:gd name="T16" fmla="*/ 0 60000 65536"/>
                <a:gd name="T17" fmla="*/ 0 60000 65536"/>
                <a:gd name="T18" fmla="*/ 0 w 31"/>
                <a:gd name="T19" fmla="*/ 0 h 28"/>
                <a:gd name="T20" fmla="*/ 31 w 3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w="9525">
              <a:noFill/>
              <a:round/>
              <a:headEnd/>
              <a:tailEnd/>
            </a:ln>
          </p:spPr>
          <p:txBody>
            <a:bodyPr anchor="ctr"/>
            <a:lstStyle/>
            <a:p>
              <a:endParaRPr lang="zh-TW" altLang="en-US"/>
            </a:p>
          </p:txBody>
        </p:sp>
        <p:sp>
          <p:nvSpPr>
            <p:cNvPr id="25705" name="ïś1íḍè"/>
            <p:cNvSpPr>
              <a:spLocks/>
            </p:cNvSpPr>
            <p:nvPr/>
          </p:nvSpPr>
          <p:spPr bwMode="auto">
            <a:xfrm>
              <a:off x="8397479" y="1153320"/>
              <a:ext cx="96441" cy="46435"/>
            </a:xfrm>
            <a:custGeom>
              <a:avLst/>
              <a:gdLst>
                <a:gd name="T0" fmla="*/ 290349656 w 31"/>
                <a:gd name="T1" fmla="*/ 0 h 15"/>
                <a:gd name="T2" fmla="*/ 9678322 w 31"/>
                <a:gd name="T3" fmla="*/ 9584185 h 15"/>
                <a:gd name="T4" fmla="*/ 0 w 31"/>
                <a:gd name="T5" fmla="*/ 114997844 h 15"/>
                <a:gd name="T6" fmla="*/ 96783210 w 31"/>
                <a:gd name="T7" fmla="*/ 134163112 h 15"/>
                <a:gd name="T8" fmla="*/ 300027974 w 31"/>
                <a:gd name="T9" fmla="*/ 105413663 h 15"/>
                <a:gd name="T10" fmla="*/ 290349656 w 31"/>
                <a:gd name="T11" fmla="*/ 0 h 15"/>
                <a:gd name="T12" fmla="*/ 0 60000 65536"/>
                <a:gd name="T13" fmla="*/ 0 60000 65536"/>
                <a:gd name="T14" fmla="*/ 0 60000 65536"/>
                <a:gd name="T15" fmla="*/ 0 60000 65536"/>
                <a:gd name="T16" fmla="*/ 0 60000 65536"/>
                <a:gd name="T17" fmla="*/ 0 60000 65536"/>
                <a:gd name="T18" fmla="*/ 0 w 31"/>
                <a:gd name="T19" fmla="*/ 0 h 15"/>
                <a:gd name="T20" fmla="*/ 31 w 31"/>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w="9525">
              <a:noFill/>
              <a:round/>
              <a:headEnd/>
              <a:tailEnd/>
            </a:ln>
          </p:spPr>
          <p:txBody>
            <a:bodyPr anchor="ctr"/>
            <a:lstStyle/>
            <a:p>
              <a:endParaRPr lang="zh-TW" altLang="en-US"/>
            </a:p>
          </p:txBody>
        </p:sp>
        <p:sp>
          <p:nvSpPr>
            <p:cNvPr id="25706" name="íṡḷíḋé"/>
            <p:cNvSpPr>
              <a:spLocks/>
            </p:cNvSpPr>
            <p:nvPr/>
          </p:nvSpPr>
          <p:spPr bwMode="auto">
            <a:xfrm>
              <a:off x="8214123" y="741364"/>
              <a:ext cx="444103" cy="415529"/>
            </a:xfrm>
            <a:custGeom>
              <a:avLst/>
              <a:gdLst>
                <a:gd name="T0" fmla="*/ 1359923940 w 143"/>
                <a:gd name="T1" fmla="*/ 615423170 h 134"/>
                <a:gd name="T2" fmla="*/ 713719995 w 143"/>
                <a:gd name="T3" fmla="*/ 1278923644 h 134"/>
                <a:gd name="T4" fmla="*/ 9646040 w 143"/>
                <a:gd name="T5" fmla="*/ 673116555 h 134"/>
                <a:gd name="T6" fmla="*/ 665492914 w 143"/>
                <a:gd name="T7" fmla="*/ 19232168 h 134"/>
                <a:gd name="T8" fmla="*/ 1359923940 w 143"/>
                <a:gd name="T9" fmla="*/ 615423170 h 134"/>
                <a:gd name="T10" fmla="*/ 0 60000 65536"/>
                <a:gd name="T11" fmla="*/ 0 60000 65536"/>
                <a:gd name="T12" fmla="*/ 0 60000 65536"/>
                <a:gd name="T13" fmla="*/ 0 60000 65536"/>
                <a:gd name="T14" fmla="*/ 0 60000 65536"/>
                <a:gd name="T15" fmla="*/ 0 w 143"/>
                <a:gd name="T16" fmla="*/ 0 h 134"/>
                <a:gd name="T17" fmla="*/ 143 w 143"/>
                <a:gd name="T18" fmla="*/ 134 h 134"/>
              </a:gdLst>
              <a:ahLst/>
              <a:cxnLst>
                <a:cxn ang="T10">
                  <a:pos x="T0" y="T1"/>
                </a:cxn>
                <a:cxn ang="T11">
                  <a:pos x="T2" y="T3"/>
                </a:cxn>
                <a:cxn ang="T12">
                  <a:pos x="T4" y="T5"/>
                </a:cxn>
                <a:cxn ang="T13">
                  <a:pos x="T6" y="T7"/>
                </a:cxn>
                <a:cxn ang="T14">
                  <a:pos x="T8" y="T9"/>
                </a:cxn>
              </a:cxnLst>
              <a:rect l="T15" t="T16" r="T17" b="T18"/>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w="9525">
              <a:noFill/>
              <a:round/>
              <a:headEnd/>
              <a:tailEnd/>
            </a:ln>
          </p:spPr>
          <p:txBody>
            <a:bodyPr anchor="ctr"/>
            <a:lstStyle/>
            <a:p>
              <a:endParaRPr lang="zh-TW" altLang="en-US"/>
            </a:p>
          </p:txBody>
        </p:sp>
        <p:sp>
          <p:nvSpPr>
            <p:cNvPr id="25707" name="iṣḻiḋê"/>
            <p:cNvSpPr>
              <a:spLocks/>
            </p:cNvSpPr>
            <p:nvPr/>
          </p:nvSpPr>
          <p:spPr bwMode="auto">
            <a:xfrm>
              <a:off x="8248651" y="784227"/>
              <a:ext cx="384572" cy="419100"/>
            </a:xfrm>
            <a:custGeom>
              <a:avLst/>
              <a:gdLst>
                <a:gd name="T0" fmla="*/ 1183089334 w 124"/>
                <a:gd name="T1" fmla="*/ 481878052 h 135"/>
                <a:gd name="T2" fmla="*/ 884912747 w 124"/>
                <a:gd name="T3" fmla="*/ 38550986 h 135"/>
                <a:gd name="T4" fmla="*/ 567498068 w 124"/>
                <a:gd name="T5" fmla="*/ 0 h 135"/>
                <a:gd name="T6" fmla="*/ 269321385 w 124"/>
                <a:gd name="T7" fmla="*/ 67462676 h 135"/>
                <a:gd name="T8" fmla="*/ 115424344 w 124"/>
                <a:gd name="T9" fmla="*/ 404779112 h 135"/>
                <a:gd name="T10" fmla="*/ 0 w 124"/>
                <a:gd name="T11" fmla="*/ 530065217 h 135"/>
                <a:gd name="T12" fmla="*/ 0 w 124"/>
                <a:gd name="T13" fmla="*/ 645718138 h 135"/>
                <a:gd name="T14" fmla="*/ 57710621 w 124"/>
                <a:gd name="T15" fmla="*/ 915568939 h 135"/>
                <a:gd name="T16" fmla="*/ 250083485 w 124"/>
                <a:gd name="T17" fmla="*/ 1175783354 h 135"/>
                <a:gd name="T18" fmla="*/ 423218474 w 124"/>
                <a:gd name="T19" fmla="*/ 1262521493 h 135"/>
                <a:gd name="T20" fmla="*/ 721395061 w 124"/>
                <a:gd name="T21" fmla="*/ 1272160788 h 135"/>
                <a:gd name="T22" fmla="*/ 913768046 w 124"/>
                <a:gd name="T23" fmla="*/ 1195058841 h 135"/>
                <a:gd name="T24" fmla="*/ 1134996136 w 124"/>
                <a:gd name="T25" fmla="*/ 934844425 h 135"/>
                <a:gd name="T26" fmla="*/ 1192706733 w 124"/>
                <a:gd name="T27" fmla="*/ 645718138 h 135"/>
                <a:gd name="T28" fmla="*/ 1183089334 w 124"/>
                <a:gd name="T29" fmla="*/ 481878052 h 135"/>
                <a:gd name="T30" fmla="*/ 1183089334 w 124"/>
                <a:gd name="T31" fmla="*/ 48187805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135"/>
                <a:gd name="T50" fmla="*/ 124 w 124"/>
                <a:gd name="T51" fmla="*/ 135 h 1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w="9525">
              <a:noFill/>
              <a:round/>
              <a:headEnd/>
              <a:tailEnd/>
            </a:ln>
          </p:spPr>
          <p:txBody>
            <a:bodyPr anchor="ctr"/>
            <a:lstStyle/>
            <a:p>
              <a:endParaRPr lang="zh-TW" altLang="en-US"/>
            </a:p>
          </p:txBody>
        </p:sp>
        <p:sp>
          <p:nvSpPr>
            <p:cNvPr id="25708" name="iṡļîḓê"/>
            <p:cNvSpPr>
              <a:spLocks/>
            </p:cNvSpPr>
            <p:nvPr/>
          </p:nvSpPr>
          <p:spPr bwMode="auto">
            <a:xfrm>
              <a:off x="8486776" y="967583"/>
              <a:ext cx="59531" cy="65485"/>
            </a:xfrm>
            <a:custGeom>
              <a:avLst/>
              <a:gdLst>
                <a:gd name="T0" fmla="*/ 0 w 19"/>
                <a:gd name="T1" fmla="*/ 106965080 h 21"/>
                <a:gd name="T2" fmla="*/ 98169737 w 19"/>
                <a:gd name="T3" fmla="*/ 204204033 h 21"/>
                <a:gd name="T4" fmla="*/ 186523130 w 19"/>
                <a:gd name="T5" fmla="*/ 106965080 h 21"/>
                <a:gd name="T6" fmla="*/ 98169737 w 19"/>
                <a:gd name="T7" fmla="*/ 0 h 21"/>
                <a:gd name="T8" fmla="*/ 0 w 19"/>
                <a:gd name="T9" fmla="*/ 10696508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w="9525">
              <a:noFill/>
              <a:round/>
              <a:headEnd/>
              <a:tailEnd/>
            </a:ln>
          </p:spPr>
          <p:txBody>
            <a:bodyPr anchor="ctr"/>
            <a:lstStyle/>
            <a:p>
              <a:endParaRPr lang="zh-TW" altLang="en-US"/>
            </a:p>
          </p:txBody>
        </p:sp>
        <p:sp>
          <p:nvSpPr>
            <p:cNvPr id="25709" name="ïşḷîďè"/>
            <p:cNvSpPr>
              <a:spLocks noChangeArrowheads="1"/>
            </p:cNvSpPr>
            <p:nvPr/>
          </p:nvSpPr>
          <p:spPr bwMode="auto">
            <a:xfrm>
              <a:off x="8486776" y="961629"/>
              <a:ext cx="59531" cy="64294"/>
            </a:xfrm>
            <a:prstGeom prst="ellipse">
              <a:avLst/>
            </a:prstGeom>
            <a:solidFill>
              <a:srgbClr val="000000"/>
            </a:solidFill>
            <a:ln w="9525">
              <a:noFill/>
              <a:round/>
              <a:headEnd/>
              <a:tailEnd/>
            </a:ln>
          </p:spPr>
          <p:txBody>
            <a:bodyPr anchor="ctr"/>
            <a:lstStyle/>
            <a:p>
              <a:pPr algn="ctr"/>
              <a:endParaRPr kumimoji="0" lang="zh-TW" altLang="en-US">
                <a:latin typeface="Calibri" pitchFamily="34" charset="0"/>
              </a:endParaRPr>
            </a:p>
          </p:txBody>
        </p:sp>
        <p:sp>
          <p:nvSpPr>
            <p:cNvPr id="25710" name="ïšľiḑé"/>
            <p:cNvSpPr>
              <a:spLocks noChangeArrowheads="1"/>
            </p:cNvSpPr>
            <p:nvPr/>
          </p:nvSpPr>
          <p:spPr bwMode="auto">
            <a:xfrm>
              <a:off x="8496301" y="973536"/>
              <a:ext cx="25003" cy="21431"/>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5711" name="iṣľïďe"/>
            <p:cNvSpPr>
              <a:spLocks noChangeArrowheads="1"/>
            </p:cNvSpPr>
            <p:nvPr/>
          </p:nvSpPr>
          <p:spPr bwMode="auto">
            <a:xfrm>
              <a:off x="8310563" y="971154"/>
              <a:ext cx="58341" cy="64294"/>
            </a:xfrm>
            <a:prstGeom prst="ellipse">
              <a:avLst/>
            </a:prstGeom>
            <a:solidFill>
              <a:srgbClr val="CF9166"/>
            </a:solidFill>
            <a:ln w="9525">
              <a:noFill/>
              <a:round/>
              <a:headEnd/>
              <a:tailEnd/>
            </a:ln>
          </p:spPr>
          <p:txBody>
            <a:bodyPr anchor="ctr"/>
            <a:lstStyle/>
            <a:p>
              <a:pPr algn="ctr"/>
              <a:endParaRPr kumimoji="0" lang="zh-TW" altLang="en-US">
                <a:latin typeface="Calibri" pitchFamily="34" charset="0"/>
              </a:endParaRPr>
            </a:p>
          </p:txBody>
        </p:sp>
        <p:sp>
          <p:nvSpPr>
            <p:cNvPr id="25712" name="îşḻîḍe"/>
            <p:cNvSpPr>
              <a:spLocks noChangeArrowheads="1"/>
            </p:cNvSpPr>
            <p:nvPr/>
          </p:nvSpPr>
          <p:spPr bwMode="auto">
            <a:xfrm>
              <a:off x="8310563" y="964011"/>
              <a:ext cx="58341" cy="61913"/>
            </a:xfrm>
            <a:prstGeom prst="ellipse">
              <a:avLst/>
            </a:prstGeom>
            <a:solidFill>
              <a:srgbClr val="000000"/>
            </a:solidFill>
            <a:ln w="9525">
              <a:noFill/>
              <a:round/>
              <a:headEnd/>
              <a:tailEnd/>
            </a:ln>
          </p:spPr>
          <p:txBody>
            <a:bodyPr anchor="ctr"/>
            <a:lstStyle/>
            <a:p>
              <a:pPr algn="ctr"/>
              <a:endParaRPr kumimoji="0" lang="zh-TW" altLang="en-US">
                <a:latin typeface="Calibri" pitchFamily="34" charset="0"/>
              </a:endParaRPr>
            </a:p>
          </p:txBody>
        </p:sp>
        <p:sp>
          <p:nvSpPr>
            <p:cNvPr id="25713" name="ïşḻîḋê"/>
            <p:cNvSpPr>
              <a:spLocks noChangeArrowheads="1"/>
            </p:cNvSpPr>
            <p:nvPr/>
          </p:nvSpPr>
          <p:spPr bwMode="auto">
            <a:xfrm>
              <a:off x="8322470" y="977108"/>
              <a:ext cx="22622" cy="21431"/>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5714" name="ïṡļiḑè"/>
            <p:cNvSpPr>
              <a:spLocks/>
            </p:cNvSpPr>
            <p:nvPr/>
          </p:nvSpPr>
          <p:spPr bwMode="auto">
            <a:xfrm>
              <a:off x="8378429" y="983061"/>
              <a:ext cx="75010" cy="108347"/>
            </a:xfrm>
            <a:custGeom>
              <a:avLst/>
              <a:gdLst>
                <a:gd name="T0" fmla="*/ 146522661 w 24"/>
                <a:gd name="T1" fmla="*/ 0 h 35"/>
                <a:gd name="T2" fmla="*/ 107451840 w 24"/>
                <a:gd name="T3" fmla="*/ 105412347 h 35"/>
                <a:gd name="T4" fmla="*/ 175829684 w 24"/>
                <a:gd name="T5" fmla="*/ 239573783 h 35"/>
                <a:gd name="T6" fmla="*/ 205133630 w 24"/>
                <a:gd name="T7" fmla="*/ 0 h 35"/>
                <a:gd name="T8" fmla="*/ 146522661 w 24"/>
                <a:gd name="T9" fmla="*/ 0 h 35"/>
                <a:gd name="T10" fmla="*/ 0 60000 65536"/>
                <a:gd name="T11" fmla="*/ 0 60000 65536"/>
                <a:gd name="T12" fmla="*/ 0 60000 65536"/>
                <a:gd name="T13" fmla="*/ 0 60000 65536"/>
                <a:gd name="T14" fmla="*/ 0 60000 65536"/>
                <a:gd name="T15" fmla="*/ 0 w 24"/>
                <a:gd name="T16" fmla="*/ 0 h 35"/>
                <a:gd name="T17" fmla="*/ 24 w 24"/>
                <a:gd name="T18" fmla="*/ 35 h 35"/>
              </a:gdLst>
              <a:ahLst/>
              <a:cxnLst>
                <a:cxn ang="T10">
                  <a:pos x="T0" y="T1"/>
                </a:cxn>
                <a:cxn ang="T11">
                  <a:pos x="T2" y="T3"/>
                </a:cxn>
                <a:cxn ang="T12">
                  <a:pos x="T4" y="T5"/>
                </a:cxn>
                <a:cxn ang="T13">
                  <a:pos x="T6" y="T7"/>
                </a:cxn>
                <a:cxn ang="T14">
                  <a:pos x="T8" y="T9"/>
                </a:cxn>
              </a:cxnLst>
              <a:rect l="T15" t="T16" r="T17" b="T18"/>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w="9525">
              <a:noFill/>
              <a:round/>
              <a:headEnd/>
              <a:tailEnd/>
            </a:ln>
          </p:spPr>
          <p:txBody>
            <a:bodyPr anchor="ctr"/>
            <a:lstStyle/>
            <a:p>
              <a:endParaRPr lang="zh-TW" altLang="en-US"/>
            </a:p>
          </p:txBody>
        </p:sp>
        <p:sp>
          <p:nvSpPr>
            <p:cNvPr id="25715" name="îşľíḑè"/>
            <p:cNvSpPr>
              <a:spLocks/>
            </p:cNvSpPr>
            <p:nvPr/>
          </p:nvSpPr>
          <p:spPr bwMode="auto">
            <a:xfrm>
              <a:off x="8393907" y="1060452"/>
              <a:ext cx="136922" cy="98822"/>
            </a:xfrm>
            <a:custGeom>
              <a:avLst/>
              <a:gdLst>
                <a:gd name="T0" fmla="*/ 0 w 44"/>
                <a:gd name="T1" fmla="*/ 104905728 h 32"/>
                <a:gd name="T2" fmla="*/ 329244491 w 44"/>
                <a:gd name="T3" fmla="*/ 0 h 32"/>
                <a:gd name="T4" fmla="*/ 193673039 w 44"/>
                <a:gd name="T5" fmla="*/ 276568773 h 32"/>
                <a:gd name="T6" fmla="*/ 0 w 44"/>
                <a:gd name="T7" fmla="*/ 104905728 h 32"/>
                <a:gd name="T8" fmla="*/ 0 60000 65536"/>
                <a:gd name="T9" fmla="*/ 0 60000 65536"/>
                <a:gd name="T10" fmla="*/ 0 60000 65536"/>
                <a:gd name="T11" fmla="*/ 0 60000 65536"/>
                <a:gd name="T12" fmla="*/ 0 w 44"/>
                <a:gd name="T13" fmla="*/ 0 h 32"/>
                <a:gd name="T14" fmla="*/ 44 w 44"/>
                <a:gd name="T15" fmla="*/ 32 h 32"/>
              </a:gdLst>
              <a:ahLst/>
              <a:cxnLst>
                <a:cxn ang="T8">
                  <a:pos x="T0" y="T1"/>
                </a:cxn>
                <a:cxn ang="T9">
                  <a:pos x="T2" y="T3"/>
                </a:cxn>
                <a:cxn ang="T10">
                  <a:pos x="T4" y="T5"/>
                </a:cxn>
                <a:cxn ang="T11">
                  <a:pos x="T6" y="T7"/>
                </a:cxn>
              </a:cxnLst>
              <a:rect l="T12" t="T13" r="T14" b="T15"/>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w="9525">
              <a:noFill/>
              <a:round/>
              <a:headEnd/>
              <a:tailEnd/>
            </a:ln>
          </p:spPr>
          <p:txBody>
            <a:bodyPr anchor="ctr"/>
            <a:lstStyle/>
            <a:p>
              <a:endParaRPr lang="zh-TW" altLang="en-US"/>
            </a:p>
          </p:txBody>
        </p:sp>
        <p:sp>
          <p:nvSpPr>
            <p:cNvPr id="25716" name="iS1ídé"/>
            <p:cNvSpPr>
              <a:spLocks/>
            </p:cNvSpPr>
            <p:nvPr/>
          </p:nvSpPr>
          <p:spPr bwMode="auto">
            <a:xfrm>
              <a:off x="8422482" y="1089027"/>
              <a:ext cx="83344" cy="64294"/>
            </a:xfrm>
            <a:custGeom>
              <a:avLst/>
              <a:gdLst>
                <a:gd name="T0" fmla="*/ 0 w 27"/>
                <a:gd name="T1" fmla="*/ 168722751 h 21"/>
                <a:gd name="T2" fmla="*/ 104812816 w 27"/>
                <a:gd name="T3" fmla="*/ 187469037 h 21"/>
                <a:gd name="T4" fmla="*/ 209625631 w 27"/>
                <a:gd name="T5" fmla="*/ 131230177 h 21"/>
                <a:gd name="T6" fmla="*/ 228683621 w 27"/>
                <a:gd name="T7" fmla="*/ 112480829 h 21"/>
                <a:gd name="T8" fmla="*/ 228683621 w 27"/>
                <a:gd name="T9" fmla="*/ 112480829 h 21"/>
                <a:gd name="T10" fmla="*/ 228683621 w 27"/>
                <a:gd name="T11" fmla="*/ 112480829 h 21"/>
                <a:gd name="T12" fmla="*/ 257267518 w 27"/>
                <a:gd name="T13" fmla="*/ 28120973 h 21"/>
                <a:gd name="T14" fmla="*/ 0 w 27"/>
                <a:gd name="T15" fmla="*/ 168722751 h 21"/>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1"/>
                <a:gd name="T26" fmla="*/ 27 w 27"/>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w="9525">
              <a:noFill/>
              <a:round/>
              <a:headEnd/>
              <a:tailEnd/>
            </a:ln>
          </p:spPr>
          <p:txBody>
            <a:bodyPr anchor="ctr"/>
            <a:lstStyle/>
            <a:p>
              <a:endParaRPr lang="zh-TW" altLang="en-US"/>
            </a:p>
          </p:txBody>
        </p:sp>
        <p:sp>
          <p:nvSpPr>
            <p:cNvPr id="25717" name="ísľîďê"/>
            <p:cNvSpPr>
              <a:spLocks/>
            </p:cNvSpPr>
            <p:nvPr/>
          </p:nvSpPr>
          <p:spPr bwMode="auto">
            <a:xfrm>
              <a:off x="8393907" y="1073548"/>
              <a:ext cx="96441" cy="39291"/>
            </a:xfrm>
            <a:custGeom>
              <a:avLst/>
              <a:gdLst>
                <a:gd name="T0" fmla="*/ 0 w 31"/>
                <a:gd name="T1" fmla="*/ 63944596 h 13"/>
                <a:gd name="T2" fmla="*/ 0 w 31"/>
                <a:gd name="T3" fmla="*/ 63944596 h 13"/>
                <a:gd name="T4" fmla="*/ 0 w 31"/>
                <a:gd name="T5" fmla="*/ 73078240 h 13"/>
                <a:gd name="T6" fmla="*/ 116139872 w 31"/>
                <a:gd name="T7" fmla="*/ 109618883 h 13"/>
                <a:gd name="T8" fmla="*/ 222601425 w 31"/>
                <a:gd name="T9" fmla="*/ 82211883 h 13"/>
                <a:gd name="T10" fmla="*/ 270993019 w 31"/>
                <a:gd name="T11" fmla="*/ 54807930 h 13"/>
                <a:gd name="T12" fmla="*/ 300027974 w 31"/>
                <a:gd name="T13" fmla="*/ 0 h 13"/>
                <a:gd name="T14" fmla="*/ 0 w 31"/>
                <a:gd name="T15" fmla="*/ 63944596 h 1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3"/>
                <a:gd name="T26" fmla="*/ 31 w 3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w="9525">
              <a:noFill/>
              <a:round/>
              <a:headEnd/>
              <a:tailEnd/>
            </a:ln>
          </p:spPr>
          <p:txBody>
            <a:bodyPr anchor="ctr"/>
            <a:lstStyle/>
            <a:p>
              <a:endParaRPr lang="zh-TW" altLang="en-US"/>
            </a:p>
          </p:txBody>
        </p:sp>
        <p:sp>
          <p:nvSpPr>
            <p:cNvPr id="25718" name="ïṡļîḑê"/>
            <p:cNvSpPr>
              <a:spLocks/>
            </p:cNvSpPr>
            <p:nvPr/>
          </p:nvSpPr>
          <p:spPr bwMode="auto">
            <a:xfrm>
              <a:off x="8387954" y="1058070"/>
              <a:ext cx="127397" cy="98822"/>
            </a:xfrm>
            <a:custGeom>
              <a:avLst/>
              <a:gdLst>
                <a:gd name="T0" fmla="*/ 38619932 w 41"/>
                <a:gd name="T1" fmla="*/ 228884092 h 32"/>
                <a:gd name="T2" fmla="*/ 125514012 w 41"/>
                <a:gd name="T3" fmla="*/ 295644498 h 32"/>
                <a:gd name="T4" fmla="*/ 125514012 w 41"/>
                <a:gd name="T5" fmla="*/ 295644498 h 32"/>
                <a:gd name="T6" fmla="*/ 173788135 w 41"/>
                <a:gd name="T7" fmla="*/ 305180816 h 32"/>
                <a:gd name="T8" fmla="*/ 202753852 w 41"/>
                <a:gd name="T9" fmla="*/ 295644498 h 32"/>
                <a:gd name="T10" fmla="*/ 251028024 w 41"/>
                <a:gd name="T11" fmla="*/ 286108179 h 32"/>
                <a:gd name="T12" fmla="*/ 299305255 w 41"/>
                <a:gd name="T13" fmla="*/ 257496136 h 32"/>
                <a:gd name="T14" fmla="*/ 347579378 w 41"/>
                <a:gd name="T15" fmla="*/ 209811455 h 32"/>
                <a:gd name="T16" fmla="*/ 347579378 w 41"/>
                <a:gd name="T17" fmla="*/ 9536321 h 32"/>
                <a:gd name="T18" fmla="*/ 337925175 w 41"/>
                <a:gd name="T19" fmla="*/ 0 h 32"/>
                <a:gd name="T20" fmla="*/ 318613661 w 41"/>
                <a:gd name="T21" fmla="*/ 9536321 h 32"/>
                <a:gd name="T22" fmla="*/ 9654206 w 41"/>
                <a:gd name="T23" fmla="*/ 104905728 h 32"/>
                <a:gd name="T24" fmla="*/ 0 w 41"/>
                <a:gd name="T25" fmla="*/ 114442046 h 32"/>
                <a:gd name="T26" fmla="*/ 0 w 41"/>
                <a:gd name="T27" fmla="*/ 123978365 h 32"/>
                <a:gd name="T28" fmla="*/ 38619932 w 41"/>
                <a:gd name="T29" fmla="*/ 228884092 h 32"/>
                <a:gd name="T30" fmla="*/ 67585661 w 41"/>
                <a:gd name="T31" fmla="*/ 228884092 h 32"/>
                <a:gd name="T32" fmla="*/ 28965729 w 41"/>
                <a:gd name="T33" fmla="*/ 143054090 h 32"/>
                <a:gd name="T34" fmla="*/ 28965729 w 41"/>
                <a:gd name="T35" fmla="*/ 143054090 h 32"/>
                <a:gd name="T36" fmla="*/ 38619932 w 41"/>
                <a:gd name="T37" fmla="*/ 143054090 h 32"/>
                <a:gd name="T38" fmla="*/ 299305255 w 41"/>
                <a:gd name="T39" fmla="*/ 76296748 h 32"/>
                <a:gd name="T40" fmla="*/ 299305255 w 41"/>
                <a:gd name="T41" fmla="*/ 66757341 h 32"/>
                <a:gd name="T42" fmla="*/ 328267864 w 41"/>
                <a:gd name="T43" fmla="*/ 38148374 h 32"/>
                <a:gd name="T44" fmla="*/ 337925175 w 41"/>
                <a:gd name="T45" fmla="*/ 123978365 h 32"/>
                <a:gd name="T46" fmla="*/ 318613661 w 41"/>
                <a:gd name="T47" fmla="*/ 200275089 h 32"/>
                <a:gd name="T48" fmla="*/ 299305255 w 41"/>
                <a:gd name="T49" fmla="*/ 228884092 h 32"/>
                <a:gd name="T50" fmla="*/ 193099649 w 41"/>
                <a:gd name="T51" fmla="*/ 276568773 h 32"/>
                <a:gd name="T52" fmla="*/ 96548271 w 41"/>
                <a:gd name="T53" fmla="*/ 257496136 h 32"/>
                <a:gd name="T54" fmla="*/ 67585661 w 41"/>
                <a:gd name="T55" fmla="*/ 228884092 h 32"/>
                <a:gd name="T56" fmla="*/ 67585661 w 41"/>
                <a:gd name="T57" fmla="*/ 22888409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
                <a:gd name="T88" fmla="*/ 0 h 32"/>
                <a:gd name="T89" fmla="*/ 41 w 4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w="9525">
              <a:noFill/>
              <a:round/>
              <a:headEnd/>
              <a:tailEnd/>
            </a:ln>
          </p:spPr>
          <p:txBody>
            <a:bodyPr anchor="ctr"/>
            <a:lstStyle/>
            <a:p>
              <a:endParaRPr lang="zh-TW" altLang="en-US"/>
            </a:p>
          </p:txBody>
        </p:sp>
        <p:sp>
          <p:nvSpPr>
            <p:cNvPr id="25719" name="í$ļîḋe"/>
            <p:cNvSpPr>
              <a:spLocks/>
            </p:cNvSpPr>
            <p:nvPr/>
          </p:nvSpPr>
          <p:spPr bwMode="auto">
            <a:xfrm>
              <a:off x="8304611" y="1064023"/>
              <a:ext cx="61912" cy="61913"/>
            </a:xfrm>
            <a:custGeom>
              <a:avLst/>
              <a:gdLst>
                <a:gd name="T0" fmla="*/ 191654762 w 20"/>
                <a:gd name="T1" fmla="*/ 86247896 h 20"/>
                <a:gd name="T2" fmla="*/ 105411379 w 20"/>
                <a:gd name="T3" fmla="*/ 182076825 h 20"/>
                <a:gd name="T4" fmla="*/ 9583977 w 20"/>
                <a:gd name="T5" fmla="*/ 95832025 h 20"/>
                <a:gd name="T6" fmla="*/ 95827381 w 20"/>
                <a:gd name="T7" fmla="*/ 0 h 20"/>
                <a:gd name="T8" fmla="*/ 191654762 w 20"/>
                <a:gd name="T9" fmla="*/ 86247896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w="9525">
              <a:noFill/>
              <a:round/>
              <a:headEnd/>
              <a:tailEnd/>
            </a:ln>
          </p:spPr>
          <p:txBody>
            <a:bodyPr anchor="ctr"/>
            <a:lstStyle/>
            <a:p>
              <a:endParaRPr lang="zh-TW" altLang="en-US"/>
            </a:p>
          </p:txBody>
        </p:sp>
        <p:sp>
          <p:nvSpPr>
            <p:cNvPr id="25720" name="ïş1ïḍê"/>
            <p:cNvSpPr>
              <a:spLocks/>
            </p:cNvSpPr>
            <p:nvPr/>
          </p:nvSpPr>
          <p:spPr bwMode="auto">
            <a:xfrm>
              <a:off x="8521304" y="1035448"/>
              <a:ext cx="61912" cy="61913"/>
            </a:xfrm>
            <a:custGeom>
              <a:avLst/>
              <a:gdLst>
                <a:gd name="T0" fmla="*/ 191654762 w 20"/>
                <a:gd name="T1" fmla="*/ 95832025 h 20"/>
                <a:gd name="T2" fmla="*/ 95827381 w 20"/>
                <a:gd name="T3" fmla="*/ 182076825 h 20"/>
                <a:gd name="T4" fmla="*/ 0 w 20"/>
                <a:gd name="T5" fmla="*/ 95832025 h 20"/>
                <a:gd name="T6" fmla="*/ 86243407 w 20"/>
                <a:gd name="T7" fmla="*/ 0 h 20"/>
                <a:gd name="T8" fmla="*/ 191654762 w 20"/>
                <a:gd name="T9" fmla="*/ 95832025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w="9525">
              <a:noFill/>
              <a:round/>
              <a:headEnd/>
              <a:tailEnd/>
            </a:ln>
          </p:spPr>
          <p:txBody>
            <a:bodyPr anchor="ctr"/>
            <a:lstStyle/>
            <a:p>
              <a:endParaRPr lang="zh-TW" altLang="en-US"/>
            </a:p>
          </p:txBody>
        </p:sp>
        <p:sp>
          <p:nvSpPr>
            <p:cNvPr id="25721" name="îṡľîḍè"/>
            <p:cNvSpPr>
              <a:spLocks/>
            </p:cNvSpPr>
            <p:nvPr/>
          </p:nvSpPr>
          <p:spPr bwMode="auto">
            <a:xfrm>
              <a:off x="8301038" y="927102"/>
              <a:ext cx="80962" cy="28575"/>
            </a:xfrm>
            <a:custGeom>
              <a:avLst/>
              <a:gdLst>
                <a:gd name="T0" fmla="*/ 0 w 26"/>
                <a:gd name="T1" fmla="*/ 90725611 h 9"/>
                <a:gd name="T2" fmla="*/ 0 w 26"/>
                <a:gd name="T3" fmla="*/ 80644991 h 9"/>
                <a:gd name="T4" fmla="*/ 9696757 w 26"/>
                <a:gd name="T5" fmla="*/ 70564370 h 9"/>
                <a:gd name="T6" fmla="*/ 29090273 w 26"/>
                <a:gd name="T7" fmla="*/ 50403116 h 9"/>
                <a:gd name="T8" fmla="*/ 38787027 w 26"/>
                <a:gd name="T9" fmla="*/ 40322495 h 9"/>
                <a:gd name="T10" fmla="*/ 67874186 w 26"/>
                <a:gd name="T11" fmla="*/ 30241875 h 9"/>
                <a:gd name="T12" fmla="*/ 87267693 w 26"/>
                <a:gd name="T13" fmla="*/ 20161248 h 9"/>
                <a:gd name="T14" fmla="*/ 116357978 w 26"/>
                <a:gd name="T15" fmla="*/ 10080624 h 9"/>
                <a:gd name="T16" fmla="*/ 135751485 w 26"/>
                <a:gd name="T17" fmla="*/ 0 h 9"/>
                <a:gd name="T18" fmla="*/ 164841746 w 26"/>
                <a:gd name="T19" fmla="*/ 0 h 9"/>
                <a:gd name="T20" fmla="*/ 184235253 w 26"/>
                <a:gd name="T21" fmla="*/ 0 h 9"/>
                <a:gd name="T22" fmla="*/ 213322449 w 26"/>
                <a:gd name="T23" fmla="*/ 0 h 9"/>
                <a:gd name="T24" fmla="*/ 223019203 w 26"/>
                <a:gd name="T25" fmla="*/ 10080624 h 9"/>
                <a:gd name="T26" fmla="*/ 242412710 w 26"/>
                <a:gd name="T27" fmla="*/ 10080624 h 9"/>
                <a:gd name="T28" fmla="*/ 252109463 w 26"/>
                <a:gd name="T29" fmla="*/ 20161248 h 9"/>
                <a:gd name="T30" fmla="*/ 242412710 w 26"/>
                <a:gd name="T31" fmla="*/ 20161248 h 9"/>
                <a:gd name="T32" fmla="*/ 223019203 w 26"/>
                <a:gd name="T33" fmla="*/ 20161248 h 9"/>
                <a:gd name="T34" fmla="*/ 213322449 w 26"/>
                <a:gd name="T35" fmla="*/ 20161248 h 9"/>
                <a:gd name="T36" fmla="*/ 184235253 w 26"/>
                <a:gd name="T37" fmla="*/ 20161248 h 9"/>
                <a:gd name="T38" fmla="*/ 164841746 w 26"/>
                <a:gd name="T39" fmla="*/ 30241875 h 9"/>
                <a:gd name="T40" fmla="*/ 145448239 w 26"/>
                <a:gd name="T41" fmla="*/ 30241875 h 9"/>
                <a:gd name="T42" fmla="*/ 116357978 w 26"/>
                <a:gd name="T43" fmla="*/ 40322495 h 9"/>
                <a:gd name="T44" fmla="*/ 106661225 w 26"/>
                <a:gd name="T45" fmla="*/ 40322495 h 9"/>
                <a:gd name="T46" fmla="*/ 96964447 w 26"/>
                <a:gd name="T47" fmla="*/ 40322495 h 9"/>
                <a:gd name="T48" fmla="*/ 87267693 w 26"/>
                <a:gd name="T49" fmla="*/ 50403116 h 9"/>
                <a:gd name="T50" fmla="*/ 77570939 w 26"/>
                <a:gd name="T51" fmla="*/ 50403116 h 9"/>
                <a:gd name="T52" fmla="*/ 58180546 w 26"/>
                <a:gd name="T53" fmla="*/ 60483749 h 9"/>
                <a:gd name="T54" fmla="*/ 48483780 w 26"/>
                <a:gd name="T55" fmla="*/ 60483749 h 9"/>
                <a:gd name="T56" fmla="*/ 38787027 w 26"/>
                <a:gd name="T57" fmla="*/ 70564370 h 9"/>
                <a:gd name="T58" fmla="*/ 19393513 w 26"/>
                <a:gd name="T59" fmla="*/ 70564370 h 9"/>
                <a:gd name="T60" fmla="*/ 9696757 w 26"/>
                <a:gd name="T61" fmla="*/ 80644991 h 9"/>
                <a:gd name="T62" fmla="*/ 0 w 26"/>
                <a:gd name="T63" fmla="*/ 80644991 h 9"/>
                <a:gd name="T64" fmla="*/ 0 w 26"/>
                <a:gd name="T65" fmla="*/ 90725611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9"/>
                <a:gd name="T101" fmla="*/ 26 w 26"/>
                <a:gd name="T102" fmla="*/ 9 h 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w="9525">
              <a:noFill/>
              <a:round/>
              <a:headEnd/>
              <a:tailEnd/>
            </a:ln>
          </p:spPr>
          <p:txBody>
            <a:bodyPr anchor="ctr"/>
            <a:lstStyle/>
            <a:p>
              <a:endParaRPr lang="zh-TW" altLang="en-US"/>
            </a:p>
          </p:txBody>
        </p:sp>
        <p:sp>
          <p:nvSpPr>
            <p:cNvPr id="25722" name="ïṥḻiḋe"/>
            <p:cNvSpPr>
              <a:spLocks/>
            </p:cNvSpPr>
            <p:nvPr/>
          </p:nvSpPr>
          <p:spPr bwMode="auto">
            <a:xfrm>
              <a:off x="8474870" y="927102"/>
              <a:ext cx="83344" cy="21431"/>
            </a:xfrm>
            <a:custGeom>
              <a:avLst/>
              <a:gdLst>
                <a:gd name="T0" fmla="*/ 257267518 w 27"/>
                <a:gd name="T1" fmla="*/ 65612543 h 7"/>
                <a:gd name="T2" fmla="*/ 247738523 w 27"/>
                <a:gd name="T3" fmla="*/ 56238014 h 7"/>
                <a:gd name="T4" fmla="*/ 238209528 w 27"/>
                <a:gd name="T5" fmla="*/ 46866535 h 7"/>
                <a:gd name="T6" fmla="*/ 228683621 w 27"/>
                <a:gd name="T7" fmla="*/ 37492005 h 7"/>
                <a:gd name="T8" fmla="*/ 209625631 w 27"/>
                <a:gd name="T9" fmla="*/ 28120538 h 7"/>
                <a:gd name="T10" fmla="*/ 181038599 w 27"/>
                <a:gd name="T11" fmla="*/ 18746003 h 7"/>
                <a:gd name="T12" fmla="*/ 161983697 w 27"/>
                <a:gd name="T13" fmla="*/ 9374532 h 7"/>
                <a:gd name="T14" fmla="*/ 133396713 w 27"/>
                <a:gd name="T15" fmla="*/ 9374532 h 7"/>
                <a:gd name="T16" fmla="*/ 114341810 w 27"/>
                <a:gd name="T17" fmla="*/ 0 h 7"/>
                <a:gd name="T18" fmla="*/ 85754802 w 27"/>
                <a:gd name="T19" fmla="*/ 0 h 7"/>
                <a:gd name="T20" fmla="*/ 57170905 w 27"/>
                <a:gd name="T21" fmla="*/ 0 h 7"/>
                <a:gd name="T22" fmla="*/ 38112904 w 27"/>
                <a:gd name="T23" fmla="*/ 9374532 h 7"/>
                <a:gd name="T24" fmla="*/ 28583909 w 27"/>
                <a:gd name="T25" fmla="*/ 9374532 h 7"/>
                <a:gd name="T26" fmla="*/ 9528998 w 27"/>
                <a:gd name="T27" fmla="*/ 18746003 h 7"/>
                <a:gd name="T28" fmla="*/ 0 w 27"/>
                <a:gd name="T29" fmla="*/ 28120538 h 7"/>
                <a:gd name="T30" fmla="*/ 9528998 w 27"/>
                <a:gd name="T31" fmla="*/ 28120538 h 7"/>
                <a:gd name="T32" fmla="*/ 28583909 w 27"/>
                <a:gd name="T33" fmla="*/ 28120538 h 7"/>
                <a:gd name="T34" fmla="*/ 47641898 w 27"/>
                <a:gd name="T35" fmla="*/ 28120538 h 7"/>
                <a:gd name="T36" fmla="*/ 66699900 w 27"/>
                <a:gd name="T37" fmla="*/ 28120538 h 7"/>
                <a:gd name="T38" fmla="*/ 85754802 w 27"/>
                <a:gd name="T39" fmla="*/ 28120538 h 7"/>
                <a:gd name="T40" fmla="*/ 104812816 w 27"/>
                <a:gd name="T41" fmla="*/ 28120538 h 7"/>
                <a:gd name="T42" fmla="*/ 133396713 w 27"/>
                <a:gd name="T43" fmla="*/ 37492005 h 7"/>
                <a:gd name="T44" fmla="*/ 142925707 w 27"/>
                <a:gd name="T45" fmla="*/ 37492005 h 7"/>
                <a:gd name="T46" fmla="*/ 152454702 w 27"/>
                <a:gd name="T47" fmla="*/ 37492005 h 7"/>
                <a:gd name="T48" fmla="*/ 161983697 w 27"/>
                <a:gd name="T49" fmla="*/ 37492005 h 7"/>
                <a:gd name="T50" fmla="*/ 181038599 w 27"/>
                <a:gd name="T51" fmla="*/ 46866535 h 7"/>
                <a:gd name="T52" fmla="*/ 200096588 w 27"/>
                <a:gd name="T53" fmla="*/ 46866535 h 7"/>
                <a:gd name="T54" fmla="*/ 209625631 w 27"/>
                <a:gd name="T55" fmla="*/ 56238014 h 7"/>
                <a:gd name="T56" fmla="*/ 219154626 w 27"/>
                <a:gd name="T57" fmla="*/ 56238014 h 7"/>
                <a:gd name="T58" fmla="*/ 228683621 w 27"/>
                <a:gd name="T59" fmla="*/ 56238014 h 7"/>
                <a:gd name="T60" fmla="*/ 247738523 w 27"/>
                <a:gd name="T61" fmla="*/ 65612543 h 7"/>
                <a:gd name="T62" fmla="*/ 247738523 w 27"/>
                <a:gd name="T63" fmla="*/ 65612543 h 7"/>
                <a:gd name="T64" fmla="*/ 257267518 w 27"/>
                <a:gd name="T65" fmla="*/ 65612543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7"/>
                <a:gd name="T101" fmla="*/ 27 w 27"/>
                <a:gd name="T102" fmla="*/ 7 h 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w="9525">
              <a:noFill/>
              <a:round/>
              <a:headEnd/>
              <a:tailEnd/>
            </a:ln>
          </p:spPr>
          <p:txBody>
            <a:bodyPr anchor="ctr"/>
            <a:lstStyle/>
            <a:p>
              <a:endParaRPr lang="zh-TW" altLang="en-US"/>
            </a:p>
          </p:txBody>
        </p:sp>
        <p:sp>
          <p:nvSpPr>
            <p:cNvPr id="25723" name="íṡľïḋe"/>
            <p:cNvSpPr>
              <a:spLocks/>
            </p:cNvSpPr>
            <p:nvPr/>
          </p:nvSpPr>
          <p:spPr bwMode="auto">
            <a:xfrm>
              <a:off x="8633223" y="886620"/>
              <a:ext cx="2381" cy="53579"/>
            </a:xfrm>
            <a:custGeom>
              <a:avLst/>
              <a:gdLst>
                <a:gd name="T0" fmla="*/ 0 w 1"/>
                <a:gd name="T1" fmla="*/ 168865223 h 17"/>
                <a:gd name="T2" fmla="*/ 0 w 1"/>
                <a:gd name="T3" fmla="*/ 0 h 17"/>
                <a:gd name="T4" fmla="*/ 0 w 1"/>
                <a:gd name="T5" fmla="*/ 168865223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7"/>
                  </a:moveTo>
                  <a:cubicBezTo>
                    <a:pt x="0" y="17"/>
                    <a:pt x="1" y="10"/>
                    <a:pt x="0" y="0"/>
                  </a:cubicBezTo>
                  <a:cubicBezTo>
                    <a:pt x="0" y="10"/>
                    <a:pt x="0" y="17"/>
                    <a:pt x="0" y="17"/>
                  </a:cubicBezTo>
                  <a:close/>
                </a:path>
              </a:pathLst>
            </a:custGeom>
            <a:solidFill>
              <a:srgbClr val="CF9166"/>
            </a:solidFill>
            <a:ln w="9525">
              <a:noFill/>
              <a:round/>
              <a:headEnd/>
              <a:tailEnd/>
            </a:ln>
          </p:spPr>
          <p:txBody>
            <a:bodyPr anchor="ctr"/>
            <a:lstStyle/>
            <a:p>
              <a:endParaRPr lang="zh-TW" altLang="en-US"/>
            </a:p>
          </p:txBody>
        </p:sp>
        <p:sp>
          <p:nvSpPr>
            <p:cNvPr id="25724" name="ïṧľíďè"/>
            <p:cNvSpPr>
              <a:spLocks/>
            </p:cNvSpPr>
            <p:nvPr/>
          </p:nvSpPr>
          <p:spPr bwMode="auto">
            <a:xfrm>
              <a:off x="8208170" y="681833"/>
              <a:ext cx="481012" cy="344091"/>
            </a:xfrm>
            <a:custGeom>
              <a:avLst/>
              <a:gdLst>
                <a:gd name="T0" fmla="*/ 288914410 w 155"/>
                <a:gd name="T1" fmla="*/ 201798515 h 111"/>
                <a:gd name="T2" fmla="*/ 1223070670 w 155"/>
                <a:gd name="T3" fmla="*/ 336331907 h 111"/>
                <a:gd name="T4" fmla="*/ 1329008091 w 155"/>
                <a:gd name="T5" fmla="*/ 345941653 h 111"/>
                <a:gd name="T6" fmla="*/ 1454204604 w 155"/>
                <a:gd name="T7" fmla="*/ 864855829 h 111"/>
                <a:gd name="T8" fmla="*/ 1319378545 w 155"/>
                <a:gd name="T9" fmla="*/ 1066654295 h 111"/>
                <a:gd name="T10" fmla="*/ 1319378545 w 155"/>
                <a:gd name="T11" fmla="*/ 1008995819 h 111"/>
                <a:gd name="T12" fmla="*/ 1165290290 w 155"/>
                <a:gd name="T13" fmla="*/ 768761275 h 111"/>
                <a:gd name="T14" fmla="*/ 1126765899 w 155"/>
                <a:gd name="T15" fmla="*/ 576569455 h 111"/>
                <a:gd name="T16" fmla="*/ 886005523 w 155"/>
                <a:gd name="T17" fmla="*/ 720712545 h 111"/>
                <a:gd name="T18" fmla="*/ 77042600 w 155"/>
                <a:gd name="T19" fmla="*/ 653447423 h 111"/>
                <a:gd name="T20" fmla="*/ 288914410 w 155"/>
                <a:gd name="T21" fmla="*/ 201798515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5"/>
                <a:gd name="T34" fmla="*/ 0 h 111"/>
                <a:gd name="T35" fmla="*/ 155 w 15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w="9525">
              <a:noFill/>
              <a:round/>
              <a:headEnd/>
              <a:tailEnd/>
            </a:ln>
          </p:spPr>
          <p:txBody>
            <a:bodyPr anchor="ctr"/>
            <a:lstStyle/>
            <a:p>
              <a:endParaRPr lang="zh-TW" altLang="en-US"/>
            </a:p>
          </p:txBody>
        </p:sp>
        <p:sp>
          <p:nvSpPr>
            <p:cNvPr id="25725" name="îšľiḑè"/>
            <p:cNvSpPr>
              <a:spLocks/>
            </p:cNvSpPr>
            <p:nvPr/>
          </p:nvSpPr>
          <p:spPr bwMode="auto">
            <a:xfrm>
              <a:off x="8428171" y="1575396"/>
              <a:ext cx="189310" cy="65485"/>
            </a:xfrm>
            <a:custGeom>
              <a:avLst/>
              <a:gdLst>
                <a:gd name="T0" fmla="*/ 587512770 w 61"/>
                <a:gd name="T1" fmla="*/ 204204033 h 21"/>
                <a:gd name="T2" fmla="*/ 481567472 w 61"/>
                <a:gd name="T3" fmla="*/ 0 h 21"/>
                <a:gd name="T4" fmla="*/ 115575326 w 61"/>
                <a:gd name="T5" fmla="*/ 106965080 h 21"/>
                <a:gd name="T6" fmla="*/ 0 w 61"/>
                <a:gd name="T7" fmla="*/ 194481073 h 21"/>
                <a:gd name="T8" fmla="*/ 587512770 w 61"/>
                <a:gd name="T9" fmla="*/ 204204033 h 21"/>
                <a:gd name="T10" fmla="*/ 0 60000 65536"/>
                <a:gd name="T11" fmla="*/ 0 60000 65536"/>
                <a:gd name="T12" fmla="*/ 0 60000 65536"/>
                <a:gd name="T13" fmla="*/ 0 60000 65536"/>
                <a:gd name="T14" fmla="*/ 0 60000 65536"/>
                <a:gd name="T15" fmla="*/ 0 w 61"/>
                <a:gd name="T16" fmla="*/ 0 h 21"/>
                <a:gd name="T17" fmla="*/ 61 w 61"/>
                <a:gd name="T18" fmla="*/ 21 h 21"/>
              </a:gdLst>
              <a:ahLst/>
              <a:cxnLst>
                <a:cxn ang="T10">
                  <a:pos x="T0" y="T1"/>
                </a:cxn>
                <a:cxn ang="T11">
                  <a:pos x="T2" y="T3"/>
                </a:cxn>
                <a:cxn ang="T12">
                  <a:pos x="T4" y="T5"/>
                </a:cxn>
                <a:cxn ang="T13">
                  <a:pos x="T6" y="T7"/>
                </a:cxn>
                <a:cxn ang="T14">
                  <a:pos x="T8" y="T9"/>
                </a:cxn>
              </a:cxnLst>
              <a:rect l="T15" t="T16" r="T17" b="T18"/>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w="9525">
              <a:noFill/>
              <a:round/>
              <a:headEnd/>
              <a:tailEnd/>
            </a:ln>
          </p:spPr>
          <p:txBody>
            <a:bodyPr anchor="ctr"/>
            <a:lstStyle/>
            <a:p>
              <a:endParaRPr lang="zh-TW" altLang="en-US"/>
            </a:p>
          </p:txBody>
        </p:sp>
      </p:grpSp>
      <p:grpSp>
        <p:nvGrpSpPr>
          <p:cNvPr id="25607" name="群組 151"/>
          <p:cNvGrpSpPr>
            <a:grpSpLocks/>
          </p:cNvGrpSpPr>
          <p:nvPr/>
        </p:nvGrpSpPr>
        <p:grpSpPr bwMode="auto">
          <a:xfrm>
            <a:off x="2411413" y="2767013"/>
            <a:ext cx="1266825" cy="1281112"/>
            <a:chOff x="1068890" y="4291875"/>
            <a:chExt cx="1266825" cy="1281110"/>
          </a:xfrm>
        </p:grpSpPr>
        <p:sp>
          <p:nvSpPr>
            <p:cNvPr id="25609" name="îšlîḓe"/>
            <p:cNvSpPr>
              <a:spLocks/>
            </p:cNvSpPr>
            <p:nvPr/>
          </p:nvSpPr>
          <p:spPr bwMode="auto">
            <a:xfrm>
              <a:off x="1442746" y="4520475"/>
              <a:ext cx="320278" cy="317896"/>
            </a:xfrm>
            <a:custGeom>
              <a:avLst/>
              <a:gdLst>
                <a:gd name="T0" fmla="*/ 924126208 w 111"/>
                <a:gd name="T1" fmla="*/ 66815963 h 110"/>
                <a:gd name="T2" fmla="*/ 857522830 w 111"/>
                <a:gd name="T3" fmla="*/ 0 h 110"/>
                <a:gd name="T4" fmla="*/ 141534028 w 111"/>
                <a:gd name="T5" fmla="*/ 651446933 h 110"/>
                <a:gd name="T6" fmla="*/ 0 w 111"/>
                <a:gd name="T7" fmla="*/ 835188061 h 110"/>
                <a:gd name="T8" fmla="*/ 16651572 w 111"/>
                <a:gd name="T9" fmla="*/ 918707987 h 110"/>
                <a:gd name="T10" fmla="*/ 191485886 w 111"/>
                <a:gd name="T11" fmla="*/ 693206896 h 110"/>
                <a:gd name="T12" fmla="*/ 924126208 w 111"/>
                <a:gd name="T13" fmla="*/ 66815963 h 110"/>
                <a:gd name="T14" fmla="*/ 0 60000 65536"/>
                <a:gd name="T15" fmla="*/ 0 60000 65536"/>
                <a:gd name="T16" fmla="*/ 0 60000 65536"/>
                <a:gd name="T17" fmla="*/ 0 60000 65536"/>
                <a:gd name="T18" fmla="*/ 0 60000 65536"/>
                <a:gd name="T19" fmla="*/ 0 60000 65536"/>
                <a:gd name="T20" fmla="*/ 0 60000 65536"/>
                <a:gd name="T21" fmla="*/ 0 w 111"/>
                <a:gd name="T22" fmla="*/ 0 h 110"/>
                <a:gd name="T23" fmla="*/ 111 w 11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10">
                  <a:moveTo>
                    <a:pt x="111" y="8"/>
                  </a:moveTo>
                  <a:cubicBezTo>
                    <a:pt x="108" y="5"/>
                    <a:pt x="105" y="2"/>
                    <a:pt x="103" y="0"/>
                  </a:cubicBezTo>
                  <a:cubicBezTo>
                    <a:pt x="74" y="19"/>
                    <a:pt x="45" y="46"/>
                    <a:pt x="17" y="78"/>
                  </a:cubicBezTo>
                  <a:cubicBezTo>
                    <a:pt x="11" y="85"/>
                    <a:pt x="5" y="93"/>
                    <a:pt x="0" y="100"/>
                  </a:cubicBezTo>
                  <a:cubicBezTo>
                    <a:pt x="1" y="103"/>
                    <a:pt x="2" y="107"/>
                    <a:pt x="2" y="110"/>
                  </a:cubicBezTo>
                  <a:cubicBezTo>
                    <a:pt x="9" y="101"/>
                    <a:pt x="16" y="92"/>
                    <a:pt x="23" y="83"/>
                  </a:cubicBezTo>
                  <a:cubicBezTo>
                    <a:pt x="51" y="50"/>
                    <a:pt x="82" y="24"/>
                    <a:pt x="111" y="8"/>
                  </a:cubicBezTo>
                </a:path>
              </a:pathLst>
            </a:custGeom>
            <a:solidFill>
              <a:srgbClr val="FFFFFF"/>
            </a:solidFill>
            <a:ln w="9525">
              <a:noFill/>
              <a:round/>
              <a:headEnd/>
              <a:tailEnd/>
            </a:ln>
          </p:spPr>
          <p:txBody>
            <a:bodyPr anchor="ctr"/>
            <a:lstStyle/>
            <a:p>
              <a:endParaRPr lang="zh-TW" altLang="en-US"/>
            </a:p>
          </p:txBody>
        </p:sp>
        <p:sp>
          <p:nvSpPr>
            <p:cNvPr id="25610" name="ïSļïḍe"/>
            <p:cNvSpPr>
              <a:spLocks/>
            </p:cNvSpPr>
            <p:nvPr/>
          </p:nvSpPr>
          <p:spPr bwMode="auto">
            <a:xfrm>
              <a:off x="1430840" y="4531190"/>
              <a:ext cx="321469" cy="319087"/>
            </a:xfrm>
            <a:custGeom>
              <a:avLst/>
              <a:gdLst>
                <a:gd name="T0" fmla="*/ 931011980 w 111"/>
                <a:gd name="T1" fmla="*/ 58903467 h 110"/>
                <a:gd name="T2" fmla="*/ 863911861 w 111"/>
                <a:gd name="T3" fmla="*/ 0 h 110"/>
                <a:gd name="T4" fmla="*/ 142587436 w 111"/>
                <a:gd name="T5" fmla="*/ 656338752 h 110"/>
                <a:gd name="T6" fmla="*/ 0 w 111"/>
                <a:gd name="T7" fmla="*/ 841458655 h 110"/>
                <a:gd name="T8" fmla="*/ 16774311 w 111"/>
                <a:gd name="T9" fmla="*/ 925604775 h 110"/>
                <a:gd name="T10" fmla="*/ 192913295 w 111"/>
                <a:gd name="T11" fmla="*/ 698411812 h 110"/>
                <a:gd name="T12" fmla="*/ 931011980 w 111"/>
                <a:gd name="T13" fmla="*/ 58903467 h 110"/>
                <a:gd name="T14" fmla="*/ 0 60000 65536"/>
                <a:gd name="T15" fmla="*/ 0 60000 65536"/>
                <a:gd name="T16" fmla="*/ 0 60000 65536"/>
                <a:gd name="T17" fmla="*/ 0 60000 65536"/>
                <a:gd name="T18" fmla="*/ 0 60000 65536"/>
                <a:gd name="T19" fmla="*/ 0 60000 65536"/>
                <a:gd name="T20" fmla="*/ 0 60000 65536"/>
                <a:gd name="T21" fmla="*/ 0 w 111"/>
                <a:gd name="T22" fmla="*/ 0 h 110"/>
                <a:gd name="T23" fmla="*/ 111 w 111"/>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110">
                  <a:moveTo>
                    <a:pt x="111" y="7"/>
                  </a:moveTo>
                  <a:cubicBezTo>
                    <a:pt x="108" y="5"/>
                    <a:pt x="105" y="2"/>
                    <a:pt x="103" y="0"/>
                  </a:cubicBezTo>
                  <a:cubicBezTo>
                    <a:pt x="74" y="19"/>
                    <a:pt x="44" y="45"/>
                    <a:pt x="17" y="78"/>
                  </a:cubicBezTo>
                  <a:cubicBezTo>
                    <a:pt x="11" y="85"/>
                    <a:pt x="5" y="92"/>
                    <a:pt x="0" y="100"/>
                  </a:cubicBezTo>
                  <a:cubicBezTo>
                    <a:pt x="0" y="103"/>
                    <a:pt x="1" y="107"/>
                    <a:pt x="2" y="110"/>
                  </a:cubicBezTo>
                  <a:cubicBezTo>
                    <a:pt x="9" y="101"/>
                    <a:pt x="16" y="92"/>
                    <a:pt x="23" y="83"/>
                  </a:cubicBezTo>
                  <a:cubicBezTo>
                    <a:pt x="51" y="50"/>
                    <a:pt x="82" y="24"/>
                    <a:pt x="111" y="7"/>
                  </a:cubicBezTo>
                </a:path>
              </a:pathLst>
            </a:custGeom>
            <a:solidFill>
              <a:srgbClr val="2CAB83"/>
            </a:solidFill>
            <a:ln w="9525">
              <a:noFill/>
              <a:round/>
              <a:headEnd/>
              <a:tailEnd/>
            </a:ln>
          </p:spPr>
          <p:txBody>
            <a:bodyPr anchor="ctr"/>
            <a:lstStyle/>
            <a:p>
              <a:endParaRPr lang="zh-TW" altLang="en-US"/>
            </a:p>
          </p:txBody>
        </p:sp>
        <p:sp>
          <p:nvSpPr>
            <p:cNvPr id="25611" name="îṣ1îdê"/>
            <p:cNvSpPr>
              <a:spLocks/>
            </p:cNvSpPr>
            <p:nvPr/>
          </p:nvSpPr>
          <p:spPr bwMode="auto">
            <a:xfrm>
              <a:off x="1208193" y="4387125"/>
              <a:ext cx="1026319" cy="1122757"/>
            </a:xfrm>
            <a:custGeom>
              <a:avLst/>
              <a:gdLst>
                <a:gd name="T0" fmla="*/ 2147483647 w 355"/>
                <a:gd name="T1" fmla="*/ 184216053 h 388"/>
                <a:gd name="T2" fmla="*/ 1621474326 w 355"/>
                <a:gd name="T3" fmla="*/ 326566015 h 388"/>
                <a:gd name="T4" fmla="*/ 1679980271 w 355"/>
                <a:gd name="T5" fmla="*/ 401929698 h 388"/>
                <a:gd name="T6" fmla="*/ 2147483647 w 355"/>
                <a:gd name="T7" fmla="*/ 360060623 h 388"/>
                <a:gd name="T8" fmla="*/ 1930722926 w 355"/>
                <a:gd name="T9" fmla="*/ 1967776432 h 388"/>
                <a:gd name="T10" fmla="*/ 417905570 w 355"/>
                <a:gd name="T11" fmla="*/ 2147483647 h 388"/>
                <a:gd name="T12" fmla="*/ 551636335 w 355"/>
                <a:gd name="T13" fmla="*/ 1532355200 h 388"/>
                <a:gd name="T14" fmla="*/ 526559467 w 355"/>
                <a:gd name="T15" fmla="*/ 1440245387 h 388"/>
                <a:gd name="T16" fmla="*/ 284174714 w 355"/>
                <a:gd name="T17" fmla="*/ 2147483647 h 388"/>
                <a:gd name="T18" fmla="*/ 2081169675 w 355"/>
                <a:gd name="T19" fmla="*/ 2093380491 h 388"/>
                <a:gd name="T20" fmla="*/ 2147483647 w 355"/>
                <a:gd name="T21" fmla="*/ 184216053 h 3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388"/>
                <a:gd name="T35" fmla="*/ 355 w 355"/>
                <a:gd name="T36" fmla="*/ 388 h 3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388">
                  <a:moveTo>
                    <a:pt x="313" y="22"/>
                  </a:moveTo>
                  <a:cubicBezTo>
                    <a:pt x="288" y="0"/>
                    <a:pt x="243" y="9"/>
                    <a:pt x="194" y="39"/>
                  </a:cubicBezTo>
                  <a:cubicBezTo>
                    <a:pt x="196" y="42"/>
                    <a:pt x="199" y="45"/>
                    <a:pt x="201" y="48"/>
                  </a:cubicBezTo>
                  <a:cubicBezTo>
                    <a:pt x="236" y="31"/>
                    <a:pt x="267" y="27"/>
                    <a:pt x="285" y="43"/>
                  </a:cubicBezTo>
                  <a:cubicBezTo>
                    <a:pt x="320" y="72"/>
                    <a:pt x="296" y="158"/>
                    <a:pt x="231" y="235"/>
                  </a:cubicBezTo>
                  <a:cubicBezTo>
                    <a:pt x="166" y="312"/>
                    <a:pt x="85" y="351"/>
                    <a:pt x="50" y="321"/>
                  </a:cubicBezTo>
                  <a:cubicBezTo>
                    <a:pt x="23" y="299"/>
                    <a:pt x="32" y="242"/>
                    <a:pt x="66" y="183"/>
                  </a:cubicBezTo>
                  <a:cubicBezTo>
                    <a:pt x="65" y="179"/>
                    <a:pt x="64" y="175"/>
                    <a:pt x="63" y="172"/>
                  </a:cubicBezTo>
                  <a:cubicBezTo>
                    <a:pt x="13" y="249"/>
                    <a:pt x="0" y="324"/>
                    <a:pt x="34" y="353"/>
                  </a:cubicBezTo>
                  <a:cubicBezTo>
                    <a:pt x="75" y="388"/>
                    <a:pt x="171" y="342"/>
                    <a:pt x="249" y="250"/>
                  </a:cubicBezTo>
                  <a:cubicBezTo>
                    <a:pt x="326" y="159"/>
                    <a:pt x="355" y="56"/>
                    <a:pt x="313" y="22"/>
                  </a:cubicBezTo>
                </a:path>
              </a:pathLst>
            </a:custGeom>
            <a:solidFill>
              <a:srgbClr val="FFFFFF"/>
            </a:solidFill>
            <a:ln w="9525">
              <a:noFill/>
              <a:round/>
              <a:headEnd/>
              <a:tailEnd/>
            </a:ln>
          </p:spPr>
          <p:txBody>
            <a:bodyPr anchor="ctr"/>
            <a:lstStyle/>
            <a:p>
              <a:endParaRPr lang="zh-TW" altLang="en-US"/>
            </a:p>
          </p:txBody>
        </p:sp>
        <p:sp>
          <p:nvSpPr>
            <p:cNvPr id="25612" name="íśḷiḓe"/>
            <p:cNvSpPr>
              <a:spLocks/>
            </p:cNvSpPr>
            <p:nvPr/>
          </p:nvSpPr>
          <p:spPr bwMode="auto">
            <a:xfrm>
              <a:off x="1193905" y="4399031"/>
              <a:ext cx="1026319" cy="1119185"/>
            </a:xfrm>
            <a:custGeom>
              <a:avLst/>
              <a:gdLst>
                <a:gd name="T0" fmla="*/ 2147483647 w 355"/>
                <a:gd name="T1" fmla="*/ 175631060 h 387"/>
                <a:gd name="T2" fmla="*/ 1629832318 w 355"/>
                <a:gd name="T3" fmla="*/ 326171562 h 387"/>
                <a:gd name="T4" fmla="*/ 1688338263 w 355"/>
                <a:gd name="T5" fmla="*/ 401443327 h 387"/>
                <a:gd name="T6" fmla="*/ 2147483647 w 355"/>
                <a:gd name="T7" fmla="*/ 359625640 h 387"/>
                <a:gd name="T8" fmla="*/ 1930722926 w 355"/>
                <a:gd name="T9" fmla="*/ 1965393073 h 387"/>
                <a:gd name="T10" fmla="*/ 426263562 w 355"/>
                <a:gd name="T11" fmla="*/ 2147483647 h 387"/>
                <a:gd name="T12" fmla="*/ 559994327 w 355"/>
                <a:gd name="T13" fmla="*/ 1522135222 h 387"/>
                <a:gd name="T14" fmla="*/ 534920351 w 355"/>
                <a:gd name="T15" fmla="*/ 1438502559 h 387"/>
                <a:gd name="T16" fmla="*/ 292532706 w 355"/>
                <a:gd name="T17" fmla="*/ 2147483647 h 387"/>
                <a:gd name="T18" fmla="*/ 2081169675 w 355"/>
                <a:gd name="T19" fmla="*/ 2090845864 h 387"/>
                <a:gd name="T20" fmla="*/ 2147483647 w 355"/>
                <a:gd name="T21" fmla="*/ 175631060 h 3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387"/>
                <a:gd name="T35" fmla="*/ 355 w 355"/>
                <a:gd name="T36" fmla="*/ 387 h 3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387">
                  <a:moveTo>
                    <a:pt x="314" y="21"/>
                  </a:moveTo>
                  <a:cubicBezTo>
                    <a:pt x="289" y="0"/>
                    <a:pt x="244" y="9"/>
                    <a:pt x="195" y="39"/>
                  </a:cubicBezTo>
                  <a:cubicBezTo>
                    <a:pt x="197" y="42"/>
                    <a:pt x="200" y="45"/>
                    <a:pt x="202" y="48"/>
                  </a:cubicBezTo>
                  <a:cubicBezTo>
                    <a:pt x="237" y="31"/>
                    <a:pt x="268" y="27"/>
                    <a:pt x="286" y="43"/>
                  </a:cubicBezTo>
                  <a:cubicBezTo>
                    <a:pt x="321" y="72"/>
                    <a:pt x="296" y="158"/>
                    <a:pt x="231" y="235"/>
                  </a:cubicBezTo>
                  <a:cubicBezTo>
                    <a:pt x="167" y="312"/>
                    <a:pt x="86" y="351"/>
                    <a:pt x="51" y="321"/>
                  </a:cubicBezTo>
                  <a:cubicBezTo>
                    <a:pt x="24" y="299"/>
                    <a:pt x="32" y="242"/>
                    <a:pt x="67" y="182"/>
                  </a:cubicBezTo>
                  <a:cubicBezTo>
                    <a:pt x="66" y="179"/>
                    <a:pt x="65" y="175"/>
                    <a:pt x="64" y="172"/>
                  </a:cubicBezTo>
                  <a:cubicBezTo>
                    <a:pt x="14" y="248"/>
                    <a:pt x="0" y="324"/>
                    <a:pt x="35" y="352"/>
                  </a:cubicBezTo>
                  <a:cubicBezTo>
                    <a:pt x="76" y="387"/>
                    <a:pt x="172" y="342"/>
                    <a:pt x="249" y="250"/>
                  </a:cubicBezTo>
                  <a:cubicBezTo>
                    <a:pt x="326" y="159"/>
                    <a:pt x="355" y="56"/>
                    <a:pt x="314" y="21"/>
                  </a:cubicBezTo>
                </a:path>
              </a:pathLst>
            </a:custGeom>
            <a:solidFill>
              <a:srgbClr val="2CAB83"/>
            </a:solidFill>
            <a:ln w="9525">
              <a:noFill/>
              <a:round/>
              <a:headEnd/>
              <a:tailEnd/>
            </a:ln>
          </p:spPr>
          <p:txBody>
            <a:bodyPr anchor="ctr"/>
            <a:lstStyle/>
            <a:p>
              <a:endParaRPr lang="zh-TW" altLang="en-US"/>
            </a:p>
          </p:txBody>
        </p:sp>
        <p:sp>
          <p:nvSpPr>
            <p:cNvPr id="25613" name="î$ľîḍè"/>
            <p:cNvSpPr>
              <a:spLocks/>
            </p:cNvSpPr>
            <p:nvPr/>
          </p:nvSpPr>
          <p:spPr bwMode="auto">
            <a:xfrm>
              <a:off x="1305824" y="4291875"/>
              <a:ext cx="807244" cy="1272775"/>
            </a:xfrm>
            <a:custGeom>
              <a:avLst/>
              <a:gdLst>
                <a:gd name="T0" fmla="*/ 418571925 w 279"/>
                <a:gd name="T1" fmla="*/ 192452295 h 440"/>
                <a:gd name="T2" fmla="*/ 418571925 w 279"/>
                <a:gd name="T3" fmla="*/ 2147483647 h 440"/>
                <a:gd name="T4" fmla="*/ 1917065504 w 279"/>
                <a:gd name="T5" fmla="*/ 2147483647 h 440"/>
                <a:gd name="T6" fmla="*/ 1917065504 w 279"/>
                <a:gd name="T7" fmla="*/ 1497789995 h 440"/>
                <a:gd name="T8" fmla="*/ 418571925 w 279"/>
                <a:gd name="T9" fmla="*/ 192452295 h 440"/>
                <a:gd name="T10" fmla="*/ 1858463666 w 279"/>
                <a:gd name="T11" fmla="*/ 2147483647 h 440"/>
                <a:gd name="T12" fmla="*/ 594374546 w 279"/>
                <a:gd name="T13" fmla="*/ 2100252451 h 440"/>
                <a:gd name="T14" fmla="*/ 594374546 w 279"/>
                <a:gd name="T15" fmla="*/ 426744164 h 440"/>
                <a:gd name="T16" fmla="*/ 1858463666 w 279"/>
                <a:gd name="T17" fmla="*/ 1531261437 h 440"/>
                <a:gd name="T18" fmla="*/ 1858463666 w 279"/>
                <a:gd name="T19" fmla="*/ 2147483647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9"/>
                <a:gd name="T31" fmla="*/ 0 h 440"/>
                <a:gd name="T32" fmla="*/ 279 w 279"/>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9" h="440">
                  <a:moveTo>
                    <a:pt x="50" y="23"/>
                  </a:moveTo>
                  <a:cubicBezTo>
                    <a:pt x="0" y="46"/>
                    <a:pt x="1" y="152"/>
                    <a:pt x="50" y="261"/>
                  </a:cubicBezTo>
                  <a:cubicBezTo>
                    <a:pt x="100" y="370"/>
                    <a:pt x="180" y="440"/>
                    <a:pt x="229" y="417"/>
                  </a:cubicBezTo>
                  <a:cubicBezTo>
                    <a:pt x="279" y="395"/>
                    <a:pt x="278" y="288"/>
                    <a:pt x="229" y="179"/>
                  </a:cubicBezTo>
                  <a:cubicBezTo>
                    <a:pt x="179" y="70"/>
                    <a:pt x="99" y="0"/>
                    <a:pt x="50" y="23"/>
                  </a:cubicBezTo>
                  <a:moveTo>
                    <a:pt x="222" y="383"/>
                  </a:moveTo>
                  <a:cubicBezTo>
                    <a:pt x="181" y="402"/>
                    <a:pt x="113" y="343"/>
                    <a:pt x="71" y="251"/>
                  </a:cubicBezTo>
                  <a:cubicBezTo>
                    <a:pt x="30" y="160"/>
                    <a:pt x="29" y="70"/>
                    <a:pt x="71" y="51"/>
                  </a:cubicBezTo>
                  <a:cubicBezTo>
                    <a:pt x="112" y="32"/>
                    <a:pt x="180" y="91"/>
                    <a:pt x="222" y="183"/>
                  </a:cubicBezTo>
                  <a:cubicBezTo>
                    <a:pt x="263" y="274"/>
                    <a:pt x="264" y="364"/>
                    <a:pt x="222" y="383"/>
                  </a:cubicBezTo>
                </a:path>
              </a:pathLst>
            </a:custGeom>
            <a:solidFill>
              <a:srgbClr val="FFFFFF"/>
            </a:solidFill>
            <a:ln w="9525">
              <a:noFill/>
              <a:round/>
              <a:headEnd/>
              <a:tailEnd/>
            </a:ln>
          </p:spPr>
          <p:txBody>
            <a:bodyPr anchor="ctr"/>
            <a:lstStyle/>
            <a:p>
              <a:endParaRPr lang="zh-TW" altLang="en-US"/>
            </a:p>
          </p:txBody>
        </p:sp>
        <p:sp>
          <p:nvSpPr>
            <p:cNvPr id="25614" name="íṥliḋe"/>
            <p:cNvSpPr>
              <a:spLocks/>
            </p:cNvSpPr>
            <p:nvPr/>
          </p:nvSpPr>
          <p:spPr bwMode="auto">
            <a:xfrm>
              <a:off x="1295109" y="4302591"/>
              <a:ext cx="807244" cy="1270394"/>
            </a:xfrm>
            <a:custGeom>
              <a:avLst/>
              <a:gdLst>
                <a:gd name="T0" fmla="*/ 410201474 w 279"/>
                <a:gd name="T1" fmla="*/ 192607973 h 439"/>
                <a:gd name="T2" fmla="*/ 418571925 w 279"/>
                <a:gd name="T3" fmla="*/ 2147483647 h 439"/>
                <a:gd name="T4" fmla="*/ 1917065504 w 279"/>
                <a:gd name="T5" fmla="*/ 2147483647 h 439"/>
                <a:gd name="T6" fmla="*/ 1917065504 w 279"/>
                <a:gd name="T7" fmla="*/ 1498998307 h 439"/>
                <a:gd name="T8" fmla="*/ 410201474 w 279"/>
                <a:gd name="T9" fmla="*/ 192607973 h 439"/>
                <a:gd name="T10" fmla="*/ 1858463666 w 279"/>
                <a:gd name="T11" fmla="*/ 2147483647 h 439"/>
                <a:gd name="T12" fmla="*/ 594374546 w 279"/>
                <a:gd name="T13" fmla="*/ 2101946592 h 439"/>
                <a:gd name="T14" fmla="*/ 594374546 w 279"/>
                <a:gd name="T15" fmla="*/ 427089741 h 439"/>
                <a:gd name="T16" fmla="*/ 1858463666 w 279"/>
                <a:gd name="T17" fmla="*/ 1524120052 h 439"/>
                <a:gd name="T18" fmla="*/ 1858463666 w 279"/>
                <a:gd name="T19" fmla="*/ 2147483647 h 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9"/>
                <a:gd name="T31" fmla="*/ 0 h 439"/>
                <a:gd name="T32" fmla="*/ 279 w 279"/>
                <a:gd name="T33" fmla="*/ 439 h 4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9" h="439">
                  <a:moveTo>
                    <a:pt x="49" y="23"/>
                  </a:moveTo>
                  <a:cubicBezTo>
                    <a:pt x="0" y="45"/>
                    <a:pt x="0" y="152"/>
                    <a:pt x="50" y="261"/>
                  </a:cubicBezTo>
                  <a:cubicBezTo>
                    <a:pt x="100" y="369"/>
                    <a:pt x="180" y="439"/>
                    <a:pt x="229" y="417"/>
                  </a:cubicBezTo>
                  <a:cubicBezTo>
                    <a:pt x="279" y="394"/>
                    <a:pt x="278" y="288"/>
                    <a:pt x="229" y="179"/>
                  </a:cubicBezTo>
                  <a:cubicBezTo>
                    <a:pt x="179" y="70"/>
                    <a:pt x="99" y="0"/>
                    <a:pt x="49" y="23"/>
                  </a:cubicBezTo>
                  <a:moveTo>
                    <a:pt x="222" y="382"/>
                  </a:moveTo>
                  <a:cubicBezTo>
                    <a:pt x="181" y="401"/>
                    <a:pt x="113" y="342"/>
                    <a:pt x="71" y="251"/>
                  </a:cubicBezTo>
                  <a:cubicBezTo>
                    <a:pt x="30" y="159"/>
                    <a:pt x="29" y="70"/>
                    <a:pt x="71" y="51"/>
                  </a:cubicBezTo>
                  <a:cubicBezTo>
                    <a:pt x="112" y="32"/>
                    <a:pt x="180" y="91"/>
                    <a:pt x="222" y="182"/>
                  </a:cubicBezTo>
                  <a:cubicBezTo>
                    <a:pt x="263" y="274"/>
                    <a:pt x="264" y="364"/>
                    <a:pt x="222" y="382"/>
                  </a:cubicBezTo>
                </a:path>
              </a:pathLst>
            </a:custGeom>
            <a:solidFill>
              <a:srgbClr val="FF5944"/>
            </a:solidFill>
            <a:ln w="9525">
              <a:noFill/>
              <a:round/>
              <a:headEnd/>
              <a:tailEnd/>
            </a:ln>
          </p:spPr>
          <p:txBody>
            <a:bodyPr anchor="ctr"/>
            <a:lstStyle/>
            <a:p>
              <a:endParaRPr lang="zh-TW" altLang="en-US"/>
            </a:p>
          </p:txBody>
        </p:sp>
        <p:sp>
          <p:nvSpPr>
            <p:cNvPr id="25615" name="îSḻîďè"/>
            <p:cNvSpPr>
              <a:spLocks/>
            </p:cNvSpPr>
            <p:nvPr/>
          </p:nvSpPr>
          <p:spPr bwMode="auto">
            <a:xfrm>
              <a:off x="1080796" y="4696687"/>
              <a:ext cx="1254919" cy="520302"/>
            </a:xfrm>
            <a:custGeom>
              <a:avLst/>
              <a:gdLst>
                <a:gd name="T0" fmla="*/ 2147483647 w 434"/>
                <a:gd name="T1" fmla="*/ 208883929 h 180"/>
                <a:gd name="T2" fmla="*/ 2147483647 w 434"/>
                <a:gd name="T3" fmla="*/ 626654588 h 180"/>
                <a:gd name="T4" fmla="*/ 1805950100 w 434"/>
                <a:gd name="T5" fmla="*/ 1295083630 h 180"/>
                <a:gd name="T6" fmla="*/ 292630348 w 434"/>
                <a:gd name="T7" fmla="*/ 584877242 h 180"/>
                <a:gd name="T8" fmla="*/ 752480052 w 434"/>
                <a:gd name="T9" fmla="*/ 100265097 h 180"/>
                <a:gd name="T10" fmla="*/ 735758405 w 434"/>
                <a:gd name="T11" fmla="*/ 0 h 180"/>
                <a:gd name="T12" fmla="*/ 8362272 w 434"/>
                <a:gd name="T13" fmla="*/ 643364948 h 180"/>
                <a:gd name="T14" fmla="*/ 1805950100 w 434"/>
                <a:gd name="T15" fmla="*/ 1487257109 h 180"/>
                <a:gd name="T16" fmla="*/ 2147483647 w 434"/>
                <a:gd name="T17" fmla="*/ 693496028 h 180"/>
                <a:gd name="T18" fmla="*/ 2147483647 w 434"/>
                <a:gd name="T19" fmla="*/ 91908449 h 180"/>
                <a:gd name="T20" fmla="*/ 2147483647 w 434"/>
                <a:gd name="T21" fmla="*/ 208883929 h 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180"/>
                <a:gd name="T35" fmla="*/ 434 w 434"/>
                <a:gd name="T36" fmla="*/ 180 h 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180">
                  <a:moveTo>
                    <a:pt x="361" y="25"/>
                  </a:moveTo>
                  <a:cubicBezTo>
                    <a:pt x="384" y="39"/>
                    <a:pt x="400" y="56"/>
                    <a:pt x="400" y="75"/>
                  </a:cubicBezTo>
                  <a:cubicBezTo>
                    <a:pt x="399" y="120"/>
                    <a:pt x="317" y="156"/>
                    <a:pt x="216" y="155"/>
                  </a:cubicBezTo>
                  <a:cubicBezTo>
                    <a:pt x="116" y="153"/>
                    <a:pt x="35" y="115"/>
                    <a:pt x="35" y="70"/>
                  </a:cubicBezTo>
                  <a:cubicBezTo>
                    <a:pt x="36" y="46"/>
                    <a:pt x="54" y="27"/>
                    <a:pt x="90" y="12"/>
                  </a:cubicBezTo>
                  <a:cubicBezTo>
                    <a:pt x="89" y="8"/>
                    <a:pt x="89" y="4"/>
                    <a:pt x="88" y="0"/>
                  </a:cubicBezTo>
                  <a:cubicBezTo>
                    <a:pt x="33" y="17"/>
                    <a:pt x="1" y="44"/>
                    <a:pt x="1" y="77"/>
                  </a:cubicBezTo>
                  <a:cubicBezTo>
                    <a:pt x="0" y="131"/>
                    <a:pt x="96" y="177"/>
                    <a:pt x="216" y="178"/>
                  </a:cubicBezTo>
                  <a:cubicBezTo>
                    <a:pt x="336" y="180"/>
                    <a:pt x="433" y="137"/>
                    <a:pt x="434" y="83"/>
                  </a:cubicBezTo>
                  <a:cubicBezTo>
                    <a:pt x="434" y="55"/>
                    <a:pt x="406" y="29"/>
                    <a:pt x="365" y="11"/>
                  </a:cubicBezTo>
                  <a:cubicBezTo>
                    <a:pt x="364" y="15"/>
                    <a:pt x="362" y="21"/>
                    <a:pt x="361" y="25"/>
                  </a:cubicBezTo>
                </a:path>
              </a:pathLst>
            </a:custGeom>
            <a:solidFill>
              <a:srgbClr val="FFFFFF"/>
            </a:solidFill>
            <a:ln w="9525">
              <a:noFill/>
              <a:round/>
              <a:headEnd/>
              <a:tailEnd/>
            </a:ln>
          </p:spPr>
          <p:txBody>
            <a:bodyPr anchor="ctr"/>
            <a:lstStyle/>
            <a:p>
              <a:endParaRPr lang="zh-TW" altLang="en-US"/>
            </a:p>
          </p:txBody>
        </p:sp>
        <p:sp>
          <p:nvSpPr>
            <p:cNvPr id="25616" name="ïṧliḍé"/>
            <p:cNvSpPr>
              <a:spLocks/>
            </p:cNvSpPr>
            <p:nvPr/>
          </p:nvSpPr>
          <p:spPr bwMode="auto">
            <a:xfrm>
              <a:off x="1884468" y="4658587"/>
              <a:ext cx="177403" cy="72628"/>
            </a:xfrm>
            <a:custGeom>
              <a:avLst/>
              <a:gdLst>
                <a:gd name="T0" fmla="*/ 0 w 61"/>
                <a:gd name="T1" fmla="*/ 0 h 25"/>
                <a:gd name="T2" fmla="*/ 50745993 w 61"/>
                <a:gd name="T3" fmla="*/ 75957267 h 25"/>
                <a:gd name="T4" fmla="*/ 490557161 w 61"/>
                <a:gd name="T5" fmla="*/ 210993082 h 25"/>
                <a:gd name="T6" fmla="*/ 515931600 w 61"/>
                <a:gd name="T7" fmla="*/ 118157050 h 25"/>
                <a:gd name="T8" fmla="*/ 0 w 61"/>
                <a:gd name="T9" fmla="*/ 0 h 25"/>
                <a:gd name="T10" fmla="*/ 0 60000 65536"/>
                <a:gd name="T11" fmla="*/ 0 60000 65536"/>
                <a:gd name="T12" fmla="*/ 0 60000 65536"/>
                <a:gd name="T13" fmla="*/ 0 60000 65536"/>
                <a:gd name="T14" fmla="*/ 0 60000 65536"/>
                <a:gd name="T15" fmla="*/ 0 w 61"/>
                <a:gd name="T16" fmla="*/ 0 h 25"/>
                <a:gd name="T17" fmla="*/ 61 w 61"/>
                <a:gd name="T18" fmla="*/ 25 h 25"/>
              </a:gdLst>
              <a:ahLst/>
              <a:cxnLst>
                <a:cxn ang="T10">
                  <a:pos x="T0" y="T1"/>
                </a:cxn>
                <a:cxn ang="T11">
                  <a:pos x="T2" y="T3"/>
                </a:cxn>
                <a:cxn ang="T12">
                  <a:pos x="T4" y="T5"/>
                </a:cxn>
                <a:cxn ang="T13">
                  <a:pos x="T6" y="T7"/>
                </a:cxn>
                <a:cxn ang="T14">
                  <a:pos x="T8" y="T9"/>
                </a:cxn>
              </a:cxnLst>
              <a:rect l="T15" t="T16" r="T17" b="T18"/>
              <a:pathLst>
                <a:path w="61" h="25">
                  <a:moveTo>
                    <a:pt x="0" y="0"/>
                  </a:moveTo>
                  <a:cubicBezTo>
                    <a:pt x="2" y="3"/>
                    <a:pt x="4" y="6"/>
                    <a:pt x="6" y="9"/>
                  </a:cubicBezTo>
                  <a:cubicBezTo>
                    <a:pt x="27" y="13"/>
                    <a:pt x="42" y="19"/>
                    <a:pt x="58" y="25"/>
                  </a:cubicBezTo>
                  <a:cubicBezTo>
                    <a:pt x="60" y="22"/>
                    <a:pt x="60" y="17"/>
                    <a:pt x="61" y="14"/>
                  </a:cubicBezTo>
                  <a:cubicBezTo>
                    <a:pt x="42" y="7"/>
                    <a:pt x="23" y="3"/>
                    <a:pt x="0" y="0"/>
                  </a:cubicBezTo>
                </a:path>
              </a:pathLst>
            </a:custGeom>
            <a:solidFill>
              <a:srgbClr val="FFFFFF"/>
            </a:solidFill>
            <a:ln w="9525">
              <a:noFill/>
              <a:round/>
              <a:headEnd/>
              <a:tailEnd/>
            </a:ln>
          </p:spPr>
          <p:txBody>
            <a:bodyPr anchor="ctr"/>
            <a:lstStyle/>
            <a:p>
              <a:endParaRPr lang="zh-TW" altLang="en-US"/>
            </a:p>
          </p:txBody>
        </p:sp>
        <p:sp>
          <p:nvSpPr>
            <p:cNvPr id="25617" name="iṧľîḑè"/>
            <p:cNvSpPr>
              <a:spLocks/>
            </p:cNvSpPr>
            <p:nvPr/>
          </p:nvSpPr>
          <p:spPr bwMode="auto">
            <a:xfrm>
              <a:off x="1422505" y="4641918"/>
              <a:ext cx="427434" cy="60722"/>
            </a:xfrm>
            <a:custGeom>
              <a:avLst/>
              <a:gdLst>
                <a:gd name="T0" fmla="*/ 1234458125 w 148"/>
                <a:gd name="T1" fmla="*/ 100330102 h 21"/>
                <a:gd name="T2" fmla="*/ 1184413710 w 148"/>
                <a:gd name="T3" fmla="*/ 25083971 h 21"/>
                <a:gd name="T4" fmla="*/ 842434883 w 148"/>
                <a:gd name="T5" fmla="*/ 8362287 h 21"/>
                <a:gd name="T6" fmla="*/ 0 w 148"/>
                <a:gd name="T7" fmla="*/ 91970687 h 21"/>
                <a:gd name="T8" fmla="*/ 8340739 w 148"/>
                <a:gd name="T9" fmla="*/ 175579090 h 21"/>
                <a:gd name="T10" fmla="*/ 842434883 w 148"/>
                <a:gd name="T11" fmla="*/ 75249011 h 21"/>
                <a:gd name="T12" fmla="*/ 1234458125 w 148"/>
                <a:gd name="T13" fmla="*/ 100330102 h 21"/>
                <a:gd name="T14" fmla="*/ 0 60000 65536"/>
                <a:gd name="T15" fmla="*/ 0 60000 65536"/>
                <a:gd name="T16" fmla="*/ 0 60000 65536"/>
                <a:gd name="T17" fmla="*/ 0 60000 65536"/>
                <a:gd name="T18" fmla="*/ 0 60000 65536"/>
                <a:gd name="T19" fmla="*/ 0 60000 65536"/>
                <a:gd name="T20" fmla="*/ 0 60000 65536"/>
                <a:gd name="T21" fmla="*/ 0 w 148"/>
                <a:gd name="T22" fmla="*/ 0 h 21"/>
                <a:gd name="T23" fmla="*/ 148 w 148"/>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21">
                  <a:moveTo>
                    <a:pt x="148" y="12"/>
                  </a:moveTo>
                  <a:cubicBezTo>
                    <a:pt x="146" y="9"/>
                    <a:pt x="144" y="6"/>
                    <a:pt x="142" y="3"/>
                  </a:cubicBezTo>
                  <a:cubicBezTo>
                    <a:pt x="126" y="2"/>
                    <a:pt x="117" y="1"/>
                    <a:pt x="101" y="1"/>
                  </a:cubicBezTo>
                  <a:cubicBezTo>
                    <a:pt x="65" y="0"/>
                    <a:pt x="30" y="4"/>
                    <a:pt x="0" y="11"/>
                  </a:cubicBezTo>
                  <a:cubicBezTo>
                    <a:pt x="0" y="14"/>
                    <a:pt x="1" y="17"/>
                    <a:pt x="1" y="21"/>
                  </a:cubicBezTo>
                  <a:cubicBezTo>
                    <a:pt x="30" y="13"/>
                    <a:pt x="64" y="8"/>
                    <a:pt x="101" y="9"/>
                  </a:cubicBezTo>
                  <a:cubicBezTo>
                    <a:pt x="120" y="9"/>
                    <a:pt x="131" y="10"/>
                    <a:pt x="148" y="12"/>
                  </a:cubicBezTo>
                </a:path>
              </a:pathLst>
            </a:custGeom>
            <a:solidFill>
              <a:srgbClr val="FFFFFF"/>
            </a:solidFill>
            <a:ln w="9525">
              <a:noFill/>
              <a:round/>
              <a:headEnd/>
              <a:tailEnd/>
            </a:ln>
          </p:spPr>
          <p:txBody>
            <a:bodyPr anchor="ctr"/>
            <a:lstStyle/>
            <a:p>
              <a:endParaRPr lang="zh-TW" altLang="en-US"/>
            </a:p>
          </p:txBody>
        </p:sp>
        <p:sp>
          <p:nvSpPr>
            <p:cNvPr id="25618" name="ïṩ1idé"/>
            <p:cNvSpPr>
              <a:spLocks/>
            </p:cNvSpPr>
            <p:nvPr/>
          </p:nvSpPr>
          <p:spPr bwMode="auto">
            <a:xfrm>
              <a:off x="1873752" y="4668112"/>
              <a:ext cx="184547" cy="75009"/>
            </a:xfrm>
            <a:custGeom>
              <a:avLst/>
              <a:gdLst>
                <a:gd name="T0" fmla="*/ 0 w 64"/>
                <a:gd name="T1" fmla="*/ 0 h 26"/>
                <a:gd name="T2" fmla="*/ 49888243 w 64"/>
                <a:gd name="T3" fmla="*/ 83231139 h 26"/>
                <a:gd name="T4" fmla="*/ 507204299 w 64"/>
                <a:gd name="T5" fmla="*/ 216398107 h 26"/>
                <a:gd name="T6" fmla="*/ 532149852 w 64"/>
                <a:gd name="T7" fmla="*/ 124843834 h 26"/>
                <a:gd name="T8" fmla="*/ 0 w 64"/>
                <a:gd name="T9" fmla="*/ 0 h 26"/>
                <a:gd name="T10" fmla="*/ 0 60000 65536"/>
                <a:gd name="T11" fmla="*/ 0 60000 65536"/>
                <a:gd name="T12" fmla="*/ 0 60000 65536"/>
                <a:gd name="T13" fmla="*/ 0 60000 65536"/>
                <a:gd name="T14" fmla="*/ 0 60000 65536"/>
                <a:gd name="T15" fmla="*/ 0 w 64"/>
                <a:gd name="T16" fmla="*/ 0 h 26"/>
                <a:gd name="T17" fmla="*/ 64 w 64"/>
                <a:gd name="T18" fmla="*/ 26 h 26"/>
              </a:gdLst>
              <a:ahLst/>
              <a:cxnLst>
                <a:cxn ang="T10">
                  <a:pos x="T0" y="T1"/>
                </a:cxn>
                <a:cxn ang="T11">
                  <a:pos x="T2" y="T3"/>
                </a:cxn>
                <a:cxn ang="T12">
                  <a:pos x="T4" y="T5"/>
                </a:cxn>
                <a:cxn ang="T13">
                  <a:pos x="T6" y="T7"/>
                </a:cxn>
                <a:cxn ang="T14">
                  <a:pos x="T8" y="T9"/>
                </a:cxn>
              </a:cxnLst>
              <a:rect l="T15" t="T16" r="T17" b="T18"/>
              <a:pathLst>
                <a:path w="64" h="26">
                  <a:moveTo>
                    <a:pt x="0" y="0"/>
                  </a:moveTo>
                  <a:cubicBezTo>
                    <a:pt x="2" y="4"/>
                    <a:pt x="4" y="7"/>
                    <a:pt x="6" y="10"/>
                  </a:cubicBezTo>
                  <a:cubicBezTo>
                    <a:pt x="27" y="14"/>
                    <a:pt x="45" y="20"/>
                    <a:pt x="61" y="26"/>
                  </a:cubicBezTo>
                  <a:cubicBezTo>
                    <a:pt x="62" y="23"/>
                    <a:pt x="63" y="19"/>
                    <a:pt x="64" y="15"/>
                  </a:cubicBezTo>
                  <a:cubicBezTo>
                    <a:pt x="45" y="9"/>
                    <a:pt x="23" y="4"/>
                    <a:pt x="0" y="0"/>
                  </a:cubicBezTo>
                </a:path>
              </a:pathLst>
            </a:custGeom>
            <a:solidFill>
              <a:srgbClr val="FD9405"/>
            </a:solidFill>
            <a:ln w="9525">
              <a:noFill/>
              <a:round/>
              <a:headEnd/>
              <a:tailEnd/>
            </a:ln>
          </p:spPr>
          <p:txBody>
            <a:bodyPr anchor="ctr"/>
            <a:lstStyle/>
            <a:p>
              <a:endParaRPr lang="zh-TW" altLang="en-US"/>
            </a:p>
          </p:txBody>
        </p:sp>
        <p:sp>
          <p:nvSpPr>
            <p:cNvPr id="25619" name="ïsļiḍê"/>
            <p:cNvSpPr>
              <a:spLocks/>
            </p:cNvSpPr>
            <p:nvPr/>
          </p:nvSpPr>
          <p:spPr bwMode="auto">
            <a:xfrm>
              <a:off x="1187952" y="5087211"/>
              <a:ext cx="188119" cy="188118"/>
            </a:xfrm>
            <a:custGeom>
              <a:avLst/>
              <a:gdLst>
                <a:gd name="T0" fmla="*/ 485810035 w 65"/>
                <a:gd name="T1" fmla="*/ 175896081 h 65"/>
                <a:gd name="T2" fmla="*/ 368545297 w 65"/>
                <a:gd name="T3" fmla="*/ 494180147 h 65"/>
                <a:gd name="T4" fmla="*/ 58632346 w 65"/>
                <a:gd name="T5" fmla="*/ 376918927 h 65"/>
                <a:gd name="T6" fmla="*/ 175897016 w 65"/>
                <a:gd name="T7" fmla="*/ 58632034 h 65"/>
                <a:gd name="T8" fmla="*/ 485810035 w 65"/>
                <a:gd name="T9" fmla="*/ 175896081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58" y="21"/>
                  </a:moveTo>
                  <a:cubicBezTo>
                    <a:pt x="65" y="35"/>
                    <a:pt x="58" y="52"/>
                    <a:pt x="44" y="59"/>
                  </a:cubicBezTo>
                  <a:cubicBezTo>
                    <a:pt x="30" y="65"/>
                    <a:pt x="13" y="59"/>
                    <a:pt x="7" y="45"/>
                  </a:cubicBezTo>
                  <a:cubicBezTo>
                    <a:pt x="0" y="30"/>
                    <a:pt x="6" y="14"/>
                    <a:pt x="21" y="7"/>
                  </a:cubicBezTo>
                  <a:cubicBezTo>
                    <a:pt x="35" y="0"/>
                    <a:pt x="52" y="7"/>
                    <a:pt x="58" y="21"/>
                  </a:cubicBezTo>
                </a:path>
              </a:pathLst>
            </a:custGeom>
            <a:solidFill>
              <a:srgbClr val="FFFFFF"/>
            </a:solidFill>
            <a:ln w="9525">
              <a:noFill/>
              <a:round/>
              <a:headEnd/>
              <a:tailEnd/>
            </a:ln>
          </p:spPr>
          <p:txBody>
            <a:bodyPr anchor="ctr"/>
            <a:lstStyle/>
            <a:p>
              <a:endParaRPr lang="zh-TW" altLang="en-US"/>
            </a:p>
          </p:txBody>
        </p:sp>
        <p:sp>
          <p:nvSpPr>
            <p:cNvPr id="25620" name="ïṥľide"/>
            <p:cNvSpPr>
              <a:spLocks/>
            </p:cNvSpPr>
            <p:nvPr/>
          </p:nvSpPr>
          <p:spPr bwMode="auto">
            <a:xfrm>
              <a:off x="1560618" y="4338310"/>
              <a:ext cx="185737" cy="184546"/>
            </a:xfrm>
            <a:custGeom>
              <a:avLst/>
              <a:gdLst>
                <a:gd name="T0" fmla="*/ 488499867 w 64"/>
                <a:gd name="T1" fmla="*/ 166296096 h 64"/>
                <a:gd name="T2" fmla="*/ 370585859 w 64"/>
                <a:gd name="T3" fmla="*/ 482256134 h 64"/>
                <a:gd name="T4" fmla="*/ 50534973 w 64"/>
                <a:gd name="T5" fmla="*/ 365847943 h 64"/>
                <a:gd name="T6" fmla="*/ 168448913 w 64"/>
                <a:gd name="T7" fmla="*/ 49887973 h 64"/>
                <a:gd name="T8" fmla="*/ 488499867 w 64"/>
                <a:gd name="T9" fmla="*/ 166296096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58" y="20"/>
                  </a:moveTo>
                  <a:cubicBezTo>
                    <a:pt x="64" y="35"/>
                    <a:pt x="58" y="51"/>
                    <a:pt x="44" y="58"/>
                  </a:cubicBezTo>
                  <a:cubicBezTo>
                    <a:pt x="30" y="64"/>
                    <a:pt x="13" y="58"/>
                    <a:pt x="6" y="44"/>
                  </a:cubicBezTo>
                  <a:cubicBezTo>
                    <a:pt x="0" y="30"/>
                    <a:pt x="6" y="13"/>
                    <a:pt x="20" y="6"/>
                  </a:cubicBezTo>
                  <a:cubicBezTo>
                    <a:pt x="35" y="0"/>
                    <a:pt x="51" y="6"/>
                    <a:pt x="58" y="20"/>
                  </a:cubicBezTo>
                  <a:close/>
                </a:path>
              </a:pathLst>
            </a:custGeom>
            <a:solidFill>
              <a:srgbClr val="FFFFFF"/>
            </a:solidFill>
            <a:ln w="9525">
              <a:noFill/>
              <a:round/>
              <a:headEnd/>
              <a:tailEnd/>
            </a:ln>
          </p:spPr>
          <p:txBody>
            <a:bodyPr anchor="ctr"/>
            <a:lstStyle/>
            <a:p>
              <a:endParaRPr lang="zh-TW" altLang="en-US"/>
            </a:p>
          </p:txBody>
        </p:sp>
        <p:sp>
          <p:nvSpPr>
            <p:cNvPr id="25621" name="ïṣľíḍê"/>
            <p:cNvSpPr>
              <a:spLocks/>
            </p:cNvSpPr>
            <p:nvPr/>
          </p:nvSpPr>
          <p:spPr bwMode="auto">
            <a:xfrm>
              <a:off x="1176046" y="5099117"/>
              <a:ext cx="188119" cy="188118"/>
            </a:xfrm>
            <a:custGeom>
              <a:avLst/>
              <a:gdLst>
                <a:gd name="T0" fmla="*/ 485810035 w 65"/>
                <a:gd name="T1" fmla="*/ 175896081 h 65"/>
                <a:gd name="T2" fmla="*/ 368545297 w 65"/>
                <a:gd name="T3" fmla="*/ 485804558 h 65"/>
                <a:gd name="T4" fmla="*/ 50256713 w 65"/>
                <a:gd name="T5" fmla="*/ 368540444 h 65"/>
                <a:gd name="T6" fmla="*/ 167521383 w 65"/>
                <a:gd name="T7" fmla="*/ 58632034 h 65"/>
                <a:gd name="T8" fmla="*/ 485810035 w 65"/>
                <a:gd name="T9" fmla="*/ 175896081 h 65"/>
                <a:gd name="T10" fmla="*/ 0 60000 65536"/>
                <a:gd name="T11" fmla="*/ 0 60000 65536"/>
                <a:gd name="T12" fmla="*/ 0 60000 65536"/>
                <a:gd name="T13" fmla="*/ 0 60000 65536"/>
                <a:gd name="T14" fmla="*/ 0 60000 65536"/>
                <a:gd name="T15" fmla="*/ 0 w 65"/>
                <a:gd name="T16" fmla="*/ 0 h 65"/>
                <a:gd name="T17" fmla="*/ 65 w 65"/>
                <a:gd name="T18" fmla="*/ 65 h 65"/>
              </a:gdLst>
              <a:ahLst/>
              <a:cxnLst>
                <a:cxn ang="T10">
                  <a:pos x="T0" y="T1"/>
                </a:cxn>
                <a:cxn ang="T11">
                  <a:pos x="T2" y="T3"/>
                </a:cxn>
                <a:cxn ang="T12">
                  <a:pos x="T4" y="T5"/>
                </a:cxn>
                <a:cxn ang="T13">
                  <a:pos x="T6" y="T7"/>
                </a:cxn>
                <a:cxn ang="T14">
                  <a:pos x="T8" y="T9"/>
                </a:cxn>
              </a:cxnLst>
              <a:rect l="T15" t="T16" r="T17" b="T18"/>
              <a:pathLst>
                <a:path w="65" h="65">
                  <a:moveTo>
                    <a:pt x="58" y="21"/>
                  </a:moveTo>
                  <a:cubicBezTo>
                    <a:pt x="65" y="35"/>
                    <a:pt x="58" y="52"/>
                    <a:pt x="44" y="58"/>
                  </a:cubicBezTo>
                  <a:cubicBezTo>
                    <a:pt x="30" y="65"/>
                    <a:pt x="13" y="59"/>
                    <a:pt x="6" y="44"/>
                  </a:cubicBezTo>
                  <a:cubicBezTo>
                    <a:pt x="0" y="30"/>
                    <a:pt x="6" y="13"/>
                    <a:pt x="20" y="7"/>
                  </a:cubicBezTo>
                  <a:cubicBezTo>
                    <a:pt x="35" y="0"/>
                    <a:pt x="52" y="7"/>
                    <a:pt x="58" y="21"/>
                  </a:cubicBezTo>
                </a:path>
              </a:pathLst>
            </a:custGeom>
            <a:solidFill>
              <a:srgbClr val="FF5944"/>
            </a:solidFill>
            <a:ln w="9525">
              <a:noFill/>
              <a:round/>
              <a:headEnd/>
              <a:tailEnd/>
            </a:ln>
          </p:spPr>
          <p:txBody>
            <a:bodyPr anchor="ctr"/>
            <a:lstStyle/>
            <a:p>
              <a:endParaRPr lang="zh-TW" altLang="en-US"/>
            </a:p>
          </p:txBody>
        </p:sp>
        <p:sp>
          <p:nvSpPr>
            <p:cNvPr id="25622" name="ïṩḷïḑé"/>
            <p:cNvSpPr>
              <a:spLocks/>
            </p:cNvSpPr>
            <p:nvPr/>
          </p:nvSpPr>
          <p:spPr bwMode="auto">
            <a:xfrm>
              <a:off x="1068890" y="4702640"/>
              <a:ext cx="1256109" cy="526255"/>
            </a:xfrm>
            <a:custGeom>
              <a:avLst/>
              <a:gdLst>
                <a:gd name="T0" fmla="*/ 2147483647 w 434"/>
                <a:gd name="T1" fmla="*/ 225743169 h 182"/>
                <a:gd name="T2" fmla="*/ 2147483647 w 434"/>
                <a:gd name="T3" fmla="*/ 643783320 h 182"/>
                <a:gd name="T4" fmla="*/ 1809376027 w 434"/>
                <a:gd name="T5" fmla="*/ 1312650490 h 182"/>
                <a:gd name="T6" fmla="*/ 293185689 w 434"/>
                <a:gd name="T7" fmla="*/ 601980760 h 182"/>
                <a:gd name="T8" fmla="*/ 787412616 w 434"/>
                <a:gd name="T9" fmla="*/ 100329660 h 182"/>
                <a:gd name="T10" fmla="*/ 770660642 w 434"/>
                <a:gd name="T11" fmla="*/ 0 h 182"/>
                <a:gd name="T12" fmla="*/ 8375990 w 434"/>
                <a:gd name="T13" fmla="*/ 660504923 h 182"/>
                <a:gd name="T14" fmla="*/ 1809376027 w 434"/>
                <a:gd name="T15" fmla="*/ 1504950364 h 182"/>
                <a:gd name="T16" fmla="*/ 2147483647 w 434"/>
                <a:gd name="T17" fmla="*/ 710669730 h 182"/>
                <a:gd name="T18" fmla="*/ 2147483647 w 434"/>
                <a:gd name="T19" fmla="*/ 108691907 h 182"/>
                <a:gd name="T20" fmla="*/ 2147483647 w 434"/>
                <a:gd name="T21" fmla="*/ 225743169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4"/>
                <a:gd name="T34" fmla="*/ 0 h 182"/>
                <a:gd name="T35" fmla="*/ 434 w 434"/>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4" h="182">
                  <a:moveTo>
                    <a:pt x="363" y="27"/>
                  </a:moveTo>
                  <a:cubicBezTo>
                    <a:pt x="386" y="41"/>
                    <a:pt x="400" y="58"/>
                    <a:pt x="400" y="77"/>
                  </a:cubicBezTo>
                  <a:cubicBezTo>
                    <a:pt x="399" y="122"/>
                    <a:pt x="317" y="158"/>
                    <a:pt x="216" y="157"/>
                  </a:cubicBezTo>
                  <a:cubicBezTo>
                    <a:pt x="116" y="155"/>
                    <a:pt x="35" y="117"/>
                    <a:pt x="35" y="72"/>
                  </a:cubicBezTo>
                  <a:cubicBezTo>
                    <a:pt x="36" y="48"/>
                    <a:pt x="58" y="27"/>
                    <a:pt x="94" y="12"/>
                  </a:cubicBezTo>
                  <a:cubicBezTo>
                    <a:pt x="94" y="8"/>
                    <a:pt x="93" y="4"/>
                    <a:pt x="92" y="0"/>
                  </a:cubicBezTo>
                  <a:cubicBezTo>
                    <a:pt x="37" y="17"/>
                    <a:pt x="1" y="46"/>
                    <a:pt x="1" y="79"/>
                  </a:cubicBezTo>
                  <a:cubicBezTo>
                    <a:pt x="0" y="133"/>
                    <a:pt x="96" y="178"/>
                    <a:pt x="216" y="180"/>
                  </a:cubicBezTo>
                  <a:cubicBezTo>
                    <a:pt x="336" y="182"/>
                    <a:pt x="433" y="139"/>
                    <a:pt x="434" y="85"/>
                  </a:cubicBezTo>
                  <a:cubicBezTo>
                    <a:pt x="434" y="57"/>
                    <a:pt x="409" y="32"/>
                    <a:pt x="368" y="13"/>
                  </a:cubicBezTo>
                  <a:cubicBezTo>
                    <a:pt x="367" y="18"/>
                    <a:pt x="365" y="22"/>
                    <a:pt x="363" y="27"/>
                  </a:cubicBezTo>
                </a:path>
              </a:pathLst>
            </a:custGeom>
            <a:solidFill>
              <a:srgbClr val="FD9405"/>
            </a:solidFill>
            <a:ln w="9525">
              <a:noFill/>
              <a:round/>
              <a:headEnd/>
              <a:tailEnd/>
            </a:ln>
          </p:spPr>
          <p:txBody>
            <a:bodyPr anchor="ctr"/>
            <a:lstStyle/>
            <a:p>
              <a:endParaRPr lang="zh-TW" altLang="en-US"/>
            </a:p>
          </p:txBody>
        </p:sp>
        <p:sp>
          <p:nvSpPr>
            <p:cNvPr id="25623" name="işḻïḋê"/>
            <p:cNvSpPr>
              <a:spLocks/>
            </p:cNvSpPr>
            <p:nvPr/>
          </p:nvSpPr>
          <p:spPr bwMode="auto">
            <a:xfrm>
              <a:off x="1422505" y="4652634"/>
              <a:ext cx="435769" cy="58340"/>
            </a:xfrm>
            <a:custGeom>
              <a:avLst/>
              <a:gdLst>
                <a:gd name="T0" fmla="*/ 1257580126 w 151"/>
                <a:gd name="T1" fmla="*/ 110615560 h 20"/>
                <a:gd name="T2" fmla="*/ 1207611006 w 151"/>
                <a:gd name="T3" fmla="*/ 34035554 h 20"/>
                <a:gd name="T4" fmla="*/ 807849385 w 151"/>
                <a:gd name="T5" fmla="*/ 8508889 h 20"/>
                <a:gd name="T6" fmla="*/ 0 w 151"/>
                <a:gd name="T7" fmla="*/ 85088880 h 20"/>
                <a:gd name="T8" fmla="*/ 8328671 w 151"/>
                <a:gd name="T9" fmla="*/ 170177761 h 20"/>
                <a:gd name="T10" fmla="*/ 807849385 w 151"/>
                <a:gd name="T11" fmla="*/ 76579995 h 20"/>
                <a:gd name="T12" fmla="*/ 1257580126 w 151"/>
                <a:gd name="T13" fmla="*/ 110615560 h 20"/>
                <a:gd name="T14" fmla="*/ 0 60000 65536"/>
                <a:gd name="T15" fmla="*/ 0 60000 65536"/>
                <a:gd name="T16" fmla="*/ 0 60000 65536"/>
                <a:gd name="T17" fmla="*/ 0 60000 65536"/>
                <a:gd name="T18" fmla="*/ 0 60000 65536"/>
                <a:gd name="T19" fmla="*/ 0 60000 65536"/>
                <a:gd name="T20" fmla="*/ 0 60000 65536"/>
                <a:gd name="T21" fmla="*/ 0 w 151"/>
                <a:gd name="T22" fmla="*/ 0 h 20"/>
                <a:gd name="T23" fmla="*/ 151 w 15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20">
                  <a:moveTo>
                    <a:pt x="151" y="13"/>
                  </a:moveTo>
                  <a:cubicBezTo>
                    <a:pt x="149" y="10"/>
                    <a:pt x="147" y="7"/>
                    <a:pt x="145" y="4"/>
                  </a:cubicBezTo>
                  <a:cubicBezTo>
                    <a:pt x="130" y="2"/>
                    <a:pt x="113" y="1"/>
                    <a:pt x="97" y="1"/>
                  </a:cubicBezTo>
                  <a:cubicBezTo>
                    <a:pt x="60" y="0"/>
                    <a:pt x="30" y="3"/>
                    <a:pt x="0" y="10"/>
                  </a:cubicBezTo>
                  <a:cubicBezTo>
                    <a:pt x="0" y="13"/>
                    <a:pt x="1" y="16"/>
                    <a:pt x="1" y="20"/>
                  </a:cubicBezTo>
                  <a:cubicBezTo>
                    <a:pt x="30" y="11"/>
                    <a:pt x="60" y="8"/>
                    <a:pt x="97" y="9"/>
                  </a:cubicBezTo>
                  <a:cubicBezTo>
                    <a:pt x="116" y="9"/>
                    <a:pt x="134" y="10"/>
                    <a:pt x="151" y="13"/>
                  </a:cubicBezTo>
                </a:path>
              </a:pathLst>
            </a:custGeom>
            <a:solidFill>
              <a:srgbClr val="FD9405"/>
            </a:solidFill>
            <a:ln w="9525">
              <a:noFill/>
              <a:round/>
              <a:headEnd/>
              <a:tailEnd/>
            </a:ln>
          </p:spPr>
          <p:txBody>
            <a:bodyPr anchor="ctr"/>
            <a:lstStyle/>
            <a:p>
              <a:endParaRPr lang="zh-TW" altLang="en-US"/>
            </a:p>
          </p:txBody>
        </p:sp>
        <p:sp>
          <p:nvSpPr>
            <p:cNvPr id="25624" name="ïṩ1íďé"/>
            <p:cNvSpPr>
              <a:spLocks/>
            </p:cNvSpPr>
            <p:nvPr/>
          </p:nvSpPr>
          <p:spPr bwMode="auto">
            <a:xfrm>
              <a:off x="2066634" y="4986008"/>
              <a:ext cx="188119" cy="184546"/>
            </a:xfrm>
            <a:custGeom>
              <a:avLst/>
              <a:gdLst>
                <a:gd name="T0" fmla="*/ 485810035 w 65"/>
                <a:gd name="T1" fmla="*/ 166296096 h 64"/>
                <a:gd name="T2" fmla="*/ 368545297 w 65"/>
                <a:gd name="T3" fmla="*/ 482256134 h 64"/>
                <a:gd name="T4" fmla="*/ 50256713 w 65"/>
                <a:gd name="T5" fmla="*/ 365847943 h 64"/>
                <a:gd name="T6" fmla="*/ 175897016 w 65"/>
                <a:gd name="T7" fmla="*/ 49887973 h 64"/>
                <a:gd name="T8" fmla="*/ 485810035 w 65"/>
                <a:gd name="T9" fmla="*/ 166296096 h 64"/>
                <a:gd name="T10" fmla="*/ 0 60000 65536"/>
                <a:gd name="T11" fmla="*/ 0 60000 65536"/>
                <a:gd name="T12" fmla="*/ 0 60000 65536"/>
                <a:gd name="T13" fmla="*/ 0 60000 65536"/>
                <a:gd name="T14" fmla="*/ 0 60000 65536"/>
                <a:gd name="T15" fmla="*/ 0 w 65"/>
                <a:gd name="T16" fmla="*/ 0 h 64"/>
                <a:gd name="T17" fmla="*/ 65 w 65"/>
                <a:gd name="T18" fmla="*/ 64 h 64"/>
              </a:gdLst>
              <a:ahLst/>
              <a:cxnLst>
                <a:cxn ang="T10">
                  <a:pos x="T0" y="T1"/>
                </a:cxn>
                <a:cxn ang="T11">
                  <a:pos x="T2" y="T3"/>
                </a:cxn>
                <a:cxn ang="T12">
                  <a:pos x="T4" y="T5"/>
                </a:cxn>
                <a:cxn ang="T13">
                  <a:pos x="T6" y="T7"/>
                </a:cxn>
                <a:cxn ang="T14">
                  <a:pos x="T8" y="T9"/>
                </a:cxn>
              </a:cxnLst>
              <a:rect l="T15" t="T16" r="T17" b="T18"/>
              <a:pathLst>
                <a:path w="65" h="64">
                  <a:moveTo>
                    <a:pt x="58" y="20"/>
                  </a:moveTo>
                  <a:cubicBezTo>
                    <a:pt x="65" y="35"/>
                    <a:pt x="58" y="51"/>
                    <a:pt x="44" y="58"/>
                  </a:cubicBezTo>
                  <a:cubicBezTo>
                    <a:pt x="30" y="64"/>
                    <a:pt x="13" y="58"/>
                    <a:pt x="6" y="44"/>
                  </a:cubicBezTo>
                  <a:cubicBezTo>
                    <a:pt x="0" y="30"/>
                    <a:pt x="6" y="13"/>
                    <a:pt x="21" y="6"/>
                  </a:cubicBezTo>
                  <a:cubicBezTo>
                    <a:pt x="35" y="0"/>
                    <a:pt x="52" y="6"/>
                    <a:pt x="58" y="20"/>
                  </a:cubicBezTo>
                </a:path>
              </a:pathLst>
            </a:custGeom>
            <a:solidFill>
              <a:srgbClr val="FFFFFF"/>
            </a:solidFill>
            <a:ln w="9525">
              <a:noFill/>
              <a:round/>
              <a:headEnd/>
              <a:tailEnd/>
            </a:ln>
          </p:spPr>
          <p:txBody>
            <a:bodyPr anchor="ctr"/>
            <a:lstStyle/>
            <a:p>
              <a:endParaRPr lang="zh-TW" altLang="en-US"/>
            </a:p>
          </p:txBody>
        </p:sp>
        <p:sp>
          <p:nvSpPr>
            <p:cNvPr id="25625" name="ïṧľíḍê"/>
            <p:cNvSpPr>
              <a:spLocks/>
            </p:cNvSpPr>
            <p:nvPr/>
          </p:nvSpPr>
          <p:spPr bwMode="auto">
            <a:xfrm>
              <a:off x="2055918" y="4997914"/>
              <a:ext cx="184547" cy="184546"/>
            </a:xfrm>
            <a:custGeom>
              <a:avLst/>
              <a:gdLst>
                <a:gd name="T0" fmla="*/ 482261631 w 64"/>
                <a:gd name="T1" fmla="*/ 166296096 h 64"/>
                <a:gd name="T2" fmla="*/ 365852809 w 64"/>
                <a:gd name="T3" fmla="*/ 482256134 h 64"/>
                <a:gd name="T4" fmla="*/ 49888243 w 64"/>
                <a:gd name="T5" fmla="*/ 365847943 h 64"/>
                <a:gd name="T6" fmla="*/ 166296998 w 64"/>
                <a:gd name="T7" fmla="*/ 49887973 h 64"/>
                <a:gd name="T8" fmla="*/ 482261631 w 64"/>
                <a:gd name="T9" fmla="*/ 166296096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58" y="20"/>
                  </a:moveTo>
                  <a:cubicBezTo>
                    <a:pt x="64" y="34"/>
                    <a:pt x="58" y="51"/>
                    <a:pt x="44" y="58"/>
                  </a:cubicBezTo>
                  <a:cubicBezTo>
                    <a:pt x="30" y="64"/>
                    <a:pt x="13" y="58"/>
                    <a:pt x="6" y="44"/>
                  </a:cubicBezTo>
                  <a:cubicBezTo>
                    <a:pt x="0" y="29"/>
                    <a:pt x="6" y="13"/>
                    <a:pt x="20" y="6"/>
                  </a:cubicBezTo>
                  <a:cubicBezTo>
                    <a:pt x="35" y="0"/>
                    <a:pt x="51" y="6"/>
                    <a:pt x="58" y="20"/>
                  </a:cubicBezTo>
                </a:path>
              </a:pathLst>
            </a:custGeom>
            <a:solidFill>
              <a:srgbClr val="2CAB83"/>
            </a:solidFill>
            <a:ln w="9525">
              <a:noFill/>
              <a:round/>
              <a:headEnd/>
              <a:tailEnd/>
            </a:ln>
          </p:spPr>
          <p:txBody>
            <a:bodyPr anchor="ctr"/>
            <a:lstStyle/>
            <a:p>
              <a:endParaRPr lang="zh-TW" altLang="en-US"/>
            </a:p>
          </p:txBody>
        </p:sp>
        <p:sp>
          <p:nvSpPr>
            <p:cNvPr id="25626" name="iSļíḑê"/>
            <p:cNvSpPr>
              <a:spLocks/>
            </p:cNvSpPr>
            <p:nvPr/>
          </p:nvSpPr>
          <p:spPr bwMode="auto">
            <a:xfrm>
              <a:off x="1549902" y="4349025"/>
              <a:ext cx="184547" cy="185737"/>
            </a:xfrm>
            <a:custGeom>
              <a:avLst/>
              <a:gdLst>
                <a:gd name="T0" fmla="*/ 482261631 w 64"/>
                <a:gd name="T1" fmla="*/ 168448913 h 64"/>
                <a:gd name="T2" fmla="*/ 365852809 w 64"/>
                <a:gd name="T3" fmla="*/ 488499867 h 64"/>
                <a:gd name="T4" fmla="*/ 49888243 w 64"/>
                <a:gd name="T5" fmla="*/ 370585859 h 64"/>
                <a:gd name="T6" fmla="*/ 166296998 w 64"/>
                <a:gd name="T7" fmla="*/ 50534973 h 64"/>
                <a:gd name="T8" fmla="*/ 482261631 w 64"/>
                <a:gd name="T9" fmla="*/ 168448913 h 64"/>
                <a:gd name="T10" fmla="*/ 0 60000 65536"/>
                <a:gd name="T11" fmla="*/ 0 60000 65536"/>
                <a:gd name="T12" fmla="*/ 0 60000 65536"/>
                <a:gd name="T13" fmla="*/ 0 60000 65536"/>
                <a:gd name="T14" fmla="*/ 0 60000 65536"/>
                <a:gd name="T15" fmla="*/ 0 w 64"/>
                <a:gd name="T16" fmla="*/ 0 h 64"/>
                <a:gd name="T17" fmla="*/ 64 w 64"/>
                <a:gd name="T18" fmla="*/ 64 h 64"/>
              </a:gdLst>
              <a:ahLst/>
              <a:cxnLst>
                <a:cxn ang="T10">
                  <a:pos x="T0" y="T1"/>
                </a:cxn>
                <a:cxn ang="T11">
                  <a:pos x="T2" y="T3"/>
                </a:cxn>
                <a:cxn ang="T12">
                  <a:pos x="T4" y="T5"/>
                </a:cxn>
                <a:cxn ang="T13">
                  <a:pos x="T6" y="T7"/>
                </a:cxn>
                <a:cxn ang="T14">
                  <a:pos x="T8" y="T9"/>
                </a:cxn>
              </a:cxnLst>
              <a:rect l="T15" t="T16" r="T17" b="T18"/>
              <a:pathLst>
                <a:path w="64" h="64">
                  <a:moveTo>
                    <a:pt x="58" y="20"/>
                  </a:moveTo>
                  <a:cubicBezTo>
                    <a:pt x="64" y="34"/>
                    <a:pt x="58" y="51"/>
                    <a:pt x="44" y="58"/>
                  </a:cubicBezTo>
                  <a:cubicBezTo>
                    <a:pt x="30" y="64"/>
                    <a:pt x="13" y="58"/>
                    <a:pt x="6" y="44"/>
                  </a:cubicBezTo>
                  <a:cubicBezTo>
                    <a:pt x="0" y="30"/>
                    <a:pt x="6" y="13"/>
                    <a:pt x="20" y="6"/>
                  </a:cubicBezTo>
                  <a:cubicBezTo>
                    <a:pt x="34" y="0"/>
                    <a:pt x="51" y="6"/>
                    <a:pt x="58" y="20"/>
                  </a:cubicBezTo>
                  <a:close/>
                </a:path>
              </a:pathLst>
            </a:custGeom>
            <a:solidFill>
              <a:srgbClr val="FD9405"/>
            </a:solidFill>
            <a:ln w="9525">
              <a:noFill/>
              <a:round/>
              <a:headEnd/>
              <a:tailEnd/>
            </a:ln>
          </p:spPr>
          <p:txBody>
            <a:bodyPr anchor="ctr"/>
            <a:lstStyle/>
            <a:p>
              <a:endParaRPr lang="zh-TW" altLang="en-US"/>
            </a:p>
          </p:txBody>
        </p:sp>
        <p:sp>
          <p:nvSpPr>
            <p:cNvPr id="25627" name="ïṥ1iḍé"/>
            <p:cNvSpPr>
              <a:spLocks/>
            </p:cNvSpPr>
            <p:nvPr/>
          </p:nvSpPr>
          <p:spPr bwMode="auto">
            <a:xfrm>
              <a:off x="1526090" y="4734787"/>
              <a:ext cx="353616" cy="354805"/>
            </a:xfrm>
            <a:custGeom>
              <a:avLst/>
              <a:gdLst>
                <a:gd name="T0" fmla="*/ 924137867 w 122"/>
                <a:gd name="T1" fmla="*/ 324513893 h 123"/>
                <a:gd name="T2" fmla="*/ 327648421 w 122"/>
                <a:gd name="T3" fmla="*/ 108172274 h 123"/>
                <a:gd name="T4" fmla="*/ 100815362 w 122"/>
                <a:gd name="T5" fmla="*/ 698954318 h 123"/>
                <a:gd name="T6" fmla="*/ 697304672 w 122"/>
                <a:gd name="T7" fmla="*/ 923618123 h 123"/>
                <a:gd name="T8" fmla="*/ 924137867 w 122"/>
                <a:gd name="T9" fmla="*/ 324513893 h 123"/>
                <a:gd name="T10" fmla="*/ 428463828 w 122"/>
                <a:gd name="T11" fmla="*/ 665671887 h 123"/>
                <a:gd name="T12" fmla="*/ 151223020 w 122"/>
                <a:gd name="T13" fmla="*/ 557499658 h 123"/>
                <a:gd name="T14" fmla="*/ 252038382 w 122"/>
                <a:gd name="T15" fmla="*/ 282909412 h 123"/>
                <a:gd name="T16" fmla="*/ 537681870 w 122"/>
                <a:gd name="T17" fmla="*/ 391081731 h 123"/>
                <a:gd name="T18" fmla="*/ 428463828 w 122"/>
                <a:gd name="T19" fmla="*/ 66567188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
                <a:gd name="T31" fmla="*/ 0 h 123"/>
                <a:gd name="T32" fmla="*/ 122 w 122"/>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 h="123">
                  <a:moveTo>
                    <a:pt x="110" y="39"/>
                  </a:moveTo>
                  <a:cubicBezTo>
                    <a:pt x="98" y="12"/>
                    <a:pt x="66" y="0"/>
                    <a:pt x="39" y="13"/>
                  </a:cubicBezTo>
                  <a:cubicBezTo>
                    <a:pt x="12" y="25"/>
                    <a:pt x="0" y="57"/>
                    <a:pt x="12" y="84"/>
                  </a:cubicBezTo>
                  <a:cubicBezTo>
                    <a:pt x="24" y="111"/>
                    <a:pt x="56" y="123"/>
                    <a:pt x="83" y="111"/>
                  </a:cubicBezTo>
                  <a:cubicBezTo>
                    <a:pt x="110" y="98"/>
                    <a:pt x="122" y="66"/>
                    <a:pt x="110" y="39"/>
                  </a:cubicBezTo>
                  <a:moveTo>
                    <a:pt x="51" y="80"/>
                  </a:moveTo>
                  <a:cubicBezTo>
                    <a:pt x="39" y="86"/>
                    <a:pt x="24" y="80"/>
                    <a:pt x="18" y="67"/>
                  </a:cubicBezTo>
                  <a:cubicBezTo>
                    <a:pt x="12" y="55"/>
                    <a:pt x="18" y="40"/>
                    <a:pt x="30" y="34"/>
                  </a:cubicBezTo>
                  <a:cubicBezTo>
                    <a:pt x="43" y="29"/>
                    <a:pt x="58" y="34"/>
                    <a:pt x="64" y="47"/>
                  </a:cubicBezTo>
                  <a:cubicBezTo>
                    <a:pt x="69" y="59"/>
                    <a:pt x="64" y="74"/>
                    <a:pt x="51" y="80"/>
                  </a:cubicBezTo>
                </a:path>
              </a:pathLst>
            </a:custGeom>
            <a:solidFill>
              <a:srgbClr val="FFFFFF"/>
            </a:solidFill>
            <a:ln w="9525">
              <a:noFill/>
              <a:round/>
              <a:headEnd/>
              <a:tailEnd/>
            </a:ln>
          </p:spPr>
          <p:txBody>
            <a:bodyPr anchor="ctr"/>
            <a:lstStyle/>
            <a:p>
              <a:endParaRPr lang="zh-TW" altLang="en-US"/>
            </a:p>
          </p:txBody>
        </p:sp>
        <p:sp>
          <p:nvSpPr>
            <p:cNvPr id="25628" name="ïşľiďè"/>
            <p:cNvSpPr>
              <a:spLocks/>
            </p:cNvSpPr>
            <p:nvPr/>
          </p:nvSpPr>
          <p:spPr bwMode="auto">
            <a:xfrm>
              <a:off x="1514184" y="4745502"/>
              <a:ext cx="353616" cy="355996"/>
            </a:xfrm>
            <a:custGeom>
              <a:avLst/>
              <a:gdLst>
                <a:gd name="T0" fmla="*/ 924137867 w 122"/>
                <a:gd name="T1" fmla="*/ 326697249 h 123"/>
                <a:gd name="T2" fmla="*/ 327648421 w 122"/>
                <a:gd name="T3" fmla="*/ 108900063 h 123"/>
                <a:gd name="T4" fmla="*/ 100815362 w 122"/>
                <a:gd name="T5" fmla="*/ 703653596 h 123"/>
                <a:gd name="T6" fmla="*/ 697304672 w 122"/>
                <a:gd name="T7" fmla="*/ 921450918 h 123"/>
                <a:gd name="T8" fmla="*/ 924137867 w 122"/>
                <a:gd name="T9" fmla="*/ 326697249 h 123"/>
                <a:gd name="T10" fmla="*/ 0 60000 65536"/>
                <a:gd name="T11" fmla="*/ 0 60000 65536"/>
                <a:gd name="T12" fmla="*/ 0 60000 65536"/>
                <a:gd name="T13" fmla="*/ 0 60000 65536"/>
                <a:gd name="T14" fmla="*/ 0 60000 65536"/>
                <a:gd name="T15" fmla="*/ 0 w 122"/>
                <a:gd name="T16" fmla="*/ 0 h 123"/>
                <a:gd name="T17" fmla="*/ 122 w 122"/>
                <a:gd name="T18" fmla="*/ 123 h 123"/>
              </a:gdLst>
              <a:ahLst/>
              <a:cxnLst>
                <a:cxn ang="T10">
                  <a:pos x="T0" y="T1"/>
                </a:cxn>
                <a:cxn ang="T11">
                  <a:pos x="T2" y="T3"/>
                </a:cxn>
                <a:cxn ang="T12">
                  <a:pos x="T4" y="T5"/>
                </a:cxn>
                <a:cxn ang="T13">
                  <a:pos x="T6" y="T7"/>
                </a:cxn>
                <a:cxn ang="T14">
                  <a:pos x="T8" y="T9"/>
                </a:cxn>
              </a:cxnLst>
              <a:rect l="T15" t="T16" r="T17" b="T18"/>
              <a:pathLst>
                <a:path w="122" h="123">
                  <a:moveTo>
                    <a:pt x="110" y="39"/>
                  </a:moveTo>
                  <a:cubicBezTo>
                    <a:pt x="97" y="12"/>
                    <a:pt x="66" y="0"/>
                    <a:pt x="39" y="13"/>
                  </a:cubicBezTo>
                  <a:cubicBezTo>
                    <a:pt x="11" y="25"/>
                    <a:pt x="0" y="57"/>
                    <a:pt x="12" y="84"/>
                  </a:cubicBezTo>
                  <a:cubicBezTo>
                    <a:pt x="24" y="111"/>
                    <a:pt x="56" y="123"/>
                    <a:pt x="83" y="110"/>
                  </a:cubicBezTo>
                  <a:cubicBezTo>
                    <a:pt x="110" y="98"/>
                    <a:pt x="122" y="66"/>
                    <a:pt x="110" y="39"/>
                  </a:cubicBezTo>
                </a:path>
              </a:pathLst>
            </a:custGeom>
            <a:solidFill>
              <a:srgbClr val="2CAB83"/>
            </a:solidFill>
            <a:ln w="9525">
              <a:noFill/>
              <a:round/>
              <a:headEnd/>
              <a:tailEnd/>
            </a:ln>
          </p:spPr>
          <p:txBody>
            <a:bodyPr anchor="ctr"/>
            <a:lstStyle/>
            <a:p>
              <a:endParaRPr lang="zh-TW" altLang="en-US"/>
            </a:p>
          </p:txBody>
        </p:sp>
        <p:sp>
          <p:nvSpPr>
            <p:cNvPr id="25629" name="ïšlîdé"/>
            <p:cNvSpPr>
              <a:spLocks/>
            </p:cNvSpPr>
            <p:nvPr/>
          </p:nvSpPr>
          <p:spPr bwMode="auto">
            <a:xfrm>
              <a:off x="1645152" y="4780030"/>
              <a:ext cx="184547" cy="133350"/>
            </a:xfrm>
            <a:custGeom>
              <a:avLst/>
              <a:gdLst>
                <a:gd name="T0" fmla="*/ 498891038 w 64"/>
                <a:gd name="T1" fmla="*/ 302533454 h 46"/>
                <a:gd name="T2" fmla="*/ 199555856 w 64"/>
                <a:gd name="T3" fmla="*/ 327745293 h 46"/>
                <a:gd name="T4" fmla="*/ 33258825 w 64"/>
                <a:gd name="T5" fmla="*/ 84036585 h 46"/>
                <a:gd name="T6" fmla="*/ 324277850 w 64"/>
                <a:gd name="T7" fmla="*/ 67228693 h 46"/>
                <a:gd name="T8" fmla="*/ 498891038 w 64"/>
                <a:gd name="T9" fmla="*/ 302533454 h 46"/>
                <a:gd name="T10" fmla="*/ 0 60000 65536"/>
                <a:gd name="T11" fmla="*/ 0 60000 65536"/>
                <a:gd name="T12" fmla="*/ 0 60000 65536"/>
                <a:gd name="T13" fmla="*/ 0 60000 65536"/>
                <a:gd name="T14" fmla="*/ 0 60000 65536"/>
                <a:gd name="T15" fmla="*/ 0 w 64"/>
                <a:gd name="T16" fmla="*/ 0 h 46"/>
                <a:gd name="T17" fmla="*/ 64 w 64"/>
                <a:gd name="T18" fmla="*/ 46 h 46"/>
              </a:gdLst>
              <a:ahLst/>
              <a:cxnLst>
                <a:cxn ang="T10">
                  <a:pos x="T0" y="T1"/>
                </a:cxn>
                <a:cxn ang="T11">
                  <a:pos x="T2" y="T3"/>
                </a:cxn>
                <a:cxn ang="T12">
                  <a:pos x="T4" y="T5"/>
                </a:cxn>
                <a:cxn ang="T13">
                  <a:pos x="T6" y="T7"/>
                </a:cxn>
                <a:cxn ang="T14">
                  <a:pos x="T8" y="T9"/>
                </a:cxn>
              </a:cxnLst>
              <a:rect l="T15" t="T16" r="T17" b="T18"/>
              <a:pathLst>
                <a:path w="64" h="46">
                  <a:moveTo>
                    <a:pt x="60" y="36"/>
                  </a:moveTo>
                  <a:cubicBezTo>
                    <a:pt x="56" y="45"/>
                    <a:pt x="40" y="46"/>
                    <a:pt x="24" y="39"/>
                  </a:cubicBezTo>
                  <a:cubicBezTo>
                    <a:pt x="9" y="31"/>
                    <a:pt x="0" y="19"/>
                    <a:pt x="4" y="10"/>
                  </a:cubicBezTo>
                  <a:cubicBezTo>
                    <a:pt x="8" y="2"/>
                    <a:pt x="23" y="0"/>
                    <a:pt x="39" y="8"/>
                  </a:cubicBezTo>
                  <a:cubicBezTo>
                    <a:pt x="54" y="15"/>
                    <a:pt x="64" y="28"/>
                    <a:pt x="60" y="36"/>
                  </a:cubicBezTo>
                </a:path>
              </a:pathLst>
            </a:custGeom>
            <a:solidFill>
              <a:srgbClr val="FFFFFF"/>
            </a:solidFill>
            <a:ln w="9525">
              <a:noFill/>
              <a:round/>
              <a:headEnd/>
              <a:tailEnd/>
            </a:ln>
          </p:spPr>
          <p:txBody>
            <a:bodyPr anchor="ctr"/>
            <a:lstStyle/>
            <a:p>
              <a:endParaRPr lang="zh-TW" altLang="en-US"/>
            </a:p>
          </p:txBody>
        </p:sp>
        <p:sp>
          <p:nvSpPr>
            <p:cNvPr id="25630" name="iŝḷîḍé"/>
            <p:cNvSpPr>
              <a:spLocks/>
            </p:cNvSpPr>
            <p:nvPr/>
          </p:nvSpPr>
          <p:spPr bwMode="auto">
            <a:xfrm>
              <a:off x="1534424" y="4783602"/>
              <a:ext cx="220266" cy="295274"/>
            </a:xfrm>
            <a:custGeom>
              <a:avLst/>
              <a:gdLst>
                <a:gd name="T0" fmla="*/ 268794060 w 76"/>
                <a:gd name="T1" fmla="*/ 0 h 102"/>
                <a:gd name="T2" fmla="*/ 268794060 w 76"/>
                <a:gd name="T3" fmla="*/ 0 h 102"/>
                <a:gd name="T4" fmla="*/ 0 w 76"/>
                <a:gd name="T5" fmla="*/ 410624873 h 102"/>
                <a:gd name="T6" fmla="*/ 41998345 w 76"/>
                <a:gd name="T7" fmla="*/ 594988692 h 102"/>
                <a:gd name="T8" fmla="*/ 453588556 w 76"/>
                <a:gd name="T9" fmla="*/ 854772019 h 102"/>
                <a:gd name="T10" fmla="*/ 638382961 w 76"/>
                <a:gd name="T11" fmla="*/ 812872072 h 102"/>
                <a:gd name="T12" fmla="*/ 268794060 w 76"/>
                <a:gd name="T13" fmla="*/ 0 h 102"/>
                <a:gd name="T14" fmla="*/ 0 60000 65536"/>
                <a:gd name="T15" fmla="*/ 0 60000 65536"/>
                <a:gd name="T16" fmla="*/ 0 60000 65536"/>
                <a:gd name="T17" fmla="*/ 0 60000 65536"/>
                <a:gd name="T18" fmla="*/ 0 60000 65536"/>
                <a:gd name="T19" fmla="*/ 0 60000 65536"/>
                <a:gd name="T20" fmla="*/ 0 60000 65536"/>
                <a:gd name="T21" fmla="*/ 0 w 76"/>
                <a:gd name="T22" fmla="*/ 0 h 102"/>
                <a:gd name="T23" fmla="*/ 76 w 76"/>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02">
                  <a:moveTo>
                    <a:pt x="32" y="0"/>
                  </a:moveTo>
                  <a:cubicBezTo>
                    <a:pt x="32" y="0"/>
                    <a:pt x="32" y="0"/>
                    <a:pt x="32" y="0"/>
                  </a:cubicBezTo>
                  <a:cubicBezTo>
                    <a:pt x="12" y="9"/>
                    <a:pt x="0" y="28"/>
                    <a:pt x="0" y="49"/>
                  </a:cubicBezTo>
                  <a:cubicBezTo>
                    <a:pt x="0" y="56"/>
                    <a:pt x="2" y="64"/>
                    <a:pt x="5" y="71"/>
                  </a:cubicBezTo>
                  <a:cubicBezTo>
                    <a:pt x="14" y="91"/>
                    <a:pt x="33" y="102"/>
                    <a:pt x="54" y="102"/>
                  </a:cubicBezTo>
                  <a:cubicBezTo>
                    <a:pt x="61" y="102"/>
                    <a:pt x="69" y="101"/>
                    <a:pt x="76" y="97"/>
                  </a:cubicBezTo>
                  <a:cubicBezTo>
                    <a:pt x="32" y="0"/>
                    <a:pt x="32" y="0"/>
                    <a:pt x="32" y="0"/>
                  </a:cubicBezTo>
                </a:path>
              </a:pathLst>
            </a:custGeom>
            <a:solidFill>
              <a:srgbClr val="2A9A70"/>
            </a:solidFill>
            <a:ln w="9525">
              <a:noFill/>
              <a:round/>
              <a:headEnd/>
              <a:tailEnd/>
            </a:ln>
          </p:spPr>
          <p:txBody>
            <a:bodyPr anchor="ctr"/>
            <a:lstStyle/>
            <a:p>
              <a:endParaRPr lang="zh-TW" altLang="en-US"/>
            </a:p>
          </p:txBody>
        </p:sp>
        <p:sp>
          <p:nvSpPr>
            <p:cNvPr id="25631" name="îṡ1ïḓé"/>
            <p:cNvSpPr>
              <a:spLocks/>
            </p:cNvSpPr>
            <p:nvPr/>
          </p:nvSpPr>
          <p:spPr bwMode="auto">
            <a:xfrm>
              <a:off x="1181999" y="4358550"/>
              <a:ext cx="621506" cy="787001"/>
            </a:xfrm>
            <a:custGeom>
              <a:avLst/>
              <a:gdLst>
                <a:gd name="T0" fmla="*/ 1362075180 w 215"/>
                <a:gd name="T1" fmla="*/ 2147483647 h 272"/>
                <a:gd name="T2" fmla="*/ 1353720985 w 215"/>
                <a:gd name="T3" fmla="*/ 2147483647 h 272"/>
                <a:gd name="T4" fmla="*/ 1353720985 w 215"/>
                <a:gd name="T5" fmla="*/ 2147483647 h 272"/>
                <a:gd name="T6" fmla="*/ 1562628244 w 215"/>
                <a:gd name="T7" fmla="*/ 2147483647 h 272"/>
                <a:gd name="T8" fmla="*/ 1512488261 w 215"/>
                <a:gd name="T9" fmla="*/ 2147483647 h 272"/>
                <a:gd name="T10" fmla="*/ 1562628244 w 215"/>
                <a:gd name="T11" fmla="*/ 2147483647 h 272"/>
                <a:gd name="T12" fmla="*/ 1796603506 w 215"/>
                <a:gd name="T13" fmla="*/ 2147483647 h 272"/>
                <a:gd name="T14" fmla="*/ 743711393 w 215"/>
                <a:gd name="T15" fmla="*/ 2025945819 h 272"/>
                <a:gd name="T16" fmla="*/ 601652507 w 215"/>
                <a:gd name="T17" fmla="*/ 1665965357 h 272"/>
                <a:gd name="T18" fmla="*/ 827273755 w 215"/>
                <a:gd name="T19" fmla="*/ 2147483647 h 272"/>
                <a:gd name="T20" fmla="*/ 827273755 w 215"/>
                <a:gd name="T21" fmla="*/ 2147483647 h 272"/>
                <a:gd name="T22" fmla="*/ 601652507 w 215"/>
                <a:gd name="T23" fmla="*/ 1665965357 h 272"/>
                <a:gd name="T24" fmla="*/ 0 w 215"/>
                <a:gd name="T25" fmla="*/ 1573877601 h 272"/>
                <a:gd name="T26" fmla="*/ 325894618 w 215"/>
                <a:gd name="T27" fmla="*/ 2000831239 h 272"/>
                <a:gd name="T28" fmla="*/ 0 w 215"/>
                <a:gd name="T29" fmla="*/ 1573877601 h 272"/>
                <a:gd name="T30" fmla="*/ 0 w 215"/>
                <a:gd name="T31" fmla="*/ 1573877601 h 272"/>
                <a:gd name="T32" fmla="*/ 0 w 215"/>
                <a:gd name="T33" fmla="*/ 1573877601 h 272"/>
                <a:gd name="T34" fmla="*/ 0 w 215"/>
                <a:gd name="T35" fmla="*/ 1565504146 h 272"/>
                <a:gd name="T36" fmla="*/ 0 w 215"/>
                <a:gd name="T37" fmla="*/ 1565504146 h 272"/>
                <a:gd name="T38" fmla="*/ 0 w 215"/>
                <a:gd name="T39" fmla="*/ 1565504146 h 272"/>
                <a:gd name="T40" fmla="*/ 0 w 215"/>
                <a:gd name="T41" fmla="*/ 1565504146 h 272"/>
                <a:gd name="T42" fmla="*/ 0 w 215"/>
                <a:gd name="T43" fmla="*/ 1565504146 h 272"/>
                <a:gd name="T44" fmla="*/ 0 w 215"/>
                <a:gd name="T45" fmla="*/ 1565504146 h 272"/>
                <a:gd name="T46" fmla="*/ 0 w 215"/>
                <a:gd name="T47" fmla="*/ 1565504146 h 272"/>
                <a:gd name="T48" fmla="*/ 0 w 215"/>
                <a:gd name="T49" fmla="*/ 1565504146 h 272"/>
                <a:gd name="T50" fmla="*/ 0 w 215"/>
                <a:gd name="T51" fmla="*/ 1565504146 h 272"/>
                <a:gd name="T52" fmla="*/ 0 w 215"/>
                <a:gd name="T53" fmla="*/ 1565504146 h 272"/>
                <a:gd name="T54" fmla="*/ 0 w 215"/>
                <a:gd name="T55" fmla="*/ 1565504146 h 272"/>
                <a:gd name="T56" fmla="*/ 768779939 w 215"/>
                <a:gd name="T57" fmla="*/ 1381328273 h 272"/>
                <a:gd name="T58" fmla="*/ 1136457003 w 215"/>
                <a:gd name="T59" fmla="*/ 2147483647 h 272"/>
                <a:gd name="T60" fmla="*/ 1136457003 w 215"/>
                <a:gd name="T61" fmla="*/ 2147483647 h 272"/>
                <a:gd name="T62" fmla="*/ 768779939 w 215"/>
                <a:gd name="T63" fmla="*/ 1381328273 h 272"/>
                <a:gd name="T64" fmla="*/ 768779939 w 215"/>
                <a:gd name="T65" fmla="*/ 1381328273 h 272"/>
                <a:gd name="T66" fmla="*/ 860699205 w 215"/>
                <a:gd name="T67" fmla="*/ 1155291271 h 272"/>
                <a:gd name="T68" fmla="*/ 860699205 w 215"/>
                <a:gd name="T69" fmla="*/ 1155291271 h 272"/>
                <a:gd name="T70" fmla="*/ 869053400 w 215"/>
                <a:gd name="T71" fmla="*/ 1138550147 h 272"/>
                <a:gd name="T72" fmla="*/ 869053400 w 215"/>
                <a:gd name="T73" fmla="*/ 1138550147 h 272"/>
                <a:gd name="T74" fmla="*/ 75208009 w 215"/>
                <a:gd name="T75" fmla="*/ 1347840238 h 272"/>
                <a:gd name="T76" fmla="*/ 75208009 w 215"/>
                <a:gd name="T77" fmla="*/ 1347840238 h 272"/>
                <a:gd name="T78" fmla="*/ 459596510 w 215"/>
                <a:gd name="T79" fmla="*/ 1096691550 h 272"/>
                <a:gd name="T80" fmla="*/ 701928858 w 215"/>
                <a:gd name="T81" fmla="*/ 1021344918 h 272"/>
                <a:gd name="T82" fmla="*/ 701928858 w 215"/>
                <a:gd name="T83" fmla="*/ 1021344918 h 272"/>
                <a:gd name="T84" fmla="*/ 701928858 w 215"/>
                <a:gd name="T85" fmla="*/ 1021344918 h 272"/>
                <a:gd name="T86" fmla="*/ 701928858 w 215"/>
                <a:gd name="T87" fmla="*/ 1012974356 h 272"/>
                <a:gd name="T88" fmla="*/ 743711393 w 215"/>
                <a:gd name="T89" fmla="*/ 1297611079 h 272"/>
                <a:gd name="T90" fmla="*/ 701928858 w 215"/>
                <a:gd name="T91" fmla="*/ 1021344918 h 272"/>
                <a:gd name="T92" fmla="*/ 1044537737 w 215"/>
                <a:gd name="T93" fmla="*/ 946001180 h 272"/>
                <a:gd name="T94" fmla="*/ 1153168283 w 215"/>
                <a:gd name="T95" fmla="*/ 937627724 h 272"/>
                <a:gd name="T96" fmla="*/ 1153168283 w 215"/>
                <a:gd name="T97" fmla="*/ 937627724 h 272"/>
                <a:gd name="T98" fmla="*/ 1203307904 w 215"/>
                <a:gd name="T99" fmla="*/ 929257162 h 272"/>
                <a:gd name="T100" fmla="*/ 852342120 w 215"/>
                <a:gd name="T101" fmla="*/ 309751393 h 272"/>
                <a:gd name="T102" fmla="*/ 693571773 w 215"/>
                <a:gd name="T103" fmla="*/ 937627724 h 272"/>
                <a:gd name="T104" fmla="*/ 902478850 w 215"/>
                <a:gd name="T105" fmla="*/ 276266251 h 272"/>
                <a:gd name="T106" fmla="*/ 768779939 w 215"/>
                <a:gd name="T107" fmla="*/ 0 h 272"/>
                <a:gd name="T108" fmla="*/ 768779939 w 215"/>
                <a:gd name="T109" fmla="*/ 0 h 272"/>
                <a:gd name="T110" fmla="*/ 768779939 w 215"/>
                <a:gd name="T111" fmla="*/ 0 h 272"/>
                <a:gd name="T112" fmla="*/ 777134134 w 215"/>
                <a:gd name="T113" fmla="*/ 0 h 272"/>
                <a:gd name="T114" fmla="*/ 768779939 w 215"/>
                <a:gd name="T115" fmla="*/ 0 h 272"/>
                <a:gd name="T116" fmla="*/ 777134134 w 215"/>
                <a:gd name="T117" fmla="*/ 0 h 2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5"/>
                <a:gd name="T178" fmla="*/ 0 h 272"/>
                <a:gd name="T179" fmla="*/ 215 w 215"/>
                <a:gd name="T180" fmla="*/ 272 h 2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5" h="272">
                  <a:moveTo>
                    <a:pt x="163" y="271"/>
                  </a:moveTo>
                  <a:cubicBezTo>
                    <a:pt x="163" y="271"/>
                    <a:pt x="163" y="271"/>
                    <a:pt x="163" y="271"/>
                  </a:cubicBezTo>
                  <a:cubicBezTo>
                    <a:pt x="163" y="271"/>
                    <a:pt x="163" y="271"/>
                    <a:pt x="163" y="271"/>
                  </a:cubicBezTo>
                  <a:moveTo>
                    <a:pt x="162" y="271"/>
                  </a:moveTo>
                  <a:cubicBezTo>
                    <a:pt x="163" y="271"/>
                    <a:pt x="163" y="271"/>
                    <a:pt x="163" y="271"/>
                  </a:cubicBezTo>
                  <a:cubicBezTo>
                    <a:pt x="163" y="271"/>
                    <a:pt x="163" y="271"/>
                    <a:pt x="162" y="271"/>
                  </a:cubicBezTo>
                  <a:moveTo>
                    <a:pt x="215" y="271"/>
                  </a:moveTo>
                  <a:cubicBezTo>
                    <a:pt x="206" y="272"/>
                    <a:pt x="197" y="272"/>
                    <a:pt x="187" y="272"/>
                  </a:cubicBezTo>
                  <a:cubicBezTo>
                    <a:pt x="185" y="272"/>
                    <a:pt x="183" y="272"/>
                    <a:pt x="181" y="272"/>
                  </a:cubicBezTo>
                  <a:cubicBezTo>
                    <a:pt x="181" y="272"/>
                    <a:pt x="181" y="272"/>
                    <a:pt x="181" y="272"/>
                  </a:cubicBezTo>
                  <a:cubicBezTo>
                    <a:pt x="181" y="272"/>
                    <a:pt x="181" y="272"/>
                    <a:pt x="181" y="272"/>
                  </a:cubicBezTo>
                  <a:cubicBezTo>
                    <a:pt x="183" y="272"/>
                    <a:pt x="185" y="272"/>
                    <a:pt x="187" y="272"/>
                  </a:cubicBezTo>
                  <a:cubicBezTo>
                    <a:pt x="197" y="272"/>
                    <a:pt x="206" y="272"/>
                    <a:pt x="215" y="271"/>
                  </a:cubicBezTo>
                  <a:cubicBezTo>
                    <a:pt x="215" y="271"/>
                    <a:pt x="215" y="271"/>
                    <a:pt x="215" y="271"/>
                  </a:cubicBezTo>
                  <a:moveTo>
                    <a:pt x="89" y="242"/>
                  </a:moveTo>
                  <a:cubicBezTo>
                    <a:pt x="89" y="242"/>
                    <a:pt x="89" y="242"/>
                    <a:pt x="89" y="242"/>
                  </a:cubicBezTo>
                  <a:cubicBezTo>
                    <a:pt x="89" y="242"/>
                    <a:pt x="89" y="242"/>
                    <a:pt x="89" y="242"/>
                  </a:cubicBezTo>
                  <a:moveTo>
                    <a:pt x="72" y="199"/>
                  </a:moveTo>
                  <a:cubicBezTo>
                    <a:pt x="63" y="215"/>
                    <a:pt x="56" y="230"/>
                    <a:pt x="51" y="245"/>
                  </a:cubicBezTo>
                  <a:cubicBezTo>
                    <a:pt x="65" y="252"/>
                    <a:pt x="81" y="257"/>
                    <a:pt x="99" y="262"/>
                  </a:cubicBezTo>
                  <a:cubicBezTo>
                    <a:pt x="99" y="261"/>
                    <a:pt x="98" y="261"/>
                    <a:pt x="98" y="261"/>
                  </a:cubicBezTo>
                  <a:cubicBezTo>
                    <a:pt x="98" y="261"/>
                    <a:pt x="99" y="261"/>
                    <a:pt x="99" y="262"/>
                  </a:cubicBezTo>
                  <a:cubicBezTo>
                    <a:pt x="81" y="257"/>
                    <a:pt x="65" y="252"/>
                    <a:pt x="51" y="245"/>
                  </a:cubicBezTo>
                  <a:cubicBezTo>
                    <a:pt x="56" y="230"/>
                    <a:pt x="63" y="215"/>
                    <a:pt x="72" y="199"/>
                  </a:cubicBezTo>
                  <a:cubicBezTo>
                    <a:pt x="72" y="199"/>
                    <a:pt x="72" y="199"/>
                    <a:pt x="72" y="199"/>
                  </a:cubicBezTo>
                  <a:moveTo>
                    <a:pt x="0" y="188"/>
                  </a:moveTo>
                  <a:cubicBezTo>
                    <a:pt x="1" y="207"/>
                    <a:pt x="15" y="224"/>
                    <a:pt x="39" y="239"/>
                  </a:cubicBezTo>
                  <a:cubicBezTo>
                    <a:pt x="39" y="239"/>
                    <a:pt x="39" y="239"/>
                    <a:pt x="39" y="239"/>
                  </a:cubicBezTo>
                  <a:cubicBezTo>
                    <a:pt x="15" y="224"/>
                    <a:pt x="1" y="207"/>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8"/>
                    <a:pt x="0" y="188"/>
                    <a:pt x="0" y="188"/>
                  </a:cubicBezTo>
                  <a:cubicBezTo>
                    <a:pt x="0" y="188"/>
                    <a:pt x="0" y="188"/>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92" y="165"/>
                  </a:moveTo>
                  <a:cubicBezTo>
                    <a:pt x="92" y="165"/>
                    <a:pt x="92" y="165"/>
                    <a:pt x="92" y="165"/>
                  </a:cubicBezTo>
                  <a:cubicBezTo>
                    <a:pt x="97" y="185"/>
                    <a:pt x="105" y="207"/>
                    <a:pt x="114" y="228"/>
                  </a:cubicBezTo>
                  <a:cubicBezTo>
                    <a:pt x="121" y="242"/>
                    <a:pt x="128" y="256"/>
                    <a:pt x="136" y="269"/>
                  </a:cubicBezTo>
                  <a:cubicBezTo>
                    <a:pt x="144" y="270"/>
                    <a:pt x="153" y="271"/>
                    <a:pt x="162" y="271"/>
                  </a:cubicBezTo>
                  <a:cubicBezTo>
                    <a:pt x="153" y="271"/>
                    <a:pt x="144" y="270"/>
                    <a:pt x="136" y="269"/>
                  </a:cubicBezTo>
                  <a:cubicBezTo>
                    <a:pt x="128" y="256"/>
                    <a:pt x="121" y="242"/>
                    <a:pt x="114" y="228"/>
                  </a:cubicBezTo>
                  <a:cubicBezTo>
                    <a:pt x="105" y="207"/>
                    <a:pt x="97" y="185"/>
                    <a:pt x="92" y="165"/>
                  </a:cubicBezTo>
                  <a:cubicBezTo>
                    <a:pt x="92" y="165"/>
                    <a:pt x="92" y="165"/>
                    <a:pt x="92" y="165"/>
                  </a:cubicBezTo>
                  <a:cubicBezTo>
                    <a:pt x="92" y="165"/>
                    <a:pt x="92" y="165"/>
                    <a:pt x="92" y="165"/>
                  </a:cubicBezTo>
                  <a:moveTo>
                    <a:pt x="104" y="136"/>
                  </a:moveTo>
                  <a:cubicBezTo>
                    <a:pt x="104" y="137"/>
                    <a:pt x="104" y="137"/>
                    <a:pt x="103" y="138"/>
                  </a:cubicBezTo>
                  <a:cubicBezTo>
                    <a:pt x="103" y="138"/>
                    <a:pt x="103" y="138"/>
                    <a:pt x="103" y="138"/>
                  </a:cubicBezTo>
                  <a:cubicBezTo>
                    <a:pt x="103" y="138"/>
                    <a:pt x="103" y="138"/>
                    <a:pt x="103" y="138"/>
                  </a:cubicBezTo>
                  <a:cubicBezTo>
                    <a:pt x="104" y="137"/>
                    <a:pt x="104" y="137"/>
                    <a:pt x="104" y="136"/>
                  </a:cubicBezTo>
                  <a:moveTo>
                    <a:pt x="104" y="136"/>
                  </a:moveTo>
                  <a:cubicBezTo>
                    <a:pt x="104" y="136"/>
                    <a:pt x="104" y="136"/>
                    <a:pt x="104" y="136"/>
                  </a:cubicBezTo>
                  <a:cubicBezTo>
                    <a:pt x="104" y="136"/>
                    <a:pt x="104" y="136"/>
                    <a:pt x="104" y="136"/>
                  </a:cubicBezTo>
                  <a:moveTo>
                    <a:pt x="55" y="131"/>
                  </a:moveTo>
                  <a:cubicBezTo>
                    <a:pt x="35" y="139"/>
                    <a:pt x="19" y="150"/>
                    <a:pt x="9" y="161"/>
                  </a:cubicBezTo>
                  <a:cubicBezTo>
                    <a:pt x="3" y="169"/>
                    <a:pt x="1" y="178"/>
                    <a:pt x="0" y="187"/>
                  </a:cubicBezTo>
                  <a:cubicBezTo>
                    <a:pt x="1" y="178"/>
                    <a:pt x="3" y="169"/>
                    <a:pt x="9" y="161"/>
                  </a:cubicBezTo>
                  <a:cubicBezTo>
                    <a:pt x="19" y="150"/>
                    <a:pt x="35" y="139"/>
                    <a:pt x="55" y="131"/>
                  </a:cubicBezTo>
                  <a:cubicBezTo>
                    <a:pt x="55" y="131"/>
                    <a:pt x="55" y="131"/>
                    <a:pt x="55" y="131"/>
                  </a:cubicBezTo>
                  <a:moveTo>
                    <a:pt x="125" y="113"/>
                  </a:moveTo>
                  <a:cubicBezTo>
                    <a:pt x="111" y="115"/>
                    <a:pt x="97" y="118"/>
                    <a:pt x="84" y="122"/>
                  </a:cubicBezTo>
                  <a:cubicBezTo>
                    <a:pt x="84" y="122"/>
                    <a:pt x="84" y="122"/>
                    <a:pt x="84" y="122"/>
                  </a:cubicBezTo>
                  <a:cubicBezTo>
                    <a:pt x="84" y="122"/>
                    <a:pt x="84" y="122"/>
                    <a:pt x="84" y="122"/>
                  </a:cubicBezTo>
                  <a:cubicBezTo>
                    <a:pt x="84" y="122"/>
                    <a:pt x="84" y="122"/>
                    <a:pt x="84" y="122"/>
                  </a:cubicBezTo>
                  <a:cubicBezTo>
                    <a:pt x="84" y="122"/>
                    <a:pt x="84" y="122"/>
                    <a:pt x="84" y="122"/>
                  </a:cubicBezTo>
                  <a:cubicBezTo>
                    <a:pt x="84" y="121"/>
                    <a:pt x="84" y="121"/>
                    <a:pt x="84" y="121"/>
                  </a:cubicBezTo>
                  <a:cubicBezTo>
                    <a:pt x="84" y="121"/>
                    <a:pt x="84" y="121"/>
                    <a:pt x="84" y="121"/>
                  </a:cubicBezTo>
                  <a:cubicBezTo>
                    <a:pt x="84" y="120"/>
                    <a:pt x="84" y="120"/>
                    <a:pt x="84" y="119"/>
                  </a:cubicBezTo>
                  <a:cubicBezTo>
                    <a:pt x="85" y="130"/>
                    <a:pt x="87" y="142"/>
                    <a:pt x="89" y="155"/>
                  </a:cubicBezTo>
                  <a:cubicBezTo>
                    <a:pt x="89" y="155"/>
                    <a:pt x="89" y="155"/>
                    <a:pt x="90" y="155"/>
                  </a:cubicBezTo>
                  <a:cubicBezTo>
                    <a:pt x="87" y="143"/>
                    <a:pt x="85" y="132"/>
                    <a:pt x="84" y="122"/>
                  </a:cubicBezTo>
                  <a:cubicBezTo>
                    <a:pt x="97" y="118"/>
                    <a:pt x="111" y="115"/>
                    <a:pt x="125" y="113"/>
                  </a:cubicBezTo>
                  <a:cubicBezTo>
                    <a:pt x="125" y="113"/>
                    <a:pt x="125" y="113"/>
                    <a:pt x="125" y="113"/>
                  </a:cubicBezTo>
                  <a:moveTo>
                    <a:pt x="144" y="111"/>
                  </a:moveTo>
                  <a:cubicBezTo>
                    <a:pt x="142" y="112"/>
                    <a:pt x="140" y="112"/>
                    <a:pt x="138" y="112"/>
                  </a:cubicBezTo>
                  <a:cubicBezTo>
                    <a:pt x="130" y="120"/>
                    <a:pt x="122" y="129"/>
                    <a:pt x="113" y="139"/>
                  </a:cubicBezTo>
                  <a:cubicBezTo>
                    <a:pt x="122" y="129"/>
                    <a:pt x="130" y="120"/>
                    <a:pt x="138" y="112"/>
                  </a:cubicBezTo>
                  <a:cubicBezTo>
                    <a:pt x="140" y="112"/>
                    <a:pt x="142" y="112"/>
                    <a:pt x="144" y="112"/>
                  </a:cubicBezTo>
                  <a:cubicBezTo>
                    <a:pt x="144" y="111"/>
                    <a:pt x="144" y="111"/>
                    <a:pt x="144" y="111"/>
                  </a:cubicBezTo>
                  <a:moveTo>
                    <a:pt x="108" y="33"/>
                  </a:moveTo>
                  <a:cubicBezTo>
                    <a:pt x="106" y="34"/>
                    <a:pt x="104" y="35"/>
                    <a:pt x="102" y="37"/>
                  </a:cubicBezTo>
                  <a:cubicBezTo>
                    <a:pt x="88" y="52"/>
                    <a:pt x="81" y="79"/>
                    <a:pt x="83" y="112"/>
                  </a:cubicBezTo>
                  <a:cubicBezTo>
                    <a:pt x="83" y="112"/>
                    <a:pt x="83" y="112"/>
                    <a:pt x="83" y="112"/>
                  </a:cubicBezTo>
                  <a:cubicBezTo>
                    <a:pt x="81" y="79"/>
                    <a:pt x="88" y="52"/>
                    <a:pt x="102" y="37"/>
                  </a:cubicBezTo>
                  <a:cubicBezTo>
                    <a:pt x="104" y="35"/>
                    <a:pt x="106" y="34"/>
                    <a:pt x="108" y="33"/>
                  </a:cubicBezTo>
                  <a:cubicBezTo>
                    <a:pt x="108" y="33"/>
                    <a:pt x="108" y="33"/>
                    <a:pt x="108" y="33"/>
                  </a:cubicBezTo>
                  <a:moveTo>
                    <a:pt x="92" y="0"/>
                  </a:moveTo>
                  <a:cubicBezTo>
                    <a:pt x="92" y="0"/>
                    <a:pt x="92" y="0"/>
                    <a:pt x="92" y="0"/>
                  </a:cubicBezTo>
                  <a:cubicBezTo>
                    <a:pt x="92" y="0"/>
                    <a:pt x="92" y="0"/>
                    <a:pt x="92" y="0"/>
                  </a:cubicBezTo>
                  <a:moveTo>
                    <a:pt x="92" y="0"/>
                  </a:moveTo>
                  <a:cubicBezTo>
                    <a:pt x="92" y="0"/>
                    <a:pt x="92" y="0"/>
                    <a:pt x="92" y="0"/>
                  </a:cubicBezTo>
                  <a:cubicBezTo>
                    <a:pt x="92" y="0"/>
                    <a:pt x="92" y="0"/>
                    <a:pt x="92" y="0"/>
                  </a:cubicBezTo>
                  <a:moveTo>
                    <a:pt x="93" y="0"/>
                  </a:moveTo>
                  <a:cubicBezTo>
                    <a:pt x="93" y="0"/>
                    <a:pt x="93" y="0"/>
                    <a:pt x="93" y="0"/>
                  </a:cubicBezTo>
                  <a:cubicBezTo>
                    <a:pt x="93" y="0"/>
                    <a:pt x="93" y="0"/>
                    <a:pt x="92" y="0"/>
                  </a:cubicBezTo>
                  <a:cubicBezTo>
                    <a:pt x="93" y="0"/>
                    <a:pt x="93" y="0"/>
                    <a:pt x="93" y="0"/>
                  </a:cubicBezTo>
                  <a:cubicBezTo>
                    <a:pt x="93" y="0"/>
                    <a:pt x="93" y="0"/>
                    <a:pt x="93" y="0"/>
                  </a:cubicBezTo>
                </a:path>
              </a:pathLst>
            </a:custGeom>
            <a:solidFill>
              <a:srgbClr val="F2E5DA"/>
            </a:solidFill>
            <a:ln w="9525">
              <a:noFill/>
              <a:round/>
              <a:headEnd/>
              <a:tailEnd/>
            </a:ln>
          </p:spPr>
          <p:txBody>
            <a:bodyPr anchor="ctr"/>
            <a:lstStyle/>
            <a:p>
              <a:endParaRPr lang="zh-TW" altLang="en-US"/>
            </a:p>
          </p:txBody>
        </p:sp>
        <p:sp>
          <p:nvSpPr>
            <p:cNvPr id="25632" name="ïṧľïďé"/>
            <p:cNvSpPr>
              <a:spLocks/>
            </p:cNvSpPr>
            <p:nvPr/>
          </p:nvSpPr>
          <p:spPr bwMode="auto">
            <a:xfrm>
              <a:off x="1447509" y="4682399"/>
              <a:ext cx="133350" cy="155972"/>
            </a:xfrm>
            <a:custGeom>
              <a:avLst/>
              <a:gdLst>
                <a:gd name="T0" fmla="*/ 386570107 w 46"/>
                <a:gd name="T1" fmla="*/ 0 h 54"/>
                <a:gd name="T2" fmla="*/ 386570107 w 46"/>
                <a:gd name="T3" fmla="*/ 0 h 54"/>
                <a:gd name="T4" fmla="*/ 142864231 w 46"/>
                <a:gd name="T5" fmla="*/ 258621812 h 54"/>
                <a:gd name="T6" fmla="*/ 0 w 46"/>
                <a:gd name="T7" fmla="*/ 442163345 h 54"/>
                <a:gd name="T8" fmla="*/ 0 w 46"/>
                <a:gd name="T9" fmla="*/ 442163345 h 54"/>
                <a:gd name="T10" fmla="*/ 0 w 46"/>
                <a:gd name="T11" fmla="*/ 442163345 h 54"/>
                <a:gd name="T12" fmla="*/ 0 w 46"/>
                <a:gd name="T13" fmla="*/ 450504957 h 54"/>
                <a:gd name="T14" fmla="*/ 176477116 w 46"/>
                <a:gd name="T15" fmla="*/ 225252478 h 54"/>
                <a:gd name="T16" fmla="*/ 176477116 w 46"/>
                <a:gd name="T17" fmla="*/ 225252478 h 54"/>
                <a:gd name="T18" fmla="*/ 386570107 w 46"/>
                <a:gd name="T19" fmla="*/ 0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54"/>
                <a:gd name="T32" fmla="*/ 46 w 46"/>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54">
                  <a:moveTo>
                    <a:pt x="46" y="0"/>
                  </a:moveTo>
                  <a:cubicBezTo>
                    <a:pt x="46" y="0"/>
                    <a:pt x="46" y="0"/>
                    <a:pt x="46" y="0"/>
                  </a:cubicBezTo>
                  <a:cubicBezTo>
                    <a:pt x="36" y="9"/>
                    <a:pt x="27" y="20"/>
                    <a:pt x="17" y="31"/>
                  </a:cubicBezTo>
                  <a:cubicBezTo>
                    <a:pt x="11" y="38"/>
                    <a:pt x="5" y="45"/>
                    <a:pt x="0" y="53"/>
                  </a:cubicBezTo>
                  <a:cubicBezTo>
                    <a:pt x="0" y="53"/>
                    <a:pt x="0" y="53"/>
                    <a:pt x="0" y="53"/>
                  </a:cubicBezTo>
                  <a:cubicBezTo>
                    <a:pt x="0" y="53"/>
                    <a:pt x="0" y="53"/>
                    <a:pt x="0" y="53"/>
                  </a:cubicBezTo>
                  <a:cubicBezTo>
                    <a:pt x="0" y="53"/>
                    <a:pt x="0" y="54"/>
                    <a:pt x="0" y="54"/>
                  </a:cubicBezTo>
                  <a:cubicBezTo>
                    <a:pt x="7" y="45"/>
                    <a:pt x="14" y="36"/>
                    <a:pt x="21" y="27"/>
                  </a:cubicBezTo>
                  <a:cubicBezTo>
                    <a:pt x="21" y="27"/>
                    <a:pt x="21" y="27"/>
                    <a:pt x="21" y="27"/>
                  </a:cubicBezTo>
                  <a:cubicBezTo>
                    <a:pt x="30" y="17"/>
                    <a:pt x="38" y="8"/>
                    <a:pt x="46" y="0"/>
                  </a:cubicBezTo>
                </a:path>
              </a:pathLst>
            </a:custGeom>
            <a:solidFill>
              <a:srgbClr val="F2E5DA"/>
            </a:solidFill>
            <a:ln w="9525">
              <a:noFill/>
              <a:round/>
              <a:headEnd/>
              <a:tailEnd/>
            </a:ln>
          </p:spPr>
          <p:txBody>
            <a:bodyPr anchor="ctr"/>
            <a:lstStyle/>
            <a:p>
              <a:endParaRPr lang="zh-TW" altLang="en-US"/>
            </a:p>
          </p:txBody>
        </p:sp>
        <p:sp>
          <p:nvSpPr>
            <p:cNvPr id="25633" name="îŝ1íḍê"/>
            <p:cNvSpPr>
              <a:spLocks/>
            </p:cNvSpPr>
            <p:nvPr/>
          </p:nvSpPr>
          <p:spPr bwMode="auto">
            <a:xfrm>
              <a:off x="1439174" y="4682399"/>
              <a:ext cx="141684" cy="153590"/>
            </a:xfrm>
            <a:custGeom>
              <a:avLst/>
              <a:gdLst>
                <a:gd name="T0" fmla="*/ 409680785 w 49"/>
                <a:gd name="T1" fmla="*/ 0 h 53"/>
                <a:gd name="T2" fmla="*/ 300988860 w 49"/>
                <a:gd name="T3" fmla="*/ 8398186 h 53"/>
                <a:gd name="T4" fmla="*/ 300988860 w 49"/>
                <a:gd name="T5" fmla="*/ 8398186 h 53"/>
                <a:gd name="T6" fmla="*/ 300988860 w 49"/>
                <a:gd name="T7" fmla="*/ 8398186 h 53"/>
                <a:gd name="T8" fmla="*/ 125413478 w 49"/>
                <a:gd name="T9" fmla="*/ 201550683 h 53"/>
                <a:gd name="T10" fmla="*/ 125413478 w 49"/>
                <a:gd name="T11" fmla="*/ 201550683 h 53"/>
                <a:gd name="T12" fmla="*/ 125413478 w 49"/>
                <a:gd name="T13" fmla="*/ 201550683 h 53"/>
                <a:gd name="T14" fmla="*/ 117051233 w 49"/>
                <a:gd name="T15" fmla="*/ 218347049 h 53"/>
                <a:gd name="T16" fmla="*/ 117051233 w 49"/>
                <a:gd name="T17" fmla="*/ 218347049 h 53"/>
                <a:gd name="T18" fmla="*/ 8362248 w 49"/>
                <a:gd name="T19" fmla="*/ 361113260 h 53"/>
                <a:gd name="T20" fmla="*/ 8362248 w 49"/>
                <a:gd name="T21" fmla="*/ 361113260 h 53"/>
                <a:gd name="T22" fmla="*/ 0 w 49"/>
                <a:gd name="T23" fmla="*/ 361113260 h 53"/>
                <a:gd name="T24" fmla="*/ 25083855 w 49"/>
                <a:gd name="T25" fmla="*/ 445092281 h 53"/>
                <a:gd name="T26" fmla="*/ 25083855 w 49"/>
                <a:gd name="T27" fmla="*/ 445092281 h 53"/>
                <a:gd name="T28" fmla="*/ 167216028 w 49"/>
                <a:gd name="T29" fmla="*/ 260337964 h 53"/>
                <a:gd name="T30" fmla="*/ 409680785 w 49"/>
                <a:gd name="T31" fmla="*/ 0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53"/>
                <a:gd name="T50" fmla="*/ 49 w 49"/>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53">
                  <a:moveTo>
                    <a:pt x="49" y="0"/>
                  </a:moveTo>
                  <a:cubicBezTo>
                    <a:pt x="45" y="0"/>
                    <a:pt x="41" y="1"/>
                    <a:pt x="36" y="1"/>
                  </a:cubicBezTo>
                  <a:cubicBezTo>
                    <a:pt x="36" y="1"/>
                    <a:pt x="36" y="1"/>
                    <a:pt x="36" y="1"/>
                  </a:cubicBezTo>
                  <a:cubicBezTo>
                    <a:pt x="36" y="1"/>
                    <a:pt x="36" y="1"/>
                    <a:pt x="36" y="1"/>
                  </a:cubicBezTo>
                  <a:cubicBezTo>
                    <a:pt x="29" y="9"/>
                    <a:pt x="22" y="16"/>
                    <a:pt x="15" y="24"/>
                  </a:cubicBezTo>
                  <a:cubicBezTo>
                    <a:pt x="15" y="24"/>
                    <a:pt x="15" y="24"/>
                    <a:pt x="15" y="24"/>
                  </a:cubicBezTo>
                  <a:cubicBezTo>
                    <a:pt x="15" y="24"/>
                    <a:pt x="15" y="24"/>
                    <a:pt x="15" y="24"/>
                  </a:cubicBezTo>
                  <a:cubicBezTo>
                    <a:pt x="15" y="25"/>
                    <a:pt x="15" y="25"/>
                    <a:pt x="14" y="26"/>
                  </a:cubicBezTo>
                  <a:cubicBezTo>
                    <a:pt x="14" y="26"/>
                    <a:pt x="14" y="26"/>
                    <a:pt x="14" y="26"/>
                  </a:cubicBezTo>
                  <a:cubicBezTo>
                    <a:pt x="9" y="31"/>
                    <a:pt x="5" y="37"/>
                    <a:pt x="1" y="43"/>
                  </a:cubicBezTo>
                  <a:cubicBezTo>
                    <a:pt x="1" y="43"/>
                    <a:pt x="1" y="43"/>
                    <a:pt x="1" y="43"/>
                  </a:cubicBezTo>
                  <a:cubicBezTo>
                    <a:pt x="0" y="43"/>
                    <a:pt x="0" y="43"/>
                    <a:pt x="0" y="43"/>
                  </a:cubicBezTo>
                  <a:cubicBezTo>
                    <a:pt x="1" y="46"/>
                    <a:pt x="2" y="50"/>
                    <a:pt x="3" y="53"/>
                  </a:cubicBezTo>
                  <a:cubicBezTo>
                    <a:pt x="3" y="53"/>
                    <a:pt x="3" y="53"/>
                    <a:pt x="3" y="53"/>
                  </a:cubicBezTo>
                  <a:cubicBezTo>
                    <a:pt x="8" y="45"/>
                    <a:pt x="14" y="38"/>
                    <a:pt x="20" y="31"/>
                  </a:cubicBezTo>
                  <a:cubicBezTo>
                    <a:pt x="30" y="20"/>
                    <a:pt x="39" y="9"/>
                    <a:pt x="49" y="0"/>
                  </a:cubicBezTo>
                </a:path>
              </a:pathLst>
            </a:custGeom>
            <a:solidFill>
              <a:srgbClr val="2A9A70"/>
            </a:solidFill>
            <a:ln w="9525">
              <a:noFill/>
              <a:round/>
              <a:headEnd/>
              <a:tailEnd/>
            </a:ln>
          </p:spPr>
          <p:txBody>
            <a:bodyPr anchor="ctr"/>
            <a:lstStyle/>
            <a:p>
              <a:endParaRPr lang="zh-TW" altLang="en-US"/>
            </a:p>
          </p:txBody>
        </p:sp>
        <p:sp>
          <p:nvSpPr>
            <p:cNvPr id="25634" name="íŝḻiḍé"/>
            <p:cNvSpPr>
              <a:spLocks/>
            </p:cNvSpPr>
            <p:nvPr/>
          </p:nvSpPr>
          <p:spPr bwMode="auto">
            <a:xfrm>
              <a:off x="1323684" y="4927668"/>
              <a:ext cx="66675" cy="139303"/>
            </a:xfrm>
            <a:custGeom>
              <a:avLst/>
              <a:gdLst>
                <a:gd name="T0" fmla="*/ 184881062 w 23"/>
                <a:gd name="T1" fmla="*/ 0 h 48"/>
                <a:gd name="T2" fmla="*/ 0 w 23"/>
                <a:gd name="T3" fmla="*/ 395855649 h 48"/>
                <a:gd name="T4" fmla="*/ 16807898 w 23"/>
                <a:gd name="T5" fmla="*/ 404277674 h 48"/>
                <a:gd name="T6" fmla="*/ 193285054 w 23"/>
                <a:gd name="T7" fmla="*/ 16844055 h 48"/>
                <a:gd name="T8" fmla="*/ 184881062 w 23"/>
                <a:gd name="T9" fmla="*/ 0 h 48"/>
                <a:gd name="T10" fmla="*/ 0 60000 65536"/>
                <a:gd name="T11" fmla="*/ 0 60000 65536"/>
                <a:gd name="T12" fmla="*/ 0 60000 65536"/>
                <a:gd name="T13" fmla="*/ 0 60000 65536"/>
                <a:gd name="T14" fmla="*/ 0 60000 65536"/>
                <a:gd name="T15" fmla="*/ 0 w 23"/>
                <a:gd name="T16" fmla="*/ 0 h 48"/>
                <a:gd name="T17" fmla="*/ 23 w 23"/>
                <a:gd name="T18" fmla="*/ 48 h 48"/>
              </a:gdLst>
              <a:ahLst/>
              <a:cxnLst>
                <a:cxn ang="T10">
                  <a:pos x="T0" y="T1"/>
                </a:cxn>
                <a:cxn ang="T11">
                  <a:pos x="T2" y="T3"/>
                </a:cxn>
                <a:cxn ang="T12">
                  <a:pos x="T4" y="T5"/>
                </a:cxn>
                <a:cxn ang="T13">
                  <a:pos x="T6" y="T7"/>
                </a:cxn>
                <a:cxn ang="T14">
                  <a:pos x="T8" y="T9"/>
                </a:cxn>
              </a:cxnLst>
              <a:rect l="T15" t="T16" r="T17" b="T18"/>
              <a:pathLst>
                <a:path w="23" h="48">
                  <a:moveTo>
                    <a:pt x="22" y="0"/>
                  </a:moveTo>
                  <a:cubicBezTo>
                    <a:pt x="13" y="16"/>
                    <a:pt x="5" y="32"/>
                    <a:pt x="0" y="47"/>
                  </a:cubicBezTo>
                  <a:cubicBezTo>
                    <a:pt x="1" y="47"/>
                    <a:pt x="1" y="48"/>
                    <a:pt x="2" y="48"/>
                  </a:cubicBezTo>
                  <a:cubicBezTo>
                    <a:pt x="7" y="33"/>
                    <a:pt x="14" y="18"/>
                    <a:pt x="23" y="2"/>
                  </a:cubicBezTo>
                  <a:cubicBezTo>
                    <a:pt x="23" y="1"/>
                    <a:pt x="22" y="0"/>
                    <a:pt x="22" y="0"/>
                  </a:cubicBezTo>
                </a:path>
              </a:pathLst>
            </a:custGeom>
            <a:solidFill>
              <a:srgbClr val="F2E5DA"/>
            </a:solidFill>
            <a:ln w="9525">
              <a:noFill/>
              <a:round/>
              <a:headEnd/>
              <a:tailEnd/>
            </a:ln>
          </p:spPr>
          <p:txBody>
            <a:bodyPr anchor="ctr"/>
            <a:lstStyle/>
            <a:p>
              <a:endParaRPr lang="zh-TW" altLang="en-US"/>
            </a:p>
          </p:txBody>
        </p:sp>
        <p:sp>
          <p:nvSpPr>
            <p:cNvPr id="25635" name="îṥḻïḋê"/>
            <p:cNvSpPr>
              <a:spLocks/>
            </p:cNvSpPr>
            <p:nvPr/>
          </p:nvSpPr>
          <p:spPr bwMode="auto">
            <a:xfrm>
              <a:off x="1295109" y="4896711"/>
              <a:ext cx="91678" cy="167878"/>
            </a:xfrm>
            <a:custGeom>
              <a:avLst/>
              <a:gdLst>
                <a:gd name="T0" fmla="*/ 238027578 w 32"/>
                <a:gd name="T1" fmla="*/ 0 h 58"/>
                <a:gd name="T2" fmla="*/ 0 w 32"/>
                <a:gd name="T3" fmla="*/ 444025796 h 58"/>
                <a:gd name="T4" fmla="*/ 0 w 32"/>
                <a:gd name="T5" fmla="*/ 444025796 h 58"/>
                <a:gd name="T6" fmla="*/ 0 w 32"/>
                <a:gd name="T7" fmla="*/ 444025796 h 58"/>
                <a:gd name="T8" fmla="*/ 82077578 w 32"/>
                <a:gd name="T9" fmla="*/ 485914241 h 58"/>
                <a:gd name="T10" fmla="*/ 262651704 w 32"/>
                <a:gd name="T11" fmla="*/ 92156337 h 58"/>
                <a:gd name="T12" fmla="*/ 238027578 w 32"/>
                <a:gd name="T13" fmla="*/ 0 h 58"/>
                <a:gd name="T14" fmla="*/ 0 60000 65536"/>
                <a:gd name="T15" fmla="*/ 0 60000 65536"/>
                <a:gd name="T16" fmla="*/ 0 60000 65536"/>
                <a:gd name="T17" fmla="*/ 0 60000 65536"/>
                <a:gd name="T18" fmla="*/ 0 60000 65536"/>
                <a:gd name="T19" fmla="*/ 0 60000 65536"/>
                <a:gd name="T20" fmla="*/ 0 60000 65536"/>
                <a:gd name="T21" fmla="*/ 0 w 32"/>
                <a:gd name="T22" fmla="*/ 0 h 58"/>
                <a:gd name="T23" fmla="*/ 32 w 32"/>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58">
                  <a:moveTo>
                    <a:pt x="29" y="0"/>
                  </a:moveTo>
                  <a:cubicBezTo>
                    <a:pt x="17" y="18"/>
                    <a:pt x="8" y="35"/>
                    <a:pt x="0" y="53"/>
                  </a:cubicBezTo>
                  <a:cubicBezTo>
                    <a:pt x="0" y="53"/>
                    <a:pt x="0" y="53"/>
                    <a:pt x="0" y="53"/>
                  </a:cubicBezTo>
                  <a:cubicBezTo>
                    <a:pt x="0" y="53"/>
                    <a:pt x="0" y="53"/>
                    <a:pt x="0" y="53"/>
                  </a:cubicBezTo>
                  <a:cubicBezTo>
                    <a:pt x="3" y="54"/>
                    <a:pt x="6" y="56"/>
                    <a:pt x="10" y="58"/>
                  </a:cubicBezTo>
                  <a:cubicBezTo>
                    <a:pt x="15" y="43"/>
                    <a:pt x="23" y="27"/>
                    <a:pt x="32" y="11"/>
                  </a:cubicBezTo>
                  <a:cubicBezTo>
                    <a:pt x="31" y="7"/>
                    <a:pt x="30" y="3"/>
                    <a:pt x="29" y="0"/>
                  </a:cubicBezTo>
                </a:path>
              </a:pathLst>
            </a:custGeom>
            <a:solidFill>
              <a:srgbClr val="2A9A70"/>
            </a:solidFill>
            <a:ln w="9525">
              <a:noFill/>
              <a:round/>
              <a:headEnd/>
              <a:tailEnd/>
            </a:ln>
          </p:spPr>
          <p:txBody>
            <a:bodyPr anchor="ctr"/>
            <a:lstStyle/>
            <a:p>
              <a:endParaRPr lang="zh-TW" altLang="en-US"/>
            </a:p>
          </p:txBody>
        </p:sp>
        <p:sp>
          <p:nvSpPr>
            <p:cNvPr id="25636" name="iś1îḓê"/>
            <p:cNvSpPr>
              <a:spLocks/>
            </p:cNvSpPr>
            <p:nvPr/>
          </p:nvSpPr>
          <p:spPr bwMode="auto">
            <a:xfrm>
              <a:off x="1382024" y="4358550"/>
              <a:ext cx="192881" cy="777476"/>
            </a:xfrm>
            <a:custGeom>
              <a:avLst/>
              <a:gdLst>
                <a:gd name="T0" fmla="*/ 273490829 w 67"/>
                <a:gd name="T1" fmla="*/ 309079898 h 269"/>
                <a:gd name="T2" fmla="*/ 339792923 w 67"/>
                <a:gd name="T3" fmla="*/ 1938016291 h 269"/>
                <a:gd name="T4" fmla="*/ 497255808 w 67"/>
                <a:gd name="T5" fmla="*/ 2147483647 h 269"/>
                <a:gd name="T6" fmla="*/ 555269780 w 67"/>
                <a:gd name="T7" fmla="*/ 2147483647 h 269"/>
                <a:gd name="T8" fmla="*/ 372942531 w 67"/>
                <a:gd name="T9" fmla="*/ 1904602180 h 269"/>
                <a:gd name="T10" fmla="*/ 190615371 w 67"/>
                <a:gd name="T11" fmla="*/ 1378328842 h 269"/>
                <a:gd name="T12" fmla="*/ 165750961 w 67"/>
                <a:gd name="T13" fmla="*/ 1294795009 h 269"/>
                <a:gd name="T14" fmla="*/ 124313232 w 67"/>
                <a:gd name="T15" fmla="*/ 994068007 h 269"/>
                <a:gd name="T16" fmla="*/ 116025111 w 67"/>
                <a:gd name="T17" fmla="*/ 935592589 h 269"/>
                <a:gd name="T18" fmla="*/ 116025111 w 67"/>
                <a:gd name="T19" fmla="*/ 935592589 h 269"/>
                <a:gd name="T20" fmla="*/ 273490829 w 67"/>
                <a:gd name="T21" fmla="*/ 309079898 h 269"/>
                <a:gd name="T22" fmla="*/ 207191614 w 67"/>
                <a:gd name="T23" fmla="*/ 0 h 269"/>
                <a:gd name="T24" fmla="*/ 198903493 w 67"/>
                <a:gd name="T25" fmla="*/ 0 h 269"/>
                <a:gd name="T26" fmla="*/ 198903493 w 67"/>
                <a:gd name="T27" fmla="*/ 0 h 269"/>
                <a:gd name="T28" fmla="*/ 190615371 w 67"/>
                <a:gd name="T29" fmla="*/ 0 h 269"/>
                <a:gd name="T30" fmla="*/ 190615371 w 67"/>
                <a:gd name="T31" fmla="*/ 0 h 269"/>
                <a:gd name="T32" fmla="*/ 190615371 w 67"/>
                <a:gd name="T33" fmla="*/ 0 h 269"/>
                <a:gd name="T34" fmla="*/ 190615371 w 67"/>
                <a:gd name="T35" fmla="*/ 0 h 269"/>
                <a:gd name="T36" fmla="*/ 190615371 w 67"/>
                <a:gd name="T37" fmla="*/ 0 h 269"/>
                <a:gd name="T38" fmla="*/ 82875481 w 67"/>
                <a:gd name="T39" fmla="*/ 83533856 h 269"/>
                <a:gd name="T40" fmla="*/ 157465719 w 67"/>
                <a:gd name="T41" fmla="*/ 33414123 h 269"/>
                <a:gd name="T42" fmla="*/ 207191614 w 67"/>
                <a:gd name="T43" fmla="*/ 16705616 h 269"/>
                <a:gd name="T44" fmla="*/ 207191614 w 67"/>
                <a:gd name="T45" fmla="*/ 0 h 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269"/>
                <a:gd name="T71" fmla="*/ 67 w 67"/>
                <a:gd name="T72" fmla="*/ 269 h 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269">
                  <a:moveTo>
                    <a:pt x="33" y="37"/>
                  </a:moveTo>
                  <a:cubicBezTo>
                    <a:pt x="0" y="64"/>
                    <a:pt x="2" y="147"/>
                    <a:pt x="41" y="232"/>
                  </a:cubicBezTo>
                  <a:cubicBezTo>
                    <a:pt x="47" y="245"/>
                    <a:pt x="53" y="256"/>
                    <a:pt x="60" y="268"/>
                  </a:cubicBezTo>
                  <a:cubicBezTo>
                    <a:pt x="62" y="268"/>
                    <a:pt x="64" y="268"/>
                    <a:pt x="67" y="269"/>
                  </a:cubicBezTo>
                  <a:cubicBezTo>
                    <a:pt x="59" y="256"/>
                    <a:pt x="52" y="242"/>
                    <a:pt x="45" y="228"/>
                  </a:cubicBezTo>
                  <a:cubicBezTo>
                    <a:pt x="36" y="207"/>
                    <a:pt x="28" y="185"/>
                    <a:pt x="23" y="165"/>
                  </a:cubicBezTo>
                  <a:cubicBezTo>
                    <a:pt x="22" y="162"/>
                    <a:pt x="21" y="158"/>
                    <a:pt x="20" y="155"/>
                  </a:cubicBezTo>
                  <a:cubicBezTo>
                    <a:pt x="18" y="142"/>
                    <a:pt x="16" y="130"/>
                    <a:pt x="15" y="119"/>
                  </a:cubicBezTo>
                  <a:cubicBezTo>
                    <a:pt x="15" y="116"/>
                    <a:pt x="14" y="114"/>
                    <a:pt x="14" y="112"/>
                  </a:cubicBezTo>
                  <a:cubicBezTo>
                    <a:pt x="14" y="112"/>
                    <a:pt x="14" y="112"/>
                    <a:pt x="14" y="112"/>
                  </a:cubicBezTo>
                  <a:cubicBezTo>
                    <a:pt x="12" y="79"/>
                    <a:pt x="19" y="52"/>
                    <a:pt x="33" y="37"/>
                  </a:cubicBezTo>
                  <a:moveTo>
                    <a:pt x="25" y="0"/>
                  </a:moveTo>
                  <a:cubicBezTo>
                    <a:pt x="24" y="0"/>
                    <a:pt x="24" y="0"/>
                    <a:pt x="24" y="0"/>
                  </a:cubicBezTo>
                  <a:cubicBezTo>
                    <a:pt x="24" y="0"/>
                    <a:pt x="24" y="0"/>
                    <a:pt x="24" y="0"/>
                  </a:cubicBezTo>
                  <a:cubicBezTo>
                    <a:pt x="24" y="0"/>
                    <a:pt x="24" y="0"/>
                    <a:pt x="23" y="0"/>
                  </a:cubicBezTo>
                  <a:cubicBezTo>
                    <a:pt x="23" y="0"/>
                    <a:pt x="23" y="0"/>
                    <a:pt x="23" y="0"/>
                  </a:cubicBezTo>
                  <a:cubicBezTo>
                    <a:pt x="23" y="0"/>
                    <a:pt x="23" y="0"/>
                    <a:pt x="23" y="0"/>
                  </a:cubicBezTo>
                  <a:cubicBezTo>
                    <a:pt x="23" y="0"/>
                    <a:pt x="23" y="0"/>
                    <a:pt x="23" y="0"/>
                  </a:cubicBezTo>
                  <a:cubicBezTo>
                    <a:pt x="23" y="0"/>
                    <a:pt x="23" y="0"/>
                    <a:pt x="23" y="0"/>
                  </a:cubicBezTo>
                  <a:cubicBezTo>
                    <a:pt x="18" y="2"/>
                    <a:pt x="14" y="6"/>
                    <a:pt x="10" y="10"/>
                  </a:cubicBezTo>
                  <a:cubicBezTo>
                    <a:pt x="13" y="7"/>
                    <a:pt x="16" y="5"/>
                    <a:pt x="19" y="4"/>
                  </a:cubicBezTo>
                  <a:cubicBezTo>
                    <a:pt x="21" y="3"/>
                    <a:pt x="23" y="2"/>
                    <a:pt x="25" y="2"/>
                  </a:cubicBezTo>
                  <a:cubicBezTo>
                    <a:pt x="25" y="0"/>
                    <a:pt x="25" y="0"/>
                    <a:pt x="25" y="0"/>
                  </a:cubicBezTo>
                </a:path>
              </a:pathLst>
            </a:custGeom>
            <a:solidFill>
              <a:srgbClr val="F2E5DA"/>
            </a:solidFill>
            <a:ln w="9525">
              <a:noFill/>
              <a:round/>
              <a:headEnd/>
              <a:tailEnd/>
            </a:ln>
          </p:spPr>
          <p:txBody>
            <a:bodyPr anchor="ctr"/>
            <a:lstStyle/>
            <a:p>
              <a:endParaRPr lang="zh-TW" altLang="en-US"/>
            </a:p>
          </p:txBody>
        </p:sp>
        <p:sp>
          <p:nvSpPr>
            <p:cNvPr id="25637" name="îslïde"/>
            <p:cNvSpPr>
              <a:spLocks/>
            </p:cNvSpPr>
            <p:nvPr/>
          </p:nvSpPr>
          <p:spPr bwMode="auto">
            <a:xfrm>
              <a:off x="1321302" y="4363313"/>
              <a:ext cx="233362" cy="770333"/>
            </a:xfrm>
            <a:custGeom>
              <a:avLst/>
              <a:gdLst>
                <a:gd name="T0" fmla="*/ 381811959 w 81"/>
                <a:gd name="T1" fmla="*/ 0 h 266"/>
                <a:gd name="T2" fmla="*/ 332007828 w 81"/>
                <a:gd name="T3" fmla="*/ 16773565 h 266"/>
                <a:gd name="T4" fmla="*/ 257306087 w 81"/>
                <a:gd name="T5" fmla="*/ 67094259 h 266"/>
                <a:gd name="T6" fmla="*/ 249005893 w 81"/>
                <a:gd name="T7" fmla="*/ 67094259 h 266"/>
                <a:gd name="T8" fmla="*/ 41500978 w 81"/>
                <a:gd name="T9" fmla="*/ 964477107 h 266"/>
                <a:gd name="T10" fmla="*/ 41500978 w 81"/>
                <a:gd name="T11" fmla="*/ 964477107 h 266"/>
                <a:gd name="T12" fmla="*/ 41500978 w 81"/>
                <a:gd name="T13" fmla="*/ 981250666 h 266"/>
                <a:gd name="T14" fmla="*/ 41500978 w 81"/>
                <a:gd name="T15" fmla="*/ 981250666 h 266"/>
                <a:gd name="T16" fmla="*/ 58101377 w 81"/>
                <a:gd name="T17" fmla="*/ 1081892020 h 266"/>
                <a:gd name="T18" fmla="*/ 58101377 w 81"/>
                <a:gd name="T19" fmla="*/ 1081892020 h 266"/>
                <a:gd name="T20" fmla="*/ 58101377 w 81"/>
                <a:gd name="T21" fmla="*/ 1081892020 h 266"/>
                <a:gd name="T22" fmla="*/ 58101377 w 81"/>
                <a:gd name="T23" fmla="*/ 1081892020 h 266"/>
                <a:gd name="T24" fmla="*/ 166003914 w 81"/>
                <a:gd name="T25" fmla="*/ 1543162358 h 266"/>
                <a:gd name="T26" fmla="*/ 166003914 w 81"/>
                <a:gd name="T27" fmla="*/ 1543162358 h 266"/>
                <a:gd name="T28" fmla="*/ 190904539 w 81"/>
                <a:gd name="T29" fmla="*/ 1635416932 h 266"/>
                <a:gd name="T30" fmla="*/ 199204733 w 81"/>
                <a:gd name="T31" fmla="*/ 1652190491 h 266"/>
                <a:gd name="T32" fmla="*/ 199204733 w 81"/>
                <a:gd name="T33" fmla="*/ 1652190491 h 266"/>
                <a:gd name="T34" fmla="*/ 199204733 w 81"/>
                <a:gd name="T35" fmla="*/ 1652190491 h 266"/>
                <a:gd name="T36" fmla="*/ 340310902 w 81"/>
                <a:gd name="T37" fmla="*/ 2012819114 h 266"/>
                <a:gd name="T38" fmla="*/ 340310902 w 81"/>
                <a:gd name="T39" fmla="*/ 2012819114 h 266"/>
                <a:gd name="T40" fmla="*/ 340310902 w 81"/>
                <a:gd name="T41" fmla="*/ 2012819114 h 266"/>
                <a:gd name="T42" fmla="*/ 415012733 w 81"/>
                <a:gd name="T43" fmla="*/ 2147483647 h 266"/>
                <a:gd name="T44" fmla="*/ 423312927 w 81"/>
                <a:gd name="T45" fmla="*/ 2147483647 h 266"/>
                <a:gd name="T46" fmla="*/ 672318730 w 81"/>
                <a:gd name="T47" fmla="*/ 2147483647 h 266"/>
                <a:gd name="T48" fmla="*/ 514615054 w 81"/>
                <a:gd name="T49" fmla="*/ 1928951319 h 266"/>
                <a:gd name="T50" fmla="*/ 448213507 w 81"/>
                <a:gd name="T51" fmla="*/ 293537373 h 266"/>
                <a:gd name="T52" fmla="*/ 498014668 w 81"/>
                <a:gd name="T53" fmla="*/ 259990255 h 266"/>
                <a:gd name="T54" fmla="*/ 381811959 w 81"/>
                <a:gd name="T55" fmla="*/ 0 h 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1"/>
                <a:gd name="T85" fmla="*/ 0 h 266"/>
                <a:gd name="T86" fmla="*/ 81 w 81"/>
                <a:gd name="T87" fmla="*/ 266 h 26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1" h="266">
                  <a:moveTo>
                    <a:pt x="46" y="0"/>
                  </a:moveTo>
                  <a:cubicBezTo>
                    <a:pt x="44" y="0"/>
                    <a:pt x="42" y="1"/>
                    <a:pt x="40" y="2"/>
                  </a:cubicBezTo>
                  <a:cubicBezTo>
                    <a:pt x="37" y="3"/>
                    <a:pt x="34" y="5"/>
                    <a:pt x="31" y="8"/>
                  </a:cubicBezTo>
                  <a:cubicBezTo>
                    <a:pt x="31" y="8"/>
                    <a:pt x="30" y="8"/>
                    <a:pt x="30" y="8"/>
                  </a:cubicBezTo>
                  <a:cubicBezTo>
                    <a:pt x="8" y="26"/>
                    <a:pt x="0" y="66"/>
                    <a:pt x="5" y="115"/>
                  </a:cubicBezTo>
                  <a:cubicBezTo>
                    <a:pt x="5" y="115"/>
                    <a:pt x="5" y="115"/>
                    <a:pt x="5" y="115"/>
                  </a:cubicBezTo>
                  <a:cubicBezTo>
                    <a:pt x="5" y="116"/>
                    <a:pt x="5" y="117"/>
                    <a:pt x="5" y="117"/>
                  </a:cubicBezTo>
                  <a:cubicBezTo>
                    <a:pt x="5" y="117"/>
                    <a:pt x="5" y="117"/>
                    <a:pt x="5" y="117"/>
                  </a:cubicBezTo>
                  <a:cubicBezTo>
                    <a:pt x="6" y="121"/>
                    <a:pt x="7" y="125"/>
                    <a:pt x="7" y="129"/>
                  </a:cubicBezTo>
                  <a:cubicBezTo>
                    <a:pt x="7" y="129"/>
                    <a:pt x="7" y="129"/>
                    <a:pt x="7" y="129"/>
                  </a:cubicBezTo>
                  <a:cubicBezTo>
                    <a:pt x="7" y="129"/>
                    <a:pt x="7" y="129"/>
                    <a:pt x="7" y="129"/>
                  </a:cubicBezTo>
                  <a:cubicBezTo>
                    <a:pt x="7" y="129"/>
                    <a:pt x="7" y="129"/>
                    <a:pt x="7" y="129"/>
                  </a:cubicBezTo>
                  <a:cubicBezTo>
                    <a:pt x="10" y="147"/>
                    <a:pt x="14" y="165"/>
                    <a:pt x="20" y="184"/>
                  </a:cubicBezTo>
                  <a:cubicBezTo>
                    <a:pt x="20" y="184"/>
                    <a:pt x="20" y="184"/>
                    <a:pt x="20" y="184"/>
                  </a:cubicBezTo>
                  <a:cubicBezTo>
                    <a:pt x="21" y="187"/>
                    <a:pt x="22" y="191"/>
                    <a:pt x="23" y="195"/>
                  </a:cubicBezTo>
                  <a:cubicBezTo>
                    <a:pt x="23" y="195"/>
                    <a:pt x="24" y="196"/>
                    <a:pt x="24" y="197"/>
                  </a:cubicBezTo>
                  <a:cubicBezTo>
                    <a:pt x="24" y="197"/>
                    <a:pt x="24" y="197"/>
                    <a:pt x="24" y="197"/>
                  </a:cubicBezTo>
                  <a:cubicBezTo>
                    <a:pt x="24" y="197"/>
                    <a:pt x="24" y="197"/>
                    <a:pt x="24" y="197"/>
                  </a:cubicBezTo>
                  <a:cubicBezTo>
                    <a:pt x="29" y="211"/>
                    <a:pt x="34" y="225"/>
                    <a:pt x="41" y="240"/>
                  </a:cubicBezTo>
                  <a:cubicBezTo>
                    <a:pt x="41" y="240"/>
                    <a:pt x="41" y="240"/>
                    <a:pt x="41" y="240"/>
                  </a:cubicBezTo>
                  <a:cubicBezTo>
                    <a:pt x="41" y="240"/>
                    <a:pt x="41" y="240"/>
                    <a:pt x="41" y="240"/>
                  </a:cubicBezTo>
                  <a:cubicBezTo>
                    <a:pt x="44" y="246"/>
                    <a:pt x="47" y="253"/>
                    <a:pt x="50" y="259"/>
                  </a:cubicBezTo>
                  <a:cubicBezTo>
                    <a:pt x="50" y="259"/>
                    <a:pt x="51" y="259"/>
                    <a:pt x="51" y="260"/>
                  </a:cubicBezTo>
                  <a:cubicBezTo>
                    <a:pt x="60" y="262"/>
                    <a:pt x="70" y="264"/>
                    <a:pt x="81" y="266"/>
                  </a:cubicBezTo>
                  <a:cubicBezTo>
                    <a:pt x="74" y="254"/>
                    <a:pt x="68" y="243"/>
                    <a:pt x="62" y="230"/>
                  </a:cubicBezTo>
                  <a:cubicBezTo>
                    <a:pt x="23" y="145"/>
                    <a:pt x="21" y="62"/>
                    <a:pt x="54" y="35"/>
                  </a:cubicBezTo>
                  <a:cubicBezTo>
                    <a:pt x="56" y="33"/>
                    <a:pt x="58" y="32"/>
                    <a:pt x="60" y="31"/>
                  </a:cubicBezTo>
                  <a:cubicBezTo>
                    <a:pt x="46" y="0"/>
                    <a:pt x="46" y="0"/>
                    <a:pt x="46" y="0"/>
                  </a:cubicBezTo>
                </a:path>
              </a:pathLst>
            </a:custGeom>
            <a:solidFill>
              <a:srgbClr val="F2503A"/>
            </a:solidFill>
            <a:ln w="9525">
              <a:noFill/>
              <a:round/>
              <a:headEnd/>
              <a:tailEnd/>
            </a:ln>
          </p:spPr>
          <p:txBody>
            <a:bodyPr anchor="ctr"/>
            <a:lstStyle/>
            <a:p>
              <a:endParaRPr lang="zh-TW" altLang="en-US"/>
            </a:p>
          </p:txBody>
        </p:sp>
        <p:sp>
          <p:nvSpPr>
            <p:cNvPr id="25638" name="ïşḻîďè"/>
            <p:cNvSpPr>
              <a:spLocks/>
            </p:cNvSpPr>
            <p:nvPr/>
          </p:nvSpPr>
          <p:spPr bwMode="auto">
            <a:xfrm>
              <a:off x="1117705" y="4696687"/>
              <a:ext cx="691753" cy="459580"/>
            </a:xfrm>
            <a:custGeom>
              <a:avLst/>
              <a:gdLst>
                <a:gd name="T0" fmla="*/ 259696836 w 239"/>
                <a:gd name="T1" fmla="*/ 367603250 h 159"/>
                <a:gd name="T2" fmla="*/ 150793478 w 239"/>
                <a:gd name="T3" fmla="*/ 618244880 h 159"/>
                <a:gd name="T4" fmla="*/ 1667090295 w 239"/>
                <a:gd name="T5" fmla="*/ 1328388382 h 159"/>
                <a:gd name="T6" fmla="*/ 1717356703 w 239"/>
                <a:gd name="T7" fmla="*/ 1328388382 h 159"/>
                <a:gd name="T8" fmla="*/ 2002185204 w 239"/>
                <a:gd name="T9" fmla="*/ 1311678754 h 159"/>
                <a:gd name="T10" fmla="*/ 1985429735 w 239"/>
                <a:gd name="T11" fmla="*/ 1286615756 h 159"/>
                <a:gd name="T12" fmla="*/ 1750864746 w 239"/>
                <a:gd name="T13" fmla="*/ 1294969125 h 159"/>
                <a:gd name="T14" fmla="*/ 1700601234 w 239"/>
                <a:gd name="T15" fmla="*/ 1294969125 h 159"/>
                <a:gd name="T16" fmla="*/ 1700601234 w 239"/>
                <a:gd name="T17" fmla="*/ 1294969125 h 159"/>
                <a:gd name="T18" fmla="*/ 1549807801 w 239"/>
                <a:gd name="T19" fmla="*/ 1286615756 h 159"/>
                <a:gd name="T20" fmla="*/ 1549807801 w 239"/>
                <a:gd name="T21" fmla="*/ 1286615756 h 159"/>
                <a:gd name="T22" fmla="*/ 1549807801 w 239"/>
                <a:gd name="T23" fmla="*/ 1286615756 h 159"/>
                <a:gd name="T24" fmla="*/ 1541431514 w 239"/>
                <a:gd name="T25" fmla="*/ 1286615756 h 159"/>
                <a:gd name="T26" fmla="*/ 1541431514 w 239"/>
                <a:gd name="T27" fmla="*/ 1286615756 h 159"/>
                <a:gd name="T28" fmla="*/ 1323621632 w 239"/>
                <a:gd name="T29" fmla="*/ 1269906127 h 159"/>
                <a:gd name="T30" fmla="*/ 1264978938 w 239"/>
                <a:gd name="T31" fmla="*/ 1261549867 h 159"/>
                <a:gd name="T32" fmla="*/ 1013658480 w 239"/>
                <a:gd name="T33" fmla="*/ 1211423872 h 159"/>
                <a:gd name="T34" fmla="*/ 611547303 w 239"/>
                <a:gd name="T35" fmla="*/ 1069393473 h 159"/>
                <a:gd name="T36" fmla="*/ 594791834 w 239"/>
                <a:gd name="T37" fmla="*/ 1061040104 h 159"/>
                <a:gd name="T38" fmla="*/ 511017384 w 239"/>
                <a:gd name="T39" fmla="*/ 1019267478 h 159"/>
                <a:gd name="T40" fmla="*/ 184301521 w 239"/>
                <a:gd name="T41" fmla="*/ 593178992 h 159"/>
                <a:gd name="T42" fmla="*/ 184301521 w 239"/>
                <a:gd name="T43" fmla="*/ 593178992 h 159"/>
                <a:gd name="T44" fmla="*/ 184301521 w 239"/>
                <a:gd name="T45" fmla="*/ 593178992 h 159"/>
                <a:gd name="T46" fmla="*/ 184301521 w 239"/>
                <a:gd name="T47" fmla="*/ 593178992 h 159"/>
                <a:gd name="T48" fmla="*/ 184301521 w 239"/>
                <a:gd name="T49" fmla="*/ 593178992 h 159"/>
                <a:gd name="T50" fmla="*/ 184301521 w 239"/>
                <a:gd name="T51" fmla="*/ 593178992 h 159"/>
                <a:gd name="T52" fmla="*/ 184301521 w 239"/>
                <a:gd name="T53" fmla="*/ 584825623 h 159"/>
                <a:gd name="T54" fmla="*/ 184301521 w 239"/>
                <a:gd name="T55" fmla="*/ 584825623 h 159"/>
                <a:gd name="T56" fmla="*/ 184301521 w 239"/>
                <a:gd name="T57" fmla="*/ 584825623 h 159"/>
                <a:gd name="T58" fmla="*/ 184301521 w 239"/>
                <a:gd name="T59" fmla="*/ 584825623 h 159"/>
                <a:gd name="T60" fmla="*/ 184301521 w 239"/>
                <a:gd name="T61" fmla="*/ 584825623 h 159"/>
                <a:gd name="T62" fmla="*/ 184301521 w 239"/>
                <a:gd name="T63" fmla="*/ 584825623 h 159"/>
                <a:gd name="T64" fmla="*/ 184301521 w 239"/>
                <a:gd name="T65" fmla="*/ 584825623 h 159"/>
                <a:gd name="T66" fmla="*/ 184301521 w 239"/>
                <a:gd name="T67" fmla="*/ 584825623 h 159"/>
                <a:gd name="T68" fmla="*/ 184301521 w 239"/>
                <a:gd name="T69" fmla="*/ 584825623 h 159"/>
                <a:gd name="T70" fmla="*/ 184301521 w 239"/>
                <a:gd name="T71" fmla="*/ 584825623 h 159"/>
                <a:gd name="T72" fmla="*/ 184301521 w 239"/>
                <a:gd name="T73" fmla="*/ 584825623 h 159"/>
                <a:gd name="T74" fmla="*/ 184301521 w 239"/>
                <a:gd name="T75" fmla="*/ 584825623 h 159"/>
                <a:gd name="T76" fmla="*/ 184301521 w 239"/>
                <a:gd name="T77" fmla="*/ 584825623 h 159"/>
                <a:gd name="T78" fmla="*/ 184301521 w 239"/>
                <a:gd name="T79" fmla="*/ 584825623 h 159"/>
                <a:gd name="T80" fmla="*/ 184301521 w 239"/>
                <a:gd name="T81" fmla="*/ 584825623 h 159"/>
                <a:gd name="T82" fmla="*/ 259696836 w 239"/>
                <a:gd name="T83" fmla="*/ 367603250 h 159"/>
                <a:gd name="T84" fmla="*/ 628299878 w 239"/>
                <a:gd name="T85" fmla="*/ 0 h 159"/>
                <a:gd name="T86" fmla="*/ 628299878 w 239"/>
                <a:gd name="T87" fmla="*/ 0 h 159"/>
                <a:gd name="T88" fmla="*/ 628299878 w 239"/>
                <a:gd name="T89" fmla="*/ 0 h 159"/>
                <a:gd name="T90" fmla="*/ 0 w 239"/>
                <a:gd name="T91" fmla="*/ 375959510 h 159"/>
                <a:gd name="T92" fmla="*/ 628299878 w 239"/>
                <a:gd name="T93" fmla="*/ 16709634 h 159"/>
                <a:gd name="T94" fmla="*/ 628299878 w 239"/>
                <a:gd name="T95" fmla="*/ 0 h 1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9"/>
                <a:gd name="T145" fmla="*/ 0 h 159"/>
                <a:gd name="T146" fmla="*/ 239 w 239"/>
                <a:gd name="T147" fmla="*/ 159 h 1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9" h="159">
                  <a:moveTo>
                    <a:pt x="31" y="44"/>
                  </a:moveTo>
                  <a:cubicBezTo>
                    <a:pt x="23" y="53"/>
                    <a:pt x="18" y="63"/>
                    <a:pt x="18" y="74"/>
                  </a:cubicBezTo>
                  <a:cubicBezTo>
                    <a:pt x="18" y="119"/>
                    <a:pt x="99" y="157"/>
                    <a:pt x="199" y="159"/>
                  </a:cubicBezTo>
                  <a:cubicBezTo>
                    <a:pt x="201" y="159"/>
                    <a:pt x="203" y="159"/>
                    <a:pt x="205" y="159"/>
                  </a:cubicBezTo>
                  <a:cubicBezTo>
                    <a:pt x="217" y="159"/>
                    <a:pt x="228" y="158"/>
                    <a:pt x="239" y="157"/>
                  </a:cubicBezTo>
                  <a:cubicBezTo>
                    <a:pt x="237" y="154"/>
                    <a:pt x="237" y="154"/>
                    <a:pt x="237" y="154"/>
                  </a:cubicBezTo>
                  <a:cubicBezTo>
                    <a:pt x="228" y="155"/>
                    <a:pt x="219" y="155"/>
                    <a:pt x="209" y="155"/>
                  </a:cubicBezTo>
                  <a:cubicBezTo>
                    <a:pt x="207" y="155"/>
                    <a:pt x="205" y="155"/>
                    <a:pt x="203" y="155"/>
                  </a:cubicBezTo>
                  <a:cubicBezTo>
                    <a:pt x="203" y="155"/>
                    <a:pt x="203" y="155"/>
                    <a:pt x="203" y="155"/>
                  </a:cubicBezTo>
                  <a:cubicBezTo>
                    <a:pt x="197" y="155"/>
                    <a:pt x="191" y="155"/>
                    <a:pt x="185" y="154"/>
                  </a:cubicBezTo>
                  <a:cubicBezTo>
                    <a:pt x="185" y="154"/>
                    <a:pt x="185" y="154"/>
                    <a:pt x="185" y="154"/>
                  </a:cubicBezTo>
                  <a:cubicBezTo>
                    <a:pt x="185" y="154"/>
                    <a:pt x="185" y="154"/>
                    <a:pt x="185" y="154"/>
                  </a:cubicBezTo>
                  <a:cubicBezTo>
                    <a:pt x="185" y="154"/>
                    <a:pt x="185" y="154"/>
                    <a:pt x="184" y="154"/>
                  </a:cubicBezTo>
                  <a:cubicBezTo>
                    <a:pt x="184" y="154"/>
                    <a:pt x="184" y="154"/>
                    <a:pt x="184" y="154"/>
                  </a:cubicBezTo>
                  <a:cubicBezTo>
                    <a:pt x="175" y="154"/>
                    <a:pt x="166" y="153"/>
                    <a:pt x="158" y="152"/>
                  </a:cubicBezTo>
                  <a:cubicBezTo>
                    <a:pt x="155" y="151"/>
                    <a:pt x="153" y="151"/>
                    <a:pt x="151" y="151"/>
                  </a:cubicBezTo>
                  <a:cubicBezTo>
                    <a:pt x="140" y="149"/>
                    <a:pt x="130" y="147"/>
                    <a:pt x="121" y="145"/>
                  </a:cubicBezTo>
                  <a:cubicBezTo>
                    <a:pt x="103" y="140"/>
                    <a:pt x="87" y="135"/>
                    <a:pt x="73" y="128"/>
                  </a:cubicBezTo>
                  <a:cubicBezTo>
                    <a:pt x="72" y="128"/>
                    <a:pt x="72" y="127"/>
                    <a:pt x="71" y="127"/>
                  </a:cubicBezTo>
                  <a:cubicBezTo>
                    <a:pt x="67" y="125"/>
                    <a:pt x="64" y="123"/>
                    <a:pt x="61" y="122"/>
                  </a:cubicBezTo>
                  <a:cubicBezTo>
                    <a:pt x="37" y="107"/>
                    <a:pt x="23" y="90"/>
                    <a:pt x="22" y="71"/>
                  </a:cubicBezTo>
                  <a:cubicBezTo>
                    <a:pt x="22" y="71"/>
                    <a:pt x="22" y="71"/>
                    <a:pt x="22" y="71"/>
                  </a:cubicBezTo>
                  <a:cubicBezTo>
                    <a:pt x="22" y="71"/>
                    <a:pt x="22" y="71"/>
                    <a:pt x="22" y="71"/>
                  </a:cubicBezTo>
                  <a:cubicBezTo>
                    <a:pt x="22" y="71"/>
                    <a:pt x="22" y="71"/>
                    <a:pt x="22" y="71"/>
                  </a:cubicBezTo>
                  <a:cubicBezTo>
                    <a:pt x="22" y="71"/>
                    <a:pt x="22" y="71"/>
                    <a:pt x="22" y="71"/>
                  </a:cubicBezTo>
                  <a:cubicBezTo>
                    <a:pt x="22" y="71"/>
                    <a:pt x="22" y="71"/>
                    <a:pt x="22" y="71"/>
                  </a:cubicBezTo>
                  <a:cubicBezTo>
                    <a:pt x="22" y="71"/>
                    <a:pt x="22" y="71"/>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2" y="70"/>
                    <a:pt x="22" y="70"/>
                    <a:pt x="22" y="70"/>
                  </a:cubicBezTo>
                  <a:cubicBezTo>
                    <a:pt x="23" y="61"/>
                    <a:pt x="25" y="52"/>
                    <a:pt x="31" y="44"/>
                  </a:cubicBezTo>
                  <a:moveTo>
                    <a:pt x="75" y="0"/>
                  </a:moveTo>
                  <a:cubicBezTo>
                    <a:pt x="75" y="0"/>
                    <a:pt x="75" y="0"/>
                    <a:pt x="75" y="0"/>
                  </a:cubicBezTo>
                  <a:cubicBezTo>
                    <a:pt x="75" y="0"/>
                    <a:pt x="75" y="0"/>
                    <a:pt x="75" y="0"/>
                  </a:cubicBezTo>
                  <a:cubicBezTo>
                    <a:pt x="39" y="11"/>
                    <a:pt x="14" y="26"/>
                    <a:pt x="0" y="45"/>
                  </a:cubicBezTo>
                  <a:cubicBezTo>
                    <a:pt x="16" y="27"/>
                    <a:pt x="42" y="13"/>
                    <a:pt x="75" y="2"/>
                  </a:cubicBezTo>
                  <a:cubicBezTo>
                    <a:pt x="75" y="2"/>
                    <a:pt x="75" y="1"/>
                    <a:pt x="75" y="0"/>
                  </a:cubicBezTo>
                </a:path>
              </a:pathLst>
            </a:custGeom>
            <a:solidFill>
              <a:srgbClr val="F2E5DA"/>
            </a:solidFill>
            <a:ln w="9525">
              <a:noFill/>
              <a:round/>
              <a:headEnd/>
              <a:tailEnd/>
            </a:ln>
          </p:spPr>
          <p:txBody>
            <a:bodyPr anchor="ctr"/>
            <a:lstStyle/>
            <a:p>
              <a:endParaRPr lang="zh-TW" altLang="en-US"/>
            </a:p>
          </p:txBody>
        </p:sp>
        <p:sp>
          <p:nvSpPr>
            <p:cNvPr id="25639" name="îŝlïḍê"/>
            <p:cNvSpPr>
              <a:spLocks/>
            </p:cNvSpPr>
            <p:nvPr/>
          </p:nvSpPr>
          <p:spPr bwMode="auto">
            <a:xfrm>
              <a:off x="1422505" y="4670493"/>
              <a:ext cx="4762" cy="2381"/>
            </a:xfrm>
            <a:custGeom>
              <a:avLst/>
              <a:gdLst>
                <a:gd name="T0" fmla="*/ 0 w 2"/>
                <a:gd name="T1" fmla="*/ 5669161 h 1"/>
                <a:gd name="T2" fmla="*/ 0 w 2"/>
                <a:gd name="T3" fmla="*/ 5669161 h 1"/>
                <a:gd name="T4" fmla="*/ 0 w 2"/>
                <a:gd name="T5" fmla="*/ 5669161 h 1"/>
                <a:gd name="T6" fmla="*/ 11338321 w 2"/>
                <a:gd name="T7" fmla="*/ 0 h 1"/>
                <a:gd name="T8" fmla="*/ 0 w 2"/>
                <a:gd name="T9" fmla="*/ 5669161 h 1"/>
                <a:gd name="T10" fmla="*/ 0 w 2"/>
                <a:gd name="T11" fmla="*/ 5669161 h 1"/>
                <a:gd name="T12" fmla="*/ 11338321 w 2"/>
                <a:gd name="T13" fmla="*/ 0 h 1"/>
                <a:gd name="T14" fmla="*/ 11338321 w 2"/>
                <a:gd name="T15" fmla="*/ 0 h 1"/>
                <a:gd name="T16" fmla="*/ 11338321 w 2"/>
                <a:gd name="T17" fmla="*/ 0 h 1"/>
                <a:gd name="T18" fmla="*/ 11338321 w 2"/>
                <a:gd name="T19" fmla="*/ 0 h 1"/>
                <a:gd name="T20" fmla="*/ 11338321 w 2"/>
                <a:gd name="T21" fmla="*/ 0 h 1"/>
                <a:gd name="T22" fmla="*/ 11338321 w 2"/>
                <a:gd name="T23" fmla="*/ 0 h 1"/>
                <a:gd name="T24" fmla="*/ 11338321 w 2"/>
                <a:gd name="T25" fmla="*/ 0 h 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
                <a:gd name="T40" fmla="*/ 0 h 1"/>
                <a:gd name="T41" fmla="*/ 2 w 2"/>
                <a:gd name="T42" fmla="*/ 1 h 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 h="1">
                  <a:moveTo>
                    <a:pt x="0" y="1"/>
                  </a:moveTo>
                  <a:cubicBezTo>
                    <a:pt x="0" y="1"/>
                    <a:pt x="0" y="1"/>
                    <a:pt x="0" y="1"/>
                  </a:cubicBezTo>
                  <a:cubicBezTo>
                    <a:pt x="0" y="1"/>
                    <a:pt x="0" y="1"/>
                    <a:pt x="0" y="1"/>
                  </a:cubicBezTo>
                  <a:moveTo>
                    <a:pt x="2" y="0"/>
                  </a:moveTo>
                  <a:cubicBezTo>
                    <a:pt x="1" y="1"/>
                    <a:pt x="1" y="1"/>
                    <a:pt x="0" y="1"/>
                  </a:cubicBezTo>
                  <a:cubicBezTo>
                    <a:pt x="0" y="1"/>
                    <a:pt x="0" y="1"/>
                    <a:pt x="0" y="1"/>
                  </a:cubicBezTo>
                  <a:cubicBezTo>
                    <a:pt x="1" y="1"/>
                    <a:pt x="1" y="1"/>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path>
              </a:pathLst>
            </a:custGeom>
            <a:solidFill>
              <a:srgbClr val="F2E5DA"/>
            </a:solidFill>
            <a:ln w="9525">
              <a:noFill/>
              <a:round/>
              <a:headEnd/>
              <a:tailEnd/>
            </a:ln>
          </p:spPr>
          <p:txBody>
            <a:bodyPr anchor="ctr"/>
            <a:lstStyle/>
            <a:p>
              <a:endParaRPr lang="zh-TW" altLang="en-US"/>
            </a:p>
          </p:txBody>
        </p:sp>
        <p:sp>
          <p:nvSpPr>
            <p:cNvPr id="25640" name="îṩḻîde"/>
            <p:cNvSpPr>
              <a:spLocks/>
            </p:cNvSpPr>
            <p:nvPr/>
          </p:nvSpPr>
          <p:spPr bwMode="auto">
            <a:xfrm>
              <a:off x="1580859" y="4647871"/>
              <a:ext cx="3572" cy="0"/>
            </a:xfrm>
            <a:custGeom>
              <a:avLst/>
              <a:gdLst>
                <a:gd name="T0" fmla="*/ 12759181 w 1"/>
                <a:gd name="T1" fmla="*/ 0 w 1"/>
                <a:gd name="T2" fmla="*/ 12759181 w 1"/>
                <a:gd name="T3" fmla="*/ 12759181 w 1"/>
                <a:gd name="T4" fmla="*/ 0 60000 65536"/>
                <a:gd name="T5" fmla="*/ 0 60000 65536"/>
                <a:gd name="T6" fmla="*/ 0 60000 65536"/>
                <a:gd name="T7" fmla="*/ 0 60000 65536"/>
                <a:gd name="T8" fmla="*/ 0 w 1"/>
                <a:gd name="T9" fmla="*/ 1 w 1"/>
              </a:gdLst>
              <a:ahLst/>
              <a:cxnLst>
                <a:cxn ang="T4">
                  <a:pos x="T0" y="0"/>
                </a:cxn>
                <a:cxn ang="T5">
                  <a:pos x="T1" y="0"/>
                </a:cxn>
                <a:cxn ang="T6">
                  <a:pos x="T2" y="0"/>
                </a:cxn>
                <a:cxn ang="T7">
                  <a:pos x="T3" y="0"/>
                </a:cxn>
              </a:cxnLst>
              <a:rect l="T8" t="0" r="T9" b="0"/>
              <a:pathLst>
                <a:path w="1">
                  <a:moveTo>
                    <a:pt x="1" y="0"/>
                  </a:moveTo>
                  <a:cubicBezTo>
                    <a:pt x="0" y="0"/>
                    <a:pt x="0" y="0"/>
                    <a:pt x="0" y="0"/>
                  </a:cubicBezTo>
                  <a:cubicBezTo>
                    <a:pt x="1" y="0"/>
                    <a:pt x="1" y="0"/>
                    <a:pt x="1" y="0"/>
                  </a:cubicBezTo>
                  <a:cubicBezTo>
                    <a:pt x="1" y="0"/>
                    <a:pt x="1" y="0"/>
                    <a:pt x="1" y="0"/>
                  </a:cubicBezTo>
                </a:path>
              </a:pathLst>
            </a:custGeom>
            <a:solidFill>
              <a:srgbClr val="2A9A70"/>
            </a:solidFill>
            <a:ln w="9525">
              <a:noFill/>
              <a:round/>
              <a:headEnd/>
              <a:tailEnd/>
            </a:ln>
          </p:spPr>
          <p:txBody>
            <a:bodyPr anchor="ctr"/>
            <a:lstStyle/>
            <a:p>
              <a:endParaRPr lang="zh-TW" altLang="en-US"/>
            </a:p>
          </p:txBody>
        </p:sp>
        <p:sp>
          <p:nvSpPr>
            <p:cNvPr id="25641" name="îşľîḓé"/>
            <p:cNvSpPr>
              <a:spLocks/>
            </p:cNvSpPr>
            <p:nvPr/>
          </p:nvSpPr>
          <p:spPr bwMode="auto">
            <a:xfrm>
              <a:off x="1422505" y="4647871"/>
              <a:ext cx="164306" cy="34528"/>
            </a:xfrm>
            <a:custGeom>
              <a:avLst/>
              <a:gdLst>
                <a:gd name="T0" fmla="*/ 465311765 w 57"/>
                <a:gd name="T1" fmla="*/ 0 h 12"/>
                <a:gd name="T2" fmla="*/ 457004225 w 57"/>
                <a:gd name="T3" fmla="*/ 0 h 12"/>
                <a:gd name="T4" fmla="*/ 457004225 w 57"/>
                <a:gd name="T5" fmla="*/ 8278088 h 12"/>
                <a:gd name="T6" fmla="*/ 16617968 w 57"/>
                <a:gd name="T7" fmla="*/ 66233337 h 12"/>
                <a:gd name="T8" fmla="*/ 16617968 w 57"/>
                <a:gd name="T9" fmla="*/ 66233337 h 12"/>
                <a:gd name="T10" fmla="*/ 16617968 w 57"/>
                <a:gd name="T11" fmla="*/ 66233337 h 12"/>
                <a:gd name="T12" fmla="*/ 16617968 w 57"/>
                <a:gd name="T13" fmla="*/ 66233337 h 12"/>
                <a:gd name="T14" fmla="*/ 16617968 w 57"/>
                <a:gd name="T15" fmla="*/ 66233337 h 12"/>
                <a:gd name="T16" fmla="*/ 0 w 57"/>
                <a:gd name="T17" fmla="*/ 74511423 h 12"/>
                <a:gd name="T18" fmla="*/ 0 w 57"/>
                <a:gd name="T19" fmla="*/ 74511423 h 12"/>
                <a:gd name="T20" fmla="*/ 0 w 57"/>
                <a:gd name="T21" fmla="*/ 74511423 h 12"/>
                <a:gd name="T22" fmla="*/ 0 w 57"/>
                <a:gd name="T23" fmla="*/ 99348579 h 12"/>
                <a:gd name="T24" fmla="*/ 473622187 w 57"/>
                <a:gd name="T25" fmla="*/ 33115230 h 12"/>
                <a:gd name="T26" fmla="*/ 465311765 w 57"/>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12"/>
                <a:gd name="T44" fmla="*/ 57 w 57"/>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12">
                  <a:moveTo>
                    <a:pt x="56" y="0"/>
                  </a:moveTo>
                  <a:cubicBezTo>
                    <a:pt x="56" y="0"/>
                    <a:pt x="56" y="0"/>
                    <a:pt x="55" y="0"/>
                  </a:cubicBezTo>
                  <a:cubicBezTo>
                    <a:pt x="55" y="1"/>
                    <a:pt x="55" y="1"/>
                    <a:pt x="55" y="1"/>
                  </a:cubicBezTo>
                  <a:cubicBezTo>
                    <a:pt x="37" y="2"/>
                    <a:pt x="19" y="5"/>
                    <a:pt x="2" y="8"/>
                  </a:cubicBezTo>
                  <a:cubicBezTo>
                    <a:pt x="2" y="8"/>
                    <a:pt x="2" y="8"/>
                    <a:pt x="2" y="8"/>
                  </a:cubicBezTo>
                  <a:cubicBezTo>
                    <a:pt x="2" y="8"/>
                    <a:pt x="2" y="8"/>
                    <a:pt x="2" y="8"/>
                  </a:cubicBezTo>
                  <a:cubicBezTo>
                    <a:pt x="2" y="8"/>
                    <a:pt x="2" y="8"/>
                    <a:pt x="2" y="8"/>
                  </a:cubicBezTo>
                  <a:cubicBezTo>
                    <a:pt x="2" y="8"/>
                    <a:pt x="2" y="8"/>
                    <a:pt x="2" y="8"/>
                  </a:cubicBezTo>
                  <a:cubicBezTo>
                    <a:pt x="1" y="9"/>
                    <a:pt x="1" y="9"/>
                    <a:pt x="0" y="9"/>
                  </a:cubicBezTo>
                  <a:cubicBezTo>
                    <a:pt x="0" y="9"/>
                    <a:pt x="0" y="9"/>
                    <a:pt x="0" y="9"/>
                  </a:cubicBezTo>
                  <a:cubicBezTo>
                    <a:pt x="0" y="9"/>
                    <a:pt x="0" y="9"/>
                    <a:pt x="0" y="9"/>
                  </a:cubicBezTo>
                  <a:cubicBezTo>
                    <a:pt x="0" y="10"/>
                    <a:pt x="0" y="11"/>
                    <a:pt x="0" y="12"/>
                  </a:cubicBezTo>
                  <a:cubicBezTo>
                    <a:pt x="19" y="8"/>
                    <a:pt x="37" y="5"/>
                    <a:pt x="57" y="4"/>
                  </a:cubicBezTo>
                  <a:cubicBezTo>
                    <a:pt x="56" y="0"/>
                    <a:pt x="56" y="0"/>
                    <a:pt x="56" y="0"/>
                  </a:cubicBezTo>
                </a:path>
              </a:pathLst>
            </a:custGeom>
            <a:solidFill>
              <a:srgbClr val="F2E5DA"/>
            </a:solidFill>
            <a:ln w="9525">
              <a:noFill/>
              <a:round/>
              <a:headEnd/>
              <a:tailEnd/>
            </a:ln>
          </p:spPr>
          <p:txBody>
            <a:bodyPr anchor="ctr"/>
            <a:lstStyle/>
            <a:p>
              <a:endParaRPr lang="zh-TW" altLang="en-US"/>
            </a:p>
          </p:txBody>
        </p:sp>
        <p:sp>
          <p:nvSpPr>
            <p:cNvPr id="25642" name="îS1iḓe"/>
            <p:cNvSpPr>
              <a:spLocks/>
            </p:cNvSpPr>
            <p:nvPr/>
          </p:nvSpPr>
          <p:spPr bwMode="auto">
            <a:xfrm>
              <a:off x="1072462" y="4927668"/>
              <a:ext cx="884634" cy="584596"/>
            </a:xfrm>
            <a:custGeom>
              <a:avLst/>
              <a:gdLst>
                <a:gd name="T0" fmla="*/ 2147483647 w 306"/>
                <a:gd name="T1" fmla="*/ 1691844189 h 202"/>
                <a:gd name="T2" fmla="*/ 2147483647 w 306"/>
                <a:gd name="T3" fmla="*/ 1683468841 h 202"/>
                <a:gd name="T4" fmla="*/ 2147483647 w 306"/>
                <a:gd name="T5" fmla="*/ 1683468841 h 202"/>
                <a:gd name="T6" fmla="*/ 2147483647 w 306"/>
                <a:gd name="T7" fmla="*/ 1683468841 h 202"/>
                <a:gd name="T8" fmla="*/ 2147483647 w 306"/>
                <a:gd name="T9" fmla="*/ 1683468841 h 202"/>
                <a:gd name="T10" fmla="*/ 2147483647 w 306"/>
                <a:gd name="T11" fmla="*/ 1683468841 h 202"/>
                <a:gd name="T12" fmla="*/ 660254887 w 306"/>
                <a:gd name="T13" fmla="*/ 1432205142 h 202"/>
                <a:gd name="T14" fmla="*/ 643539358 w 306"/>
                <a:gd name="T15" fmla="*/ 1415454446 h 202"/>
                <a:gd name="T16" fmla="*/ 643539358 w 306"/>
                <a:gd name="T17" fmla="*/ 1415454446 h 202"/>
                <a:gd name="T18" fmla="*/ 643539358 w 306"/>
                <a:gd name="T19" fmla="*/ 1415454446 h 202"/>
                <a:gd name="T20" fmla="*/ 635181594 w 306"/>
                <a:gd name="T21" fmla="*/ 1415454446 h 202"/>
                <a:gd name="T22" fmla="*/ 635181594 w 306"/>
                <a:gd name="T23" fmla="*/ 1415454446 h 202"/>
                <a:gd name="T24" fmla="*/ 810691934 w 306"/>
                <a:gd name="T25" fmla="*/ 1122311475 h 202"/>
                <a:gd name="T26" fmla="*/ 810691934 w 306"/>
                <a:gd name="T27" fmla="*/ 1122311475 h 202"/>
                <a:gd name="T28" fmla="*/ 810691934 w 306"/>
                <a:gd name="T29" fmla="*/ 1122311475 h 202"/>
                <a:gd name="T30" fmla="*/ 810691934 w 306"/>
                <a:gd name="T31" fmla="*/ 1122311475 h 202"/>
                <a:gd name="T32" fmla="*/ 810691934 w 306"/>
                <a:gd name="T33" fmla="*/ 1122311475 h 202"/>
                <a:gd name="T34" fmla="*/ 810691934 w 306"/>
                <a:gd name="T35" fmla="*/ 1122311475 h 202"/>
                <a:gd name="T36" fmla="*/ 1863756142 w 306"/>
                <a:gd name="T37" fmla="*/ 1113936127 h 202"/>
                <a:gd name="T38" fmla="*/ 2147483647 w 306"/>
                <a:gd name="T39" fmla="*/ 1381953054 h 202"/>
                <a:gd name="T40" fmla="*/ 2147483647 w 306"/>
                <a:gd name="T41" fmla="*/ 1390328402 h 202"/>
                <a:gd name="T42" fmla="*/ 1487662169 w 306"/>
                <a:gd name="T43" fmla="*/ 1088810083 h 202"/>
                <a:gd name="T44" fmla="*/ 810691934 w 306"/>
                <a:gd name="T45" fmla="*/ 1122311475 h 202"/>
                <a:gd name="T46" fmla="*/ 810691934 w 306"/>
                <a:gd name="T47" fmla="*/ 1122311475 h 202"/>
                <a:gd name="T48" fmla="*/ 1487662169 w 306"/>
                <a:gd name="T49" fmla="*/ 1088810083 h 202"/>
                <a:gd name="T50" fmla="*/ 702043708 w 306"/>
                <a:gd name="T51" fmla="*/ 963179862 h 202"/>
                <a:gd name="T52" fmla="*/ 810691934 w 306"/>
                <a:gd name="T53" fmla="*/ 1122311475 h 202"/>
                <a:gd name="T54" fmla="*/ 1621383868 w 306"/>
                <a:gd name="T55" fmla="*/ 845922094 h 202"/>
                <a:gd name="T56" fmla="*/ 1855398377 w 306"/>
                <a:gd name="T57" fmla="*/ 854297442 h 202"/>
                <a:gd name="T58" fmla="*/ 1713319275 w 306"/>
                <a:gd name="T59" fmla="*/ 963179862 h 202"/>
                <a:gd name="T60" fmla="*/ 1621383868 w 306"/>
                <a:gd name="T61" fmla="*/ 845922094 h 202"/>
                <a:gd name="T62" fmla="*/ 0 w 306"/>
                <a:gd name="T63" fmla="*/ 25126056 h 202"/>
                <a:gd name="T64" fmla="*/ 0 w 306"/>
                <a:gd name="T65" fmla="*/ 25126056 h 202"/>
                <a:gd name="T66" fmla="*/ 0 w 306"/>
                <a:gd name="T67" fmla="*/ 25126056 h 202"/>
                <a:gd name="T68" fmla="*/ 0 w 306"/>
                <a:gd name="T69" fmla="*/ 25126056 h 202"/>
                <a:gd name="T70" fmla="*/ 0 w 306"/>
                <a:gd name="T71" fmla="*/ 25126056 h 202"/>
                <a:gd name="T72" fmla="*/ 0 w 306"/>
                <a:gd name="T73" fmla="*/ 25126056 h 202"/>
                <a:gd name="T74" fmla="*/ 0 w 306"/>
                <a:gd name="T75" fmla="*/ 25126056 h 202"/>
                <a:gd name="T76" fmla="*/ 0 w 306"/>
                <a:gd name="T77" fmla="*/ 25126056 h 202"/>
                <a:gd name="T78" fmla="*/ 0 w 306"/>
                <a:gd name="T79" fmla="*/ 25126056 h 202"/>
                <a:gd name="T80" fmla="*/ 0 w 306"/>
                <a:gd name="T81" fmla="*/ 25126056 h 202"/>
                <a:gd name="T82" fmla="*/ 0 w 306"/>
                <a:gd name="T83" fmla="*/ 8375351 h 202"/>
                <a:gd name="T84" fmla="*/ 0 w 306"/>
                <a:gd name="T85" fmla="*/ 8375351 h 202"/>
                <a:gd name="T86" fmla="*/ 0 w 306"/>
                <a:gd name="T87" fmla="*/ 8375351 h 202"/>
                <a:gd name="T88" fmla="*/ 0 w 306"/>
                <a:gd name="T89" fmla="*/ 8375351 h 202"/>
                <a:gd name="T90" fmla="*/ 0 w 306"/>
                <a:gd name="T91" fmla="*/ 8375351 h 202"/>
                <a:gd name="T92" fmla="*/ 0 w 306"/>
                <a:gd name="T93" fmla="*/ 8375351 h 202"/>
                <a:gd name="T94" fmla="*/ 0 w 306"/>
                <a:gd name="T95" fmla="*/ 8375351 h 202"/>
                <a:gd name="T96" fmla="*/ 0 w 306"/>
                <a:gd name="T97" fmla="*/ 8375351 h 202"/>
                <a:gd name="T98" fmla="*/ 0 w 306"/>
                <a:gd name="T99" fmla="*/ 8375351 h 202"/>
                <a:gd name="T100" fmla="*/ 0 w 306"/>
                <a:gd name="T101" fmla="*/ 8375351 h 202"/>
                <a:gd name="T102" fmla="*/ 0 w 306"/>
                <a:gd name="T103" fmla="*/ 0 h 202"/>
                <a:gd name="T104" fmla="*/ 0 w 306"/>
                <a:gd name="T105" fmla="*/ 0 h 202"/>
                <a:gd name="T106" fmla="*/ 0 w 306"/>
                <a:gd name="T107" fmla="*/ 0 h 202"/>
                <a:gd name="T108" fmla="*/ 0 w 306"/>
                <a:gd name="T109" fmla="*/ 0 h 202"/>
                <a:gd name="T110" fmla="*/ 0 w 306"/>
                <a:gd name="T111" fmla="*/ 0 h 2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6"/>
                <a:gd name="T169" fmla="*/ 0 h 202"/>
                <a:gd name="T170" fmla="*/ 306 w 306"/>
                <a:gd name="T171" fmla="*/ 202 h 2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6" h="202">
                  <a:moveTo>
                    <a:pt x="304" y="202"/>
                  </a:moveTo>
                  <a:cubicBezTo>
                    <a:pt x="304" y="202"/>
                    <a:pt x="304" y="202"/>
                    <a:pt x="304" y="202"/>
                  </a:cubicBezTo>
                  <a:cubicBezTo>
                    <a:pt x="304" y="202"/>
                    <a:pt x="304" y="202"/>
                    <a:pt x="304" y="202"/>
                  </a:cubicBezTo>
                  <a:moveTo>
                    <a:pt x="306" y="201"/>
                  </a:moveTo>
                  <a:cubicBezTo>
                    <a:pt x="306" y="201"/>
                    <a:pt x="305" y="202"/>
                    <a:pt x="304" y="202"/>
                  </a:cubicBezTo>
                  <a:cubicBezTo>
                    <a:pt x="305" y="202"/>
                    <a:pt x="306" y="201"/>
                    <a:pt x="306" y="201"/>
                  </a:cubicBezTo>
                  <a:moveTo>
                    <a:pt x="306" y="201"/>
                  </a:moveTo>
                  <a:cubicBezTo>
                    <a:pt x="306" y="201"/>
                    <a:pt x="306" y="201"/>
                    <a:pt x="306" y="201"/>
                  </a:cubicBezTo>
                  <a:cubicBezTo>
                    <a:pt x="306" y="201"/>
                    <a:pt x="306" y="201"/>
                    <a:pt x="306" y="201"/>
                  </a:cubicBezTo>
                  <a:moveTo>
                    <a:pt x="306" y="201"/>
                  </a:moveTo>
                  <a:cubicBezTo>
                    <a:pt x="306" y="201"/>
                    <a:pt x="306" y="201"/>
                    <a:pt x="306" y="201"/>
                  </a:cubicBezTo>
                  <a:cubicBezTo>
                    <a:pt x="306" y="201"/>
                    <a:pt x="306" y="201"/>
                    <a:pt x="306" y="201"/>
                  </a:cubicBezTo>
                  <a:moveTo>
                    <a:pt x="79" y="171"/>
                  </a:moveTo>
                  <a:cubicBezTo>
                    <a:pt x="79" y="171"/>
                    <a:pt x="79" y="171"/>
                    <a:pt x="79" y="171"/>
                  </a:cubicBezTo>
                  <a:cubicBezTo>
                    <a:pt x="79" y="171"/>
                    <a:pt x="79" y="171"/>
                    <a:pt x="79" y="171"/>
                  </a:cubicBezTo>
                  <a:moveTo>
                    <a:pt x="77" y="169"/>
                  </a:moveTo>
                  <a:cubicBezTo>
                    <a:pt x="77" y="170"/>
                    <a:pt x="78" y="171"/>
                    <a:pt x="79" y="171"/>
                  </a:cubicBezTo>
                  <a:cubicBezTo>
                    <a:pt x="78" y="171"/>
                    <a:pt x="77" y="170"/>
                    <a:pt x="77" y="169"/>
                  </a:cubicBezTo>
                  <a:moveTo>
                    <a:pt x="77" y="169"/>
                  </a:moveTo>
                  <a:cubicBezTo>
                    <a:pt x="77" y="169"/>
                    <a:pt x="77" y="169"/>
                    <a:pt x="77" y="169"/>
                  </a:cubicBezTo>
                  <a:cubicBezTo>
                    <a:pt x="77" y="169"/>
                    <a:pt x="77" y="169"/>
                    <a:pt x="77" y="169"/>
                  </a:cubicBezTo>
                  <a:moveTo>
                    <a:pt x="76" y="169"/>
                  </a:moveTo>
                  <a:cubicBezTo>
                    <a:pt x="76" y="169"/>
                    <a:pt x="76" y="169"/>
                    <a:pt x="77" y="169"/>
                  </a:cubicBezTo>
                  <a:cubicBezTo>
                    <a:pt x="76" y="169"/>
                    <a:pt x="76" y="169"/>
                    <a:pt x="76" y="169"/>
                  </a:cubicBezTo>
                  <a:moveTo>
                    <a:pt x="97" y="134"/>
                  </a:moveTo>
                  <a:cubicBezTo>
                    <a:pt x="97" y="134"/>
                    <a:pt x="97" y="134"/>
                    <a:pt x="97" y="134"/>
                  </a:cubicBezTo>
                  <a:cubicBezTo>
                    <a:pt x="97" y="134"/>
                    <a:pt x="97" y="134"/>
                    <a:pt x="97" y="134"/>
                  </a:cubicBezTo>
                  <a:moveTo>
                    <a:pt x="97" y="134"/>
                  </a:moveTo>
                  <a:cubicBezTo>
                    <a:pt x="97" y="134"/>
                    <a:pt x="97" y="134"/>
                    <a:pt x="97" y="134"/>
                  </a:cubicBezTo>
                  <a:cubicBezTo>
                    <a:pt x="97" y="134"/>
                    <a:pt x="97" y="134"/>
                    <a:pt x="97" y="134"/>
                  </a:cubicBezTo>
                  <a:moveTo>
                    <a:pt x="97" y="134"/>
                  </a:moveTo>
                  <a:cubicBezTo>
                    <a:pt x="97" y="134"/>
                    <a:pt x="97" y="134"/>
                    <a:pt x="97" y="134"/>
                  </a:cubicBezTo>
                  <a:cubicBezTo>
                    <a:pt x="97" y="134"/>
                    <a:pt x="97" y="134"/>
                    <a:pt x="97" y="134"/>
                  </a:cubicBezTo>
                  <a:moveTo>
                    <a:pt x="97" y="134"/>
                  </a:moveTo>
                  <a:cubicBezTo>
                    <a:pt x="97" y="134"/>
                    <a:pt x="97" y="134"/>
                    <a:pt x="97" y="134"/>
                  </a:cubicBezTo>
                  <a:cubicBezTo>
                    <a:pt x="97" y="134"/>
                    <a:pt x="97" y="134"/>
                    <a:pt x="97" y="134"/>
                  </a:cubicBezTo>
                  <a:moveTo>
                    <a:pt x="223" y="133"/>
                  </a:moveTo>
                  <a:cubicBezTo>
                    <a:pt x="223" y="133"/>
                    <a:pt x="223" y="133"/>
                    <a:pt x="223" y="133"/>
                  </a:cubicBezTo>
                  <a:cubicBezTo>
                    <a:pt x="245" y="154"/>
                    <a:pt x="267" y="166"/>
                    <a:pt x="286" y="166"/>
                  </a:cubicBezTo>
                  <a:cubicBezTo>
                    <a:pt x="289" y="166"/>
                    <a:pt x="292" y="166"/>
                    <a:pt x="295" y="165"/>
                  </a:cubicBezTo>
                  <a:cubicBezTo>
                    <a:pt x="295" y="165"/>
                    <a:pt x="295" y="165"/>
                    <a:pt x="295" y="165"/>
                  </a:cubicBezTo>
                  <a:cubicBezTo>
                    <a:pt x="292" y="166"/>
                    <a:pt x="289" y="166"/>
                    <a:pt x="286" y="166"/>
                  </a:cubicBezTo>
                  <a:cubicBezTo>
                    <a:pt x="267" y="166"/>
                    <a:pt x="245" y="154"/>
                    <a:pt x="223" y="133"/>
                  </a:cubicBezTo>
                  <a:moveTo>
                    <a:pt x="178" y="130"/>
                  </a:moveTo>
                  <a:cubicBezTo>
                    <a:pt x="159" y="139"/>
                    <a:pt x="142" y="144"/>
                    <a:pt x="127" y="144"/>
                  </a:cubicBezTo>
                  <a:cubicBezTo>
                    <a:pt x="115" y="144"/>
                    <a:pt x="105" y="141"/>
                    <a:pt x="97" y="134"/>
                  </a:cubicBezTo>
                  <a:cubicBezTo>
                    <a:pt x="97" y="134"/>
                    <a:pt x="97" y="134"/>
                    <a:pt x="97" y="134"/>
                  </a:cubicBezTo>
                  <a:cubicBezTo>
                    <a:pt x="97" y="134"/>
                    <a:pt x="97" y="134"/>
                    <a:pt x="97" y="134"/>
                  </a:cubicBezTo>
                  <a:cubicBezTo>
                    <a:pt x="105" y="141"/>
                    <a:pt x="115" y="144"/>
                    <a:pt x="127" y="144"/>
                  </a:cubicBezTo>
                  <a:cubicBezTo>
                    <a:pt x="142" y="144"/>
                    <a:pt x="159" y="139"/>
                    <a:pt x="178" y="130"/>
                  </a:cubicBezTo>
                  <a:cubicBezTo>
                    <a:pt x="178" y="130"/>
                    <a:pt x="178" y="130"/>
                    <a:pt x="178" y="130"/>
                  </a:cubicBezTo>
                  <a:moveTo>
                    <a:pt x="84" y="115"/>
                  </a:moveTo>
                  <a:cubicBezTo>
                    <a:pt x="84" y="115"/>
                    <a:pt x="84" y="115"/>
                    <a:pt x="84" y="115"/>
                  </a:cubicBezTo>
                  <a:cubicBezTo>
                    <a:pt x="87" y="123"/>
                    <a:pt x="91" y="129"/>
                    <a:pt x="97" y="134"/>
                  </a:cubicBezTo>
                  <a:cubicBezTo>
                    <a:pt x="91" y="129"/>
                    <a:pt x="87" y="123"/>
                    <a:pt x="84" y="115"/>
                  </a:cubicBezTo>
                  <a:moveTo>
                    <a:pt x="194" y="101"/>
                  </a:moveTo>
                  <a:cubicBezTo>
                    <a:pt x="197" y="106"/>
                    <a:pt x="201" y="110"/>
                    <a:pt x="205" y="115"/>
                  </a:cubicBezTo>
                  <a:cubicBezTo>
                    <a:pt x="211" y="111"/>
                    <a:pt x="216" y="107"/>
                    <a:pt x="222" y="102"/>
                  </a:cubicBezTo>
                  <a:cubicBezTo>
                    <a:pt x="222" y="102"/>
                    <a:pt x="222" y="102"/>
                    <a:pt x="222" y="102"/>
                  </a:cubicBezTo>
                  <a:cubicBezTo>
                    <a:pt x="216" y="107"/>
                    <a:pt x="211" y="111"/>
                    <a:pt x="205" y="115"/>
                  </a:cubicBezTo>
                  <a:cubicBezTo>
                    <a:pt x="201" y="110"/>
                    <a:pt x="198" y="106"/>
                    <a:pt x="194" y="101"/>
                  </a:cubicBezTo>
                  <a:cubicBezTo>
                    <a:pt x="194" y="101"/>
                    <a:pt x="194" y="101"/>
                    <a:pt x="194" y="101"/>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1"/>
                  </a:moveTo>
                  <a:cubicBezTo>
                    <a:pt x="0" y="2"/>
                    <a:pt x="0" y="2"/>
                    <a:pt x="0" y="3"/>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E5DA"/>
            </a:solidFill>
            <a:ln w="9525">
              <a:noFill/>
              <a:round/>
              <a:headEnd/>
              <a:tailEnd/>
            </a:ln>
          </p:spPr>
          <p:txBody>
            <a:bodyPr anchor="ctr"/>
            <a:lstStyle/>
            <a:p>
              <a:endParaRPr lang="zh-TW" altLang="en-US"/>
            </a:p>
          </p:txBody>
        </p:sp>
        <p:sp>
          <p:nvSpPr>
            <p:cNvPr id="25643" name="îṡḷîdè"/>
            <p:cNvSpPr>
              <a:spLocks/>
            </p:cNvSpPr>
            <p:nvPr/>
          </p:nvSpPr>
          <p:spPr bwMode="auto">
            <a:xfrm>
              <a:off x="1303443" y="5220561"/>
              <a:ext cx="523875" cy="135731"/>
            </a:xfrm>
            <a:custGeom>
              <a:avLst/>
              <a:gdLst>
                <a:gd name="T0" fmla="*/ 33507740 w 181"/>
                <a:gd name="T1" fmla="*/ 116760434 h 47"/>
                <a:gd name="T2" fmla="*/ 0 w 181"/>
                <a:gd name="T3" fmla="*/ 133438014 h 47"/>
                <a:gd name="T4" fmla="*/ 0 w 181"/>
                <a:gd name="T5" fmla="*/ 141778248 h 47"/>
                <a:gd name="T6" fmla="*/ 108902333 w 181"/>
                <a:gd name="T7" fmla="*/ 308577199 h 47"/>
                <a:gd name="T8" fmla="*/ 360217577 w 181"/>
                <a:gd name="T9" fmla="*/ 391976742 h 47"/>
                <a:gd name="T10" fmla="*/ 829340517 w 181"/>
                <a:gd name="T11" fmla="*/ 258538682 h 47"/>
                <a:gd name="T12" fmla="*/ 820964308 w 181"/>
                <a:gd name="T13" fmla="*/ 241858214 h 47"/>
                <a:gd name="T14" fmla="*/ 393728290 w 181"/>
                <a:gd name="T15" fmla="*/ 358615715 h 47"/>
                <a:gd name="T16" fmla="*/ 142412956 w 181"/>
                <a:gd name="T17" fmla="*/ 275219150 h 47"/>
                <a:gd name="T18" fmla="*/ 142412956 w 181"/>
                <a:gd name="T19" fmla="*/ 275219150 h 47"/>
                <a:gd name="T20" fmla="*/ 142412956 w 181"/>
                <a:gd name="T21" fmla="*/ 275219150 h 47"/>
                <a:gd name="T22" fmla="*/ 142412956 w 181"/>
                <a:gd name="T23" fmla="*/ 275219150 h 47"/>
                <a:gd name="T24" fmla="*/ 142412956 w 181"/>
                <a:gd name="T25" fmla="*/ 275219150 h 47"/>
                <a:gd name="T26" fmla="*/ 142412956 w 181"/>
                <a:gd name="T27" fmla="*/ 275219150 h 47"/>
                <a:gd name="T28" fmla="*/ 142412956 w 181"/>
                <a:gd name="T29" fmla="*/ 275219150 h 47"/>
                <a:gd name="T30" fmla="*/ 142412956 w 181"/>
                <a:gd name="T31" fmla="*/ 275219150 h 47"/>
                <a:gd name="T32" fmla="*/ 142412956 w 181"/>
                <a:gd name="T33" fmla="*/ 275219150 h 47"/>
                <a:gd name="T34" fmla="*/ 142412956 w 181"/>
                <a:gd name="T35" fmla="*/ 275219150 h 47"/>
                <a:gd name="T36" fmla="*/ 142412956 w 181"/>
                <a:gd name="T37" fmla="*/ 275219150 h 47"/>
                <a:gd name="T38" fmla="*/ 33507740 w 181"/>
                <a:gd name="T39" fmla="*/ 116760434 h 47"/>
                <a:gd name="T40" fmla="*/ 1197937106 w 181"/>
                <a:gd name="T41" fmla="*/ 8340237 h 47"/>
                <a:gd name="T42" fmla="*/ 1189560897 w 181"/>
                <a:gd name="T43" fmla="*/ 8340237 h 47"/>
                <a:gd name="T44" fmla="*/ 1047147987 w 181"/>
                <a:gd name="T45" fmla="*/ 116760434 h 47"/>
                <a:gd name="T46" fmla="*/ 1047147987 w 181"/>
                <a:gd name="T47" fmla="*/ 116760434 h 47"/>
                <a:gd name="T48" fmla="*/ 1197937106 w 181"/>
                <a:gd name="T49" fmla="*/ 8340237 h 47"/>
                <a:gd name="T50" fmla="*/ 1516270655 w 181"/>
                <a:gd name="T51" fmla="*/ 0 h 47"/>
                <a:gd name="T52" fmla="*/ 1507894447 w 181"/>
                <a:gd name="T53" fmla="*/ 0 h 47"/>
                <a:gd name="T54" fmla="*/ 1474383824 w 181"/>
                <a:gd name="T55" fmla="*/ 33360948 h 47"/>
                <a:gd name="T56" fmla="*/ 1516270655 w 181"/>
                <a:gd name="T57" fmla="*/ 0 h 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
                <a:gd name="T88" fmla="*/ 0 h 47"/>
                <a:gd name="T89" fmla="*/ 181 w 181"/>
                <a:gd name="T90" fmla="*/ 47 h 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 h="47">
                  <a:moveTo>
                    <a:pt x="4" y="14"/>
                  </a:moveTo>
                  <a:cubicBezTo>
                    <a:pt x="3" y="15"/>
                    <a:pt x="2" y="16"/>
                    <a:pt x="0" y="16"/>
                  </a:cubicBezTo>
                  <a:cubicBezTo>
                    <a:pt x="0" y="17"/>
                    <a:pt x="0" y="17"/>
                    <a:pt x="0" y="17"/>
                  </a:cubicBezTo>
                  <a:cubicBezTo>
                    <a:pt x="2" y="25"/>
                    <a:pt x="7" y="32"/>
                    <a:pt x="13" y="37"/>
                  </a:cubicBezTo>
                  <a:cubicBezTo>
                    <a:pt x="21" y="44"/>
                    <a:pt x="31" y="47"/>
                    <a:pt x="43" y="47"/>
                  </a:cubicBezTo>
                  <a:cubicBezTo>
                    <a:pt x="59" y="47"/>
                    <a:pt x="79" y="41"/>
                    <a:pt x="99" y="31"/>
                  </a:cubicBezTo>
                  <a:cubicBezTo>
                    <a:pt x="99" y="30"/>
                    <a:pt x="98" y="30"/>
                    <a:pt x="98" y="29"/>
                  </a:cubicBezTo>
                  <a:cubicBezTo>
                    <a:pt x="79" y="38"/>
                    <a:pt x="62" y="43"/>
                    <a:pt x="47" y="43"/>
                  </a:cubicBezTo>
                  <a:cubicBezTo>
                    <a:pt x="35" y="43"/>
                    <a:pt x="25" y="40"/>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1" y="28"/>
                    <a:pt x="7" y="22"/>
                    <a:pt x="4" y="14"/>
                  </a:cubicBezTo>
                  <a:moveTo>
                    <a:pt x="143" y="1"/>
                  </a:moveTo>
                  <a:cubicBezTo>
                    <a:pt x="143" y="1"/>
                    <a:pt x="142" y="1"/>
                    <a:pt x="142" y="1"/>
                  </a:cubicBezTo>
                  <a:cubicBezTo>
                    <a:pt x="136" y="6"/>
                    <a:pt x="131" y="10"/>
                    <a:pt x="125" y="14"/>
                  </a:cubicBezTo>
                  <a:cubicBezTo>
                    <a:pt x="125" y="14"/>
                    <a:pt x="125" y="14"/>
                    <a:pt x="125" y="14"/>
                  </a:cubicBezTo>
                  <a:cubicBezTo>
                    <a:pt x="131" y="10"/>
                    <a:pt x="137" y="6"/>
                    <a:pt x="143" y="1"/>
                  </a:cubicBezTo>
                  <a:moveTo>
                    <a:pt x="181" y="0"/>
                  </a:moveTo>
                  <a:cubicBezTo>
                    <a:pt x="180" y="0"/>
                    <a:pt x="180" y="0"/>
                    <a:pt x="180" y="0"/>
                  </a:cubicBezTo>
                  <a:cubicBezTo>
                    <a:pt x="179" y="1"/>
                    <a:pt x="177" y="3"/>
                    <a:pt x="176" y="4"/>
                  </a:cubicBezTo>
                  <a:cubicBezTo>
                    <a:pt x="177" y="3"/>
                    <a:pt x="179" y="1"/>
                    <a:pt x="181" y="0"/>
                  </a:cubicBezTo>
                </a:path>
              </a:pathLst>
            </a:custGeom>
            <a:solidFill>
              <a:srgbClr val="F2E5DA"/>
            </a:solidFill>
            <a:ln w="9525">
              <a:noFill/>
              <a:round/>
              <a:headEnd/>
              <a:tailEnd/>
            </a:ln>
          </p:spPr>
          <p:txBody>
            <a:bodyPr anchor="ctr"/>
            <a:lstStyle/>
            <a:p>
              <a:endParaRPr lang="zh-TW" altLang="en-US"/>
            </a:p>
          </p:txBody>
        </p:sp>
        <p:sp>
          <p:nvSpPr>
            <p:cNvPr id="25644" name="îSļîḍé"/>
            <p:cNvSpPr>
              <a:spLocks/>
            </p:cNvSpPr>
            <p:nvPr/>
          </p:nvSpPr>
          <p:spPr bwMode="auto">
            <a:xfrm>
              <a:off x="1236768" y="5220561"/>
              <a:ext cx="586978" cy="230981"/>
            </a:xfrm>
            <a:custGeom>
              <a:avLst/>
              <a:gdLst>
                <a:gd name="T0" fmla="*/ 192300387 w 203"/>
                <a:gd name="T1" fmla="*/ 141715496 h 80"/>
                <a:gd name="T2" fmla="*/ 91970484 w 203"/>
                <a:gd name="T3" fmla="*/ 158389431 h 80"/>
                <a:gd name="T4" fmla="*/ 8362268 w 203"/>
                <a:gd name="T5" fmla="*/ 141715496 h 80"/>
                <a:gd name="T6" fmla="*/ 158857063 w 203"/>
                <a:gd name="T7" fmla="*/ 566867760 h 80"/>
                <a:gd name="T8" fmla="*/ 167216437 w 203"/>
                <a:gd name="T9" fmla="*/ 566867760 h 80"/>
                <a:gd name="T10" fmla="*/ 167216437 w 203"/>
                <a:gd name="T11" fmla="*/ 566867760 h 80"/>
                <a:gd name="T12" fmla="*/ 167216437 w 203"/>
                <a:gd name="T13" fmla="*/ 566867760 h 80"/>
                <a:gd name="T14" fmla="*/ 167216437 w 203"/>
                <a:gd name="T15" fmla="*/ 566867760 h 80"/>
                <a:gd name="T16" fmla="*/ 167216437 w 203"/>
                <a:gd name="T17" fmla="*/ 566867760 h 80"/>
                <a:gd name="T18" fmla="*/ 183938076 w 203"/>
                <a:gd name="T19" fmla="*/ 583538807 h 80"/>
                <a:gd name="T20" fmla="*/ 183938076 w 203"/>
                <a:gd name="T21" fmla="*/ 583538807 h 80"/>
                <a:gd name="T22" fmla="*/ 183938076 w 203"/>
                <a:gd name="T23" fmla="*/ 583538807 h 80"/>
                <a:gd name="T24" fmla="*/ 468208969 w 203"/>
                <a:gd name="T25" fmla="*/ 666902706 h 80"/>
                <a:gd name="T26" fmla="*/ 1162161513 w 203"/>
                <a:gd name="T27" fmla="*/ 425149421 h 80"/>
                <a:gd name="T28" fmla="*/ 1020026134 w 203"/>
                <a:gd name="T29" fmla="*/ 258424422 h 80"/>
                <a:gd name="T30" fmla="*/ 551817165 w 203"/>
                <a:gd name="T31" fmla="*/ 391804440 h 80"/>
                <a:gd name="T32" fmla="*/ 300992487 w 203"/>
                <a:gd name="T33" fmla="*/ 308443338 h 80"/>
                <a:gd name="T34" fmla="*/ 192300387 w 203"/>
                <a:gd name="T35" fmla="*/ 141715496 h 80"/>
                <a:gd name="T36" fmla="*/ 1697257220 w 203"/>
                <a:gd name="T37" fmla="*/ 0 h 80"/>
                <a:gd name="T38" fmla="*/ 1387905088 w 203"/>
                <a:gd name="T39" fmla="*/ 8335526 h 80"/>
                <a:gd name="T40" fmla="*/ 1237410335 w 203"/>
                <a:gd name="T41" fmla="*/ 116708925 h 80"/>
                <a:gd name="T42" fmla="*/ 1387905088 w 203"/>
                <a:gd name="T43" fmla="*/ 266759945 h 80"/>
                <a:gd name="T44" fmla="*/ 1387905088 w 203"/>
                <a:gd name="T45" fmla="*/ 266759945 h 80"/>
                <a:gd name="T46" fmla="*/ 1387905088 w 203"/>
                <a:gd name="T47" fmla="*/ 266759945 h 80"/>
                <a:gd name="T48" fmla="*/ 1655451676 w 203"/>
                <a:gd name="T49" fmla="*/ 41680517 h 80"/>
                <a:gd name="T50" fmla="*/ 1663813942 w 203"/>
                <a:gd name="T51" fmla="*/ 33344993 h 80"/>
                <a:gd name="T52" fmla="*/ 1697257220 w 203"/>
                <a:gd name="T53" fmla="*/ 0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3"/>
                <a:gd name="T82" fmla="*/ 0 h 80"/>
                <a:gd name="T83" fmla="*/ 203 w 203"/>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3" h="80">
                  <a:moveTo>
                    <a:pt x="23" y="17"/>
                  </a:moveTo>
                  <a:cubicBezTo>
                    <a:pt x="19" y="18"/>
                    <a:pt x="15" y="19"/>
                    <a:pt x="11" y="19"/>
                  </a:cubicBezTo>
                  <a:cubicBezTo>
                    <a:pt x="8" y="19"/>
                    <a:pt x="4" y="18"/>
                    <a:pt x="1" y="17"/>
                  </a:cubicBezTo>
                  <a:cubicBezTo>
                    <a:pt x="0" y="39"/>
                    <a:pt x="6" y="57"/>
                    <a:pt x="19" y="68"/>
                  </a:cubicBezTo>
                  <a:cubicBezTo>
                    <a:pt x="19" y="68"/>
                    <a:pt x="19" y="68"/>
                    <a:pt x="20" y="68"/>
                  </a:cubicBezTo>
                  <a:cubicBezTo>
                    <a:pt x="20" y="68"/>
                    <a:pt x="20" y="68"/>
                    <a:pt x="20" y="68"/>
                  </a:cubicBezTo>
                  <a:cubicBezTo>
                    <a:pt x="20" y="68"/>
                    <a:pt x="20" y="68"/>
                    <a:pt x="20" y="68"/>
                  </a:cubicBezTo>
                  <a:cubicBezTo>
                    <a:pt x="20" y="68"/>
                    <a:pt x="20" y="68"/>
                    <a:pt x="20" y="68"/>
                  </a:cubicBezTo>
                  <a:cubicBezTo>
                    <a:pt x="20" y="68"/>
                    <a:pt x="20" y="68"/>
                    <a:pt x="20" y="68"/>
                  </a:cubicBezTo>
                  <a:cubicBezTo>
                    <a:pt x="20" y="69"/>
                    <a:pt x="21" y="70"/>
                    <a:pt x="22" y="70"/>
                  </a:cubicBezTo>
                  <a:cubicBezTo>
                    <a:pt x="22" y="70"/>
                    <a:pt x="22" y="70"/>
                    <a:pt x="22" y="70"/>
                  </a:cubicBezTo>
                  <a:cubicBezTo>
                    <a:pt x="22" y="70"/>
                    <a:pt x="22" y="70"/>
                    <a:pt x="22" y="70"/>
                  </a:cubicBezTo>
                  <a:cubicBezTo>
                    <a:pt x="31" y="77"/>
                    <a:pt x="42" y="80"/>
                    <a:pt x="56" y="80"/>
                  </a:cubicBezTo>
                  <a:cubicBezTo>
                    <a:pt x="79" y="80"/>
                    <a:pt x="108" y="70"/>
                    <a:pt x="139" y="51"/>
                  </a:cubicBezTo>
                  <a:cubicBezTo>
                    <a:pt x="133" y="44"/>
                    <a:pt x="128" y="38"/>
                    <a:pt x="122" y="31"/>
                  </a:cubicBezTo>
                  <a:cubicBezTo>
                    <a:pt x="102" y="41"/>
                    <a:pt x="82" y="47"/>
                    <a:pt x="66" y="47"/>
                  </a:cubicBezTo>
                  <a:cubicBezTo>
                    <a:pt x="54" y="47"/>
                    <a:pt x="44" y="44"/>
                    <a:pt x="36" y="37"/>
                  </a:cubicBezTo>
                  <a:cubicBezTo>
                    <a:pt x="30" y="32"/>
                    <a:pt x="25" y="25"/>
                    <a:pt x="23" y="17"/>
                  </a:cubicBezTo>
                  <a:moveTo>
                    <a:pt x="203" y="0"/>
                  </a:moveTo>
                  <a:cubicBezTo>
                    <a:pt x="191" y="1"/>
                    <a:pt x="179" y="1"/>
                    <a:pt x="166" y="1"/>
                  </a:cubicBezTo>
                  <a:cubicBezTo>
                    <a:pt x="160" y="6"/>
                    <a:pt x="154" y="10"/>
                    <a:pt x="148" y="14"/>
                  </a:cubicBezTo>
                  <a:cubicBezTo>
                    <a:pt x="154" y="21"/>
                    <a:pt x="160" y="27"/>
                    <a:pt x="166" y="32"/>
                  </a:cubicBezTo>
                  <a:cubicBezTo>
                    <a:pt x="166" y="32"/>
                    <a:pt x="166" y="32"/>
                    <a:pt x="166" y="32"/>
                  </a:cubicBezTo>
                  <a:cubicBezTo>
                    <a:pt x="166" y="32"/>
                    <a:pt x="166" y="32"/>
                    <a:pt x="166" y="32"/>
                  </a:cubicBezTo>
                  <a:cubicBezTo>
                    <a:pt x="176" y="24"/>
                    <a:pt x="187" y="15"/>
                    <a:pt x="198" y="5"/>
                  </a:cubicBezTo>
                  <a:cubicBezTo>
                    <a:pt x="198" y="5"/>
                    <a:pt x="198" y="4"/>
                    <a:pt x="199" y="4"/>
                  </a:cubicBezTo>
                  <a:cubicBezTo>
                    <a:pt x="200" y="3"/>
                    <a:pt x="202" y="1"/>
                    <a:pt x="203" y="0"/>
                  </a:cubicBezTo>
                </a:path>
              </a:pathLst>
            </a:custGeom>
            <a:solidFill>
              <a:srgbClr val="2A9A70"/>
            </a:solidFill>
            <a:ln w="9525">
              <a:noFill/>
              <a:round/>
              <a:headEnd/>
              <a:tailEnd/>
            </a:ln>
          </p:spPr>
          <p:txBody>
            <a:bodyPr anchor="ctr"/>
            <a:lstStyle/>
            <a:p>
              <a:endParaRPr lang="zh-TW" altLang="en-US"/>
            </a:p>
          </p:txBody>
        </p:sp>
        <p:sp>
          <p:nvSpPr>
            <p:cNvPr id="25645" name="îṡḻíďe"/>
            <p:cNvSpPr>
              <a:spLocks/>
            </p:cNvSpPr>
            <p:nvPr/>
          </p:nvSpPr>
          <p:spPr bwMode="auto">
            <a:xfrm>
              <a:off x="1613005" y="5220561"/>
              <a:ext cx="315516" cy="198834"/>
            </a:xfrm>
            <a:custGeom>
              <a:avLst/>
              <a:gdLst>
                <a:gd name="T0" fmla="*/ 0 w 109"/>
                <a:gd name="T1" fmla="*/ 0 h 69"/>
                <a:gd name="T2" fmla="*/ 796000693 w 109"/>
                <a:gd name="T3" fmla="*/ 572970355 h 69"/>
                <a:gd name="T4" fmla="*/ 913306035 w 109"/>
                <a:gd name="T5" fmla="*/ 556363401 h 69"/>
                <a:gd name="T6" fmla="*/ 904926048 w 109"/>
                <a:gd name="T7" fmla="*/ 531451529 h 69"/>
                <a:gd name="T8" fmla="*/ 829517745 w 109"/>
                <a:gd name="T9" fmla="*/ 539753565 h 69"/>
                <a:gd name="T10" fmla="*/ 301641986 w 109"/>
                <a:gd name="T11" fmla="*/ 265725764 h 69"/>
                <a:gd name="T12" fmla="*/ 150822440 w 109"/>
                <a:gd name="T13" fmla="*/ 116254487 h 69"/>
                <a:gd name="T14" fmla="*/ 150822440 w 109"/>
                <a:gd name="T15" fmla="*/ 116254487 h 69"/>
                <a:gd name="T16" fmla="*/ 58651246 w 109"/>
                <a:gd name="T17" fmla="*/ 0 h 69"/>
                <a:gd name="T18" fmla="*/ 0 w 109"/>
                <a:gd name="T19" fmla="*/ 0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69"/>
                <a:gd name="T32" fmla="*/ 109 w 109"/>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69">
                  <a:moveTo>
                    <a:pt x="0" y="0"/>
                  </a:moveTo>
                  <a:cubicBezTo>
                    <a:pt x="31" y="43"/>
                    <a:pt x="67" y="69"/>
                    <a:pt x="95" y="69"/>
                  </a:cubicBezTo>
                  <a:cubicBezTo>
                    <a:pt x="100" y="69"/>
                    <a:pt x="104" y="68"/>
                    <a:pt x="109" y="67"/>
                  </a:cubicBezTo>
                  <a:cubicBezTo>
                    <a:pt x="108" y="64"/>
                    <a:pt x="108" y="64"/>
                    <a:pt x="108" y="64"/>
                  </a:cubicBezTo>
                  <a:cubicBezTo>
                    <a:pt x="105" y="65"/>
                    <a:pt x="102" y="65"/>
                    <a:pt x="99" y="65"/>
                  </a:cubicBezTo>
                  <a:cubicBezTo>
                    <a:pt x="80" y="65"/>
                    <a:pt x="58" y="53"/>
                    <a:pt x="36" y="32"/>
                  </a:cubicBezTo>
                  <a:cubicBezTo>
                    <a:pt x="30" y="27"/>
                    <a:pt x="24" y="21"/>
                    <a:pt x="18" y="14"/>
                  </a:cubicBezTo>
                  <a:cubicBezTo>
                    <a:pt x="18" y="14"/>
                    <a:pt x="18" y="14"/>
                    <a:pt x="18" y="14"/>
                  </a:cubicBezTo>
                  <a:cubicBezTo>
                    <a:pt x="14" y="9"/>
                    <a:pt x="10" y="5"/>
                    <a:pt x="7" y="0"/>
                  </a:cubicBezTo>
                  <a:cubicBezTo>
                    <a:pt x="4" y="0"/>
                    <a:pt x="2" y="0"/>
                    <a:pt x="0" y="0"/>
                  </a:cubicBezTo>
                </a:path>
              </a:pathLst>
            </a:custGeom>
            <a:solidFill>
              <a:srgbClr val="F2E5DA"/>
            </a:solidFill>
            <a:ln w="9525">
              <a:noFill/>
              <a:round/>
              <a:headEnd/>
              <a:tailEnd/>
            </a:ln>
          </p:spPr>
          <p:txBody>
            <a:bodyPr anchor="ctr"/>
            <a:lstStyle/>
            <a:p>
              <a:endParaRPr lang="zh-TW" altLang="en-US"/>
            </a:p>
          </p:txBody>
        </p:sp>
        <p:sp>
          <p:nvSpPr>
            <p:cNvPr id="25646" name="isḻiḋe"/>
            <p:cNvSpPr>
              <a:spLocks/>
            </p:cNvSpPr>
            <p:nvPr/>
          </p:nvSpPr>
          <p:spPr bwMode="auto">
            <a:xfrm>
              <a:off x="1520137" y="5208655"/>
              <a:ext cx="448866" cy="313134"/>
            </a:xfrm>
            <a:custGeom>
              <a:avLst/>
              <a:gdLst>
                <a:gd name="T0" fmla="*/ 0 w 155"/>
                <a:gd name="T1" fmla="*/ 0 h 108"/>
                <a:gd name="T2" fmla="*/ 192884975 w 155"/>
                <a:gd name="T3" fmla="*/ 277413541 h 108"/>
                <a:gd name="T4" fmla="*/ 192884975 w 155"/>
                <a:gd name="T5" fmla="*/ 277413541 h 108"/>
                <a:gd name="T6" fmla="*/ 192884975 w 155"/>
                <a:gd name="T7" fmla="*/ 277413541 h 108"/>
                <a:gd name="T8" fmla="*/ 201271526 w 155"/>
                <a:gd name="T9" fmla="*/ 294227093 h 108"/>
                <a:gd name="T10" fmla="*/ 343837103 w 155"/>
                <a:gd name="T11" fmla="*/ 462353999 h 108"/>
                <a:gd name="T12" fmla="*/ 343837103 w 155"/>
                <a:gd name="T13" fmla="*/ 462353999 h 108"/>
                <a:gd name="T14" fmla="*/ 1098603808 w 155"/>
                <a:gd name="T15" fmla="*/ 907897346 h 108"/>
                <a:gd name="T16" fmla="*/ 1249558833 w 155"/>
                <a:gd name="T17" fmla="*/ 882678469 h 108"/>
                <a:gd name="T18" fmla="*/ 1249558833 w 155"/>
                <a:gd name="T19" fmla="*/ 882678469 h 108"/>
                <a:gd name="T20" fmla="*/ 1249558833 w 155"/>
                <a:gd name="T21" fmla="*/ 882678469 h 108"/>
                <a:gd name="T22" fmla="*/ 1266329039 w 155"/>
                <a:gd name="T23" fmla="*/ 874270243 h 108"/>
                <a:gd name="T24" fmla="*/ 1266329039 w 155"/>
                <a:gd name="T25" fmla="*/ 874270243 h 108"/>
                <a:gd name="T26" fmla="*/ 1266329039 w 155"/>
                <a:gd name="T27" fmla="*/ 874270243 h 108"/>
                <a:gd name="T28" fmla="*/ 1266329039 w 155"/>
                <a:gd name="T29" fmla="*/ 874270243 h 108"/>
                <a:gd name="T30" fmla="*/ 1266329039 w 155"/>
                <a:gd name="T31" fmla="*/ 874270243 h 108"/>
                <a:gd name="T32" fmla="*/ 1266329039 w 155"/>
                <a:gd name="T33" fmla="*/ 874270243 h 108"/>
                <a:gd name="T34" fmla="*/ 1299875243 w 155"/>
                <a:gd name="T35" fmla="*/ 857459591 h 108"/>
                <a:gd name="T36" fmla="*/ 1182466424 w 155"/>
                <a:gd name="T37" fmla="*/ 596859511 h 108"/>
                <a:gd name="T38" fmla="*/ 1065057604 w 155"/>
                <a:gd name="T39" fmla="*/ 613670163 h 108"/>
                <a:gd name="T40" fmla="*/ 268361039 w 155"/>
                <a:gd name="T41" fmla="*/ 33627114 h 108"/>
                <a:gd name="T42" fmla="*/ 0 w 155"/>
                <a:gd name="T43" fmla="*/ 0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5"/>
                <a:gd name="T67" fmla="*/ 0 h 108"/>
                <a:gd name="T68" fmla="*/ 155 w 155"/>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5" h="108">
                  <a:moveTo>
                    <a:pt x="0" y="0"/>
                  </a:moveTo>
                  <a:cubicBezTo>
                    <a:pt x="8" y="12"/>
                    <a:pt x="15" y="23"/>
                    <a:pt x="23" y="33"/>
                  </a:cubicBezTo>
                  <a:cubicBezTo>
                    <a:pt x="23" y="33"/>
                    <a:pt x="23" y="33"/>
                    <a:pt x="23" y="33"/>
                  </a:cubicBezTo>
                  <a:cubicBezTo>
                    <a:pt x="23" y="33"/>
                    <a:pt x="23" y="33"/>
                    <a:pt x="23" y="33"/>
                  </a:cubicBezTo>
                  <a:cubicBezTo>
                    <a:pt x="23" y="34"/>
                    <a:pt x="24" y="34"/>
                    <a:pt x="24" y="35"/>
                  </a:cubicBezTo>
                  <a:cubicBezTo>
                    <a:pt x="30" y="42"/>
                    <a:pt x="35" y="48"/>
                    <a:pt x="41" y="55"/>
                  </a:cubicBezTo>
                  <a:cubicBezTo>
                    <a:pt x="41" y="55"/>
                    <a:pt x="41" y="55"/>
                    <a:pt x="41" y="55"/>
                  </a:cubicBezTo>
                  <a:cubicBezTo>
                    <a:pt x="72" y="88"/>
                    <a:pt x="104" y="108"/>
                    <a:pt x="131" y="108"/>
                  </a:cubicBezTo>
                  <a:cubicBezTo>
                    <a:pt x="137" y="108"/>
                    <a:pt x="143" y="107"/>
                    <a:pt x="149" y="105"/>
                  </a:cubicBezTo>
                  <a:cubicBezTo>
                    <a:pt x="149" y="105"/>
                    <a:pt x="149" y="105"/>
                    <a:pt x="149" y="105"/>
                  </a:cubicBezTo>
                  <a:cubicBezTo>
                    <a:pt x="149" y="105"/>
                    <a:pt x="149" y="105"/>
                    <a:pt x="149" y="105"/>
                  </a:cubicBezTo>
                  <a:cubicBezTo>
                    <a:pt x="150" y="105"/>
                    <a:pt x="151" y="104"/>
                    <a:pt x="151" y="104"/>
                  </a:cubicBezTo>
                  <a:cubicBezTo>
                    <a:pt x="151" y="104"/>
                    <a:pt x="151" y="104"/>
                    <a:pt x="151" y="104"/>
                  </a:cubicBezTo>
                  <a:cubicBezTo>
                    <a:pt x="151" y="104"/>
                    <a:pt x="151" y="104"/>
                    <a:pt x="151" y="104"/>
                  </a:cubicBezTo>
                  <a:cubicBezTo>
                    <a:pt x="151" y="104"/>
                    <a:pt x="151" y="104"/>
                    <a:pt x="151" y="104"/>
                  </a:cubicBezTo>
                  <a:cubicBezTo>
                    <a:pt x="151" y="104"/>
                    <a:pt x="151" y="104"/>
                    <a:pt x="151" y="104"/>
                  </a:cubicBezTo>
                  <a:cubicBezTo>
                    <a:pt x="151" y="104"/>
                    <a:pt x="151" y="104"/>
                    <a:pt x="151" y="104"/>
                  </a:cubicBezTo>
                  <a:cubicBezTo>
                    <a:pt x="153" y="103"/>
                    <a:pt x="154" y="103"/>
                    <a:pt x="155" y="102"/>
                  </a:cubicBezTo>
                  <a:cubicBezTo>
                    <a:pt x="141" y="71"/>
                    <a:pt x="141" y="71"/>
                    <a:pt x="141" y="71"/>
                  </a:cubicBezTo>
                  <a:cubicBezTo>
                    <a:pt x="136" y="72"/>
                    <a:pt x="132" y="73"/>
                    <a:pt x="127" y="73"/>
                  </a:cubicBezTo>
                  <a:cubicBezTo>
                    <a:pt x="99" y="73"/>
                    <a:pt x="63" y="47"/>
                    <a:pt x="32" y="4"/>
                  </a:cubicBezTo>
                  <a:cubicBezTo>
                    <a:pt x="21" y="3"/>
                    <a:pt x="10" y="2"/>
                    <a:pt x="0" y="0"/>
                  </a:cubicBezTo>
                </a:path>
              </a:pathLst>
            </a:custGeom>
            <a:solidFill>
              <a:srgbClr val="F2503A"/>
            </a:solidFill>
            <a:ln w="9525">
              <a:noFill/>
              <a:round/>
              <a:headEnd/>
              <a:tailEnd/>
            </a:ln>
          </p:spPr>
          <p:txBody>
            <a:bodyPr anchor="ctr"/>
            <a:lstStyle/>
            <a:p>
              <a:endParaRPr lang="zh-TW" altLang="en-US"/>
            </a:p>
          </p:txBody>
        </p:sp>
        <p:sp>
          <p:nvSpPr>
            <p:cNvPr id="25647" name="îṡliďê"/>
            <p:cNvSpPr>
              <a:spLocks/>
            </p:cNvSpPr>
            <p:nvPr/>
          </p:nvSpPr>
          <p:spPr bwMode="auto">
            <a:xfrm>
              <a:off x="1190334" y="5216989"/>
              <a:ext cx="503634" cy="17859"/>
            </a:xfrm>
            <a:custGeom>
              <a:avLst/>
              <a:gdLst>
                <a:gd name="T0" fmla="*/ 25132497 w 174"/>
                <a:gd name="T1" fmla="*/ 53157320 h 6"/>
                <a:gd name="T2" fmla="*/ 25132497 w 174"/>
                <a:gd name="T3" fmla="*/ 53157320 h 6"/>
                <a:gd name="T4" fmla="*/ 25132497 w 174"/>
                <a:gd name="T5" fmla="*/ 53157320 h 6"/>
                <a:gd name="T6" fmla="*/ 25132497 w 174"/>
                <a:gd name="T7" fmla="*/ 53157320 h 6"/>
                <a:gd name="T8" fmla="*/ 8376533 w 174"/>
                <a:gd name="T9" fmla="*/ 26580148 h 6"/>
                <a:gd name="T10" fmla="*/ 8376533 w 174"/>
                <a:gd name="T11" fmla="*/ 26580148 h 6"/>
                <a:gd name="T12" fmla="*/ 8376533 w 174"/>
                <a:gd name="T13" fmla="*/ 26580148 h 6"/>
                <a:gd name="T14" fmla="*/ 8376533 w 174"/>
                <a:gd name="T15" fmla="*/ 26580148 h 6"/>
                <a:gd name="T16" fmla="*/ 8376533 w 174"/>
                <a:gd name="T17" fmla="*/ 26580148 h 6"/>
                <a:gd name="T18" fmla="*/ 8376533 w 174"/>
                <a:gd name="T19" fmla="*/ 26580148 h 6"/>
                <a:gd name="T20" fmla="*/ 8376533 w 174"/>
                <a:gd name="T21" fmla="*/ 26580148 h 6"/>
                <a:gd name="T22" fmla="*/ 8376533 w 174"/>
                <a:gd name="T23" fmla="*/ 26580148 h 6"/>
                <a:gd name="T24" fmla="*/ 8376533 w 174"/>
                <a:gd name="T25" fmla="*/ 26580148 h 6"/>
                <a:gd name="T26" fmla="*/ 8376533 w 174"/>
                <a:gd name="T27" fmla="*/ 26580148 h 6"/>
                <a:gd name="T28" fmla="*/ 8376533 w 174"/>
                <a:gd name="T29" fmla="*/ 26580148 h 6"/>
                <a:gd name="T30" fmla="*/ 1457742413 w 174"/>
                <a:gd name="T31" fmla="*/ 17719105 h 6"/>
                <a:gd name="T32" fmla="*/ 1449365883 w 174"/>
                <a:gd name="T33" fmla="*/ 17719105 h 6"/>
                <a:gd name="T34" fmla="*/ 1449365883 w 174"/>
                <a:gd name="T35" fmla="*/ 17719105 h 6"/>
                <a:gd name="T36" fmla="*/ 1449365883 w 174"/>
                <a:gd name="T37" fmla="*/ 17719105 h 6"/>
                <a:gd name="T38" fmla="*/ 8376533 w 174"/>
                <a:gd name="T39" fmla="*/ 17719105 h 6"/>
                <a:gd name="T40" fmla="*/ 8376533 w 174"/>
                <a:gd name="T41" fmla="*/ 17719105 h 6"/>
                <a:gd name="T42" fmla="*/ 8376533 w 174"/>
                <a:gd name="T43" fmla="*/ 17719105 h 6"/>
                <a:gd name="T44" fmla="*/ 8376533 w 174"/>
                <a:gd name="T45" fmla="*/ 8861041 h 6"/>
                <a:gd name="T46" fmla="*/ 8376533 w 174"/>
                <a:gd name="T47" fmla="*/ 8861041 h 6"/>
                <a:gd name="T48" fmla="*/ 8376533 w 174"/>
                <a:gd name="T49" fmla="*/ 8861041 h 6"/>
                <a:gd name="T50" fmla="*/ 0 w 174"/>
                <a:gd name="T51" fmla="*/ 8861041 h 6"/>
                <a:gd name="T52" fmla="*/ 0 w 174"/>
                <a:gd name="T53" fmla="*/ 8861041 h 6"/>
                <a:gd name="T54" fmla="*/ 0 w 174"/>
                <a:gd name="T55" fmla="*/ 8861041 h 6"/>
                <a:gd name="T56" fmla="*/ 0 w 174"/>
                <a:gd name="T57" fmla="*/ 8861041 h 6"/>
                <a:gd name="T58" fmla="*/ 0 w 174"/>
                <a:gd name="T59" fmla="*/ 8861041 h 6"/>
                <a:gd name="T60" fmla="*/ 0 w 174"/>
                <a:gd name="T61" fmla="*/ 8861041 h 6"/>
                <a:gd name="T62" fmla="*/ 0 w 174"/>
                <a:gd name="T63" fmla="*/ 8861041 h 6"/>
                <a:gd name="T64" fmla="*/ 0 w 174"/>
                <a:gd name="T65" fmla="*/ 8861041 h 6"/>
                <a:gd name="T66" fmla="*/ 0 w 174"/>
                <a:gd name="T67" fmla="*/ 8861041 h 6"/>
                <a:gd name="T68" fmla="*/ 0 w 174"/>
                <a:gd name="T69" fmla="*/ 8861041 h 6"/>
                <a:gd name="T70" fmla="*/ 0 w 174"/>
                <a:gd name="T71" fmla="*/ 8861041 h 6"/>
                <a:gd name="T72" fmla="*/ 0 w 174"/>
                <a:gd name="T73" fmla="*/ 8861041 h 6"/>
                <a:gd name="T74" fmla="*/ 0 w 174"/>
                <a:gd name="T75" fmla="*/ 0 h 6"/>
                <a:gd name="T76" fmla="*/ 0 w 174"/>
                <a:gd name="T77" fmla="*/ 0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6"/>
                <a:gd name="T119" fmla="*/ 174 w 174"/>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6">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1" y="3"/>
                  </a:moveTo>
                  <a:cubicBezTo>
                    <a:pt x="2" y="4"/>
                    <a:pt x="2" y="5"/>
                    <a:pt x="3" y="6"/>
                  </a:cubicBezTo>
                  <a:cubicBezTo>
                    <a:pt x="2" y="5"/>
                    <a:pt x="2" y="4"/>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74" y="2"/>
                  </a:moveTo>
                  <a:cubicBezTo>
                    <a:pt x="174" y="2"/>
                    <a:pt x="174" y="2"/>
                    <a:pt x="174" y="2"/>
                  </a:cubicBezTo>
                  <a:cubicBezTo>
                    <a:pt x="174" y="2"/>
                    <a:pt x="174" y="2"/>
                    <a:pt x="174" y="2"/>
                  </a:cubicBezTo>
                  <a:moveTo>
                    <a:pt x="173" y="2"/>
                  </a:moveTo>
                  <a:cubicBezTo>
                    <a:pt x="173" y="2"/>
                    <a:pt x="174" y="2"/>
                    <a:pt x="174" y="2"/>
                  </a:cubicBezTo>
                  <a:cubicBezTo>
                    <a:pt x="174" y="2"/>
                    <a:pt x="173" y="2"/>
                    <a:pt x="173" y="2"/>
                  </a:cubicBezTo>
                  <a:moveTo>
                    <a:pt x="173" y="2"/>
                  </a:moveTo>
                  <a:cubicBezTo>
                    <a:pt x="173" y="2"/>
                    <a:pt x="173" y="2"/>
                    <a:pt x="173" y="2"/>
                  </a:cubicBezTo>
                  <a:cubicBezTo>
                    <a:pt x="173" y="2"/>
                    <a:pt x="173" y="2"/>
                    <a:pt x="173" y="2"/>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1"/>
                  </a:moveTo>
                  <a:cubicBezTo>
                    <a:pt x="1" y="1"/>
                    <a:pt x="1" y="1"/>
                    <a:pt x="1" y="2"/>
                  </a:cubicBezTo>
                  <a:cubicBezTo>
                    <a:pt x="1" y="1"/>
                    <a:pt x="1" y="1"/>
                    <a:pt x="1" y="1"/>
                  </a:cubicBezTo>
                  <a:moveTo>
                    <a:pt x="0" y="1"/>
                  </a:moveTo>
                  <a:cubicBezTo>
                    <a:pt x="1" y="1"/>
                    <a:pt x="1" y="1"/>
                    <a:pt x="1" y="1"/>
                  </a:cubicBezTo>
                  <a:cubicBezTo>
                    <a:pt x="1" y="1"/>
                    <a:pt x="1"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F2E5DA"/>
            </a:solidFill>
            <a:ln w="9525">
              <a:noFill/>
              <a:round/>
              <a:headEnd/>
              <a:tailEnd/>
            </a:ln>
          </p:spPr>
          <p:txBody>
            <a:bodyPr anchor="ctr"/>
            <a:lstStyle/>
            <a:p>
              <a:endParaRPr lang="zh-TW" altLang="en-US"/>
            </a:p>
          </p:txBody>
        </p:sp>
        <p:sp>
          <p:nvSpPr>
            <p:cNvPr id="25648" name="íṩḻiḋe"/>
            <p:cNvSpPr>
              <a:spLocks/>
            </p:cNvSpPr>
            <p:nvPr/>
          </p:nvSpPr>
          <p:spPr bwMode="auto">
            <a:xfrm>
              <a:off x="1220099" y="5121739"/>
              <a:ext cx="144066" cy="125015"/>
            </a:xfrm>
            <a:custGeom>
              <a:avLst/>
              <a:gdLst>
                <a:gd name="T0" fmla="*/ 373589046 w 50"/>
                <a:gd name="T1" fmla="*/ 143694561 h 43"/>
                <a:gd name="T2" fmla="*/ 323776801 w 50"/>
                <a:gd name="T3" fmla="*/ 363459269 h 43"/>
                <a:gd name="T4" fmla="*/ 415100301 w 50"/>
                <a:gd name="T5" fmla="*/ 160597746 h 43"/>
                <a:gd name="T6" fmla="*/ 373589046 w 50"/>
                <a:gd name="T7" fmla="*/ 143694561 h 43"/>
                <a:gd name="T8" fmla="*/ 16605048 w 50"/>
                <a:gd name="T9" fmla="*/ 0 h 43"/>
                <a:gd name="T10" fmla="*/ 0 w 50"/>
                <a:gd name="T11" fmla="*/ 16906098 h 43"/>
                <a:gd name="T12" fmla="*/ 24906134 w 50"/>
                <a:gd name="T13" fmla="*/ 0 h 43"/>
                <a:gd name="T14" fmla="*/ 16605048 w 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43"/>
                <a:gd name="T26" fmla="*/ 50 w 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43">
                  <a:moveTo>
                    <a:pt x="45" y="17"/>
                  </a:moveTo>
                  <a:cubicBezTo>
                    <a:pt x="47" y="26"/>
                    <a:pt x="45" y="36"/>
                    <a:pt x="39" y="43"/>
                  </a:cubicBezTo>
                  <a:cubicBezTo>
                    <a:pt x="46" y="38"/>
                    <a:pt x="50" y="28"/>
                    <a:pt x="50" y="19"/>
                  </a:cubicBezTo>
                  <a:cubicBezTo>
                    <a:pt x="48" y="18"/>
                    <a:pt x="46" y="18"/>
                    <a:pt x="45" y="17"/>
                  </a:cubicBezTo>
                  <a:moveTo>
                    <a:pt x="2" y="0"/>
                  </a:moveTo>
                  <a:cubicBezTo>
                    <a:pt x="2" y="0"/>
                    <a:pt x="1" y="1"/>
                    <a:pt x="0" y="2"/>
                  </a:cubicBezTo>
                  <a:cubicBezTo>
                    <a:pt x="1" y="1"/>
                    <a:pt x="2" y="1"/>
                    <a:pt x="3" y="0"/>
                  </a:cubicBezTo>
                  <a:cubicBezTo>
                    <a:pt x="3" y="0"/>
                    <a:pt x="3" y="0"/>
                    <a:pt x="2" y="0"/>
                  </a:cubicBezTo>
                </a:path>
              </a:pathLst>
            </a:custGeom>
            <a:solidFill>
              <a:srgbClr val="F2E5DA"/>
            </a:solidFill>
            <a:ln w="9525">
              <a:noFill/>
              <a:round/>
              <a:headEnd/>
              <a:tailEnd/>
            </a:ln>
          </p:spPr>
          <p:txBody>
            <a:bodyPr anchor="ctr"/>
            <a:lstStyle/>
            <a:p>
              <a:endParaRPr lang="zh-TW" altLang="en-US"/>
            </a:p>
          </p:txBody>
        </p:sp>
        <p:sp>
          <p:nvSpPr>
            <p:cNvPr id="25649" name="işľíďe"/>
            <p:cNvSpPr>
              <a:spLocks/>
            </p:cNvSpPr>
            <p:nvPr/>
          </p:nvSpPr>
          <p:spPr bwMode="auto">
            <a:xfrm>
              <a:off x="1179618" y="5121739"/>
              <a:ext cx="176212" cy="153590"/>
            </a:xfrm>
            <a:custGeom>
              <a:avLst/>
              <a:gdLst>
                <a:gd name="T0" fmla="*/ 141859336 w 61"/>
                <a:gd name="T1" fmla="*/ 0 h 53"/>
                <a:gd name="T2" fmla="*/ 116825683 w 61"/>
                <a:gd name="T3" fmla="*/ 16796371 h 53"/>
                <a:gd name="T4" fmla="*/ 116825683 w 61"/>
                <a:gd name="T5" fmla="*/ 16796371 h 53"/>
                <a:gd name="T6" fmla="*/ 33379178 w 61"/>
                <a:gd name="T7" fmla="*/ 277134329 h 53"/>
                <a:gd name="T8" fmla="*/ 33379178 w 61"/>
                <a:gd name="T9" fmla="*/ 277134329 h 53"/>
                <a:gd name="T10" fmla="*/ 33379178 w 61"/>
                <a:gd name="T11" fmla="*/ 285529614 h 53"/>
                <a:gd name="T12" fmla="*/ 33379178 w 61"/>
                <a:gd name="T13" fmla="*/ 285529614 h 53"/>
                <a:gd name="T14" fmla="*/ 33379178 w 61"/>
                <a:gd name="T15" fmla="*/ 285529614 h 53"/>
                <a:gd name="T16" fmla="*/ 33379178 w 61"/>
                <a:gd name="T17" fmla="*/ 285529614 h 53"/>
                <a:gd name="T18" fmla="*/ 33379178 w 61"/>
                <a:gd name="T19" fmla="*/ 285529614 h 53"/>
                <a:gd name="T20" fmla="*/ 33379178 w 61"/>
                <a:gd name="T21" fmla="*/ 285529614 h 53"/>
                <a:gd name="T22" fmla="*/ 33379178 w 61"/>
                <a:gd name="T23" fmla="*/ 285529614 h 53"/>
                <a:gd name="T24" fmla="*/ 33379178 w 61"/>
                <a:gd name="T25" fmla="*/ 285529614 h 53"/>
                <a:gd name="T26" fmla="*/ 33379178 w 61"/>
                <a:gd name="T27" fmla="*/ 285529614 h 53"/>
                <a:gd name="T28" fmla="*/ 33379178 w 61"/>
                <a:gd name="T29" fmla="*/ 285529614 h 53"/>
                <a:gd name="T30" fmla="*/ 33379178 w 61"/>
                <a:gd name="T31" fmla="*/ 285529614 h 53"/>
                <a:gd name="T32" fmla="*/ 33379178 w 61"/>
                <a:gd name="T33" fmla="*/ 285529614 h 53"/>
                <a:gd name="T34" fmla="*/ 33379178 w 61"/>
                <a:gd name="T35" fmla="*/ 285529614 h 53"/>
                <a:gd name="T36" fmla="*/ 33379178 w 61"/>
                <a:gd name="T37" fmla="*/ 285529614 h 53"/>
                <a:gd name="T38" fmla="*/ 33379178 w 61"/>
                <a:gd name="T39" fmla="*/ 285529614 h 53"/>
                <a:gd name="T40" fmla="*/ 33379178 w 61"/>
                <a:gd name="T41" fmla="*/ 285529614 h 53"/>
                <a:gd name="T42" fmla="*/ 33379178 w 61"/>
                <a:gd name="T43" fmla="*/ 285529614 h 53"/>
                <a:gd name="T44" fmla="*/ 41724691 w 61"/>
                <a:gd name="T45" fmla="*/ 285529614 h 53"/>
                <a:gd name="T46" fmla="*/ 41724691 w 61"/>
                <a:gd name="T47" fmla="*/ 285529614 h 53"/>
                <a:gd name="T48" fmla="*/ 41724691 w 61"/>
                <a:gd name="T49" fmla="*/ 293927797 h 53"/>
                <a:gd name="T50" fmla="*/ 41724691 w 61"/>
                <a:gd name="T51" fmla="*/ 293927797 h 53"/>
                <a:gd name="T52" fmla="*/ 41724691 w 61"/>
                <a:gd name="T53" fmla="*/ 293927797 h 53"/>
                <a:gd name="T54" fmla="*/ 41724691 w 61"/>
                <a:gd name="T55" fmla="*/ 293927797 h 53"/>
                <a:gd name="T56" fmla="*/ 41724691 w 61"/>
                <a:gd name="T57" fmla="*/ 302325980 h 53"/>
                <a:gd name="T58" fmla="*/ 41724691 w 61"/>
                <a:gd name="T59" fmla="*/ 302325980 h 53"/>
                <a:gd name="T60" fmla="*/ 41724691 w 61"/>
                <a:gd name="T61" fmla="*/ 302325980 h 53"/>
                <a:gd name="T62" fmla="*/ 41724691 w 61"/>
                <a:gd name="T63" fmla="*/ 302325980 h 53"/>
                <a:gd name="T64" fmla="*/ 41724691 w 61"/>
                <a:gd name="T65" fmla="*/ 302325980 h 53"/>
                <a:gd name="T66" fmla="*/ 41724691 w 61"/>
                <a:gd name="T67" fmla="*/ 302325980 h 53"/>
                <a:gd name="T68" fmla="*/ 41724691 w 61"/>
                <a:gd name="T69" fmla="*/ 302325980 h 53"/>
                <a:gd name="T70" fmla="*/ 41724691 w 61"/>
                <a:gd name="T71" fmla="*/ 302325980 h 53"/>
                <a:gd name="T72" fmla="*/ 41724691 w 61"/>
                <a:gd name="T73" fmla="*/ 302325980 h 53"/>
                <a:gd name="T74" fmla="*/ 41724691 w 61"/>
                <a:gd name="T75" fmla="*/ 302325980 h 53"/>
                <a:gd name="T76" fmla="*/ 41724691 w 61"/>
                <a:gd name="T77" fmla="*/ 302325980 h 53"/>
                <a:gd name="T78" fmla="*/ 41724691 w 61"/>
                <a:gd name="T79" fmla="*/ 302325980 h 53"/>
                <a:gd name="T80" fmla="*/ 41724691 w 61"/>
                <a:gd name="T81" fmla="*/ 302325980 h 53"/>
                <a:gd name="T82" fmla="*/ 41724691 w 61"/>
                <a:gd name="T83" fmla="*/ 302325980 h 53"/>
                <a:gd name="T84" fmla="*/ 41724691 w 61"/>
                <a:gd name="T85" fmla="*/ 302325980 h 53"/>
                <a:gd name="T86" fmla="*/ 41724691 w 61"/>
                <a:gd name="T87" fmla="*/ 302325980 h 53"/>
                <a:gd name="T88" fmla="*/ 41724691 w 61"/>
                <a:gd name="T89" fmla="*/ 302325980 h 53"/>
                <a:gd name="T90" fmla="*/ 58412842 w 61"/>
                <a:gd name="T91" fmla="*/ 327520529 h 53"/>
                <a:gd name="T92" fmla="*/ 58412842 w 61"/>
                <a:gd name="T93" fmla="*/ 327520529 h 53"/>
                <a:gd name="T94" fmla="*/ 58412842 w 61"/>
                <a:gd name="T95" fmla="*/ 327520529 h 53"/>
                <a:gd name="T96" fmla="*/ 58412842 w 61"/>
                <a:gd name="T97" fmla="*/ 327520529 h 53"/>
                <a:gd name="T98" fmla="*/ 58412842 w 61"/>
                <a:gd name="T99" fmla="*/ 327520529 h 53"/>
                <a:gd name="T100" fmla="*/ 175238502 w 61"/>
                <a:gd name="T101" fmla="*/ 428295916 h 53"/>
                <a:gd name="T102" fmla="*/ 175238502 w 61"/>
                <a:gd name="T103" fmla="*/ 428295916 h 53"/>
                <a:gd name="T104" fmla="*/ 258685019 w 61"/>
                <a:gd name="T105" fmla="*/ 445092281 h 53"/>
                <a:gd name="T106" fmla="*/ 358822518 w 61"/>
                <a:gd name="T107" fmla="*/ 428295916 h 53"/>
                <a:gd name="T108" fmla="*/ 358822518 w 61"/>
                <a:gd name="T109" fmla="*/ 419897733 h 53"/>
                <a:gd name="T110" fmla="*/ 392201775 w 61"/>
                <a:gd name="T111" fmla="*/ 403101367 h 53"/>
                <a:gd name="T112" fmla="*/ 392201775 w 61"/>
                <a:gd name="T113" fmla="*/ 403101367 h 53"/>
                <a:gd name="T114" fmla="*/ 392201775 w 61"/>
                <a:gd name="T115" fmla="*/ 403101367 h 53"/>
                <a:gd name="T116" fmla="*/ 433926455 w 61"/>
                <a:gd name="T117" fmla="*/ 361113260 h 53"/>
                <a:gd name="T118" fmla="*/ 442269080 w 61"/>
                <a:gd name="T119" fmla="*/ 361113260 h 53"/>
                <a:gd name="T120" fmla="*/ 492339274 w 61"/>
                <a:gd name="T121" fmla="*/ 142766256 h 53"/>
                <a:gd name="T122" fmla="*/ 141859336 w 61"/>
                <a:gd name="T123" fmla="*/ 0 h 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53"/>
                <a:gd name="T188" fmla="*/ 61 w 61"/>
                <a:gd name="T189" fmla="*/ 53 h 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53">
                  <a:moveTo>
                    <a:pt x="17" y="0"/>
                  </a:moveTo>
                  <a:cubicBezTo>
                    <a:pt x="16" y="1"/>
                    <a:pt x="15" y="1"/>
                    <a:pt x="14" y="2"/>
                  </a:cubicBezTo>
                  <a:cubicBezTo>
                    <a:pt x="14" y="2"/>
                    <a:pt x="14" y="2"/>
                    <a:pt x="14" y="2"/>
                  </a:cubicBezTo>
                  <a:cubicBezTo>
                    <a:pt x="5" y="9"/>
                    <a:pt x="0" y="22"/>
                    <a:pt x="4" y="33"/>
                  </a:cubicBezTo>
                  <a:cubicBezTo>
                    <a:pt x="4" y="33"/>
                    <a:pt x="4" y="33"/>
                    <a:pt x="4" y="33"/>
                  </a:cubicBezTo>
                  <a:cubicBezTo>
                    <a:pt x="4" y="33"/>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4" y="34"/>
                    <a:pt x="4" y="34"/>
                    <a:pt x="4" y="34"/>
                  </a:cubicBezTo>
                  <a:cubicBezTo>
                    <a:pt x="5" y="34"/>
                    <a:pt x="5" y="34"/>
                    <a:pt x="5" y="34"/>
                  </a:cubicBezTo>
                  <a:cubicBezTo>
                    <a:pt x="5" y="34"/>
                    <a:pt x="5" y="34"/>
                    <a:pt x="5" y="34"/>
                  </a:cubicBezTo>
                  <a:cubicBezTo>
                    <a:pt x="5" y="34"/>
                    <a:pt x="5" y="34"/>
                    <a:pt x="5" y="35"/>
                  </a:cubicBezTo>
                  <a:cubicBezTo>
                    <a:pt x="5" y="35"/>
                    <a:pt x="5" y="35"/>
                    <a:pt x="5" y="35"/>
                  </a:cubicBezTo>
                  <a:cubicBezTo>
                    <a:pt x="5" y="35"/>
                    <a:pt x="5" y="35"/>
                    <a:pt x="5" y="35"/>
                  </a:cubicBezTo>
                  <a:cubicBezTo>
                    <a:pt x="5" y="35"/>
                    <a:pt x="5" y="35"/>
                    <a:pt x="5" y="35"/>
                  </a:cubicBezTo>
                  <a:cubicBezTo>
                    <a:pt x="5" y="35"/>
                    <a:pt x="5" y="35"/>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6" y="37"/>
                    <a:pt x="6" y="38"/>
                    <a:pt x="7" y="39"/>
                  </a:cubicBezTo>
                  <a:cubicBezTo>
                    <a:pt x="7" y="39"/>
                    <a:pt x="7" y="39"/>
                    <a:pt x="7" y="39"/>
                  </a:cubicBezTo>
                  <a:cubicBezTo>
                    <a:pt x="7" y="39"/>
                    <a:pt x="7" y="39"/>
                    <a:pt x="7" y="39"/>
                  </a:cubicBezTo>
                  <a:cubicBezTo>
                    <a:pt x="7" y="39"/>
                    <a:pt x="7" y="39"/>
                    <a:pt x="7" y="39"/>
                  </a:cubicBezTo>
                  <a:cubicBezTo>
                    <a:pt x="7" y="39"/>
                    <a:pt x="7" y="39"/>
                    <a:pt x="7" y="39"/>
                  </a:cubicBezTo>
                  <a:cubicBezTo>
                    <a:pt x="10" y="45"/>
                    <a:pt x="15" y="49"/>
                    <a:pt x="21" y="51"/>
                  </a:cubicBezTo>
                  <a:cubicBezTo>
                    <a:pt x="21" y="51"/>
                    <a:pt x="21" y="51"/>
                    <a:pt x="21" y="51"/>
                  </a:cubicBezTo>
                  <a:cubicBezTo>
                    <a:pt x="24" y="52"/>
                    <a:pt x="28" y="53"/>
                    <a:pt x="31" y="53"/>
                  </a:cubicBezTo>
                  <a:cubicBezTo>
                    <a:pt x="35" y="53"/>
                    <a:pt x="39" y="52"/>
                    <a:pt x="43" y="51"/>
                  </a:cubicBezTo>
                  <a:cubicBezTo>
                    <a:pt x="43" y="51"/>
                    <a:pt x="43" y="51"/>
                    <a:pt x="43" y="50"/>
                  </a:cubicBezTo>
                  <a:cubicBezTo>
                    <a:pt x="45" y="50"/>
                    <a:pt x="46" y="49"/>
                    <a:pt x="47" y="48"/>
                  </a:cubicBezTo>
                  <a:cubicBezTo>
                    <a:pt x="47" y="48"/>
                    <a:pt x="47" y="48"/>
                    <a:pt x="47" y="48"/>
                  </a:cubicBezTo>
                  <a:cubicBezTo>
                    <a:pt x="47" y="48"/>
                    <a:pt x="47" y="48"/>
                    <a:pt x="47" y="48"/>
                  </a:cubicBezTo>
                  <a:cubicBezTo>
                    <a:pt x="49" y="47"/>
                    <a:pt x="51" y="45"/>
                    <a:pt x="52" y="43"/>
                  </a:cubicBezTo>
                  <a:cubicBezTo>
                    <a:pt x="53" y="43"/>
                    <a:pt x="53" y="43"/>
                    <a:pt x="53" y="43"/>
                  </a:cubicBezTo>
                  <a:cubicBezTo>
                    <a:pt x="59" y="36"/>
                    <a:pt x="61" y="26"/>
                    <a:pt x="59" y="17"/>
                  </a:cubicBezTo>
                  <a:cubicBezTo>
                    <a:pt x="43" y="12"/>
                    <a:pt x="29" y="7"/>
                    <a:pt x="17" y="0"/>
                  </a:cubicBezTo>
                </a:path>
              </a:pathLst>
            </a:custGeom>
            <a:solidFill>
              <a:srgbClr val="F2503A"/>
            </a:solidFill>
            <a:ln w="9525">
              <a:noFill/>
              <a:round/>
              <a:headEnd/>
              <a:tailEnd/>
            </a:ln>
          </p:spPr>
          <p:txBody>
            <a:bodyPr anchor="ctr"/>
            <a:lstStyle/>
            <a:p>
              <a:endParaRPr lang="zh-TW" altLang="en-US"/>
            </a:p>
          </p:txBody>
        </p:sp>
        <p:sp>
          <p:nvSpPr>
            <p:cNvPr id="25650" name="î$ļïdè"/>
            <p:cNvSpPr>
              <a:spLocks/>
            </p:cNvSpPr>
            <p:nvPr/>
          </p:nvSpPr>
          <p:spPr bwMode="auto">
            <a:xfrm>
              <a:off x="1072462" y="4702640"/>
              <a:ext cx="765572" cy="520302"/>
            </a:xfrm>
            <a:custGeom>
              <a:avLst/>
              <a:gdLst>
                <a:gd name="T0" fmla="*/ 759490770 w 265"/>
                <a:gd name="T1" fmla="*/ 0 h 180"/>
                <a:gd name="T2" fmla="*/ 125189788 w 265"/>
                <a:gd name="T3" fmla="*/ 359280062 h 180"/>
                <a:gd name="T4" fmla="*/ 0 w 265"/>
                <a:gd name="T5" fmla="*/ 651718683 h 180"/>
                <a:gd name="T6" fmla="*/ 0 w 265"/>
                <a:gd name="T7" fmla="*/ 651718683 h 180"/>
                <a:gd name="T8" fmla="*/ 0 w 265"/>
                <a:gd name="T9" fmla="*/ 660075308 h 180"/>
                <a:gd name="T10" fmla="*/ 0 w 265"/>
                <a:gd name="T11" fmla="*/ 660075308 h 180"/>
                <a:gd name="T12" fmla="*/ 0 w 265"/>
                <a:gd name="T13" fmla="*/ 660075308 h 180"/>
                <a:gd name="T14" fmla="*/ 0 w 265"/>
                <a:gd name="T15" fmla="*/ 660075308 h 180"/>
                <a:gd name="T16" fmla="*/ 0 w 265"/>
                <a:gd name="T17" fmla="*/ 660075308 h 180"/>
                <a:gd name="T18" fmla="*/ 0 w 265"/>
                <a:gd name="T19" fmla="*/ 660075308 h 180"/>
                <a:gd name="T20" fmla="*/ 0 w 265"/>
                <a:gd name="T21" fmla="*/ 660075308 h 180"/>
                <a:gd name="T22" fmla="*/ 0 w 265"/>
                <a:gd name="T23" fmla="*/ 660075308 h 180"/>
                <a:gd name="T24" fmla="*/ 0 w 265"/>
                <a:gd name="T25" fmla="*/ 676785668 h 180"/>
                <a:gd name="T26" fmla="*/ 0 w 265"/>
                <a:gd name="T27" fmla="*/ 676785668 h 180"/>
                <a:gd name="T28" fmla="*/ 0 w 265"/>
                <a:gd name="T29" fmla="*/ 676785668 h 180"/>
                <a:gd name="T30" fmla="*/ 0 w 265"/>
                <a:gd name="T31" fmla="*/ 676785668 h 180"/>
                <a:gd name="T32" fmla="*/ 0 w 265"/>
                <a:gd name="T33" fmla="*/ 676785668 h 180"/>
                <a:gd name="T34" fmla="*/ 0 w 265"/>
                <a:gd name="T35" fmla="*/ 676785668 h 180"/>
                <a:gd name="T36" fmla="*/ 442338812 w 265"/>
                <a:gd name="T37" fmla="*/ 1211528939 h 180"/>
                <a:gd name="T38" fmla="*/ 450684987 w 265"/>
                <a:gd name="T39" fmla="*/ 1211528939 h 180"/>
                <a:gd name="T40" fmla="*/ 842949635 w 265"/>
                <a:gd name="T41" fmla="*/ 1370281697 h 180"/>
                <a:gd name="T42" fmla="*/ 1293634441 w 265"/>
                <a:gd name="T43" fmla="*/ 1462190123 h 180"/>
                <a:gd name="T44" fmla="*/ 1560709527 w 265"/>
                <a:gd name="T45" fmla="*/ 1495610844 h 180"/>
                <a:gd name="T46" fmla="*/ 1619129866 w 265"/>
                <a:gd name="T47" fmla="*/ 1495610844 h 180"/>
                <a:gd name="T48" fmla="*/ 1786050486 w 265"/>
                <a:gd name="T49" fmla="*/ 1503967469 h 180"/>
                <a:gd name="T50" fmla="*/ 1786050486 w 265"/>
                <a:gd name="T51" fmla="*/ 1503967469 h 180"/>
                <a:gd name="T52" fmla="*/ 1794396661 w 265"/>
                <a:gd name="T53" fmla="*/ 1503967469 h 180"/>
                <a:gd name="T54" fmla="*/ 1794396661 w 265"/>
                <a:gd name="T55" fmla="*/ 1503967469 h 180"/>
                <a:gd name="T56" fmla="*/ 1852819889 w 265"/>
                <a:gd name="T57" fmla="*/ 1503967469 h 180"/>
                <a:gd name="T58" fmla="*/ 1852819889 w 265"/>
                <a:gd name="T59" fmla="*/ 1503967469 h 180"/>
                <a:gd name="T60" fmla="*/ 2147483647 w 265"/>
                <a:gd name="T61" fmla="*/ 1495610844 h 180"/>
                <a:gd name="T62" fmla="*/ 2147483647 w 265"/>
                <a:gd name="T63" fmla="*/ 1495610844 h 180"/>
                <a:gd name="T64" fmla="*/ 2128237901 w 265"/>
                <a:gd name="T65" fmla="*/ 1295083630 h 180"/>
                <a:gd name="T66" fmla="*/ 1794396661 w 265"/>
                <a:gd name="T67" fmla="*/ 1311793991 h 180"/>
                <a:gd name="T68" fmla="*/ 392264648 w 265"/>
                <a:gd name="T69" fmla="*/ 350926327 h 180"/>
                <a:gd name="T70" fmla="*/ 776180231 w 265"/>
                <a:gd name="T71" fmla="*/ 100265097 h 1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5"/>
                <a:gd name="T109" fmla="*/ 0 h 180"/>
                <a:gd name="T110" fmla="*/ 265 w 265"/>
                <a:gd name="T111" fmla="*/ 180 h 1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5" h="180">
                  <a:moveTo>
                    <a:pt x="91" y="0"/>
                  </a:moveTo>
                  <a:cubicBezTo>
                    <a:pt x="91" y="0"/>
                    <a:pt x="91" y="0"/>
                    <a:pt x="91" y="0"/>
                  </a:cubicBezTo>
                  <a:cubicBezTo>
                    <a:pt x="58" y="11"/>
                    <a:pt x="32" y="25"/>
                    <a:pt x="16" y="43"/>
                  </a:cubicBezTo>
                  <a:cubicBezTo>
                    <a:pt x="16" y="43"/>
                    <a:pt x="16" y="43"/>
                    <a:pt x="15" y="43"/>
                  </a:cubicBezTo>
                  <a:cubicBezTo>
                    <a:pt x="6" y="54"/>
                    <a:pt x="0" y="66"/>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79"/>
                  </a:cubicBezTo>
                  <a:cubicBezTo>
                    <a:pt x="0" y="80"/>
                    <a:pt x="0" y="80"/>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1" y="105"/>
                    <a:pt x="21" y="128"/>
                    <a:pt x="53" y="145"/>
                  </a:cubicBezTo>
                  <a:cubicBezTo>
                    <a:pt x="53" y="145"/>
                    <a:pt x="53" y="145"/>
                    <a:pt x="53" y="145"/>
                  </a:cubicBezTo>
                  <a:cubicBezTo>
                    <a:pt x="54" y="145"/>
                    <a:pt x="54" y="145"/>
                    <a:pt x="54" y="145"/>
                  </a:cubicBezTo>
                  <a:cubicBezTo>
                    <a:pt x="66" y="152"/>
                    <a:pt x="80" y="157"/>
                    <a:pt x="96" y="162"/>
                  </a:cubicBezTo>
                  <a:cubicBezTo>
                    <a:pt x="97" y="163"/>
                    <a:pt x="99" y="163"/>
                    <a:pt x="101" y="164"/>
                  </a:cubicBezTo>
                  <a:cubicBezTo>
                    <a:pt x="101" y="164"/>
                    <a:pt x="101" y="164"/>
                    <a:pt x="101" y="164"/>
                  </a:cubicBezTo>
                  <a:cubicBezTo>
                    <a:pt x="117" y="169"/>
                    <a:pt x="136" y="173"/>
                    <a:pt x="155" y="175"/>
                  </a:cubicBezTo>
                  <a:cubicBezTo>
                    <a:pt x="155" y="175"/>
                    <a:pt x="155" y="175"/>
                    <a:pt x="155" y="175"/>
                  </a:cubicBezTo>
                  <a:cubicBezTo>
                    <a:pt x="165" y="177"/>
                    <a:pt x="176" y="178"/>
                    <a:pt x="187" y="179"/>
                  </a:cubicBezTo>
                  <a:cubicBezTo>
                    <a:pt x="189" y="179"/>
                    <a:pt x="191" y="179"/>
                    <a:pt x="194" y="179"/>
                  </a:cubicBezTo>
                  <a:cubicBezTo>
                    <a:pt x="194" y="179"/>
                    <a:pt x="194" y="179"/>
                    <a:pt x="194" y="179"/>
                  </a:cubicBezTo>
                  <a:cubicBezTo>
                    <a:pt x="194" y="179"/>
                    <a:pt x="194" y="179"/>
                    <a:pt x="194" y="179"/>
                  </a:cubicBezTo>
                  <a:cubicBezTo>
                    <a:pt x="201" y="180"/>
                    <a:pt x="207" y="180"/>
                    <a:pt x="214" y="180"/>
                  </a:cubicBezTo>
                  <a:cubicBezTo>
                    <a:pt x="214" y="180"/>
                    <a:pt x="214" y="180"/>
                    <a:pt x="214" y="180"/>
                  </a:cubicBezTo>
                  <a:cubicBezTo>
                    <a:pt x="214" y="180"/>
                    <a:pt x="214" y="180"/>
                    <a:pt x="214" y="180"/>
                  </a:cubicBezTo>
                  <a:cubicBezTo>
                    <a:pt x="214" y="180"/>
                    <a:pt x="215" y="180"/>
                    <a:pt x="215" y="180"/>
                  </a:cubicBezTo>
                  <a:cubicBezTo>
                    <a:pt x="215" y="180"/>
                    <a:pt x="215" y="180"/>
                    <a:pt x="215" y="180"/>
                  </a:cubicBezTo>
                  <a:cubicBezTo>
                    <a:pt x="215" y="180"/>
                    <a:pt x="215" y="180"/>
                    <a:pt x="215" y="180"/>
                  </a:cubicBezTo>
                  <a:cubicBezTo>
                    <a:pt x="215" y="180"/>
                    <a:pt x="215" y="180"/>
                    <a:pt x="215" y="180"/>
                  </a:cubicBezTo>
                  <a:cubicBezTo>
                    <a:pt x="216" y="180"/>
                    <a:pt x="217" y="180"/>
                    <a:pt x="219" y="180"/>
                  </a:cubicBezTo>
                  <a:cubicBezTo>
                    <a:pt x="220" y="180"/>
                    <a:pt x="221" y="180"/>
                    <a:pt x="222" y="180"/>
                  </a:cubicBezTo>
                  <a:cubicBezTo>
                    <a:pt x="222" y="180"/>
                    <a:pt x="222" y="180"/>
                    <a:pt x="222" y="180"/>
                  </a:cubicBezTo>
                  <a:cubicBezTo>
                    <a:pt x="222" y="180"/>
                    <a:pt x="222" y="180"/>
                    <a:pt x="222" y="180"/>
                  </a:cubicBezTo>
                  <a:cubicBezTo>
                    <a:pt x="222" y="180"/>
                    <a:pt x="223" y="180"/>
                    <a:pt x="223" y="180"/>
                  </a:cubicBezTo>
                  <a:cubicBezTo>
                    <a:pt x="236" y="180"/>
                    <a:pt x="248" y="180"/>
                    <a:pt x="260" y="179"/>
                  </a:cubicBezTo>
                  <a:cubicBezTo>
                    <a:pt x="260" y="179"/>
                    <a:pt x="260" y="179"/>
                    <a:pt x="261" y="179"/>
                  </a:cubicBezTo>
                  <a:cubicBezTo>
                    <a:pt x="261" y="179"/>
                    <a:pt x="261" y="179"/>
                    <a:pt x="261" y="179"/>
                  </a:cubicBezTo>
                  <a:cubicBezTo>
                    <a:pt x="262" y="178"/>
                    <a:pt x="264" y="178"/>
                    <a:pt x="265" y="178"/>
                  </a:cubicBezTo>
                  <a:cubicBezTo>
                    <a:pt x="255" y="155"/>
                    <a:pt x="255" y="155"/>
                    <a:pt x="255" y="155"/>
                  </a:cubicBezTo>
                  <a:cubicBezTo>
                    <a:pt x="244" y="156"/>
                    <a:pt x="233" y="157"/>
                    <a:pt x="221" y="157"/>
                  </a:cubicBezTo>
                  <a:cubicBezTo>
                    <a:pt x="219" y="157"/>
                    <a:pt x="217" y="157"/>
                    <a:pt x="215" y="157"/>
                  </a:cubicBezTo>
                  <a:cubicBezTo>
                    <a:pt x="115" y="155"/>
                    <a:pt x="34" y="117"/>
                    <a:pt x="34" y="72"/>
                  </a:cubicBezTo>
                  <a:cubicBezTo>
                    <a:pt x="34" y="61"/>
                    <a:pt x="39" y="51"/>
                    <a:pt x="47" y="42"/>
                  </a:cubicBezTo>
                  <a:cubicBezTo>
                    <a:pt x="57" y="31"/>
                    <a:pt x="73" y="20"/>
                    <a:pt x="93" y="12"/>
                  </a:cubicBezTo>
                  <a:cubicBezTo>
                    <a:pt x="93" y="12"/>
                    <a:pt x="93" y="12"/>
                    <a:pt x="93" y="12"/>
                  </a:cubicBezTo>
                  <a:cubicBezTo>
                    <a:pt x="93" y="8"/>
                    <a:pt x="92" y="4"/>
                    <a:pt x="91" y="0"/>
                  </a:cubicBezTo>
                </a:path>
              </a:pathLst>
            </a:custGeom>
            <a:solidFill>
              <a:srgbClr val="F08504"/>
            </a:solidFill>
            <a:ln w="9525">
              <a:noFill/>
              <a:round/>
              <a:headEnd/>
              <a:tailEnd/>
            </a:ln>
          </p:spPr>
          <p:txBody>
            <a:bodyPr anchor="ctr"/>
            <a:lstStyle/>
            <a:p>
              <a:endParaRPr lang="zh-TW" altLang="en-US"/>
            </a:p>
          </p:txBody>
        </p:sp>
        <p:sp>
          <p:nvSpPr>
            <p:cNvPr id="25651" name="ïṡ1ïdé"/>
            <p:cNvSpPr>
              <a:spLocks/>
            </p:cNvSpPr>
            <p:nvPr/>
          </p:nvSpPr>
          <p:spPr bwMode="auto">
            <a:xfrm>
              <a:off x="1422505" y="4658587"/>
              <a:ext cx="176212" cy="52387"/>
            </a:xfrm>
            <a:custGeom>
              <a:avLst/>
              <a:gdLst>
                <a:gd name="T0" fmla="*/ 8345517 w 61"/>
                <a:gd name="T1" fmla="*/ 152466524 h 18"/>
                <a:gd name="T2" fmla="*/ 8345517 w 61"/>
                <a:gd name="T3" fmla="*/ 152466524 h 18"/>
                <a:gd name="T4" fmla="*/ 8345517 w 61"/>
                <a:gd name="T5" fmla="*/ 152466524 h 18"/>
                <a:gd name="T6" fmla="*/ 475648247 w 61"/>
                <a:gd name="T7" fmla="*/ 0 h 18"/>
                <a:gd name="T8" fmla="*/ 0 w 61"/>
                <a:gd name="T9" fmla="*/ 67762579 h 18"/>
                <a:gd name="T10" fmla="*/ 0 w 61"/>
                <a:gd name="T11" fmla="*/ 67762579 h 18"/>
                <a:gd name="T12" fmla="*/ 0 w 61"/>
                <a:gd name="T13" fmla="*/ 67762579 h 18"/>
                <a:gd name="T14" fmla="*/ 0 w 61"/>
                <a:gd name="T15" fmla="*/ 67762579 h 18"/>
                <a:gd name="T16" fmla="*/ 0 w 61"/>
                <a:gd name="T17" fmla="*/ 67762579 h 18"/>
                <a:gd name="T18" fmla="*/ 0 w 61"/>
                <a:gd name="T19" fmla="*/ 67762579 h 18"/>
                <a:gd name="T20" fmla="*/ 8345517 w 61"/>
                <a:gd name="T21" fmla="*/ 127055929 h 18"/>
                <a:gd name="T22" fmla="*/ 8345517 w 61"/>
                <a:gd name="T23" fmla="*/ 143997295 h 18"/>
                <a:gd name="T24" fmla="*/ 8345517 w 61"/>
                <a:gd name="T25" fmla="*/ 152466524 h 18"/>
                <a:gd name="T26" fmla="*/ 350477004 w 61"/>
                <a:gd name="T27" fmla="*/ 76234717 h 18"/>
                <a:gd name="T28" fmla="*/ 458960108 w 61"/>
                <a:gd name="T29" fmla="*/ 67762579 h 18"/>
                <a:gd name="T30" fmla="*/ 458960108 w 61"/>
                <a:gd name="T31" fmla="*/ 67762579 h 18"/>
                <a:gd name="T32" fmla="*/ 509027413 w 61"/>
                <a:gd name="T33" fmla="*/ 59293350 h 18"/>
                <a:gd name="T34" fmla="*/ 475648247 w 61"/>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1"/>
                <a:gd name="T55" fmla="*/ 0 h 18"/>
                <a:gd name="T56" fmla="*/ 61 w 61"/>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1" h="18">
                  <a:moveTo>
                    <a:pt x="1" y="18"/>
                  </a:moveTo>
                  <a:cubicBezTo>
                    <a:pt x="1" y="18"/>
                    <a:pt x="1" y="18"/>
                    <a:pt x="1" y="18"/>
                  </a:cubicBezTo>
                  <a:cubicBezTo>
                    <a:pt x="1" y="18"/>
                    <a:pt x="1" y="18"/>
                    <a:pt x="1" y="18"/>
                  </a:cubicBezTo>
                  <a:moveTo>
                    <a:pt x="57" y="0"/>
                  </a:moveTo>
                  <a:cubicBezTo>
                    <a:pt x="37" y="1"/>
                    <a:pt x="19" y="4"/>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10"/>
                    <a:pt x="1" y="12"/>
                    <a:pt x="1" y="15"/>
                  </a:cubicBezTo>
                  <a:cubicBezTo>
                    <a:pt x="1" y="16"/>
                    <a:pt x="1" y="16"/>
                    <a:pt x="1" y="17"/>
                  </a:cubicBezTo>
                  <a:cubicBezTo>
                    <a:pt x="1" y="18"/>
                    <a:pt x="1" y="18"/>
                    <a:pt x="1" y="18"/>
                  </a:cubicBezTo>
                  <a:cubicBezTo>
                    <a:pt x="14" y="14"/>
                    <a:pt x="28" y="11"/>
                    <a:pt x="42" y="9"/>
                  </a:cubicBezTo>
                  <a:cubicBezTo>
                    <a:pt x="47" y="9"/>
                    <a:pt x="51" y="8"/>
                    <a:pt x="55" y="8"/>
                  </a:cubicBezTo>
                  <a:cubicBezTo>
                    <a:pt x="55" y="8"/>
                    <a:pt x="55" y="8"/>
                    <a:pt x="55" y="8"/>
                  </a:cubicBezTo>
                  <a:cubicBezTo>
                    <a:pt x="57" y="8"/>
                    <a:pt x="59" y="8"/>
                    <a:pt x="61" y="7"/>
                  </a:cubicBezTo>
                  <a:cubicBezTo>
                    <a:pt x="57" y="0"/>
                    <a:pt x="57" y="0"/>
                    <a:pt x="57" y="0"/>
                  </a:cubicBezTo>
                </a:path>
              </a:pathLst>
            </a:custGeom>
            <a:solidFill>
              <a:srgbClr val="F08504"/>
            </a:solidFill>
            <a:ln w="9525">
              <a:noFill/>
              <a:round/>
              <a:headEnd/>
              <a:tailEnd/>
            </a:ln>
          </p:spPr>
          <p:txBody>
            <a:bodyPr anchor="ctr"/>
            <a:lstStyle/>
            <a:p>
              <a:endParaRPr lang="zh-TW" altLang="en-US"/>
            </a:p>
          </p:txBody>
        </p:sp>
        <p:sp>
          <p:nvSpPr>
            <p:cNvPr id="25652" name="íṥlîďé"/>
            <p:cNvSpPr>
              <a:spLocks/>
            </p:cNvSpPr>
            <p:nvPr/>
          </p:nvSpPr>
          <p:spPr bwMode="auto">
            <a:xfrm>
              <a:off x="2113068" y="5014583"/>
              <a:ext cx="95250" cy="70247"/>
            </a:xfrm>
            <a:custGeom>
              <a:avLst/>
              <a:gdLst>
                <a:gd name="T0" fmla="*/ 258263130 w 33"/>
                <a:gd name="T1" fmla="*/ 145639592 h 24"/>
                <a:gd name="T2" fmla="*/ 108305018 w 33"/>
                <a:gd name="T3" fmla="*/ 179908409 h 24"/>
                <a:gd name="T4" fmla="*/ 8330044 w 33"/>
                <a:gd name="T5" fmla="*/ 51403249 h 24"/>
                <a:gd name="T6" fmla="*/ 166621082 w 33"/>
                <a:gd name="T7" fmla="*/ 25701624 h 24"/>
                <a:gd name="T8" fmla="*/ 258263130 w 33"/>
                <a:gd name="T9" fmla="*/ 145639592 h 24"/>
                <a:gd name="T10" fmla="*/ 0 60000 65536"/>
                <a:gd name="T11" fmla="*/ 0 60000 65536"/>
                <a:gd name="T12" fmla="*/ 0 60000 65536"/>
                <a:gd name="T13" fmla="*/ 0 60000 65536"/>
                <a:gd name="T14" fmla="*/ 0 60000 65536"/>
                <a:gd name="T15" fmla="*/ 0 w 33"/>
                <a:gd name="T16" fmla="*/ 0 h 24"/>
                <a:gd name="T17" fmla="*/ 33 w 33"/>
                <a:gd name="T18" fmla="*/ 24 h 24"/>
              </a:gdLst>
              <a:ahLst/>
              <a:cxnLst>
                <a:cxn ang="T10">
                  <a:pos x="T0" y="T1"/>
                </a:cxn>
                <a:cxn ang="T11">
                  <a:pos x="T2" y="T3"/>
                </a:cxn>
                <a:cxn ang="T12">
                  <a:pos x="T4" y="T5"/>
                </a:cxn>
                <a:cxn ang="T13">
                  <a:pos x="T6" y="T7"/>
                </a:cxn>
                <a:cxn ang="T14">
                  <a:pos x="T8" y="T9"/>
                </a:cxn>
              </a:cxnLst>
              <a:rect l="T15" t="T16" r="T17" b="T18"/>
              <a:pathLst>
                <a:path w="33" h="24">
                  <a:moveTo>
                    <a:pt x="31" y="17"/>
                  </a:moveTo>
                  <a:cubicBezTo>
                    <a:pt x="29" y="22"/>
                    <a:pt x="21" y="24"/>
                    <a:pt x="13" y="21"/>
                  </a:cubicBezTo>
                  <a:cubicBezTo>
                    <a:pt x="5" y="18"/>
                    <a:pt x="0" y="11"/>
                    <a:pt x="1" y="6"/>
                  </a:cubicBezTo>
                  <a:cubicBezTo>
                    <a:pt x="3" y="1"/>
                    <a:pt x="11" y="0"/>
                    <a:pt x="20" y="3"/>
                  </a:cubicBezTo>
                  <a:cubicBezTo>
                    <a:pt x="28" y="6"/>
                    <a:pt x="33" y="12"/>
                    <a:pt x="31" y="17"/>
                  </a:cubicBezTo>
                </a:path>
              </a:pathLst>
            </a:custGeom>
            <a:solidFill>
              <a:srgbClr val="FFFFFF"/>
            </a:solidFill>
            <a:ln w="9525">
              <a:noFill/>
              <a:round/>
              <a:headEnd/>
              <a:tailEnd/>
            </a:ln>
          </p:spPr>
          <p:txBody>
            <a:bodyPr anchor="ctr"/>
            <a:lstStyle/>
            <a:p>
              <a:endParaRPr lang="zh-TW" altLang="en-US"/>
            </a:p>
          </p:txBody>
        </p:sp>
        <p:sp>
          <p:nvSpPr>
            <p:cNvPr id="25653" name="iṩ1îdê"/>
            <p:cNvSpPr>
              <a:spLocks/>
            </p:cNvSpPr>
            <p:nvPr/>
          </p:nvSpPr>
          <p:spPr bwMode="auto">
            <a:xfrm>
              <a:off x="1604671" y="4366884"/>
              <a:ext cx="97631" cy="69056"/>
            </a:xfrm>
            <a:custGeom>
              <a:avLst/>
              <a:gdLst>
                <a:gd name="T0" fmla="*/ 263856363 w 34"/>
                <a:gd name="T1" fmla="*/ 140744760 h 24"/>
                <a:gd name="T2" fmla="*/ 115437165 w 34"/>
                <a:gd name="T3" fmla="*/ 173859979 h 24"/>
                <a:gd name="T4" fmla="*/ 16491023 w 34"/>
                <a:gd name="T5" fmla="*/ 49674289 h 24"/>
                <a:gd name="T6" fmla="*/ 164910216 w 34"/>
                <a:gd name="T7" fmla="*/ 24837145 h 24"/>
                <a:gd name="T8" fmla="*/ 263856363 w 34"/>
                <a:gd name="T9" fmla="*/ 140744760 h 24"/>
                <a:gd name="T10" fmla="*/ 0 60000 65536"/>
                <a:gd name="T11" fmla="*/ 0 60000 65536"/>
                <a:gd name="T12" fmla="*/ 0 60000 65536"/>
                <a:gd name="T13" fmla="*/ 0 60000 65536"/>
                <a:gd name="T14" fmla="*/ 0 60000 65536"/>
                <a:gd name="T15" fmla="*/ 0 w 34"/>
                <a:gd name="T16" fmla="*/ 0 h 24"/>
                <a:gd name="T17" fmla="*/ 34 w 34"/>
                <a:gd name="T18" fmla="*/ 24 h 24"/>
              </a:gdLst>
              <a:ahLst/>
              <a:cxnLst>
                <a:cxn ang="T10">
                  <a:pos x="T0" y="T1"/>
                </a:cxn>
                <a:cxn ang="T11">
                  <a:pos x="T2" y="T3"/>
                </a:cxn>
                <a:cxn ang="T12">
                  <a:pos x="T4" y="T5"/>
                </a:cxn>
                <a:cxn ang="T13">
                  <a:pos x="T6" y="T7"/>
                </a:cxn>
                <a:cxn ang="T14">
                  <a:pos x="T8" y="T9"/>
                </a:cxn>
              </a:cxnLst>
              <a:rect l="T15" t="T16" r="T17" b="T18"/>
              <a:pathLst>
                <a:path w="34" h="24">
                  <a:moveTo>
                    <a:pt x="32" y="17"/>
                  </a:moveTo>
                  <a:cubicBezTo>
                    <a:pt x="30" y="22"/>
                    <a:pt x="22" y="24"/>
                    <a:pt x="14" y="21"/>
                  </a:cubicBezTo>
                  <a:cubicBezTo>
                    <a:pt x="6" y="18"/>
                    <a:pt x="0" y="11"/>
                    <a:pt x="2" y="6"/>
                  </a:cubicBezTo>
                  <a:cubicBezTo>
                    <a:pt x="4" y="1"/>
                    <a:pt x="12" y="0"/>
                    <a:pt x="20" y="3"/>
                  </a:cubicBezTo>
                  <a:cubicBezTo>
                    <a:pt x="29" y="6"/>
                    <a:pt x="34" y="12"/>
                    <a:pt x="32" y="17"/>
                  </a:cubicBezTo>
                  <a:close/>
                </a:path>
              </a:pathLst>
            </a:custGeom>
            <a:solidFill>
              <a:srgbClr val="FFFFFF"/>
            </a:solidFill>
            <a:ln w="9525">
              <a:noFill/>
              <a:round/>
              <a:headEnd/>
              <a:tailEnd/>
            </a:ln>
          </p:spPr>
          <p:txBody>
            <a:bodyPr anchor="ctr"/>
            <a:lstStyle/>
            <a:p>
              <a:endParaRPr lang="zh-TW" altLang="en-US"/>
            </a:p>
          </p:txBody>
        </p:sp>
        <p:sp>
          <p:nvSpPr>
            <p:cNvPr id="25654" name="iśľïḑe"/>
            <p:cNvSpPr>
              <a:spLocks noChangeArrowheads="1"/>
            </p:cNvSpPr>
            <p:nvPr/>
          </p:nvSpPr>
          <p:spPr bwMode="auto">
            <a:xfrm>
              <a:off x="2078540" y="4710974"/>
              <a:ext cx="222647" cy="220265"/>
            </a:xfrm>
            <a:prstGeom prst="ellipse">
              <a:avLst/>
            </a:prstGeom>
            <a:solidFill>
              <a:srgbClr val="FFFFFF"/>
            </a:solidFill>
            <a:ln w="9525">
              <a:noFill/>
              <a:round/>
              <a:headEnd/>
              <a:tailEnd/>
            </a:ln>
          </p:spPr>
          <p:txBody>
            <a:bodyPr anchor="ctr"/>
            <a:lstStyle/>
            <a:p>
              <a:pPr algn="ctr"/>
              <a:endParaRPr kumimoji="0" lang="zh-TW" altLang="en-US">
                <a:latin typeface="Calibri" pitchFamily="34" charset="0"/>
              </a:endParaRPr>
            </a:p>
          </p:txBody>
        </p:sp>
        <p:sp>
          <p:nvSpPr>
            <p:cNvPr id="25655" name="iślîḓè"/>
            <p:cNvSpPr>
              <a:spLocks noChangeArrowheads="1"/>
            </p:cNvSpPr>
            <p:nvPr/>
          </p:nvSpPr>
          <p:spPr bwMode="auto">
            <a:xfrm>
              <a:off x="2078540" y="4710974"/>
              <a:ext cx="222647" cy="220265"/>
            </a:xfrm>
            <a:prstGeom prst="ellipse">
              <a:avLst/>
            </a:prstGeom>
            <a:solidFill>
              <a:srgbClr val="F2E5DA"/>
            </a:solidFill>
            <a:ln w="9525">
              <a:noFill/>
              <a:round/>
              <a:headEnd/>
              <a:tailEnd/>
            </a:ln>
          </p:spPr>
          <p:txBody>
            <a:bodyPr anchor="ctr"/>
            <a:lstStyle/>
            <a:p>
              <a:pPr algn="ctr"/>
              <a:endParaRPr kumimoji="0" lang="zh-TW" altLang="en-US">
                <a:latin typeface="Calibri" pitchFamily="34" charset="0"/>
              </a:endParaRPr>
            </a:p>
          </p:txBody>
        </p:sp>
      </p:grpSp>
      <p:sp>
        <p:nvSpPr>
          <p:cNvPr id="25608" name="文字方塊 133"/>
          <p:cNvSpPr txBox="1">
            <a:spLocks noChangeArrowheads="1"/>
          </p:cNvSpPr>
          <p:nvPr/>
        </p:nvSpPr>
        <p:spPr bwMode="auto">
          <a:xfrm>
            <a:off x="8483600" y="6454775"/>
            <a:ext cx="2771775" cy="396875"/>
          </a:xfrm>
          <a:prstGeom prst="rect">
            <a:avLst/>
          </a:prstGeom>
          <a:noFill/>
          <a:ln w="9525">
            <a:noFill/>
            <a:miter lim="800000"/>
            <a:headEnd/>
            <a:tailEnd/>
          </a:ln>
        </p:spPr>
        <p:txBody>
          <a:bodyPr>
            <a:spAutoFit/>
          </a:bodyPr>
          <a:lstStyle/>
          <a:p>
            <a:r>
              <a:rPr kumimoji="0" lang="zh-TW" altLang="en-US" sz="2000" b="1">
                <a:solidFill>
                  <a:srgbClr val="0033CC"/>
                </a:solidFill>
                <a:latin typeface="微軟正黑體" pitchFamily="34" charset="-120"/>
                <a:ea typeface="微軟正黑體" pitchFamily="34" charset="-120"/>
              </a:rPr>
              <a:t>（依簡章公告為準）</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8613" y="169863"/>
            <a:ext cx="10710862" cy="708025"/>
          </a:xfrm>
          <a:prstGeom prst="rect">
            <a:avLst/>
          </a:prstGeom>
          <a:noFill/>
        </p:spPr>
        <p:txBody>
          <a:bodyPr>
            <a:spAutoFit/>
          </a:bodyPr>
          <a:lstStyle/>
          <a:p>
            <a:pPr fontAlgn="auto">
              <a:spcBef>
                <a:spcPts val="0"/>
              </a:spcBef>
              <a:spcAft>
                <a:spcPts val="0"/>
              </a:spcAft>
              <a:defRPr/>
            </a:pPr>
            <a:r>
              <a:rPr kumimoji="0" lang="zh-TW" altLang="en-US" sz="4000" b="1" dirty="0">
                <a:solidFill>
                  <a:srgbClr val="002060"/>
                </a:solidFill>
                <a:latin typeface="微軟正黑體" panose="020B0604030504040204" pitchFamily="34" charset="-120"/>
                <a:ea typeface="微軟正黑體" panose="020B0604030504040204" pitchFamily="34" charset="-120"/>
                <a:cs typeface="+mj-cs"/>
              </a:rPr>
              <a:t>貳、五專優先免試入學招生重要日程</a:t>
            </a:r>
          </a:p>
        </p:txBody>
      </p:sp>
      <p:graphicFrame>
        <p:nvGraphicFramePr>
          <p:cNvPr id="6" name="表格 5"/>
          <p:cNvGraphicFramePr>
            <a:graphicFrameLocks noGrp="1"/>
          </p:cNvGraphicFramePr>
          <p:nvPr/>
        </p:nvGraphicFramePr>
        <p:xfrm>
          <a:off x="257175" y="812800"/>
          <a:ext cx="11469688" cy="5938838"/>
        </p:xfrm>
        <a:graphic>
          <a:graphicData uri="http://schemas.openxmlformats.org/drawingml/2006/table">
            <a:tbl>
              <a:tblPr/>
              <a:tblGrid>
                <a:gridCol w="609169">
                  <a:extLst>
                    <a:ext uri="{9D8B030D-6E8A-4147-A177-3AD203B41FA5}"/>
                  </a:extLst>
                </a:gridCol>
                <a:gridCol w="3712364">
                  <a:extLst>
                    <a:ext uri="{9D8B030D-6E8A-4147-A177-3AD203B41FA5}"/>
                  </a:extLst>
                </a:gridCol>
                <a:gridCol w="7148821">
                  <a:extLst>
                    <a:ext uri="{9D8B030D-6E8A-4147-A177-3AD203B41FA5}"/>
                  </a:extLst>
                </a:gridCol>
              </a:tblGrid>
              <a:tr h="26534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項次</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期</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項</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目</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extLst>
                  <a:ext uri="{0D108BD9-81ED-4DB2-BD59-A6C34878D82A}"/>
                </a:extLst>
              </a:tr>
              <a:tr h="24908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1</a:t>
                      </a:r>
                      <a:endParaRPr kumimoji="0" lang="zh-TW"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三</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簡章、報名表公告暨下載</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72621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2</a:t>
                      </a:r>
                      <a:endParaRPr kumimoji="0" lang="zh-TW"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400" b="1" i="0" u="none" strike="noStrike" cap="none" normalizeH="0" baseline="0" dirty="0" smtClean="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年５月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4</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日（一）</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14</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日（四）</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國中集體報名</a:t>
                      </a:r>
                      <a:r>
                        <a:rPr kumimoji="0" lang="zh-TW" altLang="en-US"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練習版</a:t>
                      </a: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4184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rPr>
                        <a:t>3</a:t>
                      </a:r>
                      <a:endParaRPr kumimoji="0" lang="zh-TW" altLang="zh-TW" sz="1400" b="1" i="0" u="none" strike="noStrike" cap="none" normalizeH="0" baseline="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國中學校集體報名：</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18</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22</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12:00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109</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年</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5</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月</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22</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日（星期</a:t>
                      </a: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至</a:t>
                      </a:r>
                      <a: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
                      </a:r>
                      <a:br>
                        <a:rPr kumimoji="0" lang="en-US" altLang="zh-TW" sz="1400" b="0"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10608</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臺北市大安區忠孝東路三段</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號國立臺北科技大學億光大樓</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樓</a:t>
                      </a:r>
                      <a:endPar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學年度五專</a:t>
                      </a:r>
                      <a:r>
                        <a:rPr kumimoji="0" lang="zh-TW" altLang="en-US"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優先</a:t>
                      </a:r>
                      <a:r>
                        <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國中集體報</a:t>
                      </a: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名及個別網路報</a:t>
                      </a: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名網址：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0">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4</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400" b="1" i="0" u="none" strike="noStrike" cap="none" normalizeH="0" baseline="0" dirty="0" smtClean="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18</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22</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完成網路資料輸入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及繳費</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25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一</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2</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操作網址：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2</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3</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三</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12:00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開放免試生查詢成績及級距</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不含會考成績及志願序積分</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受理免試生成績複查</a:t>
                      </a:r>
                      <a:endPar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49475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7</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4</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四</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r>
                      <a:b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b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二</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17:00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免試生志願選填登記系統網址：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25483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8</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5</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五</a:t>
                      </a:r>
                      <a:r>
                        <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 </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起</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開放免試生查詢成績及級距</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r>
                        <a:rPr kumimoji="0" lang="zh-TW" altLang="en-US"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含會考成績，但不含志願序積分</a:t>
                      </a:r>
                      <a:r>
                        <a:rPr kumimoji="0" lang="en-US" altLang="zh-TW" sz="1400" b="0"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a:t>
                      </a: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0">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9</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11</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日（四）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9:00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起</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4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網址：</a:t>
                      </a:r>
                      <a:r>
                        <a:rPr kumimoji="0" lang="en-US"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https://www.jctv.ntut.edu.tw/u5/</a:t>
                      </a:r>
                      <a:endParaRPr kumimoji="0" lang="zh-TW" altLang="zh-TW" sz="14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r h="4876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109</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年</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6</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月</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日（一） </a:t>
                      </a:r>
                      <a:r>
                        <a:rPr kumimoji="0" lang="en-US"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15:00</a:t>
                      </a:r>
                      <a:r>
                        <a:rPr kumimoji="0" lang="zh-TW" altLang="en-US"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rPr>
                        <a:t> 止</a:t>
                      </a:r>
                      <a:endParaRPr kumimoji="0" lang="zh-TW" altLang="zh-TW" sz="1400" b="1"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EBEB"/>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錄取報到及放棄錄取截止</a:t>
                      </a:r>
                      <a:endParaRPr kumimoji="0" lang="en-US"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rPr>
                        <a:t>（招生學校聯絡資訊請參閱簡章）</a:t>
                      </a:r>
                      <a:endParaRPr kumimoji="0" lang="zh-TW" altLang="zh-TW" sz="14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extLst>
              </a:tr>
            </a:tbl>
          </a:graphicData>
        </a:graphic>
      </p:graphicFrame>
      <p:sp>
        <p:nvSpPr>
          <p:cNvPr id="27699" name="投影片編號版面配置區 1"/>
          <p:cNvSpPr>
            <a:spLocks noGrp="1"/>
          </p:cNvSpPr>
          <p:nvPr>
            <p:ph type="sldNum" sz="quarter" idx="11"/>
          </p:nvPr>
        </p:nvSpPr>
        <p:spPr bwMode="auto">
          <a:xfrm>
            <a:off x="9334500" y="637857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9EDAAA7C-11CD-420A-A803-C05F8C0C20CF}" type="slidenum">
              <a:rPr lang="zh-TW" altLang="en-US" sz="2000">
                <a:solidFill>
                  <a:schemeClr val="tx1"/>
                </a:solidFill>
              </a:rPr>
              <a:pPr fontAlgn="base">
                <a:spcBef>
                  <a:spcPct val="0"/>
                </a:spcBef>
                <a:spcAft>
                  <a:spcPct val="0"/>
                </a:spcAft>
                <a:defRPr/>
              </a:pPr>
              <a:t>7</a:t>
            </a:fld>
            <a:endParaRPr lang="en-US" altLang="zh-TW" sz="200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群組 41"/>
          <p:cNvGrpSpPr>
            <a:grpSpLocks/>
          </p:cNvGrpSpPr>
          <p:nvPr/>
        </p:nvGrpSpPr>
        <p:grpSpPr bwMode="auto">
          <a:xfrm>
            <a:off x="395288" y="3144838"/>
            <a:ext cx="11549062" cy="1504950"/>
            <a:chOff x="469900" y="2455955"/>
            <a:chExt cx="11112500" cy="1502737"/>
          </a:xfrm>
        </p:grpSpPr>
        <p:cxnSp>
          <p:nvCxnSpPr>
            <p:cNvPr id="5" name="直線接點 4"/>
            <p:cNvCxnSpPr/>
            <p:nvPr/>
          </p:nvCxnSpPr>
          <p:spPr>
            <a:xfrm flipV="1">
              <a:off x="469900" y="3338892"/>
              <a:ext cx="11112500" cy="12681"/>
            </a:xfrm>
            <a:prstGeom prst="line">
              <a:avLst/>
            </a:prstGeom>
            <a:ln w="57150">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6" name="直線單箭頭接點 35"/>
            <p:cNvCxnSpPr/>
            <p:nvPr/>
          </p:nvCxnSpPr>
          <p:spPr>
            <a:xfrm>
              <a:off x="5625183" y="3381692"/>
              <a:ext cx="0" cy="577000"/>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3848711" y="3372181"/>
              <a:ext cx="0" cy="567489"/>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V="1">
              <a:off x="1994336" y="2455955"/>
              <a:ext cx="0" cy="882937"/>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 name="群組 50"/>
          <p:cNvGrpSpPr/>
          <p:nvPr/>
        </p:nvGrpSpPr>
        <p:grpSpPr>
          <a:xfrm>
            <a:off x="5571061" y="997861"/>
            <a:ext cx="2587749" cy="2101369"/>
            <a:chOff x="1346469" y="317813"/>
            <a:chExt cx="1799729" cy="2194462"/>
          </a:xfrm>
          <a:effectLst>
            <a:outerShdw blurRad="50800" dist="38100" dir="2700000" algn="tl" rotWithShape="0">
              <a:prstClr val="black">
                <a:alpha val="40000"/>
              </a:prstClr>
            </a:outerShdw>
          </a:effectLst>
        </p:grpSpPr>
        <p:sp>
          <p:nvSpPr>
            <p:cNvPr id="52" name="流程圖: 卡片 51"/>
            <p:cNvSpPr/>
            <p:nvPr/>
          </p:nvSpPr>
          <p:spPr>
            <a:xfrm>
              <a:off x="1346469" y="317813"/>
              <a:ext cx="1792218" cy="603753"/>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kumimoji="0" lang="zh-TW" altLang="en-US" b="1" dirty="0">
                  <a:solidFill>
                    <a:schemeClr val="bg1"/>
                  </a:solidFill>
                  <a:latin typeface="微軟正黑體" panose="020B0604030504040204" pitchFamily="34" charset="-120"/>
                  <a:ea typeface="微軟正黑體" panose="020B0604030504040204" pitchFamily="34" charset="-120"/>
                </a:rPr>
                <a:t>報名階段</a:t>
              </a:r>
            </a:p>
          </p:txBody>
        </p:sp>
        <p:sp>
          <p:nvSpPr>
            <p:cNvPr id="53" name="矩形 52"/>
            <p:cNvSpPr/>
            <p:nvPr/>
          </p:nvSpPr>
          <p:spPr>
            <a:xfrm>
              <a:off x="1346469" y="938968"/>
              <a:ext cx="1799729" cy="1573307"/>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nchor="ctr"/>
            <a:lstStyle/>
            <a:p>
              <a:pPr marL="263525" marR="52705" indent="-82550" fontAlgn="auto">
                <a:spcBef>
                  <a:spcPts val="0"/>
                </a:spcBef>
                <a:spcAft>
                  <a:spcPts val="200"/>
                </a:spcAft>
                <a:buFont typeface="Arial" panose="020B0604020202020204" pitchFamily="34" charset="0"/>
                <a:buChar char="•"/>
                <a:defRPr/>
              </a:pPr>
              <a:r>
                <a:rPr kumimoji="0" lang="zh-TW" altLang="en-US" sz="1400" b="1" kern="0" dirty="0">
                  <a:solidFill>
                    <a:srgbClr val="C00000"/>
                  </a:solidFill>
                  <a:latin typeface="微軟正黑體" panose="020B0604030504040204" pitchFamily="34" charset="-120"/>
                  <a:ea typeface="微軟正黑體" panose="020B0604030504040204" pitchFamily="34" charset="-120"/>
                </a:rPr>
                <a:t>國中集體報名</a:t>
              </a:r>
              <a:endParaRPr kumimoji="0" lang="en-US" altLang="zh-TW" sz="1400" b="1" kern="0" dirty="0">
                <a:solidFill>
                  <a:srgbClr val="C00000"/>
                </a:solidFill>
                <a:latin typeface="微軟正黑體" panose="020B0604030504040204" pitchFamily="34" charset="-120"/>
                <a:ea typeface="微軟正黑體" panose="020B0604030504040204" pitchFamily="34" charset="-120"/>
              </a:endParaRPr>
            </a:p>
            <a:p>
              <a:pPr marL="180975" marR="52705" fontAlgn="auto">
                <a:spcBef>
                  <a:spcPts val="0"/>
                </a:spcBef>
                <a:spcAft>
                  <a:spcPts val="200"/>
                </a:spcAft>
                <a:defRPr/>
              </a:pPr>
              <a:r>
                <a:rPr kumimoji="0" lang="zh-TW" altLang="en-US"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109/5/18  10:00~</a:t>
              </a:r>
            </a:p>
            <a:p>
              <a:pPr marL="180975" marR="52705" fontAlgn="auto">
                <a:spcBef>
                  <a:spcPts val="0"/>
                </a:spcBef>
                <a:spcAft>
                  <a:spcPts val="200"/>
                </a:spcAft>
                <a:defRPr/>
              </a:pPr>
              <a:r>
                <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109/5/22  12:00</a:t>
              </a:r>
              <a:r>
                <a:rPr kumimoji="0" lang="zh-TW" altLang="en-US"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68288" marR="52705" indent="-87313" fontAlgn="auto">
                <a:spcBef>
                  <a:spcPts val="0"/>
                </a:spcBef>
                <a:spcAft>
                  <a:spcPts val="200"/>
                </a:spcAft>
                <a:buFont typeface="Arial" panose="020B0604020202020204" pitchFamily="34" charset="0"/>
                <a:buChar char="•"/>
                <a:defRPr/>
              </a:pPr>
              <a:r>
                <a:rPr kumimoji="0" lang="zh-TW" altLang="en-US" sz="1400" b="1" kern="0" dirty="0">
                  <a:solidFill>
                    <a:srgbClr val="C00000"/>
                  </a:solidFill>
                  <a:latin typeface="微軟正黑體" panose="020B0604030504040204" pitchFamily="34" charset="-120"/>
                  <a:ea typeface="微軟正黑體" panose="020B0604030504040204" pitchFamily="34" charset="-120"/>
                </a:rPr>
                <a:t>個別網路報名</a:t>
              </a:r>
              <a:endParaRPr kumimoji="0" lang="en-US" altLang="zh-TW" sz="1400" b="1" kern="0" dirty="0">
                <a:solidFill>
                  <a:srgbClr val="C00000"/>
                </a:solidFill>
                <a:latin typeface="微軟正黑體" panose="020B0604030504040204" pitchFamily="34" charset="-120"/>
                <a:ea typeface="微軟正黑體" panose="020B0604030504040204" pitchFamily="34" charset="-120"/>
              </a:endParaRPr>
            </a:p>
            <a:p>
              <a:pPr marL="180975" marR="52705" fontAlgn="auto">
                <a:spcBef>
                  <a:spcPts val="0"/>
                </a:spcBef>
                <a:spcAft>
                  <a:spcPts val="200"/>
                </a:spcAft>
                <a:defRPr/>
              </a:pPr>
              <a:r>
                <a:rPr kumimoji="0" lang="zh-TW" altLang="en-US" sz="1400" b="1" kern="0"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 </a:t>
              </a:r>
              <a:r>
                <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109/5/18  10:00~</a:t>
              </a:r>
            </a:p>
            <a:p>
              <a:pPr marL="180975" marR="52705" fontAlgn="auto">
                <a:spcBef>
                  <a:spcPts val="0"/>
                </a:spcBef>
                <a:spcAft>
                  <a:spcPts val="200"/>
                </a:spcAft>
                <a:defRPr/>
              </a:pPr>
              <a:r>
                <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109/5/22  15:00</a:t>
              </a:r>
              <a:r>
                <a:rPr kumimoji="0" lang="zh-TW" altLang="en-US" sz="14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kumimoji="0" lang="en-US" altLang="zh-TW" sz="14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群組 60"/>
          <p:cNvGrpSpPr/>
          <p:nvPr/>
        </p:nvGrpSpPr>
        <p:grpSpPr>
          <a:xfrm>
            <a:off x="2978607" y="4614354"/>
            <a:ext cx="2173703" cy="2132957"/>
            <a:chOff x="1328905" y="485589"/>
            <a:chExt cx="1887370" cy="2162452"/>
          </a:xfrm>
          <a:solidFill>
            <a:srgbClr val="FFEBEB"/>
          </a:solidFill>
          <a:effectLst>
            <a:outerShdw blurRad="50800" dist="38100" dir="2700000" algn="tl" rotWithShape="0">
              <a:prstClr val="black">
                <a:alpha val="40000"/>
              </a:prstClr>
            </a:outerShdw>
          </a:effectLst>
        </p:grpSpPr>
        <p:sp>
          <p:nvSpPr>
            <p:cNvPr id="63" name="矩形 62"/>
            <p:cNvSpPr/>
            <p:nvPr/>
          </p:nvSpPr>
          <p:spPr>
            <a:xfrm>
              <a:off x="1328905" y="1000452"/>
              <a:ext cx="1887369" cy="1647589"/>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anose="020B0604020202020204" pitchFamily="34" charset="0"/>
                <a:buChar char="•"/>
                <a:defRPr/>
              </a:pPr>
              <a:r>
                <a:rPr kumimoji="0" lang="zh-TW" altLang="en-US" sz="1600" b="1" dirty="0">
                  <a:solidFill>
                    <a:srgbClr val="C00000"/>
                  </a:solidFill>
                  <a:latin typeface="微軟正黑體" panose="020B0604030504040204" pitchFamily="34" charset="-120"/>
                  <a:ea typeface="微軟正黑體" panose="020B0604030504040204" pitchFamily="34" charset="-120"/>
                </a:rPr>
                <a:t>辦理八場次說明會</a:t>
              </a:r>
              <a:endParaRPr kumimoji="0" lang="en-US" altLang="zh-TW" sz="16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109/3/27~4/10</a:t>
              </a:r>
              <a:endPar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流程圖: 卡片 61"/>
            <p:cNvSpPr/>
            <p:nvPr/>
          </p:nvSpPr>
          <p:spPr>
            <a:xfrm>
              <a:off x="1328906" y="485589"/>
              <a:ext cx="1887369" cy="702614"/>
            </a:xfrm>
            <a:prstGeom prst="flowChartPunchedCar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參加系統操作</a:t>
              </a:r>
              <a:endParaRPr kumimoji="0" lang="en-US" altLang="zh-TW" sz="2000" b="1" dirty="0">
                <a:solidFill>
                  <a:schemeClr val="bg1"/>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宣導說明會</a:t>
              </a:r>
            </a:p>
          </p:txBody>
        </p:sp>
      </p:grpSp>
      <p:grpSp>
        <p:nvGrpSpPr>
          <p:cNvPr id="6" name="群組 93"/>
          <p:cNvGrpSpPr/>
          <p:nvPr/>
        </p:nvGrpSpPr>
        <p:grpSpPr>
          <a:xfrm>
            <a:off x="386970" y="1012196"/>
            <a:ext cx="4854986" cy="2132486"/>
            <a:chOff x="1507740" y="287917"/>
            <a:chExt cx="1278615" cy="1961527"/>
          </a:xfrm>
          <a:effectLst>
            <a:outerShdw blurRad="50800" dist="38100" dir="2700000" algn="tl" rotWithShape="0">
              <a:prstClr val="black">
                <a:alpha val="40000"/>
              </a:prstClr>
            </a:outerShdw>
          </a:effectLst>
        </p:grpSpPr>
        <p:sp>
          <p:nvSpPr>
            <p:cNvPr id="95" name="流程圖: 卡片 94"/>
            <p:cNvSpPr/>
            <p:nvPr/>
          </p:nvSpPr>
          <p:spPr>
            <a:xfrm>
              <a:off x="1507740" y="287917"/>
              <a:ext cx="1278615" cy="463646"/>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kumimoji="0" lang="zh-TW" altLang="en-US" b="1" dirty="0">
                  <a:solidFill>
                    <a:schemeClr val="bg1"/>
                  </a:solidFill>
                  <a:latin typeface="微軟正黑體" panose="020B0604030504040204" pitchFamily="34" charset="-120"/>
                  <a:ea typeface="微軟正黑體" panose="020B0604030504040204" pitchFamily="34" charset="-120"/>
                </a:rPr>
                <a:t>簡章公告</a:t>
              </a:r>
            </a:p>
          </p:txBody>
        </p:sp>
        <p:sp>
          <p:nvSpPr>
            <p:cNvPr id="96" name="矩形 95"/>
            <p:cNvSpPr/>
            <p:nvPr/>
          </p:nvSpPr>
          <p:spPr>
            <a:xfrm>
              <a:off x="1507740" y="751562"/>
              <a:ext cx="1278615" cy="1497882"/>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52705" fontAlgn="auto">
                <a:spcBef>
                  <a:spcPts val="200"/>
                </a:spcBef>
                <a:spcAft>
                  <a:spcPts val="200"/>
                </a:spcAft>
                <a:defRPr/>
              </a:pP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109/1/15</a:t>
              </a:r>
            </a:p>
            <a:p>
              <a:pPr marL="84138" marR="52705" indent="-84138" fontAlgn="auto">
                <a:spcBef>
                  <a:spcPts val="200"/>
                </a:spcBef>
                <a:spcAft>
                  <a:spcPts val="200"/>
                </a:spcAft>
                <a:buFont typeface="Arial" panose="020B0604020202020204" pitchFamily="34" charset="0"/>
                <a:buChar char="•"/>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rPr>
                <a:t>招生簡章現場購買</a:t>
              </a:r>
              <a:r>
                <a:rPr kumimoji="0" lang="en-US" altLang="zh-TW" sz="1600" b="1" kern="0" dirty="0">
                  <a:solidFill>
                    <a:srgbClr val="002060"/>
                  </a:solidFill>
                  <a:latin typeface="微軟正黑體" pitchFamily="34" charset="-120"/>
                  <a:ea typeface="微軟正黑體" pitchFamily="34" charset="-120"/>
                  <a:cs typeface="Verdana" panose="020B0604030504040204" pitchFamily="34" charset="0"/>
                </a:rPr>
                <a:t/>
              </a:r>
              <a:br>
                <a:rPr kumimoji="0" lang="en-US" altLang="zh-TW" sz="1600" b="1" kern="0" dirty="0">
                  <a:solidFill>
                    <a:srgbClr val="002060"/>
                  </a:solidFill>
                  <a:latin typeface="微軟正黑體" pitchFamily="34" charset="-120"/>
                  <a:ea typeface="微軟正黑體" pitchFamily="34" charset="-120"/>
                  <a:cs typeface="Verdana" panose="020B0604030504040204" pitchFamily="34" charset="0"/>
                </a:rPr>
              </a:b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46</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所招生學校</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（五專優先免試入學招生網站查詢）</a:t>
              </a:r>
              <a:endPar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84138" marR="52705" indent="-84138" fontAlgn="auto">
                <a:spcBef>
                  <a:spcPts val="200"/>
                </a:spcBef>
                <a:spcAft>
                  <a:spcPts val="200"/>
                </a:spcAft>
                <a:buFont typeface="Arial" panose="020B0604020202020204" pitchFamily="34" charset="0"/>
                <a:buChar char="•"/>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rPr>
                <a:t>招生簡章網路下載</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b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https://www.jctv.ntut.edu.tw/u5/</a:t>
              </a:r>
              <a:endPar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7" name="群組 96"/>
          <p:cNvGrpSpPr/>
          <p:nvPr/>
        </p:nvGrpSpPr>
        <p:grpSpPr>
          <a:xfrm>
            <a:off x="5470547" y="4579213"/>
            <a:ext cx="2405762" cy="2168098"/>
            <a:chOff x="1511300" y="448997"/>
            <a:chExt cx="1779509" cy="1641931"/>
          </a:xfrm>
          <a:solidFill>
            <a:srgbClr val="FFFBEF"/>
          </a:solidFill>
          <a:effectLst>
            <a:outerShdw blurRad="50800" dist="38100" dir="2700000" algn="tl" rotWithShape="0">
              <a:prstClr val="black">
                <a:alpha val="40000"/>
              </a:prstClr>
            </a:outerShdw>
          </a:effectLst>
        </p:grpSpPr>
        <p:sp>
          <p:nvSpPr>
            <p:cNvPr id="98" name="流程圖: 卡片 97"/>
            <p:cNvSpPr/>
            <p:nvPr/>
          </p:nvSpPr>
          <p:spPr>
            <a:xfrm>
              <a:off x="1511300" y="448997"/>
              <a:ext cx="1779509" cy="551456"/>
            </a:xfrm>
            <a:prstGeom prst="flowChartPunchedCard">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報名資料準備</a:t>
              </a:r>
            </a:p>
          </p:txBody>
        </p:sp>
        <p:sp>
          <p:nvSpPr>
            <p:cNvPr id="99" name="矩形 98"/>
            <p:cNvSpPr/>
            <p:nvPr/>
          </p:nvSpPr>
          <p:spPr>
            <a:xfrm>
              <a:off x="1511300" y="1000452"/>
              <a:ext cx="1779509" cy="10904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anose="020B0604020202020204" pitchFamily="34" charset="0"/>
                <a:buChar char="•"/>
                <a:defRPr/>
              </a:pPr>
              <a:r>
                <a:rPr kumimoji="0" lang="zh-TW" altLang="en-US" sz="1600" b="1" dirty="0">
                  <a:solidFill>
                    <a:srgbClr val="C00000"/>
                  </a:solidFill>
                  <a:latin typeface="微軟正黑體" panose="020B0604030504040204" pitchFamily="34" charset="-120"/>
                  <a:ea typeface="微軟正黑體" panose="020B0604030504040204" pitchFamily="34" charset="-120"/>
                </a:rPr>
                <a:t>報名系統練習版開放</a:t>
              </a:r>
              <a:endParaRPr kumimoji="0" lang="en-US" altLang="zh-TW" sz="16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109/5/4    10:00 ~ 109/5/14  17:00</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kumimoji="0" lang="zh-TW" altLang="en-US" sz="1600" b="1" dirty="0">
                <a:solidFill>
                  <a:srgbClr val="C00000"/>
                </a:solidFill>
                <a:latin typeface="微軟正黑體" pitchFamily="34" charset="-120"/>
                <a:ea typeface="微軟正黑體" pitchFamily="34" charset="-120"/>
              </a:endParaRPr>
            </a:p>
          </p:txBody>
        </p:sp>
      </p:grpSp>
      <p:grpSp>
        <p:nvGrpSpPr>
          <p:cNvPr id="8" name="群組 99"/>
          <p:cNvGrpSpPr/>
          <p:nvPr/>
        </p:nvGrpSpPr>
        <p:grpSpPr>
          <a:xfrm>
            <a:off x="8148012" y="4575636"/>
            <a:ext cx="3042995" cy="2171676"/>
            <a:chOff x="1511298" y="494689"/>
            <a:chExt cx="1757058" cy="1479624"/>
          </a:xfrm>
          <a:solidFill>
            <a:srgbClr val="FF0000"/>
          </a:solidFill>
          <a:effectLst>
            <a:outerShdw blurRad="50800" dist="38100" dir="2700000" algn="tl" rotWithShape="0">
              <a:prstClr val="black">
                <a:alpha val="40000"/>
              </a:prstClr>
            </a:outerShdw>
          </a:effectLst>
        </p:grpSpPr>
        <p:sp>
          <p:nvSpPr>
            <p:cNvPr id="101" name="流程圖: 卡片 100"/>
            <p:cNvSpPr/>
            <p:nvPr/>
          </p:nvSpPr>
          <p:spPr>
            <a:xfrm>
              <a:off x="1511300" y="494689"/>
              <a:ext cx="1757056" cy="505765"/>
            </a:xfrm>
            <a:prstGeom prst="flowChartPunchedCard">
              <a:avLst/>
            </a:prstGeom>
            <a:grp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kumimoji="0" lang="zh-TW" altLang="en-US" sz="2000" b="1" dirty="0">
                  <a:solidFill>
                    <a:schemeClr val="bg1"/>
                  </a:solidFill>
                  <a:latin typeface="微軟正黑體" panose="020B0604030504040204" pitchFamily="34" charset="-120"/>
                  <a:ea typeface="微軟正黑體" panose="020B0604030504040204" pitchFamily="34" charset="-120"/>
                </a:rPr>
                <a:t>網路選填登記志願</a:t>
              </a:r>
            </a:p>
          </p:txBody>
        </p:sp>
        <p:sp>
          <p:nvSpPr>
            <p:cNvPr id="102" name="矩形 101"/>
            <p:cNvSpPr/>
            <p:nvPr/>
          </p:nvSpPr>
          <p:spPr>
            <a:xfrm>
              <a:off x="1511298" y="978670"/>
              <a:ext cx="1757058" cy="995643"/>
            </a:xfrm>
            <a:prstGeom prst="rect">
              <a:avLst/>
            </a:prstGeom>
            <a:solidFill>
              <a:srgbClr val="FFFB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anose="020B0604020202020204" pitchFamily="34" charset="0"/>
                <a:buChar char="•"/>
                <a:defRPr/>
              </a:pPr>
              <a:r>
                <a:rPr kumimoji="0" lang="zh-TW" altLang="en-US" sz="1600" b="1" dirty="0">
                  <a:solidFill>
                    <a:srgbClr val="002060"/>
                  </a:solidFill>
                  <a:latin typeface="微軟正黑體" panose="020B0604030504040204" pitchFamily="34" charset="-120"/>
                  <a:ea typeface="微軟正黑體" panose="020B0604030504040204" pitchFamily="34" charset="-120"/>
                </a:rPr>
                <a:t>練習版開放</a:t>
              </a:r>
              <a:endParaRPr kumimoji="0" lang="en-US" altLang="zh-TW" sz="1600" b="1" dirty="0">
                <a:solidFill>
                  <a:srgbClr val="00206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109/5/25~6/2  17:00</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0"/>
                </a:spcAft>
                <a:buFont typeface="Arial" panose="020B0604020202020204" pitchFamily="34" charset="0"/>
                <a:buChar char="•"/>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rPr>
                <a:t>選填志願登記時間</a:t>
              </a:r>
              <a:endParaRPr kumimoji="0" lang="en-US" altLang="zh-TW" sz="1600" b="1" kern="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109/6/4</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10:00~</a:t>
              </a:r>
            </a:p>
            <a:p>
              <a:pPr fontAlgn="auto">
                <a:spcBef>
                  <a:spcPts val="0"/>
                </a:spcBef>
                <a:spcAft>
                  <a:spcPts val="0"/>
                </a:spcAft>
                <a:defRPr/>
              </a:pP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109/6/9</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17:00</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群組 102"/>
          <p:cNvGrpSpPr/>
          <p:nvPr/>
        </p:nvGrpSpPr>
        <p:grpSpPr>
          <a:xfrm>
            <a:off x="8424985" y="970860"/>
            <a:ext cx="2675823" cy="2080315"/>
            <a:chOff x="1338450" y="407803"/>
            <a:chExt cx="1793311" cy="1847727"/>
          </a:xfrm>
          <a:effectLst>
            <a:outerShdw blurRad="50800" dist="38100" dir="2700000" algn="tl" rotWithShape="0">
              <a:prstClr val="black">
                <a:alpha val="40000"/>
              </a:prstClr>
            </a:outerShdw>
          </a:effectLst>
        </p:grpSpPr>
        <p:sp>
          <p:nvSpPr>
            <p:cNvPr id="105" name="矩形 104"/>
            <p:cNvSpPr/>
            <p:nvPr/>
          </p:nvSpPr>
          <p:spPr>
            <a:xfrm>
              <a:off x="1338450" y="840784"/>
              <a:ext cx="1793311" cy="1414746"/>
            </a:xfrm>
            <a:prstGeom prst="rect">
              <a:avLst/>
            </a:prstGeom>
            <a:solidFill>
              <a:srgbClr val="FFFFE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52705" fontAlgn="auto">
                <a:spcBef>
                  <a:spcPts val="200"/>
                </a:spcBef>
                <a:spcAft>
                  <a:spcPts val="200"/>
                </a:spcAft>
                <a:defRPr/>
              </a:pP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109/6/11 </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9:00</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起</a:t>
              </a:r>
              <a:endPar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R="52705" fontAlgn="auto">
                <a:spcBef>
                  <a:spcPts val="200"/>
                </a:spcBef>
                <a:spcAft>
                  <a:spcPts val="200"/>
                </a:spcAft>
                <a:defRPr/>
              </a:pPr>
              <a:r>
                <a:rPr kumimoji="0" lang="zh-TW" altLang="en-US" sz="1600" b="1" kern="0" dirty="0">
                  <a:solidFill>
                    <a:srgbClr val="0033CC"/>
                  </a:solidFill>
                  <a:latin typeface="Verdana" panose="020B0604030504040204" pitchFamily="34" charset="0"/>
                  <a:ea typeface="Verdana" panose="020B0604030504040204" pitchFamily="34" charset="0"/>
                  <a:cs typeface="Verdana" panose="020B0604030504040204" pitchFamily="34" charset="0"/>
                </a:rPr>
                <a:t>錄取生報到相關資訊參考招生簡章</a:t>
              </a:r>
              <a:endParaRPr kumimoji="0" lang="en-US" altLang="zh-TW" sz="1600" b="1" kern="0" dirty="0">
                <a:solidFill>
                  <a:srgbClr val="0033CC"/>
                </a:solidFill>
                <a:latin typeface="Verdana" panose="020B0604030504040204" pitchFamily="34" charset="0"/>
                <a:ea typeface="Verdana" panose="020B0604030504040204" pitchFamily="34" charset="0"/>
                <a:cs typeface="Verdana" panose="020B0604030504040204" pitchFamily="34" charset="0"/>
              </a:endParaRPr>
            </a:p>
            <a:p>
              <a:pPr marR="52705" fontAlgn="auto">
                <a:spcBef>
                  <a:spcPts val="200"/>
                </a:spcBef>
                <a:spcAft>
                  <a:spcPts val="200"/>
                </a:spcAft>
                <a:defRPr/>
              </a:pPr>
              <a:r>
                <a:rPr kumimoji="0" lang="zh-TW" altLang="en-US" sz="1600" b="1" kern="0" dirty="0">
                  <a:solidFill>
                    <a:srgbClr val="C00000"/>
                  </a:solidFill>
                  <a:latin typeface="微軟正黑體" panose="020B0604030504040204" pitchFamily="34" charset="-120"/>
                  <a:ea typeface="微軟正黑體" panose="020B0604030504040204" pitchFamily="34" charset="-120"/>
                </a:rPr>
                <a:t>錄取報到及放棄錄取截止</a:t>
              </a:r>
              <a:endParaRPr kumimoji="0" lang="en-US" altLang="zh-TW" sz="1600" b="1" kern="0" dirty="0">
                <a:solidFill>
                  <a:srgbClr val="C00000"/>
                </a:solidFill>
                <a:latin typeface="微軟正黑體" panose="020B0604030504040204" pitchFamily="34" charset="-120"/>
                <a:ea typeface="微軟正黑體" panose="020B0604030504040204" pitchFamily="34" charset="-120"/>
              </a:endParaRPr>
            </a:p>
            <a:p>
              <a:pPr marR="52705" fontAlgn="auto">
                <a:spcBef>
                  <a:spcPts val="200"/>
                </a:spcBef>
                <a:spcAft>
                  <a:spcPts val="200"/>
                </a:spcAft>
                <a:defRPr/>
              </a:pP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109/6/15</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kumimoji="0" lang="en-US" altLang="zh-TW"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15:00</a:t>
              </a:r>
              <a:r>
                <a:rPr kumimoji="0" lang="zh-TW" altLang="en-US" sz="1600" b="1" kern="0" dirty="0">
                  <a:solidFill>
                    <a:srgbClr val="002060"/>
                  </a:solidFill>
                  <a:latin typeface="Verdana" panose="020B0604030504040204" pitchFamily="34" charset="0"/>
                  <a:ea typeface="Verdana" panose="020B0604030504040204" pitchFamily="34" charset="0"/>
                  <a:cs typeface="Verdana" panose="020B0604030504040204" pitchFamily="34" charset="0"/>
                </a:rPr>
                <a:t>止</a:t>
              </a:r>
              <a:endParaRPr kumimoji="0" lang="en-US" altLang="zh-TW" sz="1600" b="1" kern="0" dirty="0">
                <a:solidFill>
                  <a:srgbClr val="C00000"/>
                </a:solidFill>
                <a:latin typeface="微軟正黑體" panose="020B0604030504040204" pitchFamily="34" charset="-120"/>
                <a:ea typeface="微軟正黑體" panose="020B0604030504040204" pitchFamily="34" charset="-120"/>
              </a:endParaRPr>
            </a:p>
          </p:txBody>
        </p:sp>
        <p:sp>
          <p:nvSpPr>
            <p:cNvPr id="104" name="流程圖: 卡片 103"/>
            <p:cNvSpPr/>
            <p:nvPr/>
          </p:nvSpPr>
          <p:spPr>
            <a:xfrm>
              <a:off x="1338450" y="407803"/>
              <a:ext cx="1793311" cy="493708"/>
            </a:xfrm>
            <a:prstGeom prst="flowChartPunchedCard">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a:lstStyle/>
            <a:p>
              <a:pPr algn="ctr" fontAlgn="auto">
                <a:spcBef>
                  <a:spcPts val="0"/>
                </a:spcBef>
                <a:spcAft>
                  <a:spcPts val="0"/>
                </a:spcAft>
                <a:defRPr/>
              </a:pPr>
              <a:r>
                <a:rPr kumimoji="0" lang="zh-TW" altLang="en-US" b="1" dirty="0">
                  <a:solidFill>
                    <a:schemeClr val="bg1"/>
                  </a:solidFill>
                  <a:latin typeface="微軟正黑體" panose="020B0604030504040204" pitchFamily="34" charset="-120"/>
                  <a:ea typeface="微軟正黑體" panose="020B0604030504040204" pitchFamily="34" charset="-120"/>
                </a:rPr>
                <a:t>錄取公告及分發結果</a:t>
              </a:r>
            </a:p>
          </p:txBody>
        </p:sp>
      </p:grpSp>
      <p:cxnSp>
        <p:nvCxnSpPr>
          <p:cNvPr id="114" name="直線單箭頭接點 113"/>
          <p:cNvCxnSpPr/>
          <p:nvPr/>
        </p:nvCxnSpPr>
        <p:spPr>
          <a:xfrm flipV="1">
            <a:off x="8640763" y="3051175"/>
            <a:ext cx="0" cy="952500"/>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9705" name="群組 50"/>
          <p:cNvGrpSpPr>
            <a:grpSpLocks/>
          </p:cNvGrpSpPr>
          <p:nvPr/>
        </p:nvGrpSpPr>
        <p:grpSpPr bwMode="auto">
          <a:xfrm>
            <a:off x="825500" y="3556000"/>
            <a:ext cx="8778875" cy="585788"/>
            <a:chOff x="-699433" y="3556825"/>
            <a:chExt cx="8779692" cy="584427"/>
          </a:xfrm>
        </p:grpSpPr>
        <p:sp>
          <p:nvSpPr>
            <p:cNvPr id="29710" name="文字方塊 44"/>
            <p:cNvSpPr txBox="1">
              <a:spLocks noChangeArrowheads="1"/>
            </p:cNvSpPr>
            <p:nvPr/>
          </p:nvSpPr>
          <p:spPr bwMode="auto">
            <a:xfrm>
              <a:off x="930416" y="3556826"/>
              <a:ext cx="523927" cy="584426"/>
            </a:xfrm>
            <a:prstGeom prst="rect">
              <a:avLst/>
            </a:prstGeom>
            <a:noFill/>
            <a:ln w="9525">
              <a:noFill/>
              <a:miter lim="800000"/>
              <a:headEnd/>
              <a:tailEnd/>
            </a:ln>
          </p:spPr>
          <p:txBody>
            <a:bodyPr>
              <a:spAutoFit/>
            </a:bodyPr>
            <a:lstStyle/>
            <a:p>
              <a:r>
                <a:rPr kumimoji="0" lang="zh-TW" altLang="en-US" sz="3200">
                  <a:solidFill>
                    <a:srgbClr val="006600"/>
                  </a:solidFill>
                  <a:latin typeface="Calibri" pitchFamily="34" charset="0"/>
                </a:rPr>
                <a:t>❷</a:t>
              </a:r>
              <a:endParaRPr kumimoji="0" lang="zh-TW" altLang="en-US" sz="3200">
                <a:solidFill>
                  <a:srgbClr val="006600"/>
                </a:solidFill>
              </a:endParaRPr>
            </a:p>
          </p:txBody>
        </p:sp>
        <p:sp>
          <p:nvSpPr>
            <p:cNvPr id="29711" name="文字方塊 43"/>
            <p:cNvSpPr txBox="1">
              <a:spLocks noChangeArrowheads="1"/>
            </p:cNvSpPr>
            <p:nvPr/>
          </p:nvSpPr>
          <p:spPr bwMode="auto">
            <a:xfrm>
              <a:off x="-699433" y="3556826"/>
              <a:ext cx="523927" cy="584426"/>
            </a:xfrm>
            <a:prstGeom prst="rect">
              <a:avLst/>
            </a:prstGeom>
            <a:noFill/>
            <a:ln w="9525">
              <a:noFill/>
              <a:miter lim="800000"/>
              <a:headEnd/>
              <a:tailEnd/>
            </a:ln>
          </p:spPr>
          <p:txBody>
            <a:bodyPr>
              <a:spAutoFit/>
            </a:bodyPr>
            <a:lstStyle/>
            <a:p>
              <a:r>
                <a:rPr kumimoji="0" lang="zh-TW" altLang="en-US" sz="3200">
                  <a:solidFill>
                    <a:srgbClr val="006600"/>
                  </a:solidFill>
                  <a:latin typeface="Calibri Light" pitchFamily="34" charset="0"/>
                </a:rPr>
                <a:t>❶</a:t>
              </a:r>
              <a:endParaRPr kumimoji="0" lang="zh-TW" altLang="en-US" sz="3200">
                <a:solidFill>
                  <a:srgbClr val="006600"/>
                </a:solidFill>
              </a:endParaRPr>
            </a:p>
          </p:txBody>
        </p:sp>
        <p:sp>
          <p:nvSpPr>
            <p:cNvPr id="29712" name="文字方塊 45"/>
            <p:cNvSpPr txBox="1">
              <a:spLocks noChangeArrowheads="1"/>
            </p:cNvSpPr>
            <p:nvPr/>
          </p:nvSpPr>
          <p:spPr bwMode="auto">
            <a:xfrm>
              <a:off x="2287242" y="3556826"/>
              <a:ext cx="523927" cy="584426"/>
            </a:xfrm>
            <a:prstGeom prst="rect">
              <a:avLst/>
            </a:prstGeom>
            <a:noFill/>
            <a:ln w="9525">
              <a:noFill/>
              <a:miter lim="800000"/>
              <a:headEnd/>
              <a:tailEnd/>
            </a:ln>
          </p:spPr>
          <p:txBody>
            <a:bodyPr>
              <a:spAutoFit/>
            </a:bodyPr>
            <a:lstStyle/>
            <a:p>
              <a:r>
                <a:rPr kumimoji="0" lang="zh-TW" altLang="en-US" sz="3200">
                  <a:solidFill>
                    <a:srgbClr val="006600"/>
                  </a:solidFill>
                  <a:latin typeface="Calibri Light" pitchFamily="34" charset="0"/>
                </a:rPr>
                <a:t>❹</a:t>
              </a:r>
              <a:endParaRPr kumimoji="0" lang="zh-TW" altLang="en-US" sz="3200">
                <a:solidFill>
                  <a:srgbClr val="006600"/>
                </a:solidFill>
              </a:endParaRPr>
            </a:p>
          </p:txBody>
        </p:sp>
        <p:sp>
          <p:nvSpPr>
            <p:cNvPr id="29713" name="文字方塊 46"/>
            <p:cNvSpPr txBox="1">
              <a:spLocks noChangeArrowheads="1"/>
            </p:cNvSpPr>
            <p:nvPr/>
          </p:nvSpPr>
          <p:spPr bwMode="auto">
            <a:xfrm>
              <a:off x="3345847" y="3556826"/>
              <a:ext cx="523927" cy="584426"/>
            </a:xfrm>
            <a:prstGeom prst="rect">
              <a:avLst/>
            </a:prstGeom>
            <a:noFill/>
            <a:ln w="9525">
              <a:noFill/>
              <a:miter lim="800000"/>
              <a:headEnd/>
              <a:tailEnd/>
            </a:ln>
          </p:spPr>
          <p:txBody>
            <a:bodyPr>
              <a:spAutoFit/>
            </a:bodyPr>
            <a:lstStyle/>
            <a:p>
              <a:r>
                <a:rPr kumimoji="0" lang="zh-TW" altLang="en-US" sz="3200">
                  <a:solidFill>
                    <a:srgbClr val="006600"/>
                  </a:solidFill>
                  <a:latin typeface="Calibri Light" pitchFamily="34" charset="0"/>
                </a:rPr>
                <a:t>❺</a:t>
              </a:r>
              <a:endParaRPr kumimoji="0" lang="zh-TW" altLang="en-US" sz="3200">
                <a:solidFill>
                  <a:srgbClr val="006600"/>
                </a:solidFill>
              </a:endParaRPr>
            </a:p>
          </p:txBody>
        </p:sp>
        <p:sp>
          <p:nvSpPr>
            <p:cNvPr id="29714" name="文字方塊 47"/>
            <p:cNvSpPr txBox="1">
              <a:spLocks noChangeArrowheads="1"/>
            </p:cNvSpPr>
            <p:nvPr/>
          </p:nvSpPr>
          <p:spPr bwMode="auto">
            <a:xfrm>
              <a:off x="5602338" y="3556825"/>
              <a:ext cx="523927" cy="584426"/>
            </a:xfrm>
            <a:prstGeom prst="rect">
              <a:avLst/>
            </a:prstGeom>
            <a:noFill/>
            <a:ln w="9525">
              <a:noFill/>
              <a:miter lim="800000"/>
              <a:headEnd/>
              <a:tailEnd/>
            </a:ln>
          </p:spPr>
          <p:txBody>
            <a:bodyPr>
              <a:spAutoFit/>
            </a:bodyPr>
            <a:lstStyle/>
            <a:p>
              <a:r>
                <a:rPr kumimoji="0" lang="en-US" altLang="zh-TW" sz="3200">
                  <a:solidFill>
                    <a:srgbClr val="006600"/>
                  </a:solidFill>
                  <a:latin typeface="Calibri Light" pitchFamily="34" charset="0"/>
                </a:rPr>
                <a:t>❻</a:t>
              </a:r>
              <a:endParaRPr kumimoji="0" lang="zh-TW" altLang="en-US" sz="3200">
                <a:solidFill>
                  <a:srgbClr val="006600"/>
                </a:solidFill>
              </a:endParaRPr>
            </a:p>
          </p:txBody>
        </p:sp>
        <p:sp>
          <p:nvSpPr>
            <p:cNvPr id="29715" name="文字方塊 128"/>
            <p:cNvSpPr txBox="1">
              <a:spLocks noChangeArrowheads="1"/>
            </p:cNvSpPr>
            <p:nvPr/>
          </p:nvSpPr>
          <p:spPr bwMode="auto">
            <a:xfrm>
              <a:off x="7565858" y="3556825"/>
              <a:ext cx="514401" cy="584426"/>
            </a:xfrm>
            <a:prstGeom prst="rect">
              <a:avLst/>
            </a:prstGeom>
            <a:noFill/>
            <a:ln w="9525">
              <a:noFill/>
              <a:miter lim="800000"/>
              <a:headEnd/>
              <a:tailEnd/>
            </a:ln>
          </p:spPr>
          <p:txBody>
            <a:bodyPr>
              <a:spAutoFit/>
            </a:bodyPr>
            <a:lstStyle/>
            <a:p>
              <a:r>
                <a:rPr kumimoji="0" lang="en-US" altLang="zh-TW" sz="3200">
                  <a:solidFill>
                    <a:srgbClr val="006600"/>
                  </a:solidFill>
                  <a:latin typeface="Calibri Light" pitchFamily="34" charset="0"/>
                </a:rPr>
                <a:t>❼</a:t>
              </a:r>
              <a:endParaRPr kumimoji="0" lang="zh-TW" altLang="en-US" sz="3200">
                <a:solidFill>
                  <a:srgbClr val="006600"/>
                </a:solidFill>
              </a:endParaRPr>
            </a:p>
          </p:txBody>
        </p:sp>
        <p:sp>
          <p:nvSpPr>
            <p:cNvPr id="29716" name="文字方塊 48"/>
            <p:cNvSpPr txBox="1">
              <a:spLocks noChangeArrowheads="1"/>
            </p:cNvSpPr>
            <p:nvPr/>
          </p:nvSpPr>
          <p:spPr bwMode="auto">
            <a:xfrm>
              <a:off x="1525879" y="3556826"/>
              <a:ext cx="523927" cy="584426"/>
            </a:xfrm>
            <a:prstGeom prst="rect">
              <a:avLst/>
            </a:prstGeom>
            <a:noFill/>
            <a:ln w="9525">
              <a:noFill/>
              <a:miter lim="800000"/>
              <a:headEnd/>
              <a:tailEnd/>
            </a:ln>
          </p:spPr>
          <p:txBody>
            <a:bodyPr>
              <a:spAutoFit/>
            </a:bodyPr>
            <a:lstStyle/>
            <a:p>
              <a:r>
                <a:rPr kumimoji="0" lang="zh-TW" altLang="en-US" sz="3200">
                  <a:solidFill>
                    <a:srgbClr val="006600"/>
                  </a:solidFill>
                  <a:latin typeface="Calibri" pitchFamily="34" charset="0"/>
                </a:rPr>
                <a:t>❸</a:t>
              </a:r>
              <a:endParaRPr kumimoji="0" lang="zh-TW" altLang="en-US" sz="3200">
                <a:solidFill>
                  <a:srgbClr val="006600"/>
                </a:solidFill>
              </a:endParaRPr>
            </a:p>
          </p:txBody>
        </p:sp>
      </p:grpSp>
      <p:cxnSp>
        <p:nvCxnSpPr>
          <p:cNvPr id="42" name="直線單箭頭接點 41"/>
          <p:cNvCxnSpPr/>
          <p:nvPr/>
        </p:nvCxnSpPr>
        <p:spPr>
          <a:xfrm flipH="1" flipV="1">
            <a:off x="6583363" y="3035300"/>
            <a:ext cx="6350" cy="933450"/>
          </a:xfrm>
          <a:prstGeom prst="straightConnector1">
            <a:avLst/>
          </a:prstGeom>
          <a:ln w="57150">
            <a:solidFill>
              <a:srgbClr val="0033CC"/>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8283575" y="4041775"/>
            <a:ext cx="0" cy="588963"/>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708" name="投影片編號版面配置區 3"/>
          <p:cNvSpPr txBox="1">
            <a:spLocks/>
          </p:cNvSpPr>
          <p:nvPr/>
        </p:nvSpPr>
        <p:spPr bwMode="auto">
          <a:xfrm>
            <a:off x="11630025" y="6351588"/>
            <a:ext cx="476250" cy="365125"/>
          </a:xfrm>
          <a:prstGeom prst="rect">
            <a:avLst/>
          </a:prstGeom>
          <a:noFill/>
          <a:ln w="9525">
            <a:noFill/>
            <a:miter lim="800000"/>
            <a:headEnd/>
            <a:tailEnd/>
          </a:ln>
        </p:spPr>
        <p:txBody>
          <a:bodyPr anchor="ctr"/>
          <a:lstStyle/>
          <a:p>
            <a:pPr algn="r"/>
            <a:fld id="{35F76323-5A55-4773-BFFF-AEE5296A3E13}" type="slidenum">
              <a:rPr kumimoji="0" lang="en-US" altLang="zh-TW" sz="2000" b="1" u="sng">
                <a:latin typeface="Calibri" pitchFamily="34" charset="0"/>
              </a:rPr>
              <a:pPr algn="r"/>
              <a:t>8</a:t>
            </a:fld>
            <a:endParaRPr kumimoji="0" lang="en-US" altLang="zh-TW" sz="2000" b="1" u="sng">
              <a:latin typeface="Calibri" pitchFamily="34" charset="0"/>
            </a:endParaRPr>
          </a:p>
        </p:txBody>
      </p:sp>
      <p:sp>
        <p:nvSpPr>
          <p:cNvPr id="39" name="文字方塊 38"/>
          <p:cNvSpPr txBox="1"/>
          <p:nvPr/>
        </p:nvSpPr>
        <p:spPr>
          <a:xfrm>
            <a:off x="328613" y="169863"/>
            <a:ext cx="10710862" cy="646112"/>
          </a:xfrm>
          <a:prstGeom prst="rect">
            <a:avLst/>
          </a:prstGeom>
          <a:noFill/>
        </p:spPr>
        <p:txBody>
          <a:bodyPr>
            <a:spAutoFit/>
          </a:bodyPr>
          <a:lstStyle/>
          <a:p>
            <a:pPr fontAlgn="auto">
              <a:spcBef>
                <a:spcPts val="0"/>
              </a:spcBef>
              <a:spcAft>
                <a:spcPts val="0"/>
              </a:spcAft>
              <a:defRPr/>
            </a:pPr>
            <a:r>
              <a:rPr kumimoji="0" lang="zh-TW" altLang="en-US" sz="3600" b="1" dirty="0">
                <a:solidFill>
                  <a:srgbClr val="002060"/>
                </a:solidFill>
                <a:latin typeface="微軟正黑體" panose="020B0604030504040204" pitchFamily="34" charset="-120"/>
                <a:ea typeface="微軟正黑體" panose="020B0604030504040204" pitchFamily="34" charset="-120"/>
                <a:cs typeface="+mj-cs"/>
              </a:rPr>
              <a:t>貳、五專優先免試入學招生作業時程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標題 1"/>
          <p:cNvSpPr>
            <a:spLocks noGrp="1"/>
          </p:cNvSpPr>
          <p:nvPr>
            <p:ph type="title"/>
          </p:nvPr>
        </p:nvSpPr>
        <p:spPr>
          <a:xfrm>
            <a:off x="381000" y="-34925"/>
            <a:ext cx="11277600" cy="1325563"/>
          </a:xfrm>
        </p:spPr>
        <p:txBody>
          <a:bodyPr/>
          <a:lstStyle/>
          <a:p>
            <a:pPr eaLnBrk="1" hangingPunct="1"/>
            <a:r>
              <a:rPr lang="zh-TW" altLang="en-US" sz="4000" b="1" smtClean="0">
                <a:solidFill>
                  <a:srgbClr val="002060"/>
                </a:solidFill>
                <a:latin typeface="微軟正黑體" pitchFamily="34" charset="-120"/>
                <a:ea typeface="微軟正黑體" pitchFamily="34" charset="-120"/>
              </a:rPr>
              <a:t>参</a:t>
            </a:r>
            <a:r>
              <a:rPr lang="zh-TW" altLang="en-US" sz="3400" b="1" smtClean="0">
                <a:solidFill>
                  <a:srgbClr val="002060"/>
                </a:solidFill>
                <a:latin typeface="微軟正黑體" pitchFamily="34" charset="-120"/>
                <a:ea typeface="微軟正黑體" pitchFamily="34" charset="-120"/>
              </a:rPr>
              <a:t>、</a:t>
            </a:r>
            <a:r>
              <a:rPr lang="zh-TW" altLang="en-US" sz="4000" b="1" smtClean="0">
                <a:solidFill>
                  <a:srgbClr val="002060"/>
                </a:solidFill>
                <a:latin typeface="微軟正黑體" pitchFamily="34" charset="-120"/>
                <a:ea typeface="微軟正黑體" pitchFamily="34" charset="-120"/>
              </a:rPr>
              <a:t>國中學校協助事項－</a:t>
            </a:r>
            <a:r>
              <a:rPr lang="zh-TW" altLang="en-US" sz="3600" b="1" smtClean="0">
                <a:solidFill>
                  <a:srgbClr val="002060"/>
                </a:solidFill>
                <a:latin typeface="微軟正黑體" pitchFamily="34" charset="-120"/>
                <a:ea typeface="微軟正黑體" pitchFamily="34" charset="-120"/>
              </a:rPr>
              <a:t>招生資訊（</a:t>
            </a:r>
            <a:r>
              <a:rPr lang="en-US" altLang="zh-TW" sz="3600" b="1" smtClean="0">
                <a:solidFill>
                  <a:srgbClr val="002060"/>
                </a:solidFill>
                <a:latin typeface="微軟正黑體" pitchFamily="34" charset="-120"/>
                <a:ea typeface="微軟正黑體" pitchFamily="34" charset="-120"/>
              </a:rPr>
              <a:t>1/3</a:t>
            </a:r>
            <a:r>
              <a:rPr lang="zh-TW" altLang="en-US" sz="3600" b="1" smtClean="0">
                <a:solidFill>
                  <a:srgbClr val="002060"/>
                </a:solidFill>
                <a:latin typeface="微軟正黑體" pitchFamily="34" charset="-120"/>
                <a:ea typeface="微軟正黑體" pitchFamily="34" charset="-120"/>
              </a:rPr>
              <a:t>）</a:t>
            </a:r>
          </a:p>
        </p:txBody>
      </p:sp>
      <p:sp>
        <p:nvSpPr>
          <p:cNvPr id="31746" name="內容版面配置區 2"/>
          <p:cNvSpPr>
            <a:spLocks noGrp="1"/>
          </p:cNvSpPr>
          <p:nvPr>
            <p:ph idx="1"/>
          </p:nvPr>
        </p:nvSpPr>
        <p:spPr>
          <a:xfrm>
            <a:off x="600075" y="1154113"/>
            <a:ext cx="5153025" cy="1638300"/>
          </a:xfrm>
        </p:spPr>
        <p:txBody>
          <a:bodyPr/>
          <a:lstStyle/>
          <a:p>
            <a:pPr marL="447675" indent="-447675" eaLnBrk="1" hangingPunct="1">
              <a:buFont typeface="Wingdings" pitchFamily="2" charset="2"/>
              <a:buChar char="u"/>
            </a:pPr>
            <a:r>
              <a:rPr lang="zh-TW" altLang="en-US" b="1" smtClean="0">
                <a:solidFill>
                  <a:srgbClr val="0033CC"/>
                </a:solidFill>
                <a:latin typeface="微軟正黑體" pitchFamily="34" charset="-120"/>
                <a:ea typeface="微軟正黑體" pitchFamily="34" charset="-120"/>
              </a:rPr>
              <a:t>訂購招生簡章</a:t>
            </a:r>
            <a:endParaRPr lang="en-US" altLang="zh-TW" b="1" smtClean="0">
              <a:solidFill>
                <a:srgbClr val="0033CC"/>
              </a:solidFill>
              <a:latin typeface="微軟正黑體" pitchFamily="34" charset="-120"/>
              <a:ea typeface="微軟正黑體" pitchFamily="34" charset="-120"/>
            </a:endParaRPr>
          </a:p>
          <a:p>
            <a:pPr marL="457200" lvl="1" indent="0" eaLnBrk="1" hangingPunct="1">
              <a:lnSpc>
                <a:spcPts val="2800"/>
              </a:lnSpc>
              <a:spcBef>
                <a:spcPts val="600"/>
              </a:spcBef>
              <a:spcAft>
                <a:spcPts val="600"/>
              </a:spcAft>
              <a:buFont typeface="Arial" charset="0"/>
              <a:buNone/>
            </a:pPr>
            <a:r>
              <a:rPr lang="zh-TW" altLang="en-US" sz="2200" b="1" smtClean="0">
                <a:solidFill>
                  <a:srgbClr val="C00000"/>
                </a:solidFill>
                <a:latin typeface="微軟正黑體" pitchFamily="34" charset="-120"/>
                <a:ea typeface="微軟正黑體" pitchFamily="34" charset="-120"/>
              </a:rPr>
              <a:t>招生簡章訂購網址</a:t>
            </a:r>
            <a:r>
              <a:rPr lang="en-US" altLang="zh-TW" sz="2200" b="1" smtClean="0">
                <a:solidFill>
                  <a:srgbClr val="C00000"/>
                </a:solidFill>
                <a:latin typeface="微軟正黑體" pitchFamily="34" charset="-120"/>
                <a:ea typeface="微軟正黑體" pitchFamily="34" charset="-120"/>
              </a:rPr>
              <a:t>https://www.jctv.ntut.edu.tw/contents.php?subId=77</a:t>
            </a:r>
            <a:endParaRPr lang="en-US" altLang="zh-TW" sz="3200" b="1" smtClean="0">
              <a:solidFill>
                <a:srgbClr val="0033CC"/>
              </a:solidFill>
              <a:latin typeface="微軟正黑體" pitchFamily="34" charset="-120"/>
              <a:ea typeface="微軟正黑體" pitchFamily="34" charset="-120"/>
            </a:endParaRPr>
          </a:p>
        </p:txBody>
      </p:sp>
      <p:sp>
        <p:nvSpPr>
          <p:cNvPr id="8" name="矩形 7"/>
          <p:cNvSpPr/>
          <p:nvPr/>
        </p:nvSpPr>
        <p:spPr>
          <a:xfrm>
            <a:off x="5381625" y="1154113"/>
            <a:ext cx="6600825" cy="1792287"/>
          </a:xfrm>
          <a:prstGeom prst="rect">
            <a:avLst/>
          </a:prstGeom>
        </p:spPr>
        <p:txBody>
          <a:bodyPr>
            <a:spAutoFit/>
          </a:bodyPr>
          <a:lstStyle/>
          <a:p>
            <a:pPr marL="447675" indent="-447675" fontAlgn="auto">
              <a:lnSpc>
                <a:spcPct val="90000"/>
              </a:lnSpc>
              <a:spcBef>
                <a:spcPts val="1000"/>
              </a:spcBef>
              <a:spcAft>
                <a:spcPts val="0"/>
              </a:spcAft>
              <a:buFont typeface="Wingdings" pitchFamily="2" charset="2"/>
              <a:buChar char="u"/>
              <a:defRPr/>
            </a:pPr>
            <a:r>
              <a:rPr kumimoji="0" lang="en-US" altLang="zh-TW" sz="2800" b="1" dirty="0">
                <a:solidFill>
                  <a:srgbClr val="0033CC"/>
                </a:solidFill>
                <a:latin typeface="微軟正黑體" pitchFamily="34" charset="-120"/>
                <a:ea typeface="微軟正黑體" pitchFamily="34" charset="-120"/>
              </a:rPr>
              <a:t>109</a:t>
            </a:r>
            <a:r>
              <a:rPr kumimoji="0" lang="zh-TW" altLang="en-US" sz="2800" b="1" dirty="0">
                <a:solidFill>
                  <a:srgbClr val="0033CC"/>
                </a:solidFill>
                <a:latin typeface="微軟正黑體" pitchFamily="34" charset="-120"/>
                <a:ea typeface="微軟正黑體" pitchFamily="34" charset="-120"/>
              </a:rPr>
              <a:t>學年度五專優先免試入學招生</a:t>
            </a:r>
            <a:endParaRPr kumimoji="0" lang="en-US" altLang="zh-TW" sz="2800" b="1" dirty="0">
              <a:solidFill>
                <a:srgbClr val="0033CC"/>
              </a:solidFill>
              <a:latin typeface="微軟正黑體" pitchFamily="34" charset="-120"/>
              <a:ea typeface="微軟正黑體" pitchFamily="34" charset="-120"/>
            </a:endParaRPr>
          </a:p>
          <a:p>
            <a:pPr fontAlgn="auto">
              <a:lnSpc>
                <a:spcPct val="90000"/>
              </a:lnSpc>
              <a:spcBef>
                <a:spcPts val="1000"/>
              </a:spcBef>
              <a:spcAft>
                <a:spcPts val="0"/>
              </a:spcAft>
              <a:defRPr/>
            </a:pPr>
            <a:r>
              <a:rPr kumimoji="0" lang="zh-TW" altLang="en-US" sz="2800" b="1" dirty="0">
                <a:solidFill>
                  <a:srgbClr val="0033CC"/>
                </a:solidFill>
                <a:latin typeface="微軟正黑體" pitchFamily="34" charset="-120"/>
                <a:ea typeface="微軟正黑體" pitchFamily="34" charset="-120"/>
              </a:rPr>
              <a:t>     報名資訊及下載招生簡章</a:t>
            </a:r>
            <a:endParaRPr kumimoji="0" lang="en-US" altLang="zh-TW" sz="2800" b="1" dirty="0">
              <a:solidFill>
                <a:srgbClr val="0033CC"/>
              </a:solidFill>
              <a:latin typeface="微軟正黑體" pitchFamily="34" charset="-120"/>
              <a:ea typeface="微軟正黑體" pitchFamily="34" charset="-120"/>
            </a:endParaRPr>
          </a:p>
          <a:p>
            <a:pPr lvl="1" fontAlgn="auto">
              <a:lnSpc>
                <a:spcPts val="2800"/>
              </a:lnSpc>
              <a:spcBef>
                <a:spcPts val="600"/>
              </a:spcBef>
              <a:spcAft>
                <a:spcPts val="600"/>
              </a:spcAft>
              <a:defRPr/>
            </a:pPr>
            <a:r>
              <a:rPr kumimoji="0" lang="zh-TW" altLang="en-US" sz="2200" b="1" dirty="0">
                <a:solidFill>
                  <a:srgbClr val="C00000"/>
                </a:solidFill>
                <a:latin typeface="微軟正黑體" pitchFamily="34" charset="-120"/>
                <a:ea typeface="微軟正黑體" pitchFamily="34" charset="-120"/>
              </a:rPr>
              <a:t>五專優先免試入學招生網站</a:t>
            </a:r>
            <a:r>
              <a:rPr kumimoji="0" lang="en-US" altLang="zh-TW" sz="2200" b="1" dirty="0">
                <a:solidFill>
                  <a:srgbClr val="C00000"/>
                </a:solidFill>
                <a:latin typeface="微軟正黑體" pitchFamily="34" charset="-120"/>
                <a:ea typeface="微軟正黑體" pitchFamily="34" charset="-120"/>
              </a:rPr>
              <a:t>https://www.jctv.ntut.edu.tw/u5/</a:t>
            </a:r>
            <a:endParaRPr kumimoji="0" lang="zh-TW" altLang="en-US" sz="2200" b="1" dirty="0">
              <a:solidFill>
                <a:srgbClr val="C00000"/>
              </a:solidFill>
              <a:latin typeface="微軟正黑體" pitchFamily="34" charset="-120"/>
              <a:ea typeface="微軟正黑體" pitchFamily="34" charset="-120"/>
            </a:endParaRPr>
          </a:p>
        </p:txBody>
      </p:sp>
      <p:sp>
        <p:nvSpPr>
          <p:cNvPr id="31748" name="投影片編號版面配置區 5"/>
          <p:cNvSpPr>
            <a:spLocks noGrp="1"/>
          </p:cNvSpPr>
          <p:nvPr>
            <p:ph type="sldNum" sz="quarter" idx="11"/>
          </p:nvPr>
        </p:nvSpPr>
        <p:spPr bwMode="auto">
          <a:xfrm>
            <a:off x="9428163" y="6391275"/>
            <a:ext cx="27432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86669D93-6F35-498E-AEAC-99448826B304}" type="slidenum">
              <a:rPr lang="zh-TW" altLang="en-US" sz="2000">
                <a:solidFill>
                  <a:schemeClr val="tx1"/>
                </a:solidFill>
              </a:rPr>
              <a:pPr fontAlgn="base">
                <a:spcBef>
                  <a:spcPct val="0"/>
                </a:spcBef>
                <a:spcAft>
                  <a:spcPct val="0"/>
                </a:spcAft>
                <a:defRPr/>
              </a:pPr>
              <a:t>9</a:t>
            </a:fld>
            <a:endParaRPr lang="en-US" altLang="zh-TW" sz="2000">
              <a:solidFill>
                <a:schemeClr val="tx1"/>
              </a:solidFill>
            </a:endParaRPr>
          </a:p>
        </p:txBody>
      </p:sp>
      <p:pic>
        <p:nvPicPr>
          <p:cNvPr id="31749" name="圖片 6"/>
          <p:cNvPicPr>
            <a:picLocks noChangeAspect="1"/>
          </p:cNvPicPr>
          <p:nvPr/>
        </p:nvPicPr>
        <p:blipFill>
          <a:blip r:embed="rId3"/>
          <a:srcRect/>
          <a:stretch>
            <a:fillRect/>
          </a:stretch>
        </p:blipFill>
        <p:spPr bwMode="auto">
          <a:xfrm>
            <a:off x="839788" y="2806700"/>
            <a:ext cx="4540250" cy="3898900"/>
          </a:xfrm>
          <a:prstGeom prst="rect">
            <a:avLst/>
          </a:prstGeom>
          <a:noFill/>
          <a:ln w="9525">
            <a:solidFill>
              <a:schemeClr val="tx1"/>
            </a:solidFill>
            <a:miter lim="800000"/>
            <a:headEnd/>
            <a:tailEnd/>
          </a:ln>
        </p:spPr>
      </p:pic>
      <p:sp>
        <p:nvSpPr>
          <p:cNvPr id="16" name="矩形 15"/>
          <p:cNvSpPr/>
          <p:nvPr/>
        </p:nvSpPr>
        <p:spPr>
          <a:xfrm>
            <a:off x="838200" y="5726113"/>
            <a:ext cx="849313" cy="1412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1870075" y="4784725"/>
            <a:ext cx="2551113" cy="1873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8" name="矩形 17"/>
          <p:cNvSpPr/>
          <p:nvPr/>
        </p:nvSpPr>
        <p:spPr>
          <a:xfrm>
            <a:off x="1860550" y="5186363"/>
            <a:ext cx="588963" cy="273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1753" name="圖片 18"/>
          <p:cNvPicPr>
            <a:picLocks noChangeAspect="1"/>
          </p:cNvPicPr>
          <p:nvPr/>
        </p:nvPicPr>
        <p:blipFill>
          <a:blip r:embed="rId4"/>
          <a:srcRect/>
          <a:stretch>
            <a:fillRect/>
          </a:stretch>
        </p:blipFill>
        <p:spPr bwMode="auto">
          <a:xfrm>
            <a:off x="5997575" y="2946400"/>
            <a:ext cx="4943475" cy="3851275"/>
          </a:xfrm>
          <a:prstGeom prst="rect">
            <a:avLst/>
          </a:prstGeom>
          <a:noFill/>
          <a:ln w="9525">
            <a:solidFill>
              <a:schemeClr val="tx1"/>
            </a:solidFill>
            <a:miter lim="800000"/>
            <a:headEnd/>
            <a:tailEnd/>
          </a:ln>
        </p:spPr>
      </p:pic>
      <p:sp>
        <p:nvSpPr>
          <p:cNvPr id="20" name="矩形 19"/>
          <p:cNvSpPr/>
          <p:nvPr/>
        </p:nvSpPr>
        <p:spPr>
          <a:xfrm>
            <a:off x="6013450" y="5521325"/>
            <a:ext cx="1116013" cy="2936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1" name="矩形 20"/>
          <p:cNvSpPr/>
          <p:nvPr/>
        </p:nvSpPr>
        <p:spPr>
          <a:xfrm>
            <a:off x="8624888" y="3365500"/>
            <a:ext cx="573087" cy="247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15664</TotalTime>
  <Words>7817</Words>
  <Application>Microsoft Office PowerPoint</Application>
  <PresentationFormat>自訂</PresentationFormat>
  <Paragraphs>752</Paragraphs>
  <Slides>45</Slides>
  <Notes>41</Notes>
  <HiddenSlides>0</HiddenSlides>
  <MMClips>0</MMClips>
  <ScaleCrop>false</ScaleCrop>
  <HeadingPairs>
    <vt:vector size="6" baseType="variant">
      <vt:variant>
        <vt:lpstr>使用字型</vt:lpstr>
      </vt:variant>
      <vt:variant>
        <vt:i4>17</vt:i4>
      </vt:variant>
      <vt:variant>
        <vt:lpstr>簡報設計範本</vt:lpstr>
      </vt:variant>
      <vt:variant>
        <vt:i4>3</vt:i4>
      </vt:variant>
      <vt:variant>
        <vt:lpstr>投影片標題</vt:lpstr>
      </vt:variant>
      <vt:variant>
        <vt:i4>45</vt:i4>
      </vt:variant>
    </vt:vector>
  </HeadingPairs>
  <TitlesOfParts>
    <vt:vector size="65" baseType="lpstr">
      <vt:lpstr>Arial</vt:lpstr>
      <vt:lpstr>新細明體</vt:lpstr>
      <vt:lpstr>Calibri Light</vt:lpstr>
      <vt:lpstr>Calibri</vt:lpstr>
      <vt:lpstr>微軟正黑體</vt:lpstr>
      <vt:lpstr>Arial Unicode MS</vt:lpstr>
      <vt:lpstr>Wingdings</vt:lpstr>
      <vt:lpstr>標楷體</vt:lpstr>
      <vt:lpstr>SimSun</vt:lpstr>
      <vt:lpstr>Verdana</vt:lpstr>
      <vt:lpstr>Times New Roman</vt:lpstr>
      <vt:lpstr>Book Antiqua</vt:lpstr>
      <vt:lpstr>+mj-lt</vt:lpstr>
      <vt:lpstr>Microsoft YaHei</vt:lpstr>
      <vt:lpstr>华康娃娃体W5</vt:lpstr>
      <vt:lpstr>SimHei</vt:lpstr>
      <vt:lpstr>華康中圓體</vt:lpstr>
      <vt:lpstr>Office 佈景主題</vt:lpstr>
      <vt:lpstr>Office 佈景主題</vt:lpstr>
      <vt:lpstr>Office 佈景主題</vt:lpstr>
      <vt:lpstr>投影片 1</vt:lpstr>
      <vt:lpstr>簡報大綱</vt:lpstr>
      <vt:lpstr>投影片 3</vt:lpstr>
      <vt:lpstr>投影片 4</vt:lpstr>
      <vt:lpstr>壹、五專優先免試入學-招生學校（3/4）</vt:lpstr>
      <vt:lpstr>壹、五專優先免試入學-招生名額（4/4）</vt:lpstr>
      <vt:lpstr>投影片 7</vt:lpstr>
      <vt:lpstr>投影片 8</vt:lpstr>
      <vt:lpstr>参、國中學校協助事項－招生資訊（1/3）</vt:lpstr>
      <vt:lpstr>参、國中學校協助事項－招生資訊（2/3）</vt:lpstr>
      <vt:lpstr>参、國中學校協助事項（3/3）</vt:lpstr>
      <vt:lpstr>肆、報名作業－報名資格（1/10）</vt:lpstr>
      <vt:lpstr>投影片 13</vt:lpstr>
      <vt:lpstr>肆、報名作業－報名方式（3/10）</vt:lpstr>
      <vt:lpstr>肆、報名作業－報名方式（4/10）</vt:lpstr>
      <vt:lpstr>肆、報名作業-集體報名應繳報名資料（5/10）</vt:lpstr>
      <vt:lpstr>肆、報名作業-集體報名應繳報名資料（6/10）</vt:lpstr>
      <vt:lpstr>肆、報名作業-集體報名應繳報名資（7/10）</vt:lpstr>
      <vt:lpstr>肆、報名作業-集體報名應繳報名資料（8/10）</vt:lpstr>
      <vt:lpstr>肆、報名作業－報名費繳交說明（9/10）</vt:lpstr>
      <vt:lpstr>肆、報名作業－集體報名提醒注意事項（10/10）</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柒、網路選填登記志願（1/2）</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五專優先免試入學試務作業說明</dc:title>
  <dc:creator>T.S Wang</dc:creator>
  <cp:lastModifiedBy>Customer</cp:lastModifiedBy>
  <cp:revision>714</cp:revision>
  <cp:lastPrinted>2019-12-10T07:13:28Z</cp:lastPrinted>
  <dcterms:created xsi:type="dcterms:W3CDTF">2016-04-01T05:47:41Z</dcterms:created>
  <dcterms:modified xsi:type="dcterms:W3CDTF">2019-12-23T07:51:52Z</dcterms:modified>
</cp:coreProperties>
</file>