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 id="2147483807" r:id="rId2"/>
    <p:sldMasterId id="2147488453" r:id="rId3"/>
    <p:sldMasterId id="2147488536" r:id="rId4"/>
  </p:sldMasterIdLst>
  <p:notesMasterIdLst>
    <p:notesMasterId r:id="rId67"/>
  </p:notesMasterIdLst>
  <p:handoutMasterIdLst>
    <p:handoutMasterId r:id="rId68"/>
  </p:handoutMasterIdLst>
  <p:sldIdLst>
    <p:sldId id="342" r:id="rId5"/>
    <p:sldId id="883" r:id="rId6"/>
    <p:sldId id="941" r:id="rId7"/>
    <p:sldId id="794" r:id="rId8"/>
    <p:sldId id="807" r:id="rId9"/>
    <p:sldId id="809" r:id="rId10"/>
    <p:sldId id="1094" r:id="rId11"/>
    <p:sldId id="1096" r:id="rId12"/>
    <p:sldId id="1097" r:id="rId13"/>
    <p:sldId id="814" r:id="rId14"/>
    <p:sldId id="815" r:id="rId15"/>
    <p:sldId id="821" r:id="rId16"/>
    <p:sldId id="1022" r:id="rId17"/>
    <p:sldId id="1023" r:id="rId18"/>
    <p:sldId id="1024" r:id="rId19"/>
    <p:sldId id="1025" r:id="rId20"/>
    <p:sldId id="816" r:id="rId21"/>
    <p:sldId id="817" r:id="rId22"/>
    <p:sldId id="1114" r:id="rId23"/>
    <p:sldId id="1177" r:id="rId24"/>
    <p:sldId id="1069" r:id="rId25"/>
    <p:sldId id="945" r:id="rId26"/>
    <p:sldId id="853" r:id="rId27"/>
    <p:sldId id="1186" r:id="rId28"/>
    <p:sldId id="1187" r:id="rId29"/>
    <p:sldId id="1188" r:id="rId30"/>
    <p:sldId id="1145" r:id="rId31"/>
    <p:sldId id="1146" r:id="rId32"/>
    <p:sldId id="1147" r:id="rId33"/>
    <p:sldId id="1148" r:id="rId34"/>
    <p:sldId id="1149" r:id="rId35"/>
    <p:sldId id="1150" r:id="rId36"/>
    <p:sldId id="1151" r:id="rId37"/>
    <p:sldId id="1152" r:id="rId38"/>
    <p:sldId id="1153" r:id="rId39"/>
    <p:sldId id="1154" r:id="rId40"/>
    <p:sldId id="1155" r:id="rId41"/>
    <p:sldId id="1156" r:id="rId42"/>
    <p:sldId id="1160" r:id="rId43"/>
    <p:sldId id="856" r:id="rId44"/>
    <p:sldId id="264" r:id="rId45"/>
    <p:sldId id="1161" r:id="rId46"/>
    <p:sldId id="1162" r:id="rId47"/>
    <p:sldId id="1163" r:id="rId48"/>
    <p:sldId id="1102" r:id="rId49"/>
    <p:sldId id="1164" r:id="rId50"/>
    <p:sldId id="1165" r:id="rId51"/>
    <p:sldId id="1106" r:id="rId52"/>
    <p:sldId id="1105" r:id="rId53"/>
    <p:sldId id="1107" r:id="rId54"/>
    <p:sldId id="1108" r:id="rId55"/>
    <p:sldId id="1166" r:id="rId56"/>
    <p:sldId id="1167" r:id="rId57"/>
    <p:sldId id="1169" r:id="rId58"/>
    <p:sldId id="1170" r:id="rId59"/>
    <p:sldId id="1171" r:id="rId60"/>
    <p:sldId id="1172" r:id="rId61"/>
    <p:sldId id="1173" r:id="rId62"/>
    <p:sldId id="1174" r:id="rId63"/>
    <p:sldId id="1175" r:id="rId64"/>
    <p:sldId id="865" r:id="rId65"/>
    <p:sldId id="866" r:id="rId66"/>
  </p:sldIdLst>
  <p:sldSz cx="12192000" cy="6858000"/>
  <p:notesSz cx="9926638" cy="6797675"/>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5pPr>
    <a:lvl6pPr marL="22860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6pPr>
    <a:lvl7pPr marL="27432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7pPr>
    <a:lvl8pPr marL="32004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8pPr>
    <a:lvl9pPr marL="36576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FFFF"/>
    <a:srgbClr val="FCD5B5"/>
    <a:srgbClr val="D7E4BD"/>
    <a:srgbClr val="3333FF"/>
    <a:srgbClr val="3939FF"/>
    <a:srgbClr val="F5FEB4"/>
    <a:srgbClr val="FAEDE7"/>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735" autoAdjust="0"/>
    <p:restoredTop sz="80604" autoAdjust="0"/>
  </p:normalViewPr>
  <p:slideViewPr>
    <p:cSldViewPr snapToGrid="0">
      <p:cViewPr varScale="1">
        <p:scale>
          <a:sx n="82" d="100"/>
          <a:sy n="82" d="100"/>
        </p:scale>
        <p:origin x="92" y="516"/>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659594F2-2048-4D6F-9DB6-C7596487959A}"/>
              </a:ext>
            </a:extLst>
          </p:cNvPr>
          <p:cNvSpPr>
            <a:spLocks noGrp="1" noChangeArrowheads="1"/>
          </p:cNvSpPr>
          <p:nvPr>
            <p:ph type="hdr" sz="quarter"/>
          </p:nvPr>
        </p:nvSpPr>
        <p:spPr bwMode="auto">
          <a:xfrm>
            <a:off x="0" y="0"/>
            <a:ext cx="4302125"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微軟正黑體"/>
                <a:cs typeface="微軟正黑體"/>
              </a:defRPr>
            </a:lvl1pPr>
          </a:lstStyle>
          <a:p>
            <a:pPr>
              <a:defRPr/>
            </a:pPr>
            <a:endParaRPr lang="en-US" altLang="zh-TW"/>
          </a:p>
        </p:txBody>
      </p:sp>
      <p:sp>
        <p:nvSpPr>
          <p:cNvPr id="155651" name="Rectangle 3">
            <a:extLst>
              <a:ext uri="{FF2B5EF4-FFF2-40B4-BE49-F238E27FC236}">
                <a16:creationId xmlns:a16="http://schemas.microsoft.com/office/drawing/2014/main" id="{ACC75166-C7D0-47D5-A79C-F494025B9903}"/>
              </a:ext>
            </a:extLst>
          </p:cNvPr>
          <p:cNvSpPr>
            <a:spLocks noGrp="1" noChangeArrowheads="1"/>
          </p:cNvSpPr>
          <p:nvPr>
            <p:ph type="dt" sz="quarter" idx="1"/>
          </p:nvPr>
        </p:nvSpPr>
        <p:spPr bwMode="auto">
          <a:xfrm>
            <a:off x="5621338" y="0"/>
            <a:ext cx="4303712"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微軟正黑體"/>
                <a:cs typeface="微軟正黑體"/>
              </a:defRPr>
            </a:lvl1pPr>
          </a:lstStyle>
          <a:p>
            <a:pPr>
              <a:defRPr/>
            </a:pPr>
            <a:fld id="{DEC08C01-EDE6-4DCC-92BC-C7BDC4D73A61}" type="datetimeFigureOut">
              <a:rPr lang="zh-TW" altLang="en-US"/>
              <a:pPr>
                <a:defRPr/>
              </a:pPr>
              <a:t>2023/12/6</a:t>
            </a:fld>
            <a:endParaRPr lang="en-US" altLang="zh-TW"/>
          </a:p>
        </p:txBody>
      </p:sp>
      <p:sp>
        <p:nvSpPr>
          <p:cNvPr id="155652" name="Rectangle 4">
            <a:extLst>
              <a:ext uri="{FF2B5EF4-FFF2-40B4-BE49-F238E27FC236}">
                <a16:creationId xmlns:a16="http://schemas.microsoft.com/office/drawing/2014/main" id="{EDA343E9-9B0E-4D8D-9CDC-E9D428DBF294}"/>
              </a:ext>
            </a:extLst>
          </p:cNvPr>
          <p:cNvSpPr>
            <a:spLocks noGrp="1" noChangeArrowheads="1"/>
          </p:cNvSpPr>
          <p:nvPr>
            <p:ph type="ftr" sz="quarter" idx="2"/>
          </p:nvPr>
        </p:nvSpPr>
        <p:spPr bwMode="auto">
          <a:xfrm>
            <a:off x="0" y="6456363"/>
            <a:ext cx="4302125"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微軟正黑體"/>
                <a:cs typeface="微軟正黑體"/>
              </a:defRPr>
            </a:lvl1pPr>
          </a:lstStyle>
          <a:p>
            <a:pPr>
              <a:defRPr/>
            </a:pPr>
            <a:endParaRPr lang="en-US" altLang="zh-TW"/>
          </a:p>
        </p:txBody>
      </p:sp>
      <p:sp>
        <p:nvSpPr>
          <p:cNvPr id="155653" name="Rectangle 5">
            <a:extLst>
              <a:ext uri="{FF2B5EF4-FFF2-40B4-BE49-F238E27FC236}">
                <a16:creationId xmlns:a16="http://schemas.microsoft.com/office/drawing/2014/main" id="{CCB49815-A848-4A13-AB79-284542FD3281}"/>
              </a:ext>
            </a:extLst>
          </p:cNvPr>
          <p:cNvSpPr>
            <a:spLocks noGrp="1" noChangeArrowheads="1"/>
          </p:cNvSpPr>
          <p:nvPr>
            <p:ph type="sldNum" sz="quarter" idx="3"/>
          </p:nvPr>
        </p:nvSpPr>
        <p:spPr bwMode="auto">
          <a:xfrm>
            <a:off x="5621338" y="6456363"/>
            <a:ext cx="4303712"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E9919ED-2764-4FF9-8DDE-01C3091F0C2B}" type="slidenum">
              <a:rPr lang="zh-TW" altLang="en-US"/>
              <a:pPr>
                <a:defRPr/>
              </a:pPr>
              <a:t>‹#›</a:t>
            </a:fld>
            <a:endParaRPr lang="en-US" altLang="zh-TW"/>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BC78F405-4BFC-44D9-AB37-3254BEB2EB43}"/>
              </a:ext>
            </a:extLst>
          </p:cNvPr>
          <p:cNvSpPr>
            <a:spLocks noGrp="1"/>
          </p:cNvSpPr>
          <p:nvPr>
            <p:ph type="hdr" sz="quarter"/>
          </p:nvPr>
        </p:nvSpPr>
        <p:spPr>
          <a:xfrm>
            <a:off x="0" y="0"/>
            <a:ext cx="4302125" cy="341313"/>
          </a:xfrm>
          <a:prstGeom prst="rect">
            <a:avLst/>
          </a:prstGeom>
        </p:spPr>
        <p:txBody>
          <a:bodyPr vert="horz" lIns="91440" tIns="45720" rIns="91440" bIns="45720" rtlCol="0"/>
          <a:lstStyle>
            <a:lvl1pPr algn="l" eaLnBrk="1" fontAlgn="auto" hangingPunct="1">
              <a:spcBef>
                <a:spcPts val="0"/>
              </a:spcBef>
              <a:spcAft>
                <a:spcPts val="0"/>
              </a:spcAft>
              <a:defRPr kumimoji="0" sz="1200">
                <a:latin typeface="+mn-lt"/>
                <a:ea typeface="+mn-ea"/>
                <a:cs typeface="+mn-cs"/>
              </a:defRPr>
            </a:lvl1pPr>
          </a:lstStyle>
          <a:p>
            <a:pPr>
              <a:defRPr/>
            </a:pPr>
            <a:endParaRPr lang="zh-TW" altLang="en-US"/>
          </a:p>
        </p:txBody>
      </p:sp>
      <p:sp>
        <p:nvSpPr>
          <p:cNvPr id="3" name="日期版面配置區 2">
            <a:extLst>
              <a:ext uri="{FF2B5EF4-FFF2-40B4-BE49-F238E27FC236}">
                <a16:creationId xmlns:a16="http://schemas.microsoft.com/office/drawing/2014/main" id="{29F4081B-BB47-48DE-8D29-0D1B501AE5DE}"/>
              </a:ext>
            </a:extLst>
          </p:cNvPr>
          <p:cNvSpPr>
            <a:spLocks noGrp="1"/>
          </p:cNvSpPr>
          <p:nvPr>
            <p:ph type="dt" idx="1"/>
          </p:nvPr>
        </p:nvSpPr>
        <p:spPr>
          <a:xfrm>
            <a:off x="5621338" y="0"/>
            <a:ext cx="4303712" cy="341313"/>
          </a:xfrm>
          <a:prstGeom prst="rect">
            <a:avLst/>
          </a:prstGeom>
        </p:spPr>
        <p:txBody>
          <a:bodyPr vert="horz" lIns="91440" tIns="45720" rIns="91440" bIns="45720" rtlCol="0"/>
          <a:lstStyle>
            <a:lvl1pPr algn="r" eaLnBrk="1" fontAlgn="auto" hangingPunct="1">
              <a:spcBef>
                <a:spcPts val="0"/>
              </a:spcBef>
              <a:spcAft>
                <a:spcPts val="0"/>
              </a:spcAft>
              <a:defRPr kumimoji="0" sz="1200">
                <a:latin typeface="+mn-lt"/>
                <a:ea typeface="+mn-ea"/>
                <a:cs typeface="+mn-cs"/>
              </a:defRPr>
            </a:lvl1pPr>
          </a:lstStyle>
          <a:p>
            <a:pPr>
              <a:defRPr/>
            </a:pPr>
            <a:fld id="{7F47F5EB-99C0-423A-A71F-7BC79CE75A3E}" type="datetimeFigureOut">
              <a:rPr lang="zh-TW" altLang="en-US"/>
              <a:pPr>
                <a:defRPr/>
              </a:pPr>
              <a:t>2023/12/6</a:t>
            </a:fld>
            <a:endParaRPr lang="zh-TW" altLang="en-US"/>
          </a:p>
        </p:txBody>
      </p:sp>
      <p:sp>
        <p:nvSpPr>
          <p:cNvPr id="4" name="投影片圖像版面配置區 3">
            <a:extLst>
              <a:ext uri="{FF2B5EF4-FFF2-40B4-BE49-F238E27FC236}">
                <a16:creationId xmlns:a16="http://schemas.microsoft.com/office/drawing/2014/main" id="{08DC2B4F-B535-490E-9730-F7ECF8E5BD7D}"/>
              </a:ext>
            </a:extLst>
          </p:cNvPr>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a:extLst>
              <a:ext uri="{FF2B5EF4-FFF2-40B4-BE49-F238E27FC236}">
                <a16:creationId xmlns:a16="http://schemas.microsoft.com/office/drawing/2014/main" id="{619AD093-542A-4DEB-A15C-55DBA96AA943}"/>
              </a:ext>
            </a:extLst>
          </p:cNvPr>
          <p:cNvSpPr>
            <a:spLocks noGrp="1"/>
          </p:cNvSpPr>
          <p:nvPr>
            <p:ph type="body" sz="quarter" idx="3"/>
          </p:nvPr>
        </p:nvSpPr>
        <p:spPr>
          <a:xfrm>
            <a:off x="992188" y="3271838"/>
            <a:ext cx="7942262" cy="2674937"/>
          </a:xfrm>
          <a:prstGeom prst="rect">
            <a:avLst/>
          </a:prstGeom>
        </p:spPr>
        <p:txBody>
          <a:bodyPr vert="horz" lIns="91440" tIns="45720" rIns="91440" bIns="45720" rtlCol="0"/>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a:extLst>
              <a:ext uri="{FF2B5EF4-FFF2-40B4-BE49-F238E27FC236}">
                <a16:creationId xmlns:a16="http://schemas.microsoft.com/office/drawing/2014/main" id="{B95E645A-DFD7-436C-B2FF-C8CE6EEFE72E}"/>
              </a:ext>
            </a:extLst>
          </p:cNvPr>
          <p:cNvSpPr>
            <a:spLocks noGrp="1"/>
          </p:cNvSpPr>
          <p:nvPr>
            <p:ph type="ftr" sz="quarter" idx="4"/>
          </p:nvPr>
        </p:nvSpPr>
        <p:spPr>
          <a:xfrm>
            <a:off x="0" y="6456363"/>
            <a:ext cx="4302125" cy="341312"/>
          </a:xfrm>
          <a:prstGeom prst="rect">
            <a:avLst/>
          </a:prstGeom>
        </p:spPr>
        <p:txBody>
          <a:bodyPr vert="horz" lIns="91440" tIns="45720" rIns="91440" bIns="45720" rtlCol="0" anchor="b"/>
          <a:lstStyle>
            <a:lvl1pPr algn="l" eaLnBrk="1" fontAlgn="auto" hangingPunct="1">
              <a:spcBef>
                <a:spcPts val="0"/>
              </a:spcBef>
              <a:spcAft>
                <a:spcPts val="0"/>
              </a:spcAft>
              <a:defRPr kumimoji="0" sz="1200">
                <a:latin typeface="+mn-lt"/>
                <a:ea typeface="+mn-ea"/>
                <a:cs typeface="+mn-cs"/>
              </a:defRPr>
            </a:lvl1pPr>
          </a:lstStyle>
          <a:p>
            <a:pPr>
              <a:defRPr/>
            </a:pPr>
            <a:endParaRPr lang="zh-TW" altLang="en-US"/>
          </a:p>
        </p:txBody>
      </p:sp>
      <p:sp>
        <p:nvSpPr>
          <p:cNvPr id="7" name="投影片編號版面配置區 6">
            <a:extLst>
              <a:ext uri="{FF2B5EF4-FFF2-40B4-BE49-F238E27FC236}">
                <a16:creationId xmlns:a16="http://schemas.microsoft.com/office/drawing/2014/main" id="{E5ACE1E5-EB33-44B6-8A20-D2AC81BA39B7}"/>
              </a:ext>
            </a:extLst>
          </p:cNvPr>
          <p:cNvSpPr>
            <a:spLocks noGrp="1"/>
          </p:cNvSpPr>
          <p:nvPr>
            <p:ph type="sldNum" sz="quarter" idx="5"/>
          </p:nvPr>
        </p:nvSpPr>
        <p:spPr>
          <a:xfrm>
            <a:off x="5621338" y="6456363"/>
            <a:ext cx="4303712" cy="341312"/>
          </a:xfrm>
          <a:prstGeom prst="rect">
            <a:avLst/>
          </a:prstGeom>
        </p:spPr>
        <p:txBody>
          <a:bodyPr vert="horz" wrap="square" lIns="91440" tIns="45720" rIns="91440" bIns="45720" numCol="1" anchor="b" anchorCtr="0" compatLnSpc="1">
            <a:prstTxWarp prst="textNoShape">
              <a:avLst/>
            </a:prstTxWarp>
          </a:bodyPr>
          <a:lstStyle>
            <a:lvl1pPr algn="r" eaLnBrk="1" hangingPunct="1">
              <a:defRPr kumimoji="0" sz="1200">
                <a:latin typeface="Calibri" panose="020F0502020204030204" pitchFamily="34" charset="0"/>
                <a:ea typeface="新細明體" panose="02020500000000000000" pitchFamily="18" charset="-120"/>
              </a:defRPr>
            </a:lvl1pPr>
          </a:lstStyle>
          <a:p>
            <a:pPr>
              <a:defRPr/>
            </a:pPr>
            <a:fld id="{DDBB7D91-37F2-4C79-AF6B-E6378261BF4C}"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bwMode="auto">
          <a:xfrm>
            <a:off x="2462213" y="554038"/>
            <a:ext cx="4919662" cy="27670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Rectangle 3"/>
          <p:cNvSpPr>
            <a:spLocks noGrp="1" noChangeArrowheads="1"/>
          </p:cNvSpPr>
          <p:nvPr>
            <p:ph type="body" idx="1"/>
          </p:nvPr>
        </p:nvSpPr>
        <p:spPr bwMode="auto">
          <a:xfrm>
            <a:off x="981075" y="3505200"/>
            <a:ext cx="7877175" cy="3321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zh-TW" altLang="en-US" sz="3600">
                <a:solidFill>
                  <a:srgbClr val="C00000"/>
                </a:solidFill>
                <a:latin typeface="Book Antiqua" panose="02040602050305030304" pitchFamily="18" charset="0"/>
                <a:ea typeface="標楷體" panose="03000509000000000000" pitchFamily="65" charset="-120"/>
              </a:rPr>
              <a:t>同學年度同項競賽擇優</a:t>
            </a:r>
            <a:r>
              <a:rPr lang="en-US" altLang="zh-TW" sz="3600">
                <a:solidFill>
                  <a:srgbClr val="C00000"/>
                </a:solidFill>
                <a:latin typeface="Book Antiqua" panose="02040602050305030304" pitchFamily="18" charset="0"/>
                <a:ea typeface="標楷體" panose="03000509000000000000" pitchFamily="65" charset="-120"/>
              </a:rPr>
              <a:t>1</a:t>
            </a:r>
            <a:r>
              <a:rPr lang="zh-TW" altLang="en-US" sz="3600">
                <a:solidFill>
                  <a:srgbClr val="C00000"/>
                </a:solidFill>
                <a:latin typeface="Book Antiqua" panose="02040602050305030304" pitchFamily="18" charset="0"/>
                <a:ea typeface="標楷體" panose="03000509000000000000" pitchFamily="65" charset="-120"/>
              </a:rPr>
              <a:t>次採計。</a:t>
            </a:r>
            <a:r>
              <a:rPr lang="en-US" altLang="zh-TW" sz="3600">
                <a:solidFill>
                  <a:srgbClr val="C00000"/>
                </a:solidFill>
                <a:latin typeface="Book Antiqua" panose="02040602050305030304" pitchFamily="18" charset="0"/>
                <a:ea typeface="標楷體" panose="03000509000000000000" pitchFamily="65" charset="-120"/>
              </a:rPr>
              <a:t>(</a:t>
            </a:r>
            <a:r>
              <a:rPr lang="zh-TW" altLang="en-US" sz="3600">
                <a:solidFill>
                  <a:srgbClr val="C00000"/>
                </a:solidFill>
                <a:latin typeface="Book Antiqua" panose="02040602050305030304" pitchFamily="18" charset="0"/>
                <a:ea typeface="標楷體" panose="03000509000000000000" pitchFamily="65" charset="-120"/>
              </a:rPr>
              <a:t>大免有，優免沒有</a:t>
            </a:r>
            <a:r>
              <a:rPr lang="en-US" altLang="zh-TW" sz="3600">
                <a:solidFill>
                  <a:srgbClr val="C00000"/>
                </a:solidFill>
                <a:latin typeface="Book Antiqua" panose="02040602050305030304" pitchFamily="18" charset="0"/>
                <a:ea typeface="標楷體" panose="03000509000000000000" pitchFamily="65" charset="-120"/>
              </a:rPr>
              <a:t>)</a:t>
            </a:r>
          </a:p>
          <a:p>
            <a:endParaRPr lang="zh-TW" altLang="en-US"/>
          </a:p>
        </p:txBody>
      </p:sp>
      <p:sp>
        <p:nvSpPr>
          <p:cNvPr id="2129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A46E9A5-A39B-4D44-8DE5-0404C2A02F20}" type="slidenum">
              <a:rPr kumimoji="0" lang="zh-TW" altLang="en-US" smtClean="0">
                <a:latin typeface="Calibri" panose="020F0502020204030204" pitchFamily="34" charset="0"/>
                <a:ea typeface="新細明體" panose="02020500000000000000" pitchFamily="18" charset="-120"/>
              </a:rPr>
              <a:pPr/>
              <a:t>33</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538901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zh-TW" altLang="en-US" sz="3600">
                <a:solidFill>
                  <a:srgbClr val="C00000"/>
                </a:solidFill>
                <a:latin typeface="Book Antiqua" panose="02040602050305030304" pitchFamily="18" charset="0"/>
                <a:ea typeface="標楷體" panose="03000509000000000000" pitchFamily="65" charset="-120"/>
              </a:rPr>
              <a:t>同學年度同項競賽擇優</a:t>
            </a:r>
            <a:r>
              <a:rPr lang="en-US" altLang="zh-TW" sz="3600">
                <a:solidFill>
                  <a:srgbClr val="C00000"/>
                </a:solidFill>
                <a:latin typeface="Book Antiqua" panose="02040602050305030304" pitchFamily="18" charset="0"/>
                <a:ea typeface="標楷體" panose="03000509000000000000" pitchFamily="65" charset="-120"/>
              </a:rPr>
              <a:t>1</a:t>
            </a:r>
            <a:r>
              <a:rPr lang="zh-TW" altLang="en-US" sz="3600">
                <a:solidFill>
                  <a:srgbClr val="C00000"/>
                </a:solidFill>
                <a:latin typeface="Book Antiqua" panose="02040602050305030304" pitchFamily="18" charset="0"/>
                <a:ea typeface="標楷體" panose="03000509000000000000" pitchFamily="65" charset="-120"/>
              </a:rPr>
              <a:t>次採計。</a:t>
            </a:r>
            <a:r>
              <a:rPr lang="en-US" altLang="zh-TW" sz="3600">
                <a:solidFill>
                  <a:srgbClr val="C00000"/>
                </a:solidFill>
                <a:latin typeface="Book Antiqua" panose="02040602050305030304" pitchFamily="18" charset="0"/>
                <a:ea typeface="標楷體" panose="03000509000000000000" pitchFamily="65" charset="-120"/>
              </a:rPr>
              <a:t>(</a:t>
            </a:r>
            <a:r>
              <a:rPr lang="zh-TW" altLang="en-US" sz="3600">
                <a:solidFill>
                  <a:srgbClr val="C00000"/>
                </a:solidFill>
                <a:latin typeface="Book Antiqua" panose="02040602050305030304" pitchFamily="18" charset="0"/>
                <a:ea typeface="標楷體" panose="03000509000000000000" pitchFamily="65" charset="-120"/>
              </a:rPr>
              <a:t>大免有，優免沒有</a:t>
            </a:r>
            <a:r>
              <a:rPr lang="en-US" altLang="zh-TW" sz="3600">
                <a:solidFill>
                  <a:srgbClr val="C00000"/>
                </a:solidFill>
                <a:latin typeface="Book Antiqua" panose="02040602050305030304" pitchFamily="18" charset="0"/>
                <a:ea typeface="標楷體" panose="03000509000000000000" pitchFamily="65" charset="-120"/>
              </a:rPr>
              <a:t>)</a:t>
            </a:r>
          </a:p>
          <a:p>
            <a:endParaRPr lang="zh-TW" altLang="en-US"/>
          </a:p>
        </p:txBody>
      </p:sp>
      <p:sp>
        <p:nvSpPr>
          <p:cNvPr id="2150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68A5430-571E-46B9-9D38-7087B9A0E165}" type="slidenum">
              <a:rPr kumimoji="0" lang="zh-TW" altLang="en-US" smtClean="0">
                <a:latin typeface="Calibri" panose="020F0502020204030204" pitchFamily="34" charset="0"/>
                <a:ea typeface="新細明體" panose="02020500000000000000" pitchFamily="18" charset="-120"/>
              </a:rPr>
              <a:pPr/>
              <a:t>34</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4275724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2221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9D4F5457-7FE1-4C56-87E0-7C35ED644C64}" type="slidenum">
              <a:rPr kumimoji="0" lang="zh-TW" altLang="en-US" smtClean="0">
                <a:latin typeface="Calibri" panose="020F0502020204030204" pitchFamily="34" charset="0"/>
                <a:ea typeface="新細明體" panose="02020500000000000000" pitchFamily="18" charset="-120"/>
              </a:rPr>
              <a:pPr/>
              <a:t>38</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3989020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2835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7F1373E-9F04-44FB-93CD-BECA1431922A}" type="slidenum">
              <a:rPr kumimoji="0" lang="zh-TW" altLang="en-US" smtClean="0">
                <a:latin typeface="Calibri" panose="020F0502020204030204" pitchFamily="34" charset="0"/>
                <a:ea typeface="新細明體" panose="02020500000000000000" pitchFamily="18" charset="-120"/>
              </a:rPr>
              <a:pPr/>
              <a:t>39</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1644529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499"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34500"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10D09E3B-B264-4476-9D6E-E4A9C253AC00}" type="slidenum">
              <a:rPr kumimoji="0" lang="zh-TW" altLang="en-US" smtClean="0">
                <a:latin typeface="Calibri" panose="020F0502020204030204" pitchFamily="34" charset="0"/>
                <a:ea typeface="新細明體" panose="02020500000000000000" pitchFamily="18" charset="-120"/>
              </a:rPr>
              <a:pPr/>
              <a:t>53</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3449120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1"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42692"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CF3A1A3-D614-40E4-B0D1-AD4CF887653E}" type="slidenum">
              <a:rPr kumimoji="0" lang="zh-TW" altLang="en-US" smtClean="0">
                <a:latin typeface="Calibri" panose="020F0502020204030204" pitchFamily="34" charset="0"/>
                <a:ea typeface="新細明體" panose="02020500000000000000" pitchFamily="18" charset="-120"/>
              </a:rPr>
              <a:pPr/>
              <a:t>59</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476775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05476"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4F25B95-56C5-4921-A6F1-A20FC6031381}" type="slidenum">
              <a:rPr kumimoji="0" lang="zh-TW" altLang="en-US" smtClean="0">
                <a:latin typeface="Calibri" panose="020F0502020204030204" pitchFamily="34" charset="0"/>
                <a:ea typeface="新細明體" panose="02020500000000000000" pitchFamily="18" charset="-120"/>
              </a:rPr>
              <a:pPr/>
              <a:t>4</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218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A9F7140-C2B8-4129-B702-29C7D9630C86}" type="slidenum">
              <a:rPr kumimoji="0" lang="en-US" altLang="zh-TW" smtClean="0">
                <a:solidFill>
                  <a:srgbClr val="000000"/>
                </a:solidFill>
                <a:latin typeface="Calibri" panose="020F0502020204030204" pitchFamily="34" charset="0"/>
                <a:ea typeface="新細明體" panose="02020500000000000000" pitchFamily="18" charset="-120"/>
              </a:rPr>
              <a:pPr/>
              <a:t>5</a:t>
            </a:fld>
            <a:endParaRPr kumimoji="0" lang="en-US" altLang="zh-TW">
              <a:solidFill>
                <a:srgbClr val="000000"/>
              </a:solidFill>
              <a:latin typeface="Calibri" panose="020F0502020204030204" pitchFamily="34" charset="0"/>
              <a:ea typeface="新細明體" panose="02020500000000000000" pitchFamily="18" charset="-12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2390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7A33E97-1384-471D-A6FC-5784CE26045D}" type="slidenum">
              <a:rPr kumimoji="0" lang="zh-TW" altLang="en-US" smtClean="0">
                <a:latin typeface="Calibri" panose="020F0502020204030204" pitchFamily="34" charset="0"/>
                <a:ea typeface="新細明體" panose="02020500000000000000" pitchFamily="18" charset="-120"/>
              </a:rPr>
              <a:pPr/>
              <a:t>6</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25956"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3120102-70DF-426B-ABD3-FA1DBA8A8869}" type="slidenum">
              <a:rPr kumimoji="0" lang="zh-TW" altLang="en-US" smtClean="0">
                <a:latin typeface="Calibri" panose="020F0502020204030204" pitchFamily="34" charset="0"/>
                <a:ea typeface="新細明體" panose="02020500000000000000" pitchFamily="18" charset="-120"/>
              </a:rPr>
              <a:pPr/>
              <a:t>7</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954054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5360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48C39F7-B308-4F58-B660-8A9399B2C814}" type="slidenum">
              <a:rPr kumimoji="0" lang="zh-TW" altLang="en-US" smtClean="0">
                <a:solidFill>
                  <a:srgbClr val="000000"/>
                </a:solidFill>
                <a:latin typeface="Calibri" panose="020F0502020204030204" pitchFamily="34" charset="0"/>
                <a:ea typeface="新細明體" panose="02020500000000000000" pitchFamily="18" charset="-120"/>
              </a:rPr>
              <a:pPr/>
              <a:t>22</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153605" name="頁尾版面配置區 1"/>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pPr>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153606" name="頁首版面配置區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pPr>
            <a:endParaRPr kumimoji="0" lang="zh-TW" altLang="en-US">
              <a:solidFill>
                <a:srgbClr val="000000"/>
              </a:solidFill>
              <a:latin typeface="Calibri" panose="020F0502020204030204" pitchFamily="34" charset="0"/>
              <a:ea typeface="新細明體" panose="02020500000000000000" pitchFamily="18" charset="-12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06852"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16AD3EA-3A45-4C38-8B0B-9392D4D7AA5C}" type="slidenum">
              <a:rPr kumimoji="0" lang="zh-TW" altLang="en-US" smtClean="0">
                <a:latin typeface="Calibri" panose="020F0502020204030204" pitchFamily="34" charset="0"/>
                <a:ea typeface="新細明體" panose="02020500000000000000" pitchFamily="18" charset="-120"/>
              </a:rPr>
              <a:pPr/>
              <a:t>28</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214912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10948"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58136A6-04BD-479E-B728-614EC09A02A9}" type="slidenum">
              <a:rPr kumimoji="0" lang="zh-TW" altLang="en-US" smtClean="0">
                <a:latin typeface="Calibri" panose="020F0502020204030204" pitchFamily="34" charset="0"/>
                <a:ea typeface="新細明體" panose="02020500000000000000" pitchFamily="18" charset="-120"/>
              </a:rPr>
              <a:pPr/>
              <a:t>31</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2473099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zh-TW" altLang="en-US" sz="3600">
                <a:solidFill>
                  <a:srgbClr val="C00000"/>
                </a:solidFill>
                <a:latin typeface="Book Antiqua" panose="02040602050305030304" pitchFamily="18" charset="0"/>
                <a:ea typeface="標楷體" panose="03000509000000000000" pitchFamily="65" charset="-120"/>
              </a:rPr>
              <a:t>同學年度同項競賽擇優</a:t>
            </a:r>
            <a:r>
              <a:rPr lang="en-US" altLang="zh-TW" sz="3600">
                <a:solidFill>
                  <a:srgbClr val="C00000"/>
                </a:solidFill>
                <a:latin typeface="Book Antiqua" panose="02040602050305030304" pitchFamily="18" charset="0"/>
                <a:ea typeface="標楷體" panose="03000509000000000000" pitchFamily="65" charset="-120"/>
              </a:rPr>
              <a:t>1</a:t>
            </a:r>
            <a:r>
              <a:rPr lang="zh-TW" altLang="en-US" sz="3600">
                <a:solidFill>
                  <a:srgbClr val="C00000"/>
                </a:solidFill>
                <a:latin typeface="Book Antiqua" panose="02040602050305030304" pitchFamily="18" charset="0"/>
                <a:ea typeface="標楷體" panose="03000509000000000000" pitchFamily="65" charset="-120"/>
              </a:rPr>
              <a:t>次採計。</a:t>
            </a:r>
            <a:r>
              <a:rPr lang="en-US" altLang="zh-TW" sz="3600">
                <a:solidFill>
                  <a:srgbClr val="C00000"/>
                </a:solidFill>
                <a:latin typeface="Book Antiqua" panose="02040602050305030304" pitchFamily="18" charset="0"/>
                <a:ea typeface="標楷體" panose="03000509000000000000" pitchFamily="65" charset="-120"/>
              </a:rPr>
              <a:t>(</a:t>
            </a:r>
            <a:r>
              <a:rPr lang="zh-TW" altLang="en-US" sz="3600">
                <a:solidFill>
                  <a:srgbClr val="C00000"/>
                </a:solidFill>
                <a:latin typeface="Book Antiqua" panose="02040602050305030304" pitchFamily="18" charset="0"/>
                <a:ea typeface="標楷體" panose="03000509000000000000" pitchFamily="65" charset="-120"/>
              </a:rPr>
              <a:t>大免有，優免沒有</a:t>
            </a:r>
            <a:r>
              <a:rPr lang="en-US" altLang="zh-TW" sz="3600">
                <a:solidFill>
                  <a:srgbClr val="C00000"/>
                </a:solidFill>
                <a:latin typeface="Book Antiqua" panose="02040602050305030304" pitchFamily="18" charset="0"/>
                <a:ea typeface="標楷體" panose="03000509000000000000" pitchFamily="65" charset="-120"/>
              </a:rPr>
              <a:t>)</a:t>
            </a:r>
          </a:p>
          <a:p>
            <a:endParaRPr lang="zh-TW" altLang="en-US"/>
          </a:p>
        </p:txBody>
      </p:sp>
      <p:sp>
        <p:nvSpPr>
          <p:cNvPr id="2129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A46E9A5-A39B-4D44-8DE5-0404C2A02F20}" type="slidenum">
              <a:rPr kumimoji="0" lang="zh-TW" altLang="en-US" smtClean="0">
                <a:latin typeface="Calibri" panose="020F0502020204030204" pitchFamily="34" charset="0"/>
                <a:ea typeface="新細明體" panose="02020500000000000000" pitchFamily="18" charset="-120"/>
              </a:rPr>
              <a:pPr/>
              <a:t>32</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1271408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p:cNvSpPr>
            <a:spLocks/>
          </p:cNvSpPr>
          <p:nvPr/>
        </p:nvSpPr>
        <p:spPr bwMode="auto">
          <a:xfrm>
            <a:off x="0" y="4324350"/>
            <a:ext cx="1744663" cy="777875"/>
          </a:xfrm>
          <a:custGeom>
            <a:avLst/>
            <a:gdLst>
              <a:gd name="T0" fmla="*/ 2147483646 w 372"/>
              <a:gd name="T1" fmla="*/ 2147483646 h 166"/>
              <a:gd name="T2" fmla="*/ 2147483646 w 372"/>
              <a:gd name="T3" fmla="*/ 2147483646 h 166"/>
              <a:gd name="T4" fmla="*/ 2147483646 w 372"/>
              <a:gd name="T5" fmla="*/ 2147483646 h 166"/>
              <a:gd name="T6" fmla="*/ 2147483646 w 372"/>
              <a:gd name="T7" fmla="*/ 2147483646 h 166"/>
              <a:gd name="T8" fmla="*/ 2147483646 w 372"/>
              <a:gd name="T9" fmla="*/ 2147483646 h 166"/>
              <a:gd name="T10" fmla="*/ 2147483646 w 372"/>
              <a:gd name="T11" fmla="*/ 2147483646 h 166"/>
              <a:gd name="T12" fmla="*/ 2147483646 w 372"/>
              <a:gd name="T13" fmla="*/ 2147483646 h 166"/>
              <a:gd name="T14" fmla="*/ 2147483646 w 372"/>
              <a:gd name="T15" fmla="*/ 0 h 166"/>
              <a:gd name="T16" fmla="*/ 0 w 372"/>
              <a:gd name="T17" fmla="*/ 0 h 166"/>
              <a:gd name="T18" fmla="*/ 0 w 372"/>
              <a:gd name="T19" fmla="*/ 2147483646 h 166"/>
              <a:gd name="T20" fmla="*/ 2147483646 w 372"/>
              <a:gd name="T21" fmla="*/ 2147483646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2"/>
              <a:gd name="T34" fmla="*/ 0 h 166"/>
              <a:gd name="T35" fmla="*/ 372 w 372"/>
              <a:gd name="T36" fmla="*/ 166 h 1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TW" altLang="en-US"/>
              <a:t>按一下以編輯母片標題樣式</a:t>
            </a:r>
            <a:endParaRPr lang="en-US" dirty="0"/>
          </a:p>
        </p:txBody>
      </p:sp>
      <p:sp>
        <p:nvSpPr>
          <p:cNvPr id="3" name="Subtitle 2"/>
          <p:cNvSpPr>
            <a:spLocks noGrp="1"/>
          </p:cNvSpPr>
          <p:nvPr>
            <p:ph type="subTitle" idx="1"/>
          </p:nvPr>
        </p:nvSpPr>
        <p:spPr>
          <a:xfrm>
            <a:off x="2589213" y="4777379"/>
            <a:ext cx="8915399"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5" name="Date Placeholder 3">
            <a:extLst>
              <a:ext uri="{FF2B5EF4-FFF2-40B4-BE49-F238E27FC236}">
                <a16:creationId xmlns:a16="http://schemas.microsoft.com/office/drawing/2014/main" id="{795DE7ED-EA8C-4F58-A58E-2F913ADC977A}"/>
              </a:ext>
            </a:extLst>
          </p:cNvPr>
          <p:cNvSpPr>
            <a:spLocks noGrp="1"/>
          </p:cNvSpPr>
          <p:nvPr>
            <p:ph type="dt" sz="half" idx="10"/>
          </p:nvPr>
        </p:nvSpPr>
        <p:spPr/>
        <p:txBody>
          <a:bodyPr/>
          <a:lstStyle>
            <a:lvl1pPr>
              <a:defRPr/>
            </a:lvl1pPr>
          </a:lstStyle>
          <a:p>
            <a:pPr>
              <a:defRPr/>
            </a:pPr>
            <a:fld id="{14CA9814-75E6-4160-BEDB-4DD69F51398B}" type="datetime1">
              <a:rPr lang="zh-TW" altLang="en-US"/>
              <a:pPr>
                <a:defRPr/>
              </a:pPr>
              <a:t>2023/12/6</a:t>
            </a:fld>
            <a:endParaRPr lang="zh-TW" altLang="en-US"/>
          </a:p>
        </p:txBody>
      </p:sp>
      <p:sp>
        <p:nvSpPr>
          <p:cNvPr id="6" name="Footer Placeholder 4">
            <a:extLst>
              <a:ext uri="{FF2B5EF4-FFF2-40B4-BE49-F238E27FC236}">
                <a16:creationId xmlns:a16="http://schemas.microsoft.com/office/drawing/2014/main" id="{2C5EA1C6-A64E-49D0-9790-046B8C9DCF6D}"/>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9FD18143-956B-4A73-8CF6-E28EA9210E61}"/>
              </a:ext>
            </a:extLst>
          </p:cNvPr>
          <p:cNvSpPr>
            <a:spLocks noGrp="1"/>
          </p:cNvSpPr>
          <p:nvPr>
            <p:ph type="sldNum" sz="quarter" idx="12"/>
          </p:nvPr>
        </p:nvSpPr>
        <p:spPr>
          <a:xfrm>
            <a:off x="531813" y="4529138"/>
            <a:ext cx="779462" cy="365125"/>
          </a:xfrm>
        </p:spPr>
        <p:txBody>
          <a:bodyPr/>
          <a:lstStyle>
            <a:lvl1pPr>
              <a:defRPr/>
            </a:lvl1pPr>
          </a:lstStyle>
          <a:p>
            <a:pPr>
              <a:defRPr/>
            </a:pPr>
            <a:fld id="{76F8C464-89E2-49BE-9614-3950C6852F38}" type="slidenum">
              <a:rPr lang="zh-TW" altLang="en-US"/>
              <a:pPr>
                <a:defRPr/>
              </a:pPr>
              <a:t>‹#›</a:t>
            </a:fld>
            <a:endParaRPr lang="zh-TW" altLang="en-US"/>
          </a:p>
        </p:txBody>
      </p:sp>
    </p:spTree>
    <p:extLst>
      <p:ext uri="{BB962C8B-B14F-4D97-AF65-F5344CB8AC3E}">
        <p14:creationId xmlns:p14="http://schemas.microsoft.com/office/powerpoint/2010/main" val="3489427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id="{DBC73B33-1F0B-4F5A-BA91-B5B8400A4BCA}"/>
              </a:ext>
            </a:extLst>
          </p:cNvPr>
          <p:cNvSpPr>
            <a:spLocks noGrp="1"/>
          </p:cNvSpPr>
          <p:nvPr>
            <p:ph type="dt" sz="half" idx="10"/>
          </p:nvPr>
        </p:nvSpPr>
        <p:spPr/>
        <p:txBody>
          <a:bodyPr/>
          <a:lstStyle>
            <a:lvl1pPr>
              <a:defRPr/>
            </a:lvl1pPr>
          </a:lstStyle>
          <a:p>
            <a:pPr>
              <a:defRPr/>
            </a:pPr>
            <a:fld id="{63E3ADAC-E40B-44BB-B6AF-F8DC3A3F3019}" type="datetime1">
              <a:rPr lang="zh-TW" altLang="en-US"/>
              <a:pPr>
                <a:defRPr/>
              </a:pPr>
              <a:t>2023/12/6</a:t>
            </a:fld>
            <a:endParaRPr lang="zh-TW" altLang="en-US"/>
          </a:p>
        </p:txBody>
      </p:sp>
      <p:sp>
        <p:nvSpPr>
          <p:cNvPr id="6" name="Footer Placeholder 4">
            <a:extLst>
              <a:ext uri="{FF2B5EF4-FFF2-40B4-BE49-F238E27FC236}">
                <a16:creationId xmlns:a16="http://schemas.microsoft.com/office/drawing/2014/main" id="{1570C674-1FB9-449D-BC1C-E22E458299A6}"/>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0FFC9AC6-392D-4657-B256-F07B654C29E1}"/>
              </a:ext>
            </a:extLst>
          </p:cNvPr>
          <p:cNvSpPr>
            <a:spLocks noGrp="1"/>
          </p:cNvSpPr>
          <p:nvPr>
            <p:ph type="sldNum" sz="quarter" idx="12"/>
          </p:nvPr>
        </p:nvSpPr>
        <p:spPr>
          <a:xfrm>
            <a:off x="531813" y="3244850"/>
            <a:ext cx="779462" cy="365125"/>
          </a:xfrm>
        </p:spPr>
        <p:txBody>
          <a:bodyPr/>
          <a:lstStyle>
            <a:lvl1pPr>
              <a:defRPr/>
            </a:lvl1pPr>
          </a:lstStyle>
          <a:p>
            <a:pPr>
              <a:defRPr/>
            </a:pPr>
            <a:fld id="{06C39BCA-09EE-44F8-9940-B736EB93F601}" type="slidenum">
              <a:rPr lang="zh-TW" altLang="en-US"/>
              <a:pPr>
                <a:defRPr/>
              </a:pPr>
              <a:t>‹#›</a:t>
            </a:fld>
            <a:endParaRPr lang="zh-TW" altLang="en-US"/>
          </a:p>
        </p:txBody>
      </p:sp>
    </p:spTree>
    <p:extLst>
      <p:ext uri="{BB962C8B-B14F-4D97-AF65-F5344CB8AC3E}">
        <p14:creationId xmlns:p14="http://schemas.microsoft.com/office/powerpoint/2010/main" val="2279401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p:cNvSpPr>
            <a:spLocks/>
          </p:cNvSpPr>
          <p:nvPr/>
        </p:nvSpPr>
        <p:spPr bwMode="auto">
          <a:xfrm flipV="1">
            <a:off x="-4763" y="31781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 name="TextBox 13">
            <a:extLst>
              <a:ext uri="{FF2B5EF4-FFF2-40B4-BE49-F238E27FC236}">
                <a16:creationId xmlns:a16="http://schemas.microsoft.com/office/drawing/2014/main" id="{BB9790E1-7EF4-416D-837B-3D483ED095A7}"/>
              </a:ext>
            </a:extLst>
          </p:cNvPr>
          <p:cNvSpPr txBox="1">
            <a:spLocks noChangeArrowheads="1"/>
          </p:cNvSpPr>
          <p:nvPr/>
        </p:nvSpPr>
        <p:spPr bwMode="auto">
          <a:xfrm>
            <a:off x="2466975" y="647700"/>
            <a:ext cx="609600" cy="585788"/>
          </a:xfrm>
          <a:prstGeom prst="rect">
            <a:avLst/>
          </a:prstGeom>
          <a:noFill/>
          <a:ln>
            <a:noFill/>
          </a:ln>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8000">
                <a:solidFill>
                  <a:schemeClr val="accent1"/>
                </a:solidFill>
              </a:rPr>
              <a:t>“</a:t>
            </a:r>
          </a:p>
        </p:txBody>
      </p:sp>
      <p:sp>
        <p:nvSpPr>
          <p:cNvPr id="7" name="TextBox 14">
            <a:extLst>
              <a:ext uri="{FF2B5EF4-FFF2-40B4-BE49-F238E27FC236}">
                <a16:creationId xmlns:a16="http://schemas.microsoft.com/office/drawing/2014/main" id="{529994DC-DCA4-4731-9A4B-7315D893293F}"/>
              </a:ext>
            </a:extLst>
          </p:cNvPr>
          <p:cNvSpPr txBox="1">
            <a:spLocks noChangeArrowheads="1"/>
          </p:cNvSpPr>
          <p:nvPr/>
        </p:nvSpPr>
        <p:spPr bwMode="auto">
          <a:xfrm>
            <a:off x="11114088" y="2905125"/>
            <a:ext cx="609600" cy="584200"/>
          </a:xfrm>
          <a:prstGeom prst="rect">
            <a:avLst/>
          </a:prstGeom>
          <a:noFill/>
          <a:ln>
            <a:noFill/>
          </a:ln>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8000">
                <a:solidFill>
                  <a:schemeClr val="accent1"/>
                </a:solidFill>
              </a:rPr>
              <a:t>”</a:t>
            </a:r>
          </a:p>
        </p:txBody>
      </p:sp>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8" name="Date Placeholder 3">
            <a:extLst>
              <a:ext uri="{FF2B5EF4-FFF2-40B4-BE49-F238E27FC236}">
                <a16:creationId xmlns:a16="http://schemas.microsoft.com/office/drawing/2014/main" id="{5C97F476-02CD-46C6-AC78-5FAF514B051B}"/>
              </a:ext>
            </a:extLst>
          </p:cNvPr>
          <p:cNvSpPr>
            <a:spLocks noGrp="1"/>
          </p:cNvSpPr>
          <p:nvPr>
            <p:ph type="dt" sz="half" idx="14"/>
          </p:nvPr>
        </p:nvSpPr>
        <p:spPr/>
        <p:txBody>
          <a:bodyPr/>
          <a:lstStyle>
            <a:lvl1pPr>
              <a:defRPr/>
            </a:lvl1pPr>
          </a:lstStyle>
          <a:p>
            <a:pPr>
              <a:defRPr/>
            </a:pPr>
            <a:fld id="{1F436FAB-8C25-41E8-A9DA-F47A7F55D5D1}" type="datetime1">
              <a:rPr lang="zh-TW" altLang="en-US"/>
              <a:pPr>
                <a:defRPr/>
              </a:pPr>
              <a:t>2023/12/6</a:t>
            </a:fld>
            <a:endParaRPr lang="zh-TW" altLang="en-US"/>
          </a:p>
        </p:txBody>
      </p:sp>
      <p:sp>
        <p:nvSpPr>
          <p:cNvPr id="9" name="Footer Placeholder 4">
            <a:extLst>
              <a:ext uri="{FF2B5EF4-FFF2-40B4-BE49-F238E27FC236}">
                <a16:creationId xmlns:a16="http://schemas.microsoft.com/office/drawing/2014/main" id="{9D29A355-F58A-4913-B924-081997F40A7E}"/>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5">
            <a:extLst>
              <a:ext uri="{FF2B5EF4-FFF2-40B4-BE49-F238E27FC236}">
                <a16:creationId xmlns:a16="http://schemas.microsoft.com/office/drawing/2014/main" id="{B68A393A-9513-4675-92FC-909907FC23AB}"/>
              </a:ext>
            </a:extLst>
          </p:cNvPr>
          <p:cNvSpPr>
            <a:spLocks noGrp="1"/>
          </p:cNvSpPr>
          <p:nvPr>
            <p:ph type="sldNum" sz="quarter" idx="16"/>
          </p:nvPr>
        </p:nvSpPr>
        <p:spPr>
          <a:xfrm>
            <a:off x="531813" y="3244850"/>
            <a:ext cx="779462" cy="365125"/>
          </a:xfrm>
        </p:spPr>
        <p:txBody>
          <a:bodyPr/>
          <a:lstStyle>
            <a:lvl1pPr>
              <a:defRPr/>
            </a:lvl1pPr>
          </a:lstStyle>
          <a:p>
            <a:pPr>
              <a:defRPr/>
            </a:pPr>
            <a:fld id="{403D136E-9E49-4252-8B36-866A4C361231}" type="slidenum">
              <a:rPr lang="zh-TW" altLang="en-US"/>
              <a:pPr>
                <a:defRPr/>
              </a:pPr>
              <a:t>‹#›</a:t>
            </a:fld>
            <a:endParaRPr lang="zh-TW" altLang="en-US"/>
          </a:p>
        </p:txBody>
      </p:sp>
    </p:spTree>
    <p:extLst>
      <p:ext uri="{BB962C8B-B14F-4D97-AF65-F5344CB8AC3E}">
        <p14:creationId xmlns:p14="http://schemas.microsoft.com/office/powerpoint/2010/main" val="3659312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id="{1277303C-36A9-4FD7-8280-D08FB8AC6A6C}"/>
              </a:ext>
            </a:extLst>
          </p:cNvPr>
          <p:cNvSpPr>
            <a:spLocks noGrp="1"/>
          </p:cNvSpPr>
          <p:nvPr>
            <p:ph type="dt" sz="half" idx="10"/>
          </p:nvPr>
        </p:nvSpPr>
        <p:spPr/>
        <p:txBody>
          <a:bodyPr/>
          <a:lstStyle>
            <a:lvl1pPr>
              <a:defRPr/>
            </a:lvl1pPr>
          </a:lstStyle>
          <a:p>
            <a:pPr>
              <a:defRPr/>
            </a:pPr>
            <a:fld id="{1EFE16DD-02E2-458B-B514-B80E0CB2CF8D}" type="datetime1">
              <a:rPr lang="zh-TW" altLang="en-US"/>
              <a:pPr>
                <a:defRPr/>
              </a:pPr>
              <a:t>2023/12/6</a:t>
            </a:fld>
            <a:endParaRPr lang="zh-TW" altLang="en-US"/>
          </a:p>
        </p:txBody>
      </p:sp>
      <p:sp>
        <p:nvSpPr>
          <p:cNvPr id="7" name="Footer Placeholder 5">
            <a:extLst>
              <a:ext uri="{FF2B5EF4-FFF2-40B4-BE49-F238E27FC236}">
                <a16:creationId xmlns:a16="http://schemas.microsoft.com/office/drawing/2014/main" id="{203ECAF7-3083-41B0-BC80-A54802EA888F}"/>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988A72A6-505B-4E4A-8875-A007A7B87170}"/>
              </a:ext>
            </a:extLst>
          </p:cNvPr>
          <p:cNvSpPr>
            <a:spLocks noGrp="1"/>
          </p:cNvSpPr>
          <p:nvPr>
            <p:ph type="sldNum" sz="quarter" idx="12"/>
          </p:nvPr>
        </p:nvSpPr>
        <p:spPr>
          <a:xfrm>
            <a:off x="531813" y="4983163"/>
            <a:ext cx="779462" cy="365125"/>
          </a:xfrm>
        </p:spPr>
        <p:txBody>
          <a:bodyPr/>
          <a:lstStyle>
            <a:lvl1pPr>
              <a:defRPr/>
            </a:lvl1pPr>
          </a:lstStyle>
          <a:p>
            <a:pPr>
              <a:defRPr/>
            </a:pPr>
            <a:fld id="{25719667-6EED-4EAE-A3B0-71D99504A05B}" type="slidenum">
              <a:rPr lang="zh-TW" altLang="en-US"/>
              <a:pPr>
                <a:defRPr/>
              </a:pPr>
              <a:t>‹#›</a:t>
            </a:fld>
            <a:endParaRPr lang="zh-TW" altLang="en-US"/>
          </a:p>
        </p:txBody>
      </p:sp>
    </p:spTree>
    <p:extLst>
      <p:ext uri="{BB962C8B-B14F-4D97-AF65-F5344CB8AC3E}">
        <p14:creationId xmlns:p14="http://schemas.microsoft.com/office/powerpoint/2010/main" val="1152271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 name="TextBox 16">
            <a:extLst>
              <a:ext uri="{FF2B5EF4-FFF2-40B4-BE49-F238E27FC236}">
                <a16:creationId xmlns:a16="http://schemas.microsoft.com/office/drawing/2014/main" id="{22D6E8FA-3A0A-4499-957F-ABB529B1FD48}"/>
              </a:ext>
            </a:extLst>
          </p:cNvPr>
          <p:cNvSpPr txBox="1">
            <a:spLocks noChangeArrowheads="1"/>
          </p:cNvSpPr>
          <p:nvPr/>
        </p:nvSpPr>
        <p:spPr bwMode="auto">
          <a:xfrm>
            <a:off x="2466975" y="647700"/>
            <a:ext cx="609600" cy="585788"/>
          </a:xfrm>
          <a:prstGeom prst="rect">
            <a:avLst/>
          </a:prstGeom>
          <a:noFill/>
          <a:ln>
            <a:noFill/>
          </a:ln>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8000">
                <a:solidFill>
                  <a:schemeClr val="accent1"/>
                </a:solidFill>
              </a:rPr>
              <a:t>“</a:t>
            </a:r>
          </a:p>
        </p:txBody>
      </p:sp>
      <p:sp>
        <p:nvSpPr>
          <p:cNvPr id="7" name="TextBox 17">
            <a:extLst>
              <a:ext uri="{FF2B5EF4-FFF2-40B4-BE49-F238E27FC236}">
                <a16:creationId xmlns:a16="http://schemas.microsoft.com/office/drawing/2014/main" id="{7D115396-7192-4C28-8162-8DDCF2D561F2}"/>
              </a:ext>
            </a:extLst>
          </p:cNvPr>
          <p:cNvSpPr txBox="1">
            <a:spLocks noChangeArrowheads="1"/>
          </p:cNvSpPr>
          <p:nvPr/>
        </p:nvSpPr>
        <p:spPr bwMode="auto">
          <a:xfrm>
            <a:off x="11114088" y="2905125"/>
            <a:ext cx="609600" cy="584200"/>
          </a:xfrm>
          <a:prstGeom prst="rect">
            <a:avLst/>
          </a:prstGeom>
          <a:noFill/>
          <a:ln>
            <a:noFill/>
          </a:ln>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8000">
                <a:solidFill>
                  <a:schemeClr val="accent1"/>
                </a:solidFill>
              </a:rPr>
              <a:t>”</a:t>
            </a:r>
          </a:p>
        </p:txBody>
      </p:sp>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8" name="Date Placeholder 4">
            <a:extLst>
              <a:ext uri="{FF2B5EF4-FFF2-40B4-BE49-F238E27FC236}">
                <a16:creationId xmlns:a16="http://schemas.microsoft.com/office/drawing/2014/main" id="{FA86FC14-206C-4069-A6E8-80B9AEF9A953}"/>
              </a:ext>
            </a:extLst>
          </p:cNvPr>
          <p:cNvSpPr>
            <a:spLocks noGrp="1"/>
          </p:cNvSpPr>
          <p:nvPr>
            <p:ph type="dt" sz="half" idx="14"/>
          </p:nvPr>
        </p:nvSpPr>
        <p:spPr/>
        <p:txBody>
          <a:bodyPr/>
          <a:lstStyle>
            <a:lvl1pPr>
              <a:defRPr/>
            </a:lvl1pPr>
          </a:lstStyle>
          <a:p>
            <a:pPr>
              <a:defRPr/>
            </a:pPr>
            <a:fld id="{7016BBAF-1D3D-4A09-AAEF-D9BAA100A091}" type="datetime1">
              <a:rPr lang="zh-TW" altLang="en-US"/>
              <a:pPr>
                <a:defRPr/>
              </a:pPr>
              <a:t>2023/12/6</a:t>
            </a:fld>
            <a:endParaRPr lang="zh-TW" altLang="en-US"/>
          </a:p>
        </p:txBody>
      </p:sp>
      <p:sp>
        <p:nvSpPr>
          <p:cNvPr id="9" name="Footer Placeholder 5">
            <a:extLst>
              <a:ext uri="{FF2B5EF4-FFF2-40B4-BE49-F238E27FC236}">
                <a16:creationId xmlns:a16="http://schemas.microsoft.com/office/drawing/2014/main" id="{CE3506A4-90DD-4733-BB39-0C277F443188}"/>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6">
            <a:extLst>
              <a:ext uri="{FF2B5EF4-FFF2-40B4-BE49-F238E27FC236}">
                <a16:creationId xmlns:a16="http://schemas.microsoft.com/office/drawing/2014/main" id="{42C4075E-3BAB-4110-9F7C-93DB93166ADD}"/>
              </a:ext>
            </a:extLst>
          </p:cNvPr>
          <p:cNvSpPr>
            <a:spLocks noGrp="1"/>
          </p:cNvSpPr>
          <p:nvPr>
            <p:ph type="sldNum" sz="quarter" idx="16"/>
          </p:nvPr>
        </p:nvSpPr>
        <p:spPr>
          <a:xfrm>
            <a:off x="531813" y="4983163"/>
            <a:ext cx="779462" cy="365125"/>
          </a:xfrm>
        </p:spPr>
        <p:txBody>
          <a:bodyPr/>
          <a:lstStyle>
            <a:lvl1pPr>
              <a:defRPr/>
            </a:lvl1pPr>
          </a:lstStyle>
          <a:p>
            <a:pPr>
              <a:defRPr/>
            </a:pPr>
            <a:fld id="{E3C366EA-5BCB-4E5E-92A1-D8B96022018B}" type="slidenum">
              <a:rPr lang="zh-TW" altLang="en-US"/>
              <a:pPr>
                <a:defRPr/>
              </a:pPr>
              <a:t>‹#›</a:t>
            </a:fld>
            <a:endParaRPr lang="zh-TW" altLang="en-US"/>
          </a:p>
        </p:txBody>
      </p:sp>
    </p:spTree>
    <p:extLst>
      <p:ext uri="{BB962C8B-B14F-4D97-AF65-F5344CB8AC3E}">
        <p14:creationId xmlns:p14="http://schemas.microsoft.com/office/powerpoint/2010/main" val="2807528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id="{000ED576-A230-4CD4-A6C8-26443CC1B7E9}"/>
              </a:ext>
            </a:extLst>
          </p:cNvPr>
          <p:cNvSpPr>
            <a:spLocks noGrp="1"/>
          </p:cNvSpPr>
          <p:nvPr>
            <p:ph type="dt" sz="half" idx="14"/>
          </p:nvPr>
        </p:nvSpPr>
        <p:spPr/>
        <p:txBody>
          <a:bodyPr/>
          <a:lstStyle>
            <a:lvl1pPr>
              <a:defRPr/>
            </a:lvl1pPr>
          </a:lstStyle>
          <a:p>
            <a:pPr>
              <a:defRPr/>
            </a:pPr>
            <a:fld id="{020DB24F-7EC8-45E9-8D17-EEB60D4C6A61}" type="datetime1">
              <a:rPr lang="zh-TW" altLang="en-US"/>
              <a:pPr>
                <a:defRPr/>
              </a:pPr>
              <a:t>2023/12/6</a:t>
            </a:fld>
            <a:endParaRPr lang="zh-TW" altLang="en-US"/>
          </a:p>
        </p:txBody>
      </p:sp>
      <p:sp>
        <p:nvSpPr>
          <p:cNvPr id="7" name="Footer Placeholder 5">
            <a:extLst>
              <a:ext uri="{FF2B5EF4-FFF2-40B4-BE49-F238E27FC236}">
                <a16:creationId xmlns:a16="http://schemas.microsoft.com/office/drawing/2014/main" id="{A1C42132-E9D2-4CF1-9CBD-F84E03859340}"/>
              </a:ext>
            </a:extLst>
          </p:cNvPr>
          <p:cNvSpPr>
            <a:spLocks noGrp="1"/>
          </p:cNvSpPr>
          <p:nvPr>
            <p:ph type="ftr" sz="quarter" idx="15"/>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A9C5AE0C-13F9-484F-A39F-C863ADDC9032}"/>
              </a:ext>
            </a:extLst>
          </p:cNvPr>
          <p:cNvSpPr>
            <a:spLocks noGrp="1"/>
          </p:cNvSpPr>
          <p:nvPr>
            <p:ph type="sldNum" sz="quarter" idx="16"/>
          </p:nvPr>
        </p:nvSpPr>
        <p:spPr>
          <a:xfrm>
            <a:off x="531813" y="4983163"/>
            <a:ext cx="779462" cy="365125"/>
          </a:xfrm>
        </p:spPr>
        <p:txBody>
          <a:bodyPr/>
          <a:lstStyle>
            <a:lvl1pPr>
              <a:defRPr/>
            </a:lvl1pPr>
          </a:lstStyle>
          <a:p>
            <a:pPr>
              <a:defRPr/>
            </a:pPr>
            <a:fld id="{685ED485-6932-4394-8793-955FE71BFA10}" type="slidenum">
              <a:rPr lang="zh-TW" altLang="en-US"/>
              <a:pPr>
                <a:defRPr/>
              </a:pPr>
              <a:t>‹#›</a:t>
            </a:fld>
            <a:endParaRPr lang="zh-TW" altLang="en-US"/>
          </a:p>
        </p:txBody>
      </p:sp>
    </p:spTree>
    <p:extLst>
      <p:ext uri="{BB962C8B-B14F-4D97-AF65-F5344CB8AC3E}">
        <p14:creationId xmlns:p14="http://schemas.microsoft.com/office/powerpoint/2010/main" val="575024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B181B318-5D1D-41F9-AFBE-E67C3F868936}"/>
              </a:ext>
            </a:extLst>
          </p:cNvPr>
          <p:cNvSpPr>
            <a:spLocks noGrp="1"/>
          </p:cNvSpPr>
          <p:nvPr>
            <p:ph type="dt" sz="half" idx="10"/>
          </p:nvPr>
        </p:nvSpPr>
        <p:spPr/>
        <p:txBody>
          <a:bodyPr/>
          <a:lstStyle>
            <a:lvl1pPr>
              <a:defRPr/>
            </a:lvl1pPr>
          </a:lstStyle>
          <a:p>
            <a:pPr>
              <a:defRPr/>
            </a:pPr>
            <a:fld id="{7EBF29D1-CCB4-4275-8E1A-18F9DF8C4EFE}" type="datetime1">
              <a:rPr lang="zh-TW" altLang="en-US"/>
              <a:pPr>
                <a:defRPr/>
              </a:pPr>
              <a:t>2023/12/6</a:t>
            </a:fld>
            <a:endParaRPr lang="zh-TW" altLang="en-US"/>
          </a:p>
        </p:txBody>
      </p:sp>
      <p:sp>
        <p:nvSpPr>
          <p:cNvPr id="6" name="Footer Placeholder 4">
            <a:extLst>
              <a:ext uri="{FF2B5EF4-FFF2-40B4-BE49-F238E27FC236}">
                <a16:creationId xmlns:a16="http://schemas.microsoft.com/office/drawing/2014/main" id="{D60E9737-E6E5-4AA9-BA41-37882D3D5ACD}"/>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8A18244F-9468-43C5-8339-267332EE9B8D}"/>
              </a:ext>
            </a:extLst>
          </p:cNvPr>
          <p:cNvSpPr>
            <a:spLocks noGrp="1"/>
          </p:cNvSpPr>
          <p:nvPr>
            <p:ph type="sldNum" sz="quarter" idx="12"/>
          </p:nvPr>
        </p:nvSpPr>
        <p:spPr/>
        <p:txBody>
          <a:bodyPr/>
          <a:lstStyle>
            <a:lvl1pPr>
              <a:defRPr/>
            </a:lvl1pPr>
          </a:lstStyle>
          <a:p>
            <a:pPr>
              <a:defRPr/>
            </a:pPr>
            <a:fld id="{76F198C1-207C-41C9-A74F-B972F9326774}" type="slidenum">
              <a:rPr lang="zh-TW" altLang="en-US"/>
              <a:pPr>
                <a:defRPr/>
              </a:pPr>
              <a:t>‹#›</a:t>
            </a:fld>
            <a:endParaRPr lang="zh-TW" altLang="en-US"/>
          </a:p>
        </p:txBody>
      </p:sp>
    </p:spTree>
    <p:extLst>
      <p:ext uri="{BB962C8B-B14F-4D97-AF65-F5344CB8AC3E}">
        <p14:creationId xmlns:p14="http://schemas.microsoft.com/office/powerpoint/2010/main" val="3118415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Vertical Title 1"/>
          <p:cNvSpPr>
            <a:spLocks noGrp="1"/>
          </p:cNvSpPr>
          <p:nvPr>
            <p:ph type="title" orient="vert"/>
          </p:nvPr>
        </p:nvSpPr>
        <p:spPr>
          <a:xfrm>
            <a:off x="9294812" y="627405"/>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DD436A57-E9C2-4EBE-8293-B59B598F297F}"/>
              </a:ext>
            </a:extLst>
          </p:cNvPr>
          <p:cNvSpPr>
            <a:spLocks noGrp="1"/>
          </p:cNvSpPr>
          <p:nvPr>
            <p:ph type="dt" sz="half" idx="10"/>
          </p:nvPr>
        </p:nvSpPr>
        <p:spPr/>
        <p:txBody>
          <a:bodyPr/>
          <a:lstStyle>
            <a:lvl1pPr>
              <a:defRPr/>
            </a:lvl1pPr>
          </a:lstStyle>
          <a:p>
            <a:pPr>
              <a:defRPr/>
            </a:pPr>
            <a:fld id="{495ACF42-6951-4908-ADD6-7A851D8A7387}" type="datetime1">
              <a:rPr lang="zh-TW" altLang="en-US"/>
              <a:pPr>
                <a:defRPr/>
              </a:pPr>
              <a:t>2023/12/6</a:t>
            </a:fld>
            <a:endParaRPr lang="zh-TW" altLang="en-US"/>
          </a:p>
        </p:txBody>
      </p:sp>
      <p:sp>
        <p:nvSpPr>
          <p:cNvPr id="6" name="Footer Placeholder 4">
            <a:extLst>
              <a:ext uri="{FF2B5EF4-FFF2-40B4-BE49-F238E27FC236}">
                <a16:creationId xmlns:a16="http://schemas.microsoft.com/office/drawing/2014/main" id="{905916BB-D52B-4E70-A9E2-7F412CA44C75}"/>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D43A0EF5-61D9-428C-98C5-494A51F163FA}"/>
              </a:ext>
            </a:extLst>
          </p:cNvPr>
          <p:cNvSpPr>
            <a:spLocks noGrp="1"/>
          </p:cNvSpPr>
          <p:nvPr>
            <p:ph type="sldNum" sz="quarter" idx="12"/>
          </p:nvPr>
        </p:nvSpPr>
        <p:spPr/>
        <p:txBody>
          <a:bodyPr/>
          <a:lstStyle>
            <a:lvl1pPr>
              <a:defRPr/>
            </a:lvl1pPr>
          </a:lstStyle>
          <a:p>
            <a:pPr>
              <a:defRPr/>
            </a:pPr>
            <a:fld id="{3AE6F989-0FD9-47AE-A108-8EEF09DB05B1}" type="slidenum">
              <a:rPr lang="zh-TW" altLang="en-US"/>
              <a:pPr>
                <a:defRPr/>
              </a:pPr>
              <a:t>‹#›</a:t>
            </a:fld>
            <a:endParaRPr lang="zh-TW" altLang="en-US"/>
          </a:p>
        </p:txBody>
      </p:sp>
    </p:spTree>
    <p:extLst>
      <p:ext uri="{BB962C8B-B14F-4D97-AF65-F5344CB8AC3E}">
        <p14:creationId xmlns:p14="http://schemas.microsoft.com/office/powerpoint/2010/main" val="3393041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798546B8-7C5B-4DDA-B89C-0F559B799E27}"/>
              </a:ext>
            </a:extLst>
          </p:cNvPr>
          <p:cNvSpPr>
            <a:spLocks/>
          </p:cNvSpPr>
          <p:nvPr/>
        </p:nvSpPr>
        <p:spPr bwMode="auto">
          <a:xfrm>
            <a:off x="0" y="4324350"/>
            <a:ext cx="1744663" cy="777875"/>
          </a:xfrm>
          <a:custGeom>
            <a:avLst/>
            <a:gdLst>
              <a:gd name="T0" fmla="*/ 0 w 372"/>
              <a:gd name="T1" fmla="*/ 0 h 166"/>
              <a:gd name="T2" fmla="*/ 372 w 372"/>
              <a:gd name="T3" fmla="*/ 166 h 166"/>
            </a:gdLst>
            <a:ahLst/>
            <a:cxnLst>
              <a:cxn ang="0">
                <a:pos x="287" y="166"/>
              </a:cxn>
              <a:cxn ang="0">
                <a:pos x="293" y="164"/>
              </a:cxn>
              <a:cxn ang="0">
                <a:pos x="294" y="163"/>
              </a:cxn>
              <a:cxn ang="0">
                <a:pos x="370" y="87"/>
              </a:cxn>
              <a:cxn ang="0">
                <a:pos x="370" y="78"/>
              </a:cxn>
              <a:cxn ang="0">
                <a:pos x="294" y="3"/>
              </a:cxn>
              <a:cxn ang="0">
                <a:pos x="293" y="2"/>
              </a:cxn>
              <a:cxn ang="0">
                <a:pos x="287" y="0"/>
              </a:cxn>
              <a:cxn ang="0">
                <a:pos x="0" y="0"/>
              </a:cxn>
              <a:cxn ang="0">
                <a:pos x="0" y="166"/>
              </a:cxn>
              <a:cxn ang="0">
                <a:pos x="287" y="166"/>
              </a:cxn>
            </a:cxnLst>
            <a:rect l="T0" t="T1" r="T2" b="T3"/>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ctrTitle"/>
          </p:nvPr>
        </p:nvSpPr>
        <p:spPr>
          <a:xfrm>
            <a:off x="2589214" y="2514601"/>
            <a:ext cx="8915399" cy="2262781"/>
          </a:xfrm>
        </p:spPr>
        <p:txBody>
          <a:bodyPr anchor="b">
            <a:normAutofit/>
          </a:bodyPr>
          <a:lstStyle>
            <a:lvl1pPr>
              <a:defRPr sz="4050"/>
            </a:lvl1pPr>
          </a:lstStyle>
          <a:p>
            <a:r>
              <a:rPr lang="zh-TW" altLang="en-US"/>
              <a:t>按一下以編輯母片標題樣式</a:t>
            </a:r>
            <a:endParaRPr lang="en-US" dirty="0"/>
          </a:p>
        </p:txBody>
      </p:sp>
      <p:sp>
        <p:nvSpPr>
          <p:cNvPr id="3" name="Subtitle 2"/>
          <p:cNvSpPr>
            <a:spLocks noGrp="1"/>
          </p:cNvSpPr>
          <p:nvPr>
            <p:ph type="subTitle" idx="1"/>
          </p:nvPr>
        </p:nvSpPr>
        <p:spPr>
          <a:xfrm>
            <a:off x="2589214" y="4777381"/>
            <a:ext cx="8915399" cy="1126283"/>
          </a:xfrm>
        </p:spPr>
        <p:txBody>
          <a:bodyPr/>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a:t>按一下以編輯母片副標題樣式</a:t>
            </a:r>
            <a:endParaRPr lang="en-US" dirty="0"/>
          </a:p>
        </p:txBody>
      </p:sp>
      <p:sp>
        <p:nvSpPr>
          <p:cNvPr id="5" name="Date Placeholder 3">
            <a:extLst>
              <a:ext uri="{FF2B5EF4-FFF2-40B4-BE49-F238E27FC236}">
                <a16:creationId xmlns:a16="http://schemas.microsoft.com/office/drawing/2014/main" id="{F3E20B27-02A2-4B16-810C-352447EB68EE}"/>
              </a:ext>
            </a:extLst>
          </p:cNvPr>
          <p:cNvSpPr>
            <a:spLocks noGrp="1"/>
          </p:cNvSpPr>
          <p:nvPr>
            <p:ph type="dt" sz="half" idx="10"/>
          </p:nvPr>
        </p:nvSpPr>
        <p:spPr/>
        <p:txBody>
          <a:bodyPr/>
          <a:lstStyle>
            <a:lvl1pPr>
              <a:defRPr/>
            </a:lvl1pPr>
          </a:lstStyle>
          <a:p>
            <a:pPr>
              <a:defRPr/>
            </a:pPr>
            <a:fld id="{2EC4F121-3416-49AC-A1D0-959D207F7B45}" type="datetime1">
              <a:rPr lang="zh-TW" altLang="en-US"/>
              <a:pPr>
                <a:defRPr/>
              </a:pPr>
              <a:t>2023/12/6</a:t>
            </a:fld>
            <a:endParaRPr lang="zh-TW" altLang="en-US"/>
          </a:p>
        </p:txBody>
      </p:sp>
      <p:sp>
        <p:nvSpPr>
          <p:cNvPr id="6" name="Footer Placeholder 4">
            <a:extLst>
              <a:ext uri="{FF2B5EF4-FFF2-40B4-BE49-F238E27FC236}">
                <a16:creationId xmlns:a16="http://schemas.microsoft.com/office/drawing/2014/main" id="{95F66893-1A97-4051-8013-C2DEFB8AB2E4}"/>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7221FB31-83C5-4F23-BBF6-A47B0724763B}"/>
              </a:ext>
            </a:extLst>
          </p:cNvPr>
          <p:cNvSpPr>
            <a:spLocks noGrp="1"/>
          </p:cNvSpPr>
          <p:nvPr>
            <p:ph type="sldNum" sz="quarter" idx="12"/>
          </p:nvPr>
        </p:nvSpPr>
        <p:spPr>
          <a:xfrm>
            <a:off x="531813" y="4529138"/>
            <a:ext cx="779462" cy="365125"/>
          </a:xfrm>
        </p:spPr>
        <p:txBody>
          <a:bodyPr/>
          <a:lstStyle>
            <a:lvl1pPr>
              <a:defRPr/>
            </a:lvl1pPr>
          </a:lstStyle>
          <a:p>
            <a:pPr>
              <a:defRPr/>
            </a:pPr>
            <a:fld id="{ED5D6A1B-4461-4575-BF24-39F4179FABCD}" type="slidenum">
              <a:rPr lang="zh-TW" altLang="en-US"/>
              <a:pPr>
                <a:defRPr/>
              </a:pPr>
              <a:t>‹#›</a:t>
            </a:fld>
            <a:endParaRPr lang="zh-TW" altLang="en-US"/>
          </a:p>
        </p:txBody>
      </p:sp>
    </p:spTree>
    <p:extLst>
      <p:ext uri="{BB962C8B-B14F-4D97-AF65-F5344CB8AC3E}">
        <p14:creationId xmlns:p14="http://schemas.microsoft.com/office/powerpoint/2010/main" val="2303942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11F92198-E251-4BEF-8D34-04E11E3074CE}"/>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92926"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8D35AB7B-2D9C-46CF-B384-1256892DEE49}"/>
              </a:ext>
            </a:extLst>
          </p:cNvPr>
          <p:cNvSpPr>
            <a:spLocks noGrp="1"/>
          </p:cNvSpPr>
          <p:nvPr>
            <p:ph type="dt" sz="half" idx="10"/>
          </p:nvPr>
        </p:nvSpPr>
        <p:spPr/>
        <p:txBody>
          <a:bodyPr/>
          <a:lstStyle>
            <a:lvl1pPr>
              <a:defRPr/>
            </a:lvl1pPr>
          </a:lstStyle>
          <a:p>
            <a:pPr>
              <a:defRPr/>
            </a:pPr>
            <a:fld id="{2454997C-D1B3-4F4E-880A-FD028B177015}" type="datetime1">
              <a:rPr lang="zh-TW" altLang="en-US"/>
              <a:pPr>
                <a:defRPr/>
              </a:pPr>
              <a:t>2023/12/6</a:t>
            </a:fld>
            <a:endParaRPr lang="zh-TW" altLang="en-US"/>
          </a:p>
        </p:txBody>
      </p:sp>
      <p:sp>
        <p:nvSpPr>
          <p:cNvPr id="6" name="Footer Placeholder 4">
            <a:extLst>
              <a:ext uri="{FF2B5EF4-FFF2-40B4-BE49-F238E27FC236}">
                <a16:creationId xmlns:a16="http://schemas.microsoft.com/office/drawing/2014/main" id="{75FDAE1A-018D-43F2-BFCF-67C20DBB7131}"/>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B2E92B2A-C8B8-4B50-AB45-83D5B89A7212}"/>
              </a:ext>
            </a:extLst>
          </p:cNvPr>
          <p:cNvSpPr>
            <a:spLocks noGrp="1"/>
          </p:cNvSpPr>
          <p:nvPr>
            <p:ph type="sldNum" sz="quarter" idx="12"/>
          </p:nvPr>
        </p:nvSpPr>
        <p:spPr/>
        <p:txBody>
          <a:bodyPr/>
          <a:lstStyle>
            <a:lvl1pPr>
              <a:defRPr/>
            </a:lvl1pPr>
          </a:lstStyle>
          <a:p>
            <a:pPr>
              <a:defRPr/>
            </a:pPr>
            <a:fld id="{2D6A976E-043D-4EF5-A10F-29321EF89634}" type="slidenum">
              <a:rPr lang="zh-TW" altLang="en-US"/>
              <a:pPr>
                <a:defRPr/>
              </a:pPr>
              <a:t>‹#›</a:t>
            </a:fld>
            <a:endParaRPr lang="zh-TW" altLang="en-US"/>
          </a:p>
        </p:txBody>
      </p:sp>
    </p:spTree>
    <p:extLst>
      <p:ext uri="{BB962C8B-B14F-4D97-AF65-F5344CB8AC3E}">
        <p14:creationId xmlns:p14="http://schemas.microsoft.com/office/powerpoint/2010/main" val="7753706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C1C5F890-A1DB-43DC-BB87-418713A7ADE2}"/>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2058750"/>
            <a:ext cx="8915399" cy="1468800"/>
          </a:xfrm>
        </p:spPr>
        <p:txBody>
          <a:bodyPr anchor="b"/>
          <a:lstStyle>
            <a:lvl1pPr algn="l">
              <a:defRPr sz="3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4" y="3530129"/>
            <a:ext cx="8915399" cy="860400"/>
          </a:xfrm>
        </p:spPr>
        <p:txBody>
          <a:bodyPr/>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id="{B7CC44DC-3FB1-41C9-9628-CB67DA5511AB}"/>
              </a:ext>
            </a:extLst>
          </p:cNvPr>
          <p:cNvSpPr>
            <a:spLocks noGrp="1"/>
          </p:cNvSpPr>
          <p:nvPr>
            <p:ph type="dt" sz="half" idx="10"/>
          </p:nvPr>
        </p:nvSpPr>
        <p:spPr/>
        <p:txBody>
          <a:bodyPr/>
          <a:lstStyle>
            <a:lvl1pPr>
              <a:defRPr/>
            </a:lvl1pPr>
          </a:lstStyle>
          <a:p>
            <a:pPr>
              <a:defRPr/>
            </a:pPr>
            <a:fld id="{91232C69-CF17-40CF-98CA-1810E4E0D416}" type="datetime1">
              <a:rPr lang="zh-TW" altLang="en-US"/>
              <a:pPr>
                <a:defRPr/>
              </a:pPr>
              <a:t>2023/12/6</a:t>
            </a:fld>
            <a:endParaRPr lang="zh-TW" altLang="en-US"/>
          </a:p>
        </p:txBody>
      </p:sp>
      <p:sp>
        <p:nvSpPr>
          <p:cNvPr id="6" name="Footer Placeholder 4">
            <a:extLst>
              <a:ext uri="{FF2B5EF4-FFF2-40B4-BE49-F238E27FC236}">
                <a16:creationId xmlns:a16="http://schemas.microsoft.com/office/drawing/2014/main" id="{47B03900-3124-4010-B4A4-C2EE82630EE3}"/>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BDBE2F87-206B-419E-8E4D-32FBAA351339}"/>
              </a:ext>
            </a:extLst>
          </p:cNvPr>
          <p:cNvSpPr>
            <a:spLocks noGrp="1"/>
          </p:cNvSpPr>
          <p:nvPr>
            <p:ph type="sldNum" sz="quarter" idx="12"/>
          </p:nvPr>
        </p:nvSpPr>
        <p:spPr>
          <a:xfrm>
            <a:off x="531813" y="3244850"/>
            <a:ext cx="779462" cy="365125"/>
          </a:xfrm>
        </p:spPr>
        <p:txBody>
          <a:bodyPr/>
          <a:lstStyle>
            <a:lvl1pPr>
              <a:defRPr/>
            </a:lvl1pPr>
          </a:lstStyle>
          <a:p>
            <a:pPr>
              <a:defRPr/>
            </a:pPr>
            <a:fld id="{0FEA5B07-9F2B-4277-8CF9-E76FBC05035D}" type="slidenum">
              <a:rPr lang="zh-TW" altLang="en-US"/>
              <a:pPr>
                <a:defRPr/>
              </a:pPr>
              <a:t>‹#›</a:t>
            </a:fld>
            <a:endParaRPr lang="zh-TW" altLang="en-US"/>
          </a:p>
        </p:txBody>
      </p:sp>
    </p:spTree>
    <p:extLst>
      <p:ext uri="{BB962C8B-B14F-4D97-AF65-F5344CB8AC3E}">
        <p14:creationId xmlns:p14="http://schemas.microsoft.com/office/powerpoint/2010/main" val="638413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92925"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0AF8040F-0035-4646-AE60-9854F782A3E3}"/>
              </a:ext>
            </a:extLst>
          </p:cNvPr>
          <p:cNvSpPr>
            <a:spLocks noGrp="1"/>
          </p:cNvSpPr>
          <p:nvPr>
            <p:ph type="dt" sz="half" idx="10"/>
          </p:nvPr>
        </p:nvSpPr>
        <p:spPr/>
        <p:txBody>
          <a:bodyPr/>
          <a:lstStyle>
            <a:lvl1pPr>
              <a:defRPr/>
            </a:lvl1pPr>
          </a:lstStyle>
          <a:p>
            <a:pPr>
              <a:defRPr/>
            </a:pPr>
            <a:fld id="{47C83A30-B697-46A4-90FE-132A3359E78D}" type="datetime1">
              <a:rPr lang="zh-TW" altLang="en-US"/>
              <a:pPr>
                <a:defRPr/>
              </a:pPr>
              <a:t>2023/12/6</a:t>
            </a:fld>
            <a:endParaRPr lang="zh-TW" altLang="en-US"/>
          </a:p>
        </p:txBody>
      </p:sp>
      <p:sp>
        <p:nvSpPr>
          <p:cNvPr id="6" name="Footer Placeholder 4">
            <a:extLst>
              <a:ext uri="{FF2B5EF4-FFF2-40B4-BE49-F238E27FC236}">
                <a16:creationId xmlns:a16="http://schemas.microsoft.com/office/drawing/2014/main" id="{14D74F8F-607D-433F-9D5B-233D319BAE50}"/>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35453B26-85E2-48E5-8F1D-7C844F245132}"/>
              </a:ext>
            </a:extLst>
          </p:cNvPr>
          <p:cNvSpPr>
            <a:spLocks noGrp="1"/>
          </p:cNvSpPr>
          <p:nvPr>
            <p:ph type="sldNum" sz="quarter" idx="12"/>
          </p:nvPr>
        </p:nvSpPr>
        <p:spPr/>
        <p:txBody>
          <a:bodyPr/>
          <a:lstStyle>
            <a:lvl1pPr>
              <a:defRPr/>
            </a:lvl1pPr>
          </a:lstStyle>
          <a:p>
            <a:pPr>
              <a:defRPr/>
            </a:pPr>
            <a:fld id="{E814EF61-0EF2-426E-A98D-103D907F6B65}" type="slidenum">
              <a:rPr lang="zh-TW" altLang="en-US"/>
              <a:pPr>
                <a:defRPr/>
              </a:pPr>
              <a:t>‹#›</a:t>
            </a:fld>
            <a:endParaRPr lang="zh-TW" altLang="en-US"/>
          </a:p>
        </p:txBody>
      </p:sp>
    </p:spTree>
    <p:extLst>
      <p:ext uri="{BB962C8B-B14F-4D97-AF65-F5344CB8AC3E}">
        <p14:creationId xmlns:p14="http://schemas.microsoft.com/office/powerpoint/2010/main" val="1913190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F4E63BDE-ADEB-46F4-B10B-30CEE4129EDA}"/>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Date Placeholder 4">
            <a:extLst>
              <a:ext uri="{FF2B5EF4-FFF2-40B4-BE49-F238E27FC236}">
                <a16:creationId xmlns:a16="http://schemas.microsoft.com/office/drawing/2014/main" id="{7EE6BFD8-257C-4B86-9BA8-F2FD56F45B1C}"/>
              </a:ext>
            </a:extLst>
          </p:cNvPr>
          <p:cNvSpPr>
            <a:spLocks noGrp="1"/>
          </p:cNvSpPr>
          <p:nvPr>
            <p:ph type="dt" sz="half" idx="10"/>
          </p:nvPr>
        </p:nvSpPr>
        <p:spPr/>
        <p:txBody>
          <a:bodyPr/>
          <a:lstStyle>
            <a:lvl1pPr>
              <a:defRPr/>
            </a:lvl1pPr>
          </a:lstStyle>
          <a:p>
            <a:pPr>
              <a:defRPr/>
            </a:pPr>
            <a:fld id="{DA27AFA0-CD23-4B99-B21D-EDFE22BDF78B}" type="datetime1">
              <a:rPr lang="zh-TW" altLang="en-US"/>
              <a:pPr>
                <a:defRPr/>
              </a:pPr>
              <a:t>2023/12/6</a:t>
            </a:fld>
            <a:endParaRPr lang="zh-TW" altLang="en-US"/>
          </a:p>
        </p:txBody>
      </p:sp>
      <p:sp>
        <p:nvSpPr>
          <p:cNvPr id="7" name="Footer Placeholder 5">
            <a:extLst>
              <a:ext uri="{FF2B5EF4-FFF2-40B4-BE49-F238E27FC236}">
                <a16:creationId xmlns:a16="http://schemas.microsoft.com/office/drawing/2014/main" id="{D36891F9-683E-4D6E-9090-A594F035B3EA}"/>
              </a:ext>
            </a:extLst>
          </p:cNvPr>
          <p:cNvSpPr>
            <a:spLocks noGrp="1"/>
          </p:cNvSpPr>
          <p:nvPr>
            <p:ph type="ftr" sz="quarter" idx="11"/>
          </p:nvPr>
        </p:nvSpPr>
        <p:spPr/>
        <p:txBody>
          <a:bodyPr/>
          <a:lstStyle>
            <a:lvl1pPr>
              <a:defRPr/>
            </a:lvl1pPr>
          </a:lstStyle>
          <a:p>
            <a:pPr>
              <a:defRPr/>
            </a:pPr>
            <a:endParaRPr lang="zh-TW" altLang="en-US"/>
          </a:p>
        </p:txBody>
      </p:sp>
      <p:sp>
        <p:nvSpPr>
          <p:cNvPr id="9" name="Slide Number Placeholder 5">
            <a:extLst>
              <a:ext uri="{FF2B5EF4-FFF2-40B4-BE49-F238E27FC236}">
                <a16:creationId xmlns:a16="http://schemas.microsoft.com/office/drawing/2014/main" id="{219EBDB2-E810-4F4D-924C-7C012FABB79D}"/>
              </a:ext>
            </a:extLst>
          </p:cNvPr>
          <p:cNvSpPr>
            <a:spLocks noGrp="1"/>
          </p:cNvSpPr>
          <p:nvPr>
            <p:ph type="sldNum" sz="quarter" idx="12"/>
          </p:nvPr>
        </p:nvSpPr>
        <p:spPr/>
        <p:txBody>
          <a:bodyPr/>
          <a:lstStyle>
            <a:lvl1pPr>
              <a:defRPr/>
            </a:lvl1pPr>
          </a:lstStyle>
          <a:p>
            <a:pPr>
              <a:defRPr/>
            </a:pPr>
            <a:fld id="{36EE540F-C1ED-4BAE-87B0-59C58AF577E2}" type="slidenum">
              <a:rPr lang="zh-TW" altLang="en-US"/>
              <a:pPr>
                <a:defRPr/>
              </a:pPr>
              <a:t>‹#›</a:t>
            </a:fld>
            <a:endParaRPr lang="zh-TW" altLang="en-US"/>
          </a:p>
        </p:txBody>
      </p:sp>
    </p:spTree>
    <p:extLst>
      <p:ext uri="{BB962C8B-B14F-4D97-AF65-F5344CB8AC3E}">
        <p14:creationId xmlns:p14="http://schemas.microsoft.com/office/powerpoint/2010/main" val="1878878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a:extLst>
              <a:ext uri="{FF2B5EF4-FFF2-40B4-BE49-F238E27FC236}">
                <a16:creationId xmlns:a16="http://schemas.microsoft.com/office/drawing/2014/main" id="{1EA11677-352E-41D2-99C9-FEF1BA6EFCA9}"/>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 name="Title 13"/>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4" y="1972703"/>
            <a:ext cx="3992732"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30" y="1969475"/>
            <a:ext cx="399900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6">
            <a:extLst>
              <a:ext uri="{FF2B5EF4-FFF2-40B4-BE49-F238E27FC236}">
                <a16:creationId xmlns:a16="http://schemas.microsoft.com/office/drawing/2014/main" id="{FFAD2925-AE45-441F-B82A-12E24045756F}"/>
              </a:ext>
            </a:extLst>
          </p:cNvPr>
          <p:cNvSpPr>
            <a:spLocks noGrp="1"/>
          </p:cNvSpPr>
          <p:nvPr>
            <p:ph type="dt" sz="half" idx="10"/>
          </p:nvPr>
        </p:nvSpPr>
        <p:spPr/>
        <p:txBody>
          <a:bodyPr/>
          <a:lstStyle>
            <a:lvl1pPr>
              <a:defRPr/>
            </a:lvl1pPr>
          </a:lstStyle>
          <a:p>
            <a:pPr>
              <a:defRPr/>
            </a:pPr>
            <a:fld id="{7D958890-3014-4230-8DB5-9293D9DCA3D2}" type="datetime1">
              <a:rPr lang="zh-TW" altLang="en-US"/>
              <a:pPr>
                <a:defRPr/>
              </a:pPr>
              <a:t>2023/12/6</a:t>
            </a:fld>
            <a:endParaRPr lang="zh-TW" altLang="en-US"/>
          </a:p>
        </p:txBody>
      </p:sp>
      <p:sp>
        <p:nvSpPr>
          <p:cNvPr id="9" name="Footer Placeholder 7">
            <a:extLst>
              <a:ext uri="{FF2B5EF4-FFF2-40B4-BE49-F238E27FC236}">
                <a16:creationId xmlns:a16="http://schemas.microsoft.com/office/drawing/2014/main" id="{8AD0113F-037D-44A4-8586-A912655C7814}"/>
              </a:ext>
            </a:extLst>
          </p:cNvPr>
          <p:cNvSpPr>
            <a:spLocks noGrp="1"/>
          </p:cNvSpPr>
          <p:nvPr>
            <p:ph type="ftr" sz="quarter" idx="11"/>
          </p:nvPr>
        </p:nvSpPr>
        <p:spPr/>
        <p:txBody>
          <a:bodyPr/>
          <a:lstStyle>
            <a:lvl1pPr>
              <a:defRPr/>
            </a:lvl1pPr>
          </a:lstStyle>
          <a:p>
            <a:pPr>
              <a:defRPr/>
            </a:pPr>
            <a:endParaRPr lang="zh-TW" altLang="en-US"/>
          </a:p>
        </p:txBody>
      </p:sp>
      <p:sp>
        <p:nvSpPr>
          <p:cNvPr id="11" name="Slide Number Placeholder 5">
            <a:extLst>
              <a:ext uri="{FF2B5EF4-FFF2-40B4-BE49-F238E27FC236}">
                <a16:creationId xmlns:a16="http://schemas.microsoft.com/office/drawing/2014/main" id="{773485FB-417C-433F-91A8-2668B830DB02}"/>
              </a:ext>
            </a:extLst>
          </p:cNvPr>
          <p:cNvSpPr>
            <a:spLocks noGrp="1"/>
          </p:cNvSpPr>
          <p:nvPr>
            <p:ph type="sldNum" sz="quarter" idx="12"/>
          </p:nvPr>
        </p:nvSpPr>
        <p:spPr/>
        <p:txBody>
          <a:bodyPr/>
          <a:lstStyle>
            <a:lvl1pPr>
              <a:defRPr/>
            </a:lvl1pPr>
          </a:lstStyle>
          <a:p>
            <a:pPr>
              <a:defRPr/>
            </a:pPr>
            <a:fld id="{2222FFB8-92C0-4EF8-92CB-2D67D8E464C1}" type="slidenum">
              <a:rPr lang="zh-TW" altLang="en-US"/>
              <a:pPr>
                <a:defRPr/>
              </a:pPr>
              <a:t>‹#›</a:t>
            </a:fld>
            <a:endParaRPr lang="zh-TW" altLang="en-US"/>
          </a:p>
        </p:txBody>
      </p:sp>
    </p:spTree>
    <p:extLst>
      <p:ext uri="{BB962C8B-B14F-4D97-AF65-F5344CB8AC3E}">
        <p14:creationId xmlns:p14="http://schemas.microsoft.com/office/powerpoint/2010/main" val="11874632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77465265-95CC-43D4-AC27-20272E84C105}"/>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4" name="Date Placeholder 2">
            <a:extLst>
              <a:ext uri="{FF2B5EF4-FFF2-40B4-BE49-F238E27FC236}">
                <a16:creationId xmlns:a16="http://schemas.microsoft.com/office/drawing/2014/main" id="{758F9C2B-D8C6-4A0B-A566-7E62962034BD}"/>
              </a:ext>
            </a:extLst>
          </p:cNvPr>
          <p:cNvSpPr>
            <a:spLocks noGrp="1"/>
          </p:cNvSpPr>
          <p:nvPr>
            <p:ph type="dt" sz="half" idx="10"/>
          </p:nvPr>
        </p:nvSpPr>
        <p:spPr/>
        <p:txBody>
          <a:bodyPr/>
          <a:lstStyle>
            <a:lvl1pPr>
              <a:defRPr/>
            </a:lvl1pPr>
          </a:lstStyle>
          <a:p>
            <a:pPr>
              <a:defRPr/>
            </a:pPr>
            <a:fld id="{71941E29-DF0F-49DE-B3FF-BCC8EB0F53FE}" type="datetime1">
              <a:rPr lang="zh-TW" altLang="en-US"/>
              <a:pPr>
                <a:defRPr/>
              </a:pPr>
              <a:t>2023/12/6</a:t>
            </a:fld>
            <a:endParaRPr lang="zh-TW" altLang="en-US"/>
          </a:p>
        </p:txBody>
      </p:sp>
      <p:sp>
        <p:nvSpPr>
          <p:cNvPr id="5" name="Footer Placeholder 3">
            <a:extLst>
              <a:ext uri="{FF2B5EF4-FFF2-40B4-BE49-F238E27FC236}">
                <a16:creationId xmlns:a16="http://schemas.microsoft.com/office/drawing/2014/main" id="{3BDE3858-E61F-488B-B666-B2CE4B8BCD94}"/>
              </a:ext>
            </a:extLst>
          </p:cNvPr>
          <p:cNvSpPr>
            <a:spLocks noGrp="1"/>
          </p:cNvSpPr>
          <p:nvPr>
            <p:ph type="ftr" sz="quarter" idx="11"/>
          </p:nvPr>
        </p:nvSpPr>
        <p:spPr/>
        <p:txBody>
          <a:bodyPr/>
          <a:lstStyle>
            <a:lvl1pPr>
              <a:defRPr/>
            </a:lvl1pPr>
          </a:lstStyle>
          <a:p>
            <a:pPr>
              <a:defRPr/>
            </a:pPr>
            <a:endParaRPr lang="zh-TW" altLang="en-US"/>
          </a:p>
        </p:txBody>
      </p:sp>
      <p:sp>
        <p:nvSpPr>
          <p:cNvPr id="6" name="Slide Number Placeholder 4">
            <a:extLst>
              <a:ext uri="{FF2B5EF4-FFF2-40B4-BE49-F238E27FC236}">
                <a16:creationId xmlns:a16="http://schemas.microsoft.com/office/drawing/2014/main" id="{A9E52F84-EECD-4FFF-9076-ED9ED55DFEE9}"/>
              </a:ext>
            </a:extLst>
          </p:cNvPr>
          <p:cNvSpPr>
            <a:spLocks noGrp="1"/>
          </p:cNvSpPr>
          <p:nvPr>
            <p:ph type="sldNum" sz="quarter" idx="12"/>
          </p:nvPr>
        </p:nvSpPr>
        <p:spPr/>
        <p:txBody>
          <a:bodyPr/>
          <a:lstStyle>
            <a:lvl1pPr>
              <a:defRPr/>
            </a:lvl1pPr>
          </a:lstStyle>
          <a:p>
            <a:pPr>
              <a:defRPr/>
            </a:pPr>
            <a:fld id="{50AFC114-F0E0-47F9-A258-BDFAE5C6E7D4}" type="slidenum">
              <a:rPr lang="zh-TW" altLang="en-US"/>
              <a:pPr>
                <a:defRPr/>
              </a:pPr>
              <a:t>‹#›</a:t>
            </a:fld>
            <a:endParaRPr lang="zh-TW" altLang="en-US"/>
          </a:p>
        </p:txBody>
      </p:sp>
    </p:spTree>
    <p:extLst>
      <p:ext uri="{BB962C8B-B14F-4D97-AF65-F5344CB8AC3E}">
        <p14:creationId xmlns:p14="http://schemas.microsoft.com/office/powerpoint/2010/main" val="37044970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EC22C46B-E97D-4BEE-829E-208FED209430}"/>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3" name="Date Placeholder 1">
            <a:extLst>
              <a:ext uri="{FF2B5EF4-FFF2-40B4-BE49-F238E27FC236}">
                <a16:creationId xmlns:a16="http://schemas.microsoft.com/office/drawing/2014/main" id="{28E4F578-A1DE-4A1E-BB7F-2A3E2E8166C3}"/>
              </a:ext>
            </a:extLst>
          </p:cNvPr>
          <p:cNvSpPr>
            <a:spLocks noGrp="1"/>
          </p:cNvSpPr>
          <p:nvPr>
            <p:ph type="dt" sz="half" idx="10"/>
          </p:nvPr>
        </p:nvSpPr>
        <p:spPr/>
        <p:txBody>
          <a:bodyPr/>
          <a:lstStyle>
            <a:lvl1pPr>
              <a:defRPr/>
            </a:lvl1pPr>
          </a:lstStyle>
          <a:p>
            <a:pPr>
              <a:defRPr/>
            </a:pPr>
            <a:fld id="{72A374C4-7194-488F-89BC-25C383BC6A3B}" type="datetime1">
              <a:rPr lang="zh-TW" altLang="en-US"/>
              <a:pPr>
                <a:defRPr/>
              </a:pPr>
              <a:t>2023/12/6</a:t>
            </a:fld>
            <a:endParaRPr lang="zh-TW" altLang="en-US"/>
          </a:p>
        </p:txBody>
      </p:sp>
      <p:sp>
        <p:nvSpPr>
          <p:cNvPr id="4" name="Footer Placeholder 2">
            <a:extLst>
              <a:ext uri="{FF2B5EF4-FFF2-40B4-BE49-F238E27FC236}">
                <a16:creationId xmlns:a16="http://schemas.microsoft.com/office/drawing/2014/main" id="{282384D7-720F-47DA-A2B5-39119C512E4C}"/>
              </a:ext>
            </a:extLst>
          </p:cNvPr>
          <p:cNvSpPr>
            <a:spLocks noGrp="1"/>
          </p:cNvSpPr>
          <p:nvPr>
            <p:ph type="ftr" sz="quarter" idx="11"/>
          </p:nvPr>
        </p:nvSpPr>
        <p:spPr/>
        <p:txBody>
          <a:bodyPr/>
          <a:lstStyle>
            <a:lvl1pPr>
              <a:defRPr/>
            </a:lvl1pPr>
          </a:lstStyle>
          <a:p>
            <a:pPr>
              <a:defRPr/>
            </a:pPr>
            <a:endParaRPr lang="zh-TW" altLang="en-US"/>
          </a:p>
        </p:txBody>
      </p:sp>
      <p:sp>
        <p:nvSpPr>
          <p:cNvPr id="5" name="Slide Number Placeholder 3">
            <a:extLst>
              <a:ext uri="{FF2B5EF4-FFF2-40B4-BE49-F238E27FC236}">
                <a16:creationId xmlns:a16="http://schemas.microsoft.com/office/drawing/2014/main" id="{E3D91AD1-3778-4205-9EAC-734C6312D763}"/>
              </a:ext>
            </a:extLst>
          </p:cNvPr>
          <p:cNvSpPr>
            <a:spLocks noGrp="1"/>
          </p:cNvSpPr>
          <p:nvPr>
            <p:ph type="sldNum" sz="quarter" idx="12"/>
          </p:nvPr>
        </p:nvSpPr>
        <p:spPr/>
        <p:txBody>
          <a:bodyPr/>
          <a:lstStyle>
            <a:lvl1pPr>
              <a:defRPr/>
            </a:lvl1pPr>
          </a:lstStyle>
          <a:p>
            <a:pPr>
              <a:defRPr/>
            </a:pPr>
            <a:fld id="{D0D06098-D2B8-4FED-A5FC-9CAEECEBE87F}" type="slidenum">
              <a:rPr lang="zh-TW" altLang="en-US"/>
              <a:pPr>
                <a:defRPr/>
              </a:pPr>
              <a:t>‹#›</a:t>
            </a:fld>
            <a:endParaRPr lang="zh-TW" altLang="en-US"/>
          </a:p>
        </p:txBody>
      </p:sp>
    </p:spTree>
    <p:extLst>
      <p:ext uri="{BB962C8B-B14F-4D97-AF65-F5344CB8AC3E}">
        <p14:creationId xmlns:p14="http://schemas.microsoft.com/office/powerpoint/2010/main" val="11527708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687BF6AE-54AC-4264-88E0-19647D020338}"/>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446088"/>
            <a:ext cx="3505199" cy="976312"/>
          </a:xfrm>
        </p:spPr>
        <p:txBody>
          <a:bodyPr anchor="b"/>
          <a:lstStyle>
            <a:lvl1pPr algn="l">
              <a:defRPr sz="15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90"/>
            <a:ext cx="5181600" cy="5414963"/>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4" y="1598613"/>
            <a:ext cx="35051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id="{23483C47-AC92-484B-A540-73E7E161B58B}"/>
              </a:ext>
            </a:extLst>
          </p:cNvPr>
          <p:cNvSpPr>
            <a:spLocks noGrp="1"/>
          </p:cNvSpPr>
          <p:nvPr>
            <p:ph type="dt" sz="half" idx="10"/>
          </p:nvPr>
        </p:nvSpPr>
        <p:spPr/>
        <p:txBody>
          <a:bodyPr/>
          <a:lstStyle>
            <a:lvl1pPr>
              <a:defRPr/>
            </a:lvl1pPr>
          </a:lstStyle>
          <a:p>
            <a:pPr>
              <a:defRPr/>
            </a:pPr>
            <a:fld id="{C84DCE46-57D9-4AE0-88C9-1EEF74CDB6C0}" type="datetime1">
              <a:rPr lang="zh-TW" altLang="en-US"/>
              <a:pPr>
                <a:defRPr/>
              </a:pPr>
              <a:t>2023/12/6</a:t>
            </a:fld>
            <a:endParaRPr lang="zh-TW" altLang="en-US"/>
          </a:p>
        </p:txBody>
      </p:sp>
      <p:sp>
        <p:nvSpPr>
          <p:cNvPr id="7" name="Footer Placeholder 5">
            <a:extLst>
              <a:ext uri="{FF2B5EF4-FFF2-40B4-BE49-F238E27FC236}">
                <a16:creationId xmlns:a16="http://schemas.microsoft.com/office/drawing/2014/main" id="{DD38FE73-21CD-452B-BD9F-7BE2A56FD188}"/>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84012294-5123-4143-BFC2-2907E98156FF}"/>
              </a:ext>
            </a:extLst>
          </p:cNvPr>
          <p:cNvSpPr>
            <a:spLocks noGrp="1"/>
          </p:cNvSpPr>
          <p:nvPr>
            <p:ph type="sldNum" sz="quarter" idx="12"/>
          </p:nvPr>
        </p:nvSpPr>
        <p:spPr/>
        <p:txBody>
          <a:bodyPr/>
          <a:lstStyle>
            <a:lvl1pPr>
              <a:defRPr/>
            </a:lvl1pPr>
          </a:lstStyle>
          <a:p>
            <a:pPr>
              <a:defRPr/>
            </a:pPr>
            <a:fld id="{54A49FC5-C313-4756-BB64-63D328CA3DD5}" type="slidenum">
              <a:rPr lang="zh-TW" altLang="en-US"/>
              <a:pPr>
                <a:defRPr/>
              </a:pPr>
              <a:t>‹#›</a:t>
            </a:fld>
            <a:endParaRPr lang="zh-TW" altLang="en-US"/>
          </a:p>
        </p:txBody>
      </p:sp>
    </p:spTree>
    <p:extLst>
      <p:ext uri="{BB962C8B-B14F-4D97-AF65-F5344CB8AC3E}">
        <p14:creationId xmlns:p14="http://schemas.microsoft.com/office/powerpoint/2010/main" val="16888855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3CC06FDD-827C-4931-B807-0B31FE2299DD}"/>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3" y="4800600"/>
            <a:ext cx="8915400" cy="566738"/>
          </a:xfrm>
        </p:spPr>
        <p:txBody>
          <a:bodyPr anchor="b">
            <a:normAutofit/>
          </a:bodyPr>
          <a:lstStyle>
            <a:lvl1pPr algn="l">
              <a:defRPr sz="18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id="{0253EA16-BA23-486E-B472-54E7F2A8D3EA}"/>
              </a:ext>
            </a:extLst>
          </p:cNvPr>
          <p:cNvSpPr>
            <a:spLocks noGrp="1"/>
          </p:cNvSpPr>
          <p:nvPr>
            <p:ph type="dt" sz="half" idx="10"/>
          </p:nvPr>
        </p:nvSpPr>
        <p:spPr/>
        <p:txBody>
          <a:bodyPr/>
          <a:lstStyle>
            <a:lvl1pPr>
              <a:defRPr/>
            </a:lvl1pPr>
          </a:lstStyle>
          <a:p>
            <a:pPr>
              <a:defRPr/>
            </a:pPr>
            <a:fld id="{77935500-49B8-403F-BFB0-4E7E46C42C9E}" type="datetime1">
              <a:rPr lang="zh-TW" altLang="en-US"/>
              <a:pPr>
                <a:defRPr/>
              </a:pPr>
              <a:t>2023/12/6</a:t>
            </a:fld>
            <a:endParaRPr lang="zh-TW" altLang="en-US"/>
          </a:p>
        </p:txBody>
      </p:sp>
      <p:sp>
        <p:nvSpPr>
          <p:cNvPr id="7" name="Footer Placeholder 5">
            <a:extLst>
              <a:ext uri="{FF2B5EF4-FFF2-40B4-BE49-F238E27FC236}">
                <a16:creationId xmlns:a16="http://schemas.microsoft.com/office/drawing/2014/main" id="{766A80BB-31EE-4F52-A00B-F672732ED874}"/>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6B4F2C25-266A-4084-B3DA-EF4BDD73478C}"/>
              </a:ext>
            </a:extLst>
          </p:cNvPr>
          <p:cNvSpPr>
            <a:spLocks noGrp="1"/>
          </p:cNvSpPr>
          <p:nvPr>
            <p:ph type="sldNum" sz="quarter" idx="12"/>
          </p:nvPr>
        </p:nvSpPr>
        <p:spPr>
          <a:xfrm>
            <a:off x="531813" y="4983163"/>
            <a:ext cx="779462" cy="365125"/>
          </a:xfrm>
        </p:spPr>
        <p:txBody>
          <a:bodyPr/>
          <a:lstStyle>
            <a:lvl1pPr>
              <a:defRPr/>
            </a:lvl1pPr>
          </a:lstStyle>
          <a:p>
            <a:pPr>
              <a:defRPr/>
            </a:pPr>
            <a:fld id="{B7550430-1A20-41F7-AB90-FD9906673D04}" type="slidenum">
              <a:rPr lang="zh-TW" altLang="en-US"/>
              <a:pPr>
                <a:defRPr/>
              </a:pPr>
              <a:t>‹#›</a:t>
            </a:fld>
            <a:endParaRPr lang="zh-TW" altLang="en-US"/>
          </a:p>
        </p:txBody>
      </p:sp>
    </p:spTree>
    <p:extLst>
      <p:ext uri="{BB962C8B-B14F-4D97-AF65-F5344CB8AC3E}">
        <p14:creationId xmlns:p14="http://schemas.microsoft.com/office/powerpoint/2010/main" val="42873715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33EC7891-F5F1-4239-B08A-BF2868B9D0B2}"/>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609600"/>
            <a:ext cx="8915399" cy="3117040"/>
          </a:xfrm>
        </p:spPr>
        <p:txBody>
          <a:bodyPr anchor="ctr">
            <a:normAutofit/>
          </a:bodyPr>
          <a:lstStyle>
            <a:lvl1pPr algn="l">
              <a:defRPr sz="36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id="{BC712CF3-1DFF-466C-A637-EBB0380D9678}"/>
              </a:ext>
            </a:extLst>
          </p:cNvPr>
          <p:cNvSpPr>
            <a:spLocks noGrp="1"/>
          </p:cNvSpPr>
          <p:nvPr>
            <p:ph type="dt" sz="half" idx="10"/>
          </p:nvPr>
        </p:nvSpPr>
        <p:spPr/>
        <p:txBody>
          <a:bodyPr/>
          <a:lstStyle>
            <a:lvl1pPr>
              <a:defRPr/>
            </a:lvl1pPr>
          </a:lstStyle>
          <a:p>
            <a:pPr>
              <a:defRPr/>
            </a:pPr>
            <a:fld id="{8466190F-7CFC-4F78-B50F-9F12ADE32CAA}" type="datetime1">
              <a:rPr lang="zh-TW" altLang="en-US"/>
              <a:pPr>
                <a:defRPr/>
              </a:pPr>
              <a:t>2023/12/6</a:t>
            </a:fld>
            <a:endParaRPr lang="zh-TW" altLang="en-US"/>
          </a:p>
        </p:txBody>
      </p:sp>
      <p:sp>
        <p:nvSpPr>
          <p:cNvPr id="6" name="Footer Placeholder 4">
            <a:extLst>
              <a:ext uri="{FF2B5EF4-FFF2-40B4-BE49-F238E27FC236}">
                <a16:creationId xmlns:a16="http://schemas.microsoft.com/office/drawing/2014/main" id="{95E395DB-AD47-4127-A87C-310E1CCE8D74}"/>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655CDEA8-0978-4127-BBF1-41BF10F4A19B}"/>
              </a:ext>
            </a:extLst>
          </p:cNvPr>
          <p:cNvSpPr>
            <a:spLocks noGrp="1"/>
          </p:cNvSpPr>
          <p:nvPr>
            <p:ph type="sldNum" sz="quarter" idx="12"/>
          </p:nvPr>
        </p:nvSpPr>
        <p:spPr>
          <a:xfrm>
            <a:off x="531813" y="3244850"/>
            <a:ext cx="779462" cy="365125"/>
          </a:xfrm>
        </p:spPr>
        <p:txBody>
          <a:bodyPr/>
          <a:lstStyle>
            <a:lvl1pPr>
              <a:defRPr/>
            </a:lvl1pPr>
          </a:lstStyle>
          <a:p>
            <a:pPr>
              <a:defRPr/>
            </a:pPr>
            <a:fld id="{828A7B5E-C0A1-448C-9A8A-AFB9C7C49DCC}" type="slidenum">
              <a:rPr lang="zh-TW" altLang="en-US"/>
              <a:pPr>
                <a:defRPr/>
              </a:pPr>
              <a:t>‹#›</a:t>
            </a:fld>
            <a:endParaRPr lang="zh-TW" altLang="en-US"/>
          </a:p>
        </p:txBody>
      </p:sp>
    </p:spTree>
    <p:extLst>
      <p:ext uri="{BB962C8B-B14F-4D97-AF65-F5344CB8AC3E}">
        <p14:creationId xmlns:p14="http://schemas.microsoft.com/office/powerpoint/2010/main" val="3673240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A97BD4C4-6669-443A-B66C-2AAAA181FD12}"/>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6" name="TextBox 13">
            <a:extLst>
              <a:ext uri="{FF2B5EF4-FFF2-40B4-BE49-F238E27FC236}">
                <a16:creationId xmlns:a16="http://schemas.microsoft.com/office/drawing/2014/main" id="{BB977151-D293-48C6-BE45-55B0D6AE3D44}"/>
              </a:ext>
            </a:extLst>
          </p:cNvPr>
          <p:cNvSpPr txBox="1">
            <a:spLocks noChangeArrowheads="1"/>
          </p:cNvSpPr>
          <p:nvPr/>
        </p:nvSpPr>
        <p:spPr bwMode="auto">
          <a:xfrm>
            <a:off x="2466975" y="647700"/>
            <a:ext cx="609600" cy="585788"/>
          </a:xfrm>
          <a:prstGeom prst="rect">
            <a:avLst/>
          </a:prstGeom>
          <a:noFill/>
          <a:ln>
            <a:noFill/>
          </a:ln>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7" name="TextBox 14">
            <a:extLst>
              <a:ext uri="{FF2B5EF4-FFF2-40B4-BE49-F238E27FC236}">
                <a16:creationId xmlns:a16="http://schemas.microsoft.com/office/drawing/2014/main" id="{E15B6DEA-CBD4-45EB-8FEA-D6920F493957}"/>
              </a:ext>
            </a:extLst>
          </p:cNvPr>
          <p:cNvSpPr txBox="1">
            <a:spLocks noChangeArrowheads="1"/>
          </p:cNvSpPr>
          <p:nvPr/>
        </p:nvSpPr>
        <p:spPr bwMode="auto">
          <a:xfrm>
            <a:off x="11114088" y="2905125"/>
            <a:ext cx="609600" cy="584200"/>
          </a:xfrm>
          <a:prstGeom prst="rect">
            <a:avLst/>
          </a:prstGeom>
          <a:noFill/>
          <a:ln>
            <a:noFill/>
          </a:ln>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2" y="3505200"/>
            <a:ext cx="7536555"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8" name="Date Placeholder 3">
            <a:extLst>
              <a:ext uri="{FF2B5EF4-FFF2-40B4-BE49-F238E27FC236}">
                <a16:creationId xmlns:a16="http://schemas.microsoft.com/office/drawing/2014/main" id="{694B2922-1368-465A-883F-67F04D1BC015}"/>
              </a:ext>
            </a:extLst>
          </p:cNvPr>
          <p:cNvSpPr>
            <a:spLocks noGrp="1"/>
          </p:cNvSpPr>
          <p:nvPr>
            <p:ph type="dt" sz="half" idx="14"/>
          </p:nvPr>
        </p:nvSpPr>
        <p:spPr/>
        <p:txBody>
          <a:bodyPr/>
          <a:lstStyle>
            <a:lvl1pPr>
              <a:defRPr/>
            </a:lvl1pPr>
          </a:lstStyle>
          <a:p>
            <a:pPr>
              <a:defRPr/>
            </a:pPr>
            <a:fld id="{BFDB77C1-3BD4-457E-9704-B5B137CC55EB}" type="datetime1">
              <a:rPr lang="zh-TW" altLang="en-US"/>
              <a:pPr>
                <a:defRPr/>
              </a:pPr>
              <a:t>2023/12/6</a:t>
            </a:fld>
            <a:endParaRPr lang="zh-TW" altLang="en-US"/>
          </a:p>
        </p:txBody>
      </p:sp>
      <p:sp>
        <p:nvSpPr>
          <p:cNvPr id="9" name="Footer Placeholder 4">
            <a:extLst>
              <a:ext uri="{FF2B5EF4-FFF2-40B4-BE49-F238E27FC236}">
                <a16:creationId xmlns:a16="http://schemas.microsoft.com/office/drawing/2014/main" id="{27192732-B654-4009-9298-30EDCB156360}"/>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5">
            <a:extLst>
              <a:ext uri="{FF2B5EF4-FFF2-40B4-BE49-F238E27FC236}">
                <a16:creationId xmlns:a16="http://schemas.microsoft.com/office/drawing/2014/main" id="{28AF348B-1371-498C-87D8-4314DA5B1F52}"/>
              </a:ext>
            </a:extLst>
          </p:cNvPr>
          <p:cNvSpPr>
            <a:spLocks noGrp="1"/>
          </p:cNvSpPr>
          <p:nvPr>
            <p:ph type="sldNum" sz="quarter" idx="16"/>
          </p:nvPr>
        </p:nvSpPr>
        <p:spPr>
          <a:xfrm>
            <a:off x="531813" y="3244850"/>
            <a:ext cx="779462" cy="365125"/>
          </a:xfrm>
        </p:spPr>
        <p:txBody>
          <a:bodyPr/>
          <a:lstStyle>
            <a:lvl1pPr>
              <a:defRPr/>
            </a:lvl1pPr>
          </a:lstStyle>
          <a:p>
            <a:pPr>
              <a:defRPr/>
            </a:pPr>
            <a:fld id="{764FB535-A736-4676-A714-5DE0EBBFF02B}" type="slidenum">
              <a:rPr lang="zh-TW" altLang="en-US"/>
              <a:pPr>
                <a:defRPr/>
              </a:pPr>
              <a:t>‹#›</a:t>
            </a:fld>
            <a:endParaRPr lang="zh-TW" altLang="en-US"/>
          </a:p>
        </p:txBody>
      </p:sp>
    </p:spTree>
    <p:extLst>
      <p:ext uri="{BB962C8B-B14F-4D97-AF65-F5344CB8AC3E}">
        <p14:creationId xmlns:p14="http://schemas.microsoft.com/office/powerpoint/2010/main" val="34883142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AF5B9337-8FB2-4D7B-A5C2-5CEFA865AD82}"/>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3" y="2438402"/>
            <a:ext cx="8915400" cy="2724845"/>
          </a:xfrm>
        </p:spPr>
        <p:txBody>
          <a:bodyPr anchor="b">
            <a:normAutofit/>
          </a:bodyPr>
          <a:lstStyle>
            <a:lvl1pPr algn="l">
              <a:defRPr sz="36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id="{5130083D-BD58-431E-B006-CB8C2FDB6258}"/>
              </a:ext>
            </a:extLst>
          </p:cNvPr>
          <p:cNvSpPr>
            <a:spLocks noGrp="1"/>
          </p:cNvSpPr>
          <p:nvPr>
            <p:ph type="dt" sz="half" idx="10"/>
          </p:nvPr>
        </p:nvSpPr>
        <p:spPr/>
        <p:txBody>
          <a:bodyPr/>
          <a:lstStyle>
            <a:lvl1pPr>
              <a:defRPr/>
            </a:lvl1pPr>
          </a:lstStyle>
          <a:p>
            <a:pPr>
              <a:defRPr/>
            </a:pPr>
            <a:fld id="{1A787F03-7F8C-470A-A4DC-858DBFF62711}" type="datetime1">
              <a:rPr lang="zh-TW" altLang="en-US"/>
              <a:pPr>
                <a:defRPr/>
              </a:pPr>
              <a:t>2023/12/6</a:t>
            </a:fld>
            <a:endParaRPr lang="zh-TW" altLang="en-US"/>
          </a:p>
        </p:txBody>
      </p:sp>
      <p:sp>
        <p:nvSpPr>
          <p:cNvPr id="7" name="Footer Placeholder 5">
            <a:extLst>
              <a:ext uri="{FF2B5EF4-FFF2-40B4-BE49-F238E27FC236}">
                <a16:creationId xmlns:a16="http://schemas.microsoft.com/office/drawing/2014/main" id="{75427546-397B-4A32-B745-51BDBFE09177}"/>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CCA6AC1B-CFF1-43FA-8059-B2708268B054}"/>
              </a:ext>
            </a:extLst>
          </p:cNvPr>
          <p:cNvSpPr>
            <a:spLocks noGrp="1"/>
          </p:cNvSpPr>
          <p:nvPr>
            <p:ph type="sldNum" sz="quarter" idx="12"/>
          </p:nvPr>
        </p:nvSpPr>
        <p:spPr>
          <a:xfrm>
            <a:off x="531813" y="4983163"/>
            <a:ext cx="779462" cy="365125"/>
          </a:xfrm>
        </p:spPr>
        <p:txBody>
          <a:bodyPr/>
          <a:lstStyle>
            <a:lvl1pPr>
              <a:defRPr/>
            </a:lvl1pPr>
          </a:lstStyle>
          <a:p>
            <a:pPr>
              <a:defRPr/>
            </a:pPr>
            <a:fld id="{928AF254-695D-4307-AE37-EF6B78519393}" type="slidenum">
              <a:rPr lang="zh-TW" altLang="en-US"/>
              <a:pPr>
                <a:defRPr/>
              </a:pPr>
              <a:t>‹#›</a:t>
            </a:fld>
            <a:endParaRPr lang="zh-TW" altLang="en-US"/>
          </a:p>
        </p:txBody>
      </p:sp>
    </p:spTree>
    <p:extLst>
      <p:ext uri="{BB962C8B-B14F-4D97-AF65-F5344CB8AC3E}">
        <p14:creationId xmlns:p14="http://schemas.microsoft.com/office/powerpoint/2010/main" val="40669706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85A2426C-DDB0-414D-914A-908325B4F7A4}"/>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6" name="TextBox 16">
            <a:extLst>
              <a:ext uri="{FF2B5EF4-FFF2-40B4-BE49-F238E27FC236}">
                <a16:creationId xmlns:a16="http://schemas.microsoft.com/office/drawing/2014/main" id="{A5D75DBE-240B-4556-AA86-469DD4B688AF}"/>
              </a:ext>
            </a:extLst>
          </p:cNvPr>
          <p:cNvSpPr txBox="1">
            <a:spLocks noChangeArrowheads="1"/>
          </p:cNvSpPr>
          <p:nvPr/>
        </p:nvSpPr>
        <p:spPr bwMode="auto">
          <a:xfrm>
            <a:off x="2466975" y="647700"/>
            <a:ext cx="609600" cy="585788"/>
          </a:xfrm>
          <a:prstGeom prst="rect">
            <a:avLst/>
          </a:prstGeom>
          <a:noFill/>
          <a:ln>
            <a:noFill/>
          </a:ln>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7" name="TextBox 17">
            <a:extLst>
              <a:ext uri="{FF2B5EF4-FFF2-40B4-BE49-F238E27FC236}">
                <a16:creationId xmlns:a16="http://schemas.microsoft.com/office/drawing/2014/main" id="{E5F61E80-5E06-4301-A68C-853323705FD7}"/>
              </a:ext>
            </a:extLst>
          </p:cNvPr>
          <p:cNvSpPr txBox="1">
            <a:spLocks noChangeArrowheads="1"/>
          </p:cNvSpPr>
          <p:nvPr/>
        </p:nvSpPr>
        <p:spPr bwMode="auto">
          <a:xfrm>
            <a:off x="11114088" y="2905125"/>
            <a:ext cx="609600" cy="584200"/>
          </a:xfrm>
          <a:prstGeom prst="rect">
            <a:avLst/>
          </a:prstGeom>
          <a:noFill/>
          <a:ln>
            <a:noFill/>
          </a:ln>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1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8" name="Date Placeholder 4">
            <a:extLst>
              <a:ext uri="{FF2B5EF4-FFF2-40B4-BE49-F238E27FC236}">
                <a16:creationId xmlns:a16="http://schemas.microsoft.com/office/drawing/2014/main" id="{841C025D-6321-4CB6-9382-6A5FB3D42768}"/>
              </a:ext>
            </a:extLst>
          </p:cNvPr>
          <p:cNvSpPr>
            <a:spLocks noGrp="1"/>
          </p:cNvSpPr>
          <p:nvPr>
            <p:ph type="dt" sz="half" idx="14"/>
          </p:nvPr>
        </p:nvSpPr>
        <p:spPr/>
        <p:txBody>
          <a:bodyPr/>
          <a:lstStyle>
            <a:lvl1pPr>
              <a:defRPr/>
            </a:lvl1pPr>
          </a:lstStyle>
          <a:p>
            <a:pPr>
              <a:defRPr/>
            </a:pPr>
            <a:fld id="{D18EB617-FC42-4A73-96E1-9BC733177A83}" type="datetime1">
              <a:rPr lang="zh-TW" altLang="en-US"/>
              <a:pPr>
                <a:defRPr/>
              </a:pPr>
              <a:t>2023/12/6</a:t>
            </a:fld>
            <a:endParaRPr lang="zh-TW" altLang="en-US"/>
          </a:p>
        </p:txBody>
      </p:sp>
      <p:sp>
        <p:nvSpPr>
          <p:cNvPr id="9" name="Footer Placeholder 5">
            <a:extLst>
              <a:ext uri="{FF2B5EF4-FFF2-40B4-BE49-F238E27FC236}">
                <a16:creationId xmlns:a16="http://schemas.microsoft.com/office/drawing/2014/main" id="{105165C2-6D02-4BC3-A91E-CDC891A3DA11}"/>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6">
            <a:extLst>
              <a:ext uri="{FF2B5EF4-FFF2-40B4-BE49-F238E27FC236}">
                <a16:creationId xmlns:a16="http://schemas.microsoft.com/office/drawing/2014/main" id="{C30C8651-CB23-48C1-9226-D21FC922950F}"/>
              </a:ext>
            </a:extLst>
          </p:cNvPr>
          <p:cNvSpPr>
            <a:spLocks noGrp="1"/>
          </p:cNvSpPr>
          <p:nvPr>
            <p:ph type="sldNum" sz="quarter" idx="16"/>
          </p:nvPr>
        </p:nvSpPr>
        <p:spPr>
          <a:xfrm>
            <a:off x="531813" y="4983163"/>
            <a:ext cx="779462" cy="365125"/>
          </a:xfrm>
        </p:spPr>
        <p:txBody>
          <a:bodyPr/>
          <a:lstStyle>
            <a:lvl1pPr>
              <a:defRPr/>
            </a:lvl1pPr>
          </a:lstStyle>
          <a:p>
            <a:pPr>
              <a:defRPr/>
            </a:pPr>
            <a:fld id="{99D82CC9-07B6-4EA1-8788-72A2FA674D0E}" type="slidenum">
              <a:rPr lang="zh-TW" altLang="en-US"/>
              <a:pPr>
                <a:defRPr/>
              </a:pPr>
              <a:t>‹#›</a:t>
            </a:fld>
            <a:endParaRPr lang="zh-TW" altLang="en-US"/>
          </a:p>
        </p:txBody>
      </p:sp>
    </p:spTree>
    <p:extLst>
      <p:ext uri="{BB962C8B-B14F-4D97-AF65-F5344CB8AC3E}">
        <p14:creationId xmlns:p14="http://schemas.microsoft.com/office/powerpoint/2010/main" val="3404800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3530129"/>
            <a:ext cx="8915399"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id="{83F6ED37-2415-460B-8F3E-9B97947D5D5D}"/>
              </a:ext>
            </a:extLst>
          </p:cNvPr>
          <p:cNvSpPr>
            <a:spLocks noGrp="1"/>
          </p:cNvSpPr>
          <p:nvPr>
            <p:ph type="dt" sz="half" idx="10"/>
          </p:nvPr>
        </p:nvSpPr>
        <p:spPr/>
        <p:txBody>
          <a:bodyPr/>
          <a:lstStyle>
            <a:lvl1pPr>
              <a:defRPr/>
            </a:lvl1pPr>
          </a:lstStyle>
          <a:p>
            <a:pPr>
              <a:defRPr/>
            </a:pPr>
            <a:fld id="{49C01603-D65B-46DF-860A-6B751551CFFD}" type="datetime1">
              <a:rPr lang="zh-TW" altLang="en-US"/>
              <a:pPr>
                <a:defRPr/>
              </a:pPr>
              <a:t>2023/12/6</a:t>
            </a:fld>
            <a:endParaRPr lang="zh-TW" altLang="en-US"/>
          </a:p>
        </p:txBody>
      </p:sp>
      <p:sp>
        <p:nvSpPr>
          <p:cNvPr id="6" name="Footer Placeholder 4">
            <a:extLst>
              <a:ext uri="{FF2B5EF4-FFF2-40B4-BE49-F238E27FC236}">
                <a16:creationId xmlns:a16="http://schemas.microsoft.com/office/drawing/2014/main" id="{16D34C40-BBD3-47D8-A58D-3D020C77023C}"/>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704640D9-BB45-4FF4-A382-1362CE3FC79A}"/>
              </a:ext>
            </a:extLst>
          </p:cNvPr>
          <p:cNvSpPr>
            <a:spLocks noGrp="1"/>
          </p:cNvSpPr>
          <p:nvPr>
            <p:ph type="sldNum" sz="quarter" idx="12"/>
          </p:nvPr>
        </p:nvSpPr>
        <p:spPr>
          <a:xfrm>
            <a:off x="531813" y="3244850"/>
            <a:ext cx="779462" cy="365125"/>
          </a:xfrm>
        </p:spPr>
        <p:txBody>
          <a:bodyPr/>
          <a:lstStyle>
            <a:lvl1pPr>
              <a:defRPr/>
            </a:lvl1pPr>
          </a:lstStyle>
          <a:p>
            <a:pPr>
              <a:defRPr/>
            </a:pPr>
            <a:fld id="{B8A60AC1-3B6E-4597-A1AA-55423F91E2D9}" type="slidenum">
              <a:rPr lang="zh-TW" altLang="en-US"/>
              <a:pPr>
                <a:defRPr/>
              </a:pPr>
              <a:t>‹#›</a:t>
            </a:fld>
            <a:endParaRPr lang="zh-TW" altLang="en-US"/>
          </a:p>
        </p:txBody>
      </p:sp>
    </p:spTree>
    <p:extLst>
      <p:ext uri="{BB962C8B-B14F-4D97-AF65-F5344CB8AC3E}">
        <p14:creationId xmlns:p14="http://schemas.microsoft.com/office/powerpoint/2010/main" val="42881541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0B55F398-51BD-431C-ACD0-49D1F0E69F8E}"/>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627407"/>
            <a:ext cx="8915399" cy="2880020"/>
          </a:xfrm>
        </p:spPr>
        <p:txBody>
          <a:bodyPr anchor="ctr">
            <a:normAutofit/>
          </a:bodyPr>
          <a:lstStyle>
            <a:lvl1pPr algn="l">
              <a:defRPr sz="36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id="{772FE40A-F6B7-4A7F-95DF-B915DDE7EC9D}"/>
              </a:ext>
            </a:extLst>
          </p:cNvPr>
          <p:cNvSpPr>
            <a:spLocks noGrp="1"/>
          </p:cNvSpPr>
          <p:nvPr>
            <p:ph type="dt" sz="half" idx="14"/>
          </p:nvPr>
        </p:nvSpPr>
        <p:spPr/>
        <p:txBody>
          <a:bodyPr/>
          <a:lstStyle>
            <a:lvl1pPr>
              <a:defRPr/>
            </a:lvl1pPr>
          </a:lstStyle>
          <a:p>
            <a:pPr>
              <a:defRPr/>
            </a:pPr>
            <a:fld id="{0BC3DA3A-306A-4D4A-9E8C-5F96B7359ECF}" type="datetime1">
              <a:rPr lang="zh-TW" altLang="en-US"/>
              <a:pPr>
                <a:defRPr/>
              </a:pPr>
              <a:t>2023/12/6</a:t>
            </a:fld>
            <a:endParaRPr lang="zh-TW" altLang="en-US"/>
          </a:p>
        </p:txBody>
      </p:sp>
      <p:sp>
        <p:nvSpPr>
          <p:cNvPr id="7" name="Footer Placeholder 5">
            <a:extLst>
              <a:ext uri="{FF2B5EF4-FFF2-40B4-BE49-F238E27FC236}">
                <a16:creationId xmlns:a16="http://schemas.microsoft.com/office/drawing/2014/main" id="{1DC74008-494C-4CAC-BBCC-9CBBA12BE16A}"/>
              </a:ext>
            </a:extLst>
          </p:cNvPr>
          <p:cNvSpPr>
            <a:spLocks noGrp="1"/>
          </p:cNvSpPr>
          <p:nvPr>
            <p:ph type="ftr" sz="quarter" idx="15"/>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75C33BE3-2127-4832-AB34-DBF381A7CF67}"/>
              </a:ext>
            </a:extLst>
          </p:cNvPr>
          <p:cNvSpPr>
            <a:spLocks noGrp="1"/>
          </p:cNvSpPr>
          <p:nvPr>
            <p:ph type="sldNum" sz="quarter" idx="16"/>
          </p:nvPr>
        </p:nvSpPr>
        <p:spPr>
          <a:xfrm>
            <a:off x="531813" y="4983163"/>
            <a:ext cx="779462" cy="365125"/>
          </a:xfrm>
        </p:spPr>
        <p:txBody>
          <a:bodyPr/>
          <a:lstStyle>
            <a:lvl1pPr>
              <a:defRPr/>
            </a:lvl1pPr>
          </a:lstStyle>
          <a:p>
            <a:pPr>
              <a:defRPr/>
            </a:pPr>
            <a:fld id="{D0FDAB7E-C4CC-40AA-A460-F818A33BB5A3}" type="slidenum">
              <a:rPr lang="zh-TW" altLang="en-US"/>
              <a:pPr>
                <a:defRPr/>
              </a:pPr>
              <a:t>‹#›</a:t>
            </a:fld>
            <a:endParaRPr lang="zh-TW" altLang="en-US"/>
          </a:p>
        </p:txBody>
      </p:sp>
    </p:spTree>
    <p:extLst>
      <p:ext uri="{BB962C8B-B14F-4D97-AF65-F5344CB8AC3E}">
        <p14:creationId xmlns:p14="http://schemas.microsoft.com/office/powerpoint/2010/main" val="26038109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2C6EEEED-CFF3-464B-850E-9BA91A7A9788}"/>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21BADEBE-3AEE-4E70-9F20-F32070E2DE23}"/>
              </a:ext>
            </a:extLst>
          </p:cNvPr>
          <p:cNvSpPr>
            <a:spLocks noGrp="1"/>
          </p:cNvSpPr>
          <p:nvPr>
            <p:ph type="dt" sz="half" idx="10"/>
          </p:nvPr>
        </p:nvSpPr>
        <p:spPr/>
        <p:txBody>
          <a:bodyPr/>
          <a:lstStyle>
            <a:lvl1pPr>
              <a:defRPr/>
            </a:lvl1pPr>
          </a:lstStyle>
          <a:p>
            <a:pPr>
              <a:defRPr/>
            </a:pPr>
            <a:fld id="{9DEAE5E0-6F04-4889-83B4-B10298B1F179}" type="datetime1">
              <a:rPr lang="zh-TW" altLang="en-US"/>
              <a:pPr>
                <a:defRPr/>
              </a:pPr>
              <a:t>2023/12/6</a:t>
            </a:fld>
            <a:endParaRPr lang="zh-TW" altLang="en-US"/>
          </a:p>
        </p:txBody>
      </p:sp>
      <p:sp>
        <p:nvSpPr>
          <p:cNvPr id="6" name="Footer Placeholder 4">
            <a:extLst>
              <a:ext uri="{FF2B5EF4-FFF2-40B4-BE49-F238E27FC236}">
                <a16:creationId xmlns:a16="http://schemas.microsoft.com/office/drawing/2014/main" id="{B5E87D17-5FA8-4117-AD2E-97629E2F5C0F}"/>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50617AA1-8B19-44D3-8777-459B1A665F7C}"/>
              </a:ext>
            </a:extLst>
          </p:cNvPr>
          <p:cNvSpPr>
            <a:spLocks noGrp="1"/>
          </p:cNvSpPr>
          <p:nvPr>
            <p:ph type="sldNum" sz="quarter" idx="12"/>
          </p:nvPr>
        </p:nvSpPr>
        <p:spPr/>
        <p:txBody>
          <a:bodyPr/>
          <a:lstStyle>
            <a:lvl1pPr>
              <a:defRPr/>
            </a:lvl1pPr>
          </a:lstStyle>
          <a:p>
            <a:pPr>
              <a:defRPr/>
            </a:pPr>
            <a:fld id="{3CEAF2C9-E13E-4736-8307-635DB3BB9ED6}" type="slidenum">
              <a:rPr lang="zh-TW" altLang="en-US"/>
              <a:pPr>
                <a:defRPr/>
              </a:pPr>
              <a:t>‹#›</a:t>
            </a:fld>
            <a:endParaRPr lang="zh-TW" altLang="en-US"/>
          </a:p>
        </p:txBody>
      </p:sp>
    </p:spTree>
    <p:extLst>
      <p:ext uri="{BB962C8B-B14F-4D97-AF65-F5344CB8AC3E}">
        <p14:creationId xmlns:p14="http://schemas.microsoft.com/office/powerpoint/2010/main" val="19528800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9EC43437-59C5-4509-B791-3A9B661BD30C}"/>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Vertical Title 1"/>
          <p:cNvSpPr>
            <a:spLocks noGrp="1"/>
          </p:cNvSpPr>
          <p:nvPr>
            <p:ph type="title" orient="vert"/>
          </p:nvPr>
        </p:nvSpPr>
        <p:spPr>
          <a:xfrm>
            <a:off x="9294813" y="627407"/>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07"/>
            <a:ext cx="6477000" cy="528381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99F3157B-E6AF-4434-B137-8268B04BFD6A}"/>
              </a:ext>
            </a:extLst>
          </p:cNvPr>
          <p:cNvSpPr>
            <a:spLocks noGrp="1"/>
          </p:cNvSpPr>
          <p:nvPr>
            <p:ph type="dt" sz="half" idx="10"/>
          </p:nvPr>
        </p:nvSpPr>
        <p:spPr/>
        <p:txBody>
          <a:bodyPr/>
          <a:lstStyle>
            <a:lvl1pPr>
              <a:defRPr/>
            </a:lvl1pPr>
          </a:lstStyle>
          <a:p>
            <a:pPr>
              <a:defRPr/>
            </a:pPr>
            <a:fld id="{FAD3419C-DF11-4D89-B73F-8DF6B50A401E}" type="datetime1">
              <a:rPr lang="zh-TW" altLang="en-US"/>
              <a:pPr>
                <a:defRPr/>
              </a:pPr>
              <a:t>2023/12/6</a:t>
            </a:fld>
            <a:endParaRPr lang="zh-TW" altLang="en-US"/>
          </a:p>
        </p:txBody>
      </p:sp>
      <p:sp>
        <p:nvSpPr>
          <p:cNvPr id="6" name="Footer Placeholder 4">
            <a:extLst>
              <a:ext uri="{FF2B5EF4-FFF2-40B4-BE49-F238E27FC236}">
                <a16:creationId xmlns:a16="http://schemas.microsoft.com/office/drawing/2014/main" id="{1599C490-310B-4F45-9590-F3359393D3C2}"/>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2CC8871C-5595-444B-AB38-23EF3A03F21E}"/>
              </a:ext>
            </a:extLst>
          </p:cNvPr>
          <p:cNvSpPr>
            <a:spLocks noGrp="1"/>
          </p:cNvSpPr>
          <p:nvPr>
            <p:ph type="sldNum" sz="quarter" idx="12"/>
          </p:nvPr>
        </p:nvSpPr>
        <p:spPr/>
        <p:txBody>
          <a:bodyPr/>
          <a:lstStyle>
            <a:lvl1pPr>
              <a:defRPr/>
            </a:lvl1pPr>
          </a:lstStyle>
          <a:p>
            <a:pPr>
              <a:defRPr/>
            </a:pPr>
            <a:fld id="{8244783A-D94A-4C61-ADE5-771035D2DB25}" type="slidenum">
              <a:rPr lang="zh-TW" altLang="en-US"/>
              <a:pPr>
                <a:defRPr/>
              </a:pPr>
              <a:t>‹#›</a:t>
            </a:fld>
            <a:endParaRPr lang="zh-TW" altLang="en-US"/>
          </a:p>
        </p:txBody>
      </p:sp>
    </p:spTree>
    <p:extLst>
      <p:ext uri="{BB962C8B-B14F-4D97-AF65-F5344CB8AC3E}">
        <p14:creationId xmlns:p14="http://schemas.microsoft.com/office/powerpoint/2010/main" val="8888990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p:cNvSpPr>
            <a:spLocks/>
          </p:cNvSpPr>
          <p:nvPr/>
        </p:nvSpPr>
        <p:spPr bwMode="auto">
          <a:xfrm>
            <a:off x="0" y="4324350"/>
            <a:ext cx="1744663" cy="777875"/>
          </a:xfrm>
          <a:custGeom>
            <a:avLst/>
            <a:gdLst>
              <a:gd name="T0" fmla="*/ 1346017 w 372"/>
              <a:gd name="T1" fmla="*/ 777875 h 166"/>
              <a:gd name="T2" fmla="*/ 1374157 w 372"/>
              <a:gd name="T3" fmla="*/ 768503 h 166"/>
              <a:gd name="T4" fmla="*/ 1378847 w 372"/>
              <a:gd name="T5" fmla="*/ 763817 h 166"/>
              <a:gd name="T6" fmla="*/ 1735283 w 372"/>
              <a:gd name="T7" fmla="*/ 407681 h 166"/>
              <a:gd name="T8" fmla="*/ 1735283 w 372"/>
              <a:gd name="T9" fmla="*/ 365508 h 166"/>
              <a:gd name="T10" fmla="*/ 1378847 w 372"/>
              <a:gd name="T11" fmla="*/ 14058 h 166"/>
              <a:gd name="T12" fmla="*/ 1374157 w 372"/>
              <a:gd name="T13" fmla="*/ 9372 h 166"/>
              <a:gd name="T14" fmla="*/ 1346017 w 372"/>
              <a:gd name="T15" fmla="*/ 0 h 166"/>
              <a:gd name="T16" fmla="*/ 0 w 372"/>
              <a:gd name="T17" fmla="*/ 0 h 166"/>
              <a:gd name="T18" fmla="*/ 0 w 372"/>
              <a:gd name="T19" fmla="*/ 777875 h 166"/>
              <a:gd name="T20" fmla="*/ 1346017 w 372"/>
              <a:gd name="T21" fmla="*/ 777875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TW" altLang="en-US"/>
              <a:t>按一下以編輯母片標題樣式</a:t>
            </a:r>
            <a:endParaRPr lang="en-US" dirty="0"/>
          </a:p>
        </p:txBody>
      </p:sp>
      <p:sp>
        <p:nvSpPr>
          <p:cNvPr id="3" name="Subtitle 2"/>
          <p:cNvSpPr>
            <a:spLocks noGrp="1"/>
          </p:cNvSpPr>
          <p:nvPr>
            <p:ph type="subTitle" idx="1"/>
          </p:nvPr>
        </p:nvSpPr>
        <p:spPr>
          <a:xfrm>
            <a:off x="2589213" y="4777379"/>
            <a:ext cx="8915399"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5" name="Date Placeholder 3">
            <a:extLst>
              <a:ext uri="{FF2B5EF4-FFF2-40B4-BE49-F238E27FC236}">
                <a16:creationId xmlns:a16="http://schemas.microsoft.com/office/drawing/2014/main" id="{948847D4-9C55-417F-97E6-244B4716CF8F}"/>
              </a:ext>
            </a:extLst>
          </p:cNvPr>
          <p:cNvSpPr>
            <a:spLocks noGrp="1"/>
          </p:cNvSpPr>
          <p:nvPr>
            <p:ph type="dt" sz="half" idx="10"/>
          </p:nvPr>
        </p:nvSpPr>
        <p:spPr/>
        <p:txBody>
          <a:bodyPr/>
          <a:lstStyle>
            <a:lvl1pPr>
              <a:defRPr/>
            </a:lvl1pPr>
          </a:lstStyle>
          <a:p>
            <a:pPr>
              <a:defRPr/>
            </a:pPr>
            <a:fld id="{64B09EB7-CD15-4378-B91E-73588519A100}" type="datetime1">
              <a:rPr lang="zh-TW" altLang="en-US"/>
              <a:pPr>
                <a:defRPr/>
              </a:pPr>
              <a:t>2023/12/6</a:t>
            </a:fld>
            <a:endParaRPr lang="zh-TW" altLang="en-US"/>
          </a:p>
        </p:txBody>
      </p:sp>
      <p:sp>
        <p:nvSpPr>
          <p:cNvPr id="6" name="Footer Placeholder 4">
            <a:extLst>
              <a:ext uri="{FF2B5EF4-FFF2-40B4-BE49-F238E27FC236}">
                <a16:creationId xmlns:a16="http://schemas.microsoft.com/office/drawing/2014/main" id="{7FA60397-27F0-4598-87C0-8DA8DA703871}"/>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B7374B63-3EEB-4597-A622-87AD267B1D3D}"/>
              </a:ext>
            </a:extLst>
          </p:cNvPr>
          <p:cNvSpPr>
            <a:spLocks noGrp="1"/>
          </p:cNvSpPr>
          <p:nvPr>
            <p:ph type="sldNum" sz="quarter" idx="12"/>
          </p:nvPr>
        </p:nvSpPr>
        <p:spPr>
          <a:xfrm>
            <a:off x="531813" y="4529138"/>
            <a:ext cx="779462" cy="365125"/>
          </a:xfrm>
        </p:spPr>
        <p:txBody>
          <a:bodyPr/>
          <a:lstStyle>
            <a:lvl1pPr>
              <a:defRPr/>
            </a:lvl1pPr>
          </a:lstStyle>
          <a:p>
            <a:pPr>
              <a:defRPr/>
            </a:pPr>
            <a:fld id="{0DADE3A3-E8FA-42DF-A3B9-24DA5D5F472B}" type="slidenum">
              <a:rPr lang="zh-TW" altLang="en-US"/>
              <a:pPr>
                <a:defRPr/>
              </a:pPr>
              <a:t>‹#›</a:t>
            </a:fld>
            <a:endParaRPr lang="zh-TW" altLang="en-US"/>
          </a:p>
        </p:txBody>
      </p:sp>
    </p:spTree>
    <p:extLst>
      <p:ext uri="{BB962C8B-B14F-4D97-AF65-F5344CB8AC3E}">
        <p14:creationId xmlns:p14="http://schemas.microsoft.com/office/powerpoint/2010/main" val="16626199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92925"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F72B9F02-9FEC-42ED-BA10-E8E1FA1D9101}"/>
              </a:ext>
            </a:extLst>
          </p:cNvPr>
          <p:cNvSpPr>
            <a:spLocks noGrp="1"/>
          </p:cNvSpPr>
          <p:nvPr>
            <p:ph type="dt" sz="half" idx="10"/>
          </p:nvPr>
        </p:nvSpPr>
        <p:spPr/>
        <p:txBody>
          <a:bodyPr/>
          <a:lstStyle>
            <a:lvl1pPr>
              <a:defRPr/>
            </a:lvl1pPr>
          </a:lstStyle>
          <a:p>
            <a:pPr>
              <a:defRPr/>
            </a:pPr>
            <a:fld id="{2E541175-7843-4607-8A04-E31C8FE3D2A6}" type="datetime1">
              <a:rPr lang="zh-TW" altLang="en-US"/>
              <a:pPr>
                <a:defRPr/>
              </a:pPr>
              <a:t>2023/12/6</a:t>
            </a:fld>
            <a:endParaRPr lang="zh-TW" altLang="en-US"/>
          </a:p>
        </p:txBody>
      </p:sp>
      <p:sp>
        <p:nvSpPr>
          <p:cNvPr id="6" name="Footer Placeholder 4">
            <a:extLst>
              <a:ext uri="{FF2B5EF4-FFF2-40B4-BE49-F238E27FC236}">
                <a16:creationId xmlns:a16="http://schemas.microsoft.com/office/drawing/2014/main" id="{FE73BD56-A75D-4A1F-B6EE-B58974FBAA68}"/>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3DE8AAC6-7CB6-4B83-A5EF-64D13863C683}"/>
              </a:ext>
            </a:extLst>
          </p:cNvPr>
          <p:cNvSpPr>
            <a:spLocks noGrp="1"/>
          </p:cNvSpPr>
          <p:nvPr>
            <p:ph type="sldNum" sz="quarter" idx="12"/>
          </p:nvPr>
        </p:nvSpPr>
        <p:spPr/>
        <p:txBody>
          <a:bodyPr/>
          <a:lstStyle>
            <a:lvl1pPr>
              <a:defRPr/>
            </a:lvl1pPr>
          </a:lstStyle>
          <a:p>
            <a:pPr>
              <a:defRPr/>
            </a:pPr>
            <a:fld id="{9DCBA665-F772-4A3A-A257-69D5D9DE5211}" type="slidenum">
              <a:rPr lang="zh-TW" altLang="en-US"/>
              <a:pPr>
                <a:defRPr/>
              </a:pPr>
              <a:t>‹#›</a:t>
            </a:fld>
            <a:endParaRPr lang="zh-TW" altLang="en-US"/>
          </a:p>
        </p:txBody>
      </p:sp>
    </p:spTree>
    <p:extLst>
      <p:ext uri="{BB962C8B-B14F-4D97-AF65-F5344CB8AC3E}">
        <p14:creationId xmlns:p14="http://schemas.microsoft.com/office/powerpoint/2010/main" val="21530161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3530129"/>
            <a:ext cx="8915399"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5" name="Date Placeholder 3">
            <a:extLst>
              <a:ext uri="{FF2B5EF4-FFF2-40B4-BE49-F238E27FC236}">
                <a16:creationId xmlns:a16="http://schemas.microsoft.com/office/drawing/2014/main" id="{7C8417EA-EEBC-42B0-9A72-10DBC0057FA9}"/>
              </a:ext>
            </a:extLst>
          </p:cNvPr>
          <p:cNvSpPr>
            <a:spLocks noGrp="1"/>
          </p:cNvSpPr>
          <p:nvPr>
            <p:ph type="dt" sz="half" idx="10"/>
          </p:nvPr>
        </p:nvSpPr>
        <p:spPr/>
        <p:txBody>
          <a:bodyPr/>
          <a:lstStyle>
            <a:lvl1pPr>
              <a:defRPr/>
            </a:lvl1pPr>
          </a:lstStyle>
          <a:p>
            <a:pPr>
              <a:defRPr/>
            </a:pPr>
            <a:fld id="{16221F55-EE78-464A-B72C-E82DE1297B20}" type="datetime1">
              <a:rPr lang="zh-TW" altLang="en-US"/>
              <a:pPr>
                <a:defRPr/>
              </a:pPr>
              <a:t>2023/12/6</a:t>
            </a:fld>
            <a:endParaRPr lang="zh-TW" altLang="en-US"/>
          </a:p>
        </p:txBody>
      </p:sp>
      <p:sp>
        <p:nvSpPr>
          <p:cNvPr id="6" name="Footer Placeholder 4">
            <a:extLst>
              <a:ext uri="{FF2B5EF4-FFF2-40B4-BE49-F238E27FC236}">
                <a16:creationId xmlns:a16="http://schemas.microsoft.com/office/drawing/2014/main" id="{8CB25B3C-82B4-4935-8A7B-8967D3A54550}"/>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AEB1A314-B7A0-4760-B813-B1C95C150D02}"/>
              </a:ext>
            </a:extLst>
          </p:cNvPr>
          <p:cNvSpPr>
            <a:spLocks noGrp="1"/>
          </p:cNvSpPr>
          <p:nvPr>
            <p:ph type="sldNum" sz="quarter" idx="12"/>
          </p:nvPr>
        </p:nvSpPr>
        <p:spPr>
          <a:xfrm>
            <a:off x="531813" y="3244850"/>
            <a:ext cx="779462" cy="365125"/>
          </a:xfrm>
        </p:spPr>
        <p:txBody>
          <a:bodyPr/>
          <a:lstStyle>
            <a:lvl1pPr>
              <a:defRPr/>
            </a:lvl1pPr>
          </a:lstStyle>
          <a:p>
            <a:pPr>
              <a:defRPr/>
            </a:pPr>
            <a:fld id="{A46BF5B7-5E40-44EC-81B8-54DD34557F6F}" type="slidenum">
              <a:rPr lang="zh-TW" altLang="en-US"/>
              <a:pPr>
                <a:defRPr/>
              </a:pPr>
              <a:t>‹#›</a:t>
            </a:fld>
            <a:endParaRPr lang="zh-TW" altLang="en-US"/>
          </a:p>
        </p:txBody>
      </p:sp>
    </p:spTree>
    <p:extLst>
      <p:ext uri="{BB962C8B-B14F-4D97-AF65-F5344CB8AC3E}">
        <p14:creationId xmlns:p14="http://schemas.microsoft.com/office/powerpoint/2010/main" val="42778158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Date Placeholder 4">
            <a:extLst>
              <a:ext uri="{FF2B5EF4-FFF2-40B4-BE49-F238E27FC236}">
                <a16:creationId xmlns:a16="http://schemas.microsoft.com/office/drawing/2014/main" id="{426CBB6E-D9DF-4670-96AF-6FB8E3C8EF39}"/>
              </a:ext>
            </a:extLst>
          </p:cNvPr>
          <p:cNvSpPr>
            <a:spLocks noGrp="1"/>
          </p:cNvSpPr>
          <p:nvPr>
            <p:ph type="dt" sz="half" idx="10"/>
          </p:nvPr>
        </p:nvSpPr>
        <p:spPr/>
        <p:txBody>
          <a:bodyPr/>
          <a:lstStyle>
            <a:lvl1pPr>
              <a:defRPr/>
            </a:lvl1pPr>
          </a:lstStyle>
          <a:p>
            <a:pPr>
              <a:defRPr/>
            </a:pPr>
            <a:fld id="{8F3FEAAD-84FA-4FB7-A28F-412A793D405A}" type="datetime1">
              <a:rPr lang="zh-TW" altLang="en-US"/>
              <a:pPr>
                <a:defRPr/>
              </a:pPr>
              <a:t>2023/12/6</a:t>
            </a:fld>
            <a:endParaRPr lang="zh-TW" altLang="en-US"/>
          </a:p>
        </p:txBody>
      </p:sp>
      <p:sp>
        <p:nvSpPr>
          <p:cNvPr id="7" name="Footer Placeholder 5">
            <a:extLst>
              <a:ext uri="{FF2B5EF4-FFF2-40B4-BE49-F238E27FC236}">
                <a16:creationId xmlns:a16="http://schemas.microsoft.com/office/drawing/2014/main" id="{5E7B69C4-CA87-4140-961F-503C1D7A9C2E}"/>
              </a:ext>
            </a:extLst>
          </p:cNvPr>
          <p:cNvSpPr>
            <a:spLocks noGrp="1"/>
          </p:cNvSpPr>
          <p:nvPr>
            <p:ph type="ftr" sz="quarter" idx="11"/>
          </p:nvPr>
        </p:nvSpPr>
        <p:spPr/>
        <p:txBody>
          <a:bodyPr/>
          <a:lstStyle>
            <a:lvl1pPr>
              <a:defRPr/>
            </a:lvl1pPr>
          </a:lstStyle>
          <a:p>
            <a:pPr>
              <a:defRPr/>
            </a:pPr>
            <a:endParaRPr lang="zh-TW" altLang="en-US"/>
          </a:p>
        </p:txBody>
      </p:sp>
      <p:sp>
        <p:nvSpPr>
          <p:cNvPr id="9" name="Slide Number Placeholder 5">
            <a:extLst>
              <a:ext uri="{FF2B5EF4-FFF2-40B4-BE49-F238E27FC236}">
                <a16:creationId xmlns:a16="http://schemas.microsoft.com/office/drawing/2014/main" id="{EE457527-85EF-4400-B3B7-BE2A9821609A}"/>
              </a:ext>
            </a:extLst>
          </p:cNvPr>
          <p:cNvSpPr>
            <a:spLocks noGrp="1"/>
          </p:cNvSpPr>
          <p:nvPr>
            <p:ph type="sldNum" sz="quarter" idx="12"/>
          </p:nvPr>
        </p:nvSpPr>
        <p:spPr/>
        <p:txBody>
          <a:bodyPr/>
          <a:lstStyle>
            <a:lvl1pPr>
              <a:defRPr/>
            </a:lvl1pPr>
          </a:lstStyle>
          <a:p>
            <a:pPr>
              <a:defRPr/>
            </a:pPr>
            <a:fld id="{5825F3AC-6376-4360-95A2-876F58873606}" type="slidenum">
              <a:rPr lang="zh-TW" altLang="en-US"/>
              <a:pPr>
                <a:defRPr/>
              </a:pPr>
              <a:t>‹#›</a:t>
            </a:fld>
            <a:endParaRPr lang="zh-TW" altLang="en-US"/>
          </a:p>
        </p:txBody>
      </p:sp>
    </p:spTree>
    <p:extLst>
      <p:ext uri="{BB962C8B-B14F-4D97-AF65-F5344CB8AC3E}">
        <p14:creationId xmlns:p14="http://schemas.microsoft.com/office/powerpoint/2010/main" val="28765206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 name="Title 13"/>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6">
            <a:extLst>
              <a:ext uri="{FF2B5EF4-FFF2-40B4-BE49-F238E27FC236}">
                <a16:creationId xmlns:a16="http://schemas.microsoft.com/office/drawing/2014/main" id="{264B6A96-1D25-41C4-A143-1645B6FAF25C}"/>
              </a:ext>
            </a:extLst>
          </p:cNvPr>
          <p:cNvSpPr>
            <a:spLocks noGrp="1"/>
          </p:cNvSpPr>
          <p:nvPr>
            <p:ph type="dt" sz="half" idx="10"/>
          </p:nvPr>
        </p:nvSpPr>
        <p:spPr/>
        <p:txBody>
          <a:bodyPr/>
          <a:lstStyle>
            <a:lvl1pPr>
              <a:defRPr/>
            </a:lvl1pPr>
          </a:lstStyle>
          <a:p>
            <a:pPr>
              <a:defRPr/>
            </a:pPr>
            <a:fld id="{8F31AF42-CEAD-48B9-A45E-CFFCEDAF126B}" type="datetime1">
              <a:rPr lang="zh-TW" altLang="en-US"/>
              <a:pPr>
                <a:defRPr/>
              </a:pPr>
              <a:t>2023/12/6</a:t>
            </a:fld>
            <a:endParaRPr lang="zh-TW" altLang="en-US"/>
          </a:p>
        </p:txBody>
      </p:sp>
      <p:sp>
        <p:nvSpPr>
          <p:cNvPr id="9" name="Footer Placeholder 7">
            <a:extLst>
              <a:ext uri="{FF2B5EF4-FFF2-40B4-BE49-F238E27FC236}">
                <a16:creationId xmlns:a16="http://schemas.microsoft.com/office/drawing/2014/main" id="{CC328D81-04B3-4E0E-8464-E802D55D6845}"/>
              </a:ext>
            </a:extLst>
          </p:cNvPr>
          <p:cNvSpPr>
            <a:spLocks noGrp="1"/>
          </p:cNvSpPr>
          <p:nvPr>
            <p:ph type="ftr" sz="quarter" idx="11"/>
          </p:nvPr>
        </p:nvSpPr>
        <p:spPr/>
        <p:txBody>
          <a:bodyPr/>
          <a:lstStyle>
            <a:lvl1pPr>
              <a:defRPr/>
            </a:lvl1pPr>
          </a:lstStyle>
          <a:p>
            <a:pPr>
              <a:defRPr/>
            </a:pPr>
            <a:endParaRPr lang="zh-TW" altLang="en-US"/>
          </a:p>
        </p:txBody>
      </p:sp>
      <p:sp>
        <p:nvSpPr>
          <p:cNvPr id="11" name="Slide Number Placeholder 5">
            <a:extLst>
              <a:ext uri="{FF2B5EF4-FFF2-40B4-BE49-F238E27FC236}">
                <a16:creationId xmlns:a16="http://schemas.microsoft.com/office/drawing/2014/main" id="{14DB71AF-CFD9-449F-9216-DB6FF83D8C64}"/>
              </a:ext>
            </a:extLst>
          </p:cNvPr>
          <p:cNvSpPr>
            <a:spLocks noGrp="1"/>
          </p:cNvSpPr>
          <p:nvPr>
            <p:ph type="sldNum" sz="quarter" idx="12"/>
          </p:nvPr>
        </p:nvSpPr>
        <p:spPr/>
        <p:txBody>
          <a:bodyPr/>
          <a:lstStyle>
            <a:lvl1pPr>
              <a:defRPr/>
            </a:lvl1pPr>
          </a:lstStyle>
          <a:p>
            <a:pPr>
              <a:defRPr/>
            </a:pPr>
            <a:fld id="{0861F5D3-6BEC-4EAB-9C26-13A3E61E7FF6}" type="slidenum">
              <a:rPr lang="zh-TW" altLang="en-US"/>
              <a:pPr>
                <a:defRPr/>
              </a:pPr>
              <a:t>‹#›</a:t>
            </a:fld>
            <a:endParaRPr lang="zh-TW" altLang="en-US"/>
          </a:p>
        </p:txBody>
      </p:sp>
    </p:spTree>
    <p:extLst>
      <p:ext uri="{BB962C8B-B14F-4D97-AF65-F5344CB8AC3E}">
        <p14:creationId xmlns:p14="http://schemas.microsoft.com/office/powerpoint/2010/main" val="37319588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4" name="Date Placeholder 2">
            <a:extLst>
              <a:ext uri="{FF2B5EF4-FFF2-40B4-BE49-F238E27FC236}">
                <a16:creationId xmlns:a16="http://schemas.microsoft.com/office/drawing/2014/main" id="{2443A699-B054-45EA-B60D-01AB834BF004}"/>
              </a:ext>
            </a:extLst>
          </p:cNvPr>
          <p:cNvSpPr>
            <a:spLocks noGrp="1"/>
          </p:cNvSpPr>
          <p:nvPr>
            <p:ph type="dt" sz="half" idx="10"/>
          </p:nvPr>
        </p:nvSpPr>
        <p:spPr/>
        <p:txBody>
          <a:bodyPr/>
          <a:lstStyle>
            <a:lvl1pPr>
              <a:defRPr/>
            </a:lvl1pPr>
          </a:lstStyle>
          <a:p>
            <a:pPr>
              <a:defRPr/>
            </a:pPr>
            <a:fld id="{2A7593D2-624F-4287-9C12-7129536BB37B}" type="datetime1">
              <a:rPr lang="zh-TW" altLang="en-US"/>
              <a:pPr>
                <a:defRPr/>
              </a:pPr>
              <a:t>2023/12/6</a:t>
            </a:fld>
            <a:endParaRPr lang="zh-TW" altLang="en-US"/>
          </a:p>
        </p:txBody>
      </p:sp>
      <p:sp>
        <p:nvSpPr>
          <p:cNvPr id="5" name="Footer Placeholder 3">
            <a:extLst>
              <a:ext uri="{FF2B5EF4-FFF2-40B4-BE49-F238E27FC236}">
                <a16:creationId xmlns:a16="http://schemas.microsoft.com/office/drawing/2014/main" id="{7F2CC08C-0E64-452B-8C14-72CAE3ADCFDC}"/>
              </a:ext>
            </a:extLst>
          </p:cNvPr>
          <p:cNvSpPr>
            <a:spLocks noGrp="1"/>
          </p:cNvSpPr>
          <p:nvPr>
            <p:ph type="ftr" sz="quarter" idx="11"/>
          </p:nvPr>
        </p:nvSpPr>
        <p:spPr/>
        <p:txBody>
          <a:bodyPr/>
          <a:lstStyle>
            <a:lvl1pPr>
              <a:defRPr/>
            </a:lvl1pPr>
          </a:lstStyle>
          <a:p>
            <a:pPr>
              <a:defRPr/>
            </a:pPr>
            <a:endParaRPr lang="zh-TW" altLang="en-US"/>
          </a:p>
        </p:txBody>
      </p:sp>
      <p:sp>
        <p:nvSpPr>
          <p:cNvPr id="6" name="Slide Number Placeholder 4">
            <a:extLst>
              <a:ext uri="{FF2B5EF4-FFF2-40B4-BE49-F238E27FC236}">
                <a16:creationId xmlns:a16="http://schemas.microsoft.com/office/drawing/2014/main" id="{B7B7EB94-0BE5-423F-9AA8-836FE916090E}"/>
              </a:ext>
            </a:extLst>
          </p:cNvPr>
          <p:cNvSpPr>
            <a:spLocks noGrp="1"/>
          </p:cNvSpPr>
          <p:nvPr>
            <p:ph type="sldNum" sz="quarter" idx="12"/>
          </p:nvPr>
        </p:nvSpPr>
        <p:spPr/>
        <p:txBody>
          <a:bodyPr/>
          <a:lstStyle>
            <a:lvl1pPr>
              <a:defRPr/>
            </a:lvl1pPr>
          </a:lstStyle>
          <a:p>
            <a:pPr>
              <a:defRPr/>
            </a:pPr>
            <a:fld id="{AF61D36C-884E-4CA9-9A03-52130CE74821}" type="slidenum">
              <a:rPr lang="zh-TW" altLang="en-US"/>
              <a:pPr>
                <a:defRPr/>
              </a:pPr>
              <a:t>‹#›</a:t>
            </a:fld>
            <a:endParaRPr lang="zh-TW" altLang="en-US"/>
          </a:p>
        </p:txBody>
      </p:sp>
    </p:spTree>
    <p:extLst>
      <p:ext uri="{BB962C8B-B14F-4D97-AF65-F5344CB8AC3E}">
        <p14:creationId xmlns:p14="http://schemas.microsoft.com/office/powerpoint/2010/main" val="27911061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 name="Date Placeholder 1">
            <a:extLst>
              <a:ext uri="{FF2B5EF4-FFF2-40B4-BE49-F238E27FC236}">
                <a16:creationId xmlns:a16="http://schemas.microsoft.com/office/drawing/2014/main" id="{2EBC24DB-0BC7-430E-A3AB-7838A9B3EC7B}"/>
              </a:ext>
            </a:extLst>
          </p:cNvPr>
          <p:cNvSpPr>
            <a:spLocks noGrp="1"/>
          </p:cNvSpPr>
          <p:nvPr>
            <p:ph type="dt" sz="half" idx="10"/>
          </p:nvPr>
        </p:nvSpPr>
        <p:spPr/>
        <p:txBody>
          <a:bodyPr/>
          <a:lstStyle>
            <a:lvl1pPr>
              <a:defRPr/>
            </a:lvl1pPr>
          </a:lstStyle>
          <a:p>
            <a:pPr>
              <a:defRPr/>
            </a:pPr>
            <a:fld id="{58D99114-885A-4566-8FBF-E2D8F9F23B0F}" type="datetime1">
              <a:rPr lang="zh-TW" altLang="en-US"/>
              <a:pPr>
                <a:defRPr/>
              </a:pPr>
              <a:t>2023/12/6</a:t>
            </a:fld>
            <a:endParaRPr lang="zh-TW" altLang="en-US"/>
          </a:p>
        </p:txBody>
      </p:sp>
      <p:sp>
        <p:nvSpPr>
          <p:cNvPr id="4" name="Footer Placeholder 2">
            <a:extLst>
              <a:ext uri="{FF2B5EF4-FFF2-40B4-BE49-F238E27FC236}">
                <a16:creationId xmlns:a16="http://schemas.microsoft.com/office/drawing/2014/main" id="{C02FECD0-B14C-4C1F-87F6-A22BC6F3392A}"/>
              </a:ext>
            </a:extLst>
          </p:cNvPr>
          <p:cNvSpPr>
            <a:spLocks noGrp="1"/>
          </p:cNvSpPr>
          <p:nvPr>
            <p:ph type="ftr" sz="quarter" idx="11"/>
          </p:nvPr>
        </p:nvSpPr>
        <p:spPr/>
        <p:txBody>
          <a:bodyPr/>
          <a:lstStyle>
            <a:lvl1pPr>
              <a:defRPr/>
            </a:lvl1pPr>
          </a:lstStyle>
          <a:p>
            <a:pPr>
              <a:defRPr/>
            </a:pPr>
            <a:endParaRPr lang="zh-TW" altLang="en-US"/>
          </a:p>
        </p:txBody>
      </p:sp>
      <p:sp>
        <p:nvSpPr>
          <p:cNvPr id="5" name="Slide Number Placeholder 3">
            <a:extLst>
              <a:ext uri="{FF2B5EF4-FFF2-40B4-BE49-F238E27FC236}">
                <a16:creationId xmlns:a16="http://schemas.microsoft.com/office/drawing/2014/main" id="{919228AC-EAF5-4437-835C-114E84A1D362}"/>
              </a:ext>
            </a:extLst>
          </p:cNvPr>
          <p:cNvSpPr>
            <a:spLocks noGrp="1"/>
          </p:cNvSpPr>
          <p:nvPr>
            <p:ph type="sldNum" sz="quarter" idx="12"/>
          </p:nvPr>
        </p:nvSpPr>
        <p:spPr/>
        <p:txBody>
          <a:bodyPr/>
          <a:lstStyle>
            <a:lvl1pPr>
              <a:defRPr/>
            </a:lvl1pPr>
          </a:lstStyle>
          <a:p>
            <a:pPr>
              <a:defRPr/>
            </a:pPr>
            <a:fld id="{BDECDA61-A3A2-4E4A-9B45-F3E57EBEE1F3}" type="slidenum">
              <a:rPr lang="zh-TW" altLang="en-US"/>
              <a:pPr>
                <a:defRPr/>
              </a:pPr>
              <a:t>‹#›</a:t>
            </a:fld>
            <a:endParaRPr lang="zh-TW" altLang="en-US"/>
          </a:p>
        </p:txBody>
      </p:sp>
    </p:spTree>
    <p:extLst>
      <p:ext uri="{BB962C8B-B14F-4D97-AF65-F5344CB8AC3E}">
        <p14:creationId xmlns:p14="http://schemas.microsoft.com/office/powerpoint/2010/main" val="2890395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Date Placeholder 4">
            <a:extLst>
              <a:ext uri="{FF2B5EF4-FFF2-40B4-BE49-F238E27FC236}">
                <a16:creationId xmlns:a16="http://schemas.microsoft.com/office/drawing/2014/main" id="{99B09B52-3FEC-4095-BCB7-4F45998C8DC4}"/>
              </a:ext>
            </a:extLst>
          </p:cNvPr>
          <p:cNvSpPr>
            <a:spLocks noGrp="1"/>
          </p:cNvSpPr>
          <p:nvPr>
            <p:ph type="dt" sz="half" idx="10"/>
          </p:nvPr>
        </p:nvSpPr>
        <p:spPr/>
        <p:txBody>
          <a:bodyPr/>
          <a:lstStyle>
            <a:lvl1pPr>
              <a:defRPr/>
            </a:lvl1pPr>
          </a:lstStyle>
          <a:p>
            <a:pPr>
              <a:defRPr/>
            </a:pPr>
            <a:fld id="{21C571B0-3FDA-4CBE-9813-96627253447C}" type="datetime1">
              <a:rPr lang="zh-TW" altLang="en-US"/>
              <a:pPr>
                <a:defRPr/>
              </a:pPr>
              <a:t>2023/12/6</a:t>
            </a:fld>
            <a:endParaRPr lang="zh-TW" altLang="en-US"/>
          </a:p>
        </p:txBody>
      </p:sp>
      <p:sp>
        <p:nvSpPr>
          <p:cNvPr id="7" name="Footer Placeholder 5">
            <a:extLst>
              <a:ext uri="{FF2B5EF4-FFF2-40B4-BE49-F238E27FC236}">
                <a16:creationId xmlns:a16="http://schemas.microsoft.com/office/drawing/2014/main" id="{DB338A58-8310-4B0A-B3CD-4CEA9BB04622}"/>
              </a:ext>
            </a:extLst>
          </p:cNvPr>
          <p:cNvSpPr>
            <a:spLocks noGrp="1"/>
          </p:cNvSpPr>
          <p:nvPr>
            <p:ph type="ftr" sz="quarter" idx="11"/>
          </p:nvPr>
        </p:nvSpPr>
        <p:spPr/>
        <p:txBody>
          <a:bodyPr/>
          <a:lstStyle>
            <a:lvl1pPr>
              <a:defRPr/>
            </a:lvl1pPr>
          </a:lstStyle>
          <a:p>
            <a:pPr>
              <a:defRPr/>
            </a:pPr>
            <a:endParaRPr lang="zh-TW" altLang="en-US"/>
          </a:p>
        </p:txBody>
      </p:sp>
      <p:sp>
        <p:nvSpPr>
          <p:cNvPr id="9" name="Slide Number Placeholder 5">
            <a:extLst>
              <a:ext uri="{FF2B5EF4-FFF2-40B4-BE49-F238E27FC236}">
                <a16:creationId xmlns:a16="http://schemas.microsoft.com/office/drawing/2014/main" id="{32718126-458F-4ED2-8ADD-5FFF39FF32F9}"/>
              </a:ext>
            </a:extLst>
          </p:cNvPr>
          <p:cNvSpPr>
            <a:spLocks noGrp="1"/>
          </p:cNvSpPr>
          <p:nvPr>
            <p:ph type="sldNum" sz="quarter" idx="12"/>
          </p:nvPr>
        </p:nvSpPr>
        <p:spPr/>
        <p:txBody>
          <a:bodyPr/>
          <a:lstStyle>
            <a:lvl1pPr>
              <a:defRPr/>
            </a:lvl1pPr>
          </a:lstStyle>
          <a:p>
            <a:pPr>
              <a:defRPr/>
            </a:pPr>
            <a:fld id="{7FF74255-E86C-40F9-9ACF-D292E0977261}" type="slidenum">
              <a:rPr lang="zh-TW" altLang="en-US"/>
              <a:pPr>
                <a:defRPr/>
              </a:pPr>
              <a:t>‹#›</a:t>
            </a:fld>
            <a:endParaRPr lang="zh-TW" altLang="en-US"/>
          </a:p>
        </p:txBody>
      </p:sp>
    </p:spTree>
    <p:extLst>
      <p:ext uri="{BB962C8B-B14F-4D97-AF65-F5344CB8AC3E}">
        <p14:creationId xmlns:p14="http://schemas.microsoft.com/office/powerpoint/2010/main" val="40668241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446088"/>
            <a:ext cx="3505199" cy="976312"/>
          </a:xfrm>
        </p:spPr>
        <p:txBody>
          <a:bodyPr anchor="b"/>
          <a:lstStyle>
            <a:lvl1pPr algn="l">
              <a:defRPr sz="20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6" name="Date Placeholder 4">
            <a:extLst>
              <a:ext uri="{FF2B5EF4-FFF2-40B4-BE49-F238E27FC236}">
                <a16:creationId xmlns:a16="http://schemas.microsoft.com/office/drawing/2014/main" id="{159B0187-A07D-4667-97B7-7FD61F73706C}"/>
              </a:ext>
            </a:extLst>
          </p:cNvPr>
          <p:cNvSpPr>
            <a:spLocks noGrp="1"/>
          </p:cNvSpPr>
          <p:nvPr>
            <p:ph type="dt" sz="half" idx="10"/>
          </p:nvPr>
        </p:nvSpPr>
        <p:spPr/>
        <p:txBody>
          <a:bodyPr/>
          <a:lstStyle>
            <a:lvl1pPr>
              <a:defRPr/>
            </a:lvl1pPr>
          </a:lstStyle>
          <a:p>
            <a:pPr>
              <a:defRPr/>
            </a:pPr>
            <a:fld id="{6F1B9A35-9E36-4669-8E98-23C09E3D29D3}" type="datetime1">
              <a:rPr lang="zh-TW" altLang="en-US"/>
              <a:pPr>
                <a:defRPr/>
              </a:pPr>
              <a:t>2023/12/6</a:t>
            </a:fld>
            <a:endParaRPr lang="zh-TW" altLang="en-US"/>
          </a:p>
        </p:txBody>
      </p:sp>
      <p:sp>
        <p:nvSpPr>
          <p:cNvPr id="7" name="Footer Placeholder 5">
            <a:extLst>
              <a:ext uri="{FF2B5EF4-FFF2-40B4-BE49-F238E27FC236}">
                <a16:creationId xmlns:a16="http://schemas.microsoft.com/office/drawing/2014/main" id="{DE969E9B-119E-4E7D-8CED-608ABCF80882}"/>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226F8761-62CB-41B3-BAA0-612BCA39DC14}"/>
              </a:ext>
            </a:extLst>
          </p:cNvPr>
          <p:cNvSpPr>
            <a:spLocks noGrp="1"/>
          </p:cNvSpPr>
          <p:nvPr>
            <p:ph type="sldNum" sz="quarter" idx="12"/>
          </p:nvPr>
        </p:nvSpPr>
        <p:spPr/>
        <p:txBody>
          <a:bodyPr/>
          <a:lstStyle>
            <a:lvl1pPr>
              <a:defRPr/>
            </a:lvl1pPr>
          </a:lstStyle>
          <a:p>
            <a:pPr>
              <a:defRPr/>
            </a:pPr>
            <a:fld id="{382339F6-3958-4DCA-AD29-F7D526B1A005}" type="slidenum">
              <a:rPr lang="zh-TW" altLang="en-US"/>
              <a:pPr>
                <a:defRPr/>
              </a:pPr>
              <a:t>‹#›</a:t>
            </a:fld>
            <a:endParaRPr lang="zh-TW" altLang="en-US"/>
          </a:p>
        </p:txBody>
      </p:sp>
    </p:spTree>
    <p:extLst>
      <p:ext uri="{BB962C8B-B14F-4D97-AF65-F5344CB8AC3E}">
        <p14:creationId xmlns:p14="http://schemas.microsoft.com/office/powerpoint/2010/main" val="1157606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6" name="Date Placeholder 4">
            <a:extLst>
              <a:ext uri="{FF2B5EF4-FFF2-40B4-BE49-F238E27FC236}">
                <a16:creationId xmlns:a16="http://schemas.microsoft.com/office/drawing/2014/main" id="{ECB1C634-E116-475C-9805-5E8464B352B3}"/>
              </a:ext>
            </a:extLst>
          </p:cNvPr>
          <p:cNvSpPr>
            <a:spLocks noGrp="1"/>
          </p:cNvSpPr>
          <p:nvPr>
            <p:ph type="dt" sz="half" idx="10"/>
          </p:nvPr>
        </p:nvSpPr>
        <p:spPr/>
        <p:txBody>
          <a:bodyPr/>
          <a:lstStyle>
            <a:lvl1pPr>
              <a:defRPr/>
            </a:lvl1pPr>
          </a:lstStyle>
          <a:p>
            <a:pPr>
              <a:defRPr/>
            </a:pPr>
            <a:fld id="{838DD624-10B1-4AD4-B4E9-C735DE21D640}" type="datetime1">
              <a:rPr lang="zh-TW" altLang="en-US"/>
              <a:pPr>
                <a:defRPr/>
              </a:pPr>
              <a:t>2023/12/6</a:t>
            </a:fld>
            <a:endParaRPr lang="zh-TW" altLang="en-US"/>
          </a:p>
        </p:txBody>
      </p:sp>
      <p:sp>
        <p:nvSpPr>
          <p:cNvPr id="7" name="Footer Placeholder 5">
            <a:extLst>
              <a:ext uri="{FF2B5EF4-FFF2-40B4-BE49-F238E27FC236}">
                <a16:creationId xmlns:a16="http://schemas.microsoft.com/office/drawing/2014/main" id="{CA279513-57AF-46AD-97E0-491362365386}"/>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94BD5ED8-D0FB-425C-8312-048F5D9A3E8A}"/>
              </a:ext>
            </a:extLst>
          </p:cNvPr>
          <p:cNvSpPr>
            <a:spLocks noGrp="1"/>
          </p:cNvSpPr>
          <p:nvPr>
            <p:ph type="sldNum" sz="quarter" idx="12"/>
          </p:nvPr>
        </p:nvSpPr>
        <p:spPr>
          <a:xfrm>
            <a:off x="531813" y="4983163"/>
            <a:ext cx="779462" cy="365125"/>
          </a:xfrm>
        </p:spPr>
        <p:txBody>
          <a:bodyPr/>
          <a:lstStyle>
            <a:lvl1pPr>
              <a:defRPr/>
            </a:lvl1pPr>
          </a:lstStyle>
          <a:p>
            <a:pPr>
              <a:defRPr/>
            </a:pPr>
            <a:fld id="{E8DFD3EC-7896-44CF-B403-216F3B6CFC33}" type="slidenum">
              <a:rPr lang="zh-TW" altLang="en-US"/>
              <a:pPr>
                <a:defRPr/>
              </a:pPr>
              <a:t>‹#›</a:t>
            </a:fld>
            <a:endParaRPr lang="zh-TW" altLang="en-US"/>
          </a:p>
        </p:txBody>
      </p:sp>
    </p:spTree>
    <p:extLst>
      <p:ext uri="{BB962C8B-B14F-4D97-AF65-F5344CB8AC3E}">
        <p14:creationId xmlns:p14="http://schemas.microsoft.com/office/powerpoint/2010/main" val="22984343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5" name="Date Placeholder 3">
            <a:extLst>
              <a:ext uri="{FF2B5EF4-FFF2-40B4-BE49-F238E27FC236}">
                <a16:creationId xmlns:a16="http://schemas.microsoft.com/office/drawing/2014/main" id="{3671F1A8-F820-46AE-B937-49357FBD6114}"/>
              </a:ext>
            </a:extLst>
          </p:cNvPr>
          <p:cNvSpPr>
            <a:spLocks noGrp="1"/>
          </p:cNvSpPr>
          <p:nvPr>
            <p:ph type="dt" sz="half" idx="10"/>
          </p:nvPr>
        </p:nvSpPr>
        <p:spPr/>
        <p:txBody>
          <a:bodyPr/>
          <a:lstStyle>
            <a:lvl1pPr>
              <a:defRPr/>
            </a:lvl1pPr>
          </a:lstStyle>
          <a:p>
            <a:pPr>
              <a:defRPr/>
            </a:pPr>
            <a:fld id="{CCC4D078-80A0-486F-9994-1DCF01F835A2}" type="datetime1">
              <a:rPr lang="zh-TW" altLang="en-US"/>
              <a:pPr>
                <a:defRPr/>
              </a:pPr>
              <a:t>2023/12/6</a:t>
            </a:fld>
            <a:endParaRPr lang="zh-TW" altLang="en-US"/>
          </a:p>
        </p:txBody>
      </p:sp>
      <p:sp>
        <p:nvSpPr>
          <p:cNvPr id="6" name="Footer Placeholder 4">
            <a:extLst>
              <a:ext uri="{FF2B5EF4-FFF2-40B4-BE49-F238E27FC236}">
                <a16:creationId xmlns:a16="http://schemas.microsoft.com/office/drawing/2014/main" id="{DE2E90C7-A616-47A7-90B9-856CEA44FF2C}"/>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FA7EB7F7-3A28-4C26-A99C-20D7EC47D128}"/>
              </a:ext>
            </a:extLst>
          </p:cNvPr>
          <p:cNvSpPr>
            <a:spLocks noGrp="1"/>
          </p:cNvSpPr>
          <p:nvPr>
            <p:ph type="sldNum" sz="quarter" idx="12"/>
          </p:nvPr>
        </p:nvSpPr>
        <p:spPr>
          <a:xfrm>
            <a:off x="531813" y="3244850"/>
            <a:ext cx="779462" cy="365125"/>
          </a:xfrm>
        </p:spPr>
        <p:txBody>
          <a:bodyPr/>
          <a:lstStyle>
            <a:lvl1pPr>
              <a:defRPr/>
            </a:lvl1pPr>
          </a:lstStyle>
          <a:p>
            <a:pPr>
              <a:defRPr/>
            </a:pPr>
            <a:fld id="{4C1C1220-A203-423F-9A4A-E7355AE9CDC0}" type="slidenum">
              <a:rPr lang="zh-TW" altLang="en-US"/>
              <a:pPr>
                <a:defRPr/>
              </a:pPr>
              <a:t>‹#›</a:t>
            </a:fld>
            <a:endParaRPr lang="zh-TW" altLang="en-US"/>
          </a:p>
        </p:txBody>
      </p:sp>
    </p:spTree>
    <p:extLst>
      <p:ext uri="{BB962C8B-B14F-4D97-AF65-F5344CB8AC3E}">
        <p14:creationId xmlns:p14="http://schemas.microsoft.com/office/powerpoint/2010/main" val="37349399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p:cNvSpPr>
            <a:spLocks/>
          </p:cNvSpPr>
          <p:nvPr/>
        </p:nvSpPr>
        <p:spPr bwMode="auto">
          <a:xfrm flipV="1">
            <a:off x="-4763" y="31781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 name="TextBox 13">
            <a:extLst>
              <a:ext uri="{FF2B5EF4-FFF2-40B4-BE49-F238E27FC236}">
                <a16:creationId xmlns:a16="http://schemas.microsoft.com/office/drawing/2014/main" id="{AFD8D5C7-3BDB-4640-AB83-AC3D504195B8}"/>
              </a:ext>
            </a:extLst>
          </p:cNvPr>
          <p:cNvSpPr txBox="1">
            <a:spLocks noChangeArrowheads="1"/>
          </p:cNvSpPr>
          <p:nvPr/>
        </p:nvSpPr>
        <p:spPr bwMode="auto">
          <a:xfrm>
            <a:off x="2466975" y="647700"/>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lang="en-US" altLang="zh-TW" sz="8000">
                <a:solidFill>
                  <a:schemeClr val="accent1"/>
                </a:solidFill>
              </a:rPr>
              <a:t>“</a:t>
            </a:r>
          </a:p>
        </p:txBody>
      </p:sp>
      <p:sp>
        <p:nvSpPr>
          <p:cNvPr id="7" name="TextBox 14">
            <a:extLst>
              <a:ext uri="{FF2B5EF4-FFF2-40B4-BE49-F238E27FC236}">
                <a16:creationId xmlns:a16="http://schemas.microsoft.com/office/drawing/2014/main" id="{E7643EF6-C2C9-4E67-A70B-48D7900D5C63}"/>
              </a:ext>
            </a:extLst>
          </p:cNvPr>
          <p:cNvSpPr txBox="1">
            <a:spLocks noChangeArrowheads="1"/>
          </p:cNvSpPr>
          <p:nvPr/>
        </p:nvSpPr>
        <p:spPr bwMode="auto">
          <a:xfrm>
            <a:off x="11114088" y="290512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lang="en-US" altLang="zh-TW" sz="8000">
                <a:solidFill>
                  <a:schemeClr val="accent1"/>
                </a:solidFill>
              </a:rPr>
              <a:t>”</a:t>
            </a:r>
          </a:p>
        </p:txBody>
      </p:sp>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8" name="Date Placeholder 3">
            <a:extLst>
              <a:ext uri="{FF2B5EF4-FFF2-40B4-BE49-F238E27FC236}">
                <a16:creationId xmlns:a16="http://schemas.microsoft.com/office/drawing/2014/main" id="{7D11C00A-4999-4304-9146-D2209BFA2D6B}"/>
              </a:ext>
            </a:extLst>
          </p:cNvPr>
          <p:cNvSpPr>
            <a:spLocks noGrp="1"/>
          </p:cNvSpPr>
          <p:nvPr>
            <p:ph type="dt" sz="half" idx="14"/>
          </p:nvPr>
        </p:nvSpPr>
        <p:spPr/>
        <p:txBody>
          <a:bodyPr/>
          <a:lstStyle>
            <a:lvl1pPr>
              <a:defRPr/>
            </a:lvl1pPr>
          </a:lstStyle>
          <a:p>
            <a:pPr>
              <a:defRPr/>
            </a:pPr>
            <a:fld id="{7560A1C2-E2AC-4EC0-ADF9-12E84F88370A}" type="datetime1">
              <a:rPr lang="zh-TW" altLang="en-US"/>
              <a:pPr>
                <a:defRPr/>
              </a:pPr>
              <a:t>2023/12/6</a:t>
            </a:fld>
            <a:endParaRPr lang="zh-TW" altLang="en-US"/>
          </a:p>
        </p:txBody>
      </p:sp>
      <p:sp>
        <p:nvSpPr>
          <p:cNvPr id="9" name="Footer Placeholder 4">
            <a:extLst>
              <a:ext uri="{FF2B5EF4-FFF2-40B4-BE49-F238E27FC236}">
                <a16:creationId xmlns:a16="http://schemas.microsoft.com/office/drawing/2014/main" id="{2E18078B-F853-4286-A9AB-B36D55B42FBA}"/>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5">
            <a:extLst>
              <a:ext uri="{FF2B5EF4-FFF2-40B4-BE49-F238E27FC236}">
                <a16:creationId xmlns:a16="http://schemas.microsoft.com/office/drawing/2014/main" id="{320618FD-1FFC-4DD1-ADCE-5EA00F192EBC}"/>
              </a:ext>
            </a:extLst>
          </p:cNvPr>
          <p:cNvSpPr>
            <a:spLocks noGrp="1"/>
          </p:cNvSpPr>
          <p:nvPr>
            <p:ph type="sldNum" sz="quarter" idx="16"/>
          </p:nvPr>
        </p:nvSpPr>
        <p:spPr>
          <a:xfrm>
            <a:off x="531813" y="3244850"/>
            <a:ext cx="779462" cy="365125"/>
          </a:xfrm>
        </p:spPr>
        <p:txBody>
          <a:bodyPr/>
          <a:lstStyle>
            <a:lvl1pPr>
              <a:defRPr/>
            </a:lvl1pPr>
          </a:lstStyle>
          <a:p>
            <a:pPr>
              <a:defRPr/>
            </a:pPr>
            <a:fld id="{2265F809-01DD-4663-8512-1DB3DFAE38A0}" type="slidenum">
              <a:rPr lang="zh-TW" altLang="en-US"/>
              <a:pPr>
                <a:defRPr/>
              </a:pPr>
              <a:t>‹#›</a:t>
            </a:fld>
            <a:endParaRPr lang="zh-TW" altLang="en-US"/>
          </a:p>
        </p:txBody>
      </p:sp>
    </p:spTree>
    <p:extLst>
      <p:ext uri="{BB962C8B-B14F-4D97-AF65-F5344CB8AC3E}">
        <p14:creationId xmlns:p14="http://schemas.microsoft.com/office/powerpoint/2010/main" val="37377439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編輯母片文字樣式</a:t>
            </a:r>
          </a:p>
        </p:txBody>
      </p:sp>
      <p:sp>
        <p:nvSpPr>
          <p:cNvPr id="6" name="Date Placeholder 4">
            <a:extLst>
              <a:ext uri="{FF2B5EF4-FFF2-40B4-BE49-F238E27FC236}">
                <a16:creationId xmlns:a16="http://schemas.microsoft.com/office/drawing/2014/main" id="{A0E0ABC9-3582-44B5-B475-4D3FEB46B41F}"/>
              </a:ext>
            </a:extLst>
          </p:cNvPr>
          <p:cNvSpPr>
            <a:spLocks noGrp="1"/>
          </p:cNvSpPr>
          <p:nvPr>
            <p:ph type="dt" sz="half" idx="10"/>
          </p:nvPr>
        </p:nvSpPr>
        <p:spPr/>
        <p:txBody>
          <a:bodyPr/>
          <a:lstStyle>
            <a:lvl1pPr>
              <a:defRPr/>
            </a:lvl1pPr>
          </a:lstStyle>
          <a:p>
            <a:pPr>
              <a:defRPr/>
            </a:pPr>
            <a:fld id="{64A7E93F-F774-482B-9742-225FE77EDDD3}" type="datetime1">
              <a:rPr lang="zh-TW" altLang="en-US"/>
              <a:pPr>
                <a:defRPr/>
              </a:pPr>
              <a:t>2023/12/6</a:t>
            </a:fld>
            <a:endParaRPr lang="zh-TW" altLang="en-US"/>
          </a:p>
        </p:txBody>
      </p:sp>
      <p:sp>
        <p:nvSpPr>
          <p:cNvPr id="7" name="Footer Placeholder 5">
            <a:extLst>
              <a:ext uri="{FF2B5EF4-FFF2-40B4-BE49-F238E27FC236}">
                <a16:creationId xmlns:a16="http://schemas.microsoft.com/office/drawing/2014/main" id="{F28C2C24-2D79-44ED-BBFA-B11F7DA2E88C}"/>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B9F4B96B-C905-4E71-8164-AEA6617D4052}"/>
              </a:ext>
            </a:extLst>
          </p:cNvPr>
          <p:cNvSpPr>
            <a:spLocks noGrp="1"/>
          </p:cNvSpPr>
          <p:nvPr>
            <p:ph type="sldNum" sz="quarter" idx="12"/>
          </p:nvPr>
        </p:nvSpPr>
        <p:spPr>
          <a:xfrm>
            <a:off x="531813" y="4983163"/>
            <a:ext cx="779462" cy="365125"/>
          </a:xfrm>
        </p:spPr>
        <p:txBody>
          <a:bodyPr/>
          <a:lstStyle>
            <a:lvl1pPr>
              <a:defRPr/>
            </a:lvl1pPr>
          </a:lstStyle>
          <a:p>
            <a:pPr>
              <a:defRPr/>
            </a:pPr>
            <a:fld id="{ED96BBA8-BCC8-4B9E-AE59-F96755087A96}" type="slidenum">
              <a:rPr lang="zh-TW" altLang="en-US"/>
              <a:pPr>
                <a:defRPr/>
              </a:pPr>
              <a:t>‹#›</a:t>
            </a:fld>
            <a:endParaRPr lang="zh-TW" altLang="en-US"/>
          </a:p>
        </p:txBody>
      </p:sp>
    </p:spTree>
    <p:extLst>
      <p:ext uri="{BB962C8B-B14F-4D97-AF65-F5344CB8AC3E}">
        <p14:creationId xmlns:p14="http://schemas.microsoft.com/office/powerpoint/2010/main" val="6092371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 name="TextBox 16">
            <a:extLst>
              <a:ext uri="{FF2B5EF4-FFF2-40B4-BE49-F238E27FC236}">
                <a16:creationId xmlns:a16="http://schemas.microsoft.com/office/drawing/2014/main" id="{DB9401F4-1C2B-45D9-864C-07D1943048F1}"/>
              </a:ext>
            </a:extLst>
          </p:cNvPr>
          <p:cNvSpPr txBox="1">
            <a:spLocks noChangeArrowheads="1"/>
          </p:cNvSpPr>
          <p:nvPr/>
        </p:nvSpPr>
        <p:spPr bwMode="auto">
          <a:xfrm>
            <a:off x="2466975" y="647700"/>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lang="en-US" altLang="zh-TW" sz="8000">
                <a:solidFill>
                  <a:schemeClr val="accent1"/>
                </a:solidFill>
              </a:rPr>
              <a:t>“</a:t>
            </a:r>
          </a:p>
        </p:txBody>
      </p:sp>
      <p:sp>
        <p:nvSpPr>
          <p:cNvPr id="7" name="TextBox 17">
            <a:extLst>
              <a:ext uri="{FF2B5EF4-FFF2-40B4-BE49-F238E27FC236}">
                <a16:creationId xmlns:a16="http://schemas.microsoft.com/office/drawing/2014/main" id="{F00E01B5-84CA-4D58-AE1A-B63EFF2DE68B}"/>
              </a:ext>
            </a:extLst>
          </p:cNvPr>
          <p:cNvSpPr txBox="1">
            <a:spLocks noChangeArrowheads="1"/>
          </p:cNvSpPr>
          <p:nvPr/>
        </p:nvSpPr>
        <p:spPr bwMode="auto">
          <a:xfrm>
            <a:off x="11114088" y="290512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lang="en-US" altLang="zh-TW" sz="8000">
                <a:solidFill>
                  <a:schemeClr val="accent1"/>
                </a:solidFill>
              </a:rPr>
              <a:t>”</a:t>
            </a:r>
          </a:p>
        </p:txBody>
      </p:sp>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編輯母片文字樣式</a:t>
            </a:r>
          </a:p>
        </p:txBody>
      </p:sp>
      <p:sp>
        <p:nvSpPr>
          <p:cNvPr id="8" name="Date Placeholder 4">
            <a:extLst>
              <a:ext uri="{FF2B5EF4-FFF2-40B4-BE49-F238E27FC236}">
                <a16:creationId xmlns:a16="http://schemas.microsoft.com/office/drawing/2014/main" id="{F02F997E-83F9-4AE6-B931-CFDD2C7EC2F7}"/>
              </a:ext>
            </a:extLst>
          </p:cNvPr>
          <p:cNvSpPr>
            <a:spLocks noGrp="1"/>
          </p:cNvSpPr>
          <p:nvPr>
            <p:ph type="dt" sz="half" idx="14"/>
          </p:nvPr>
        </p:nvSpPr>
        <p:spPr/>
        <p:txBody>
          <a:bodyPr/>
          <a:lstStyle>
            <a:lvl1pPr>
              <a:defRPr/>
            </a:lvl1pPr>
          </a:lstStyle>
          <a:p>
            <a:pPr>
              <a:defRPr/>
            </a:pPr>
            <a:fld id="{5A7EC365-9A9B-41A6-9994-FC777B75B648}" type="datetime1">
              <a:rPr lang="zh-TW" altLang="en-US"/>
              <a:pPr>
                <a:defRPr/>
              </a:pPr>
              <a:t>2023/12/6</a:t>
            </a:fld>
            <a:endParaRPr lang="zh-TW" altLang="en-US"/>
          </a:p>
        </p:txBody>
      </p:sp>
      <p:sp>
        <p:nvSpPr>
          <p:cNvPr id="9" name="Footer Placeholder 5">
            <a:extLst>
              <a:ext uri="{FF2B5EF4-FFF2-40B4-BE49-F238E27FC236}">
                <a16:creationId xmlns:a16="http://schemas.microsoft.com/office/drawing/2014/main" id="{FDC26A97-CAB7-418B-B717-4D81592407E2}"/>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6">
            <a:extLst>
              <a:ext uri="{FF2B5EF4-FFF2-40B4-BE49-F238E27FC236}">
                <a16:creationId xmlns:a16="http://schemas.microsoft.com/office/drawing/2014/main" id="{05AFFBF6-8D42-48AB-A663-D6223AC95158}"/>
              </a:ext>
            </a:extLst>
          </p:cNvPr>
          <p:cNvSpPr>
            <a:spLocks noGrp="1"/>
          </p:cNvSpPr>
          <p:nvPr>
            <p:ph type="sldNum" sz="quarter" idx="16"/>
          </p:nvPr>
        </p:nvSpPr>
        <p:spPr>
          <a:xfrm>
            <a:off x="531813" y="4983163"/>
            <a:ext cx="779462" cy="365125"/>
          </a:xfrm>
        </p:spPr>
        <p:txBody>
          <a:bodyPr/>
          <a:lstStyle>
            <a:lvl1pPr>
              <a:defRPr/>
            </a:lvl1pPr>
          </a:lstStyle>
          <a:p>
            <a:pPr>
              <a:defRPr/>
            </a:pPr>
            <a:fld id="{083945C3-F38B-4BB5-BA16-6362D1B269AC}" type="slidenum">
              <a:rPr lang="zh-TW" altLang="en-US"/>
              <a:pPr>
                <a:defRPr/>
              </a:pPr>
              <a:t>‹#›</a:t>
            </a:fld>
            <a:endParaRPr lang="zh-TW" altLang="en-US"/>
          </a:p>
        </p:txBody>
      </p:sp>
    </p:spTree>
    <p:extLst>
      <p:ext uri="{BB962C8B-B14F-4D97-AF65-F5344CB8AC3E}">
        <p14:creationId xmlns:p14="http://schemas.microsoft.com/office/powerpoint/2010/main" val="9167475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編輯母片文字樣式</a:t>
            </a:r>
          </a:p>
        </p:txBody>
      </p:sp>
      <p:sp>
        <p:nvSpPr>
          <p:cNvPr id="6" name="Date Placeholder 4">
            <a:extLst>
              <a:ext uri="{FF2B5EF4-FFF2-40B4-BE49-F238E27FC236}">
                <a16:creationId xmlns:a16="http://schemas.microsoft.com/office/drawing/2014/main" id="{64CB0488-2483-4647-BF80-5518E0A5CA69}"/>
              </a:ext>
            </a:extLst>
          </p:cNvPr>
          <p:cNvSpPr>
            <a:spLocks noGrp="1"/>
          </p:cNvSpPr>
          <p:nvPr>
            <p:ph type="dt" sz="half" idx="14"/>
          </p:nvPr>
        </p:nvSpPr>
        <p:spPr/>
        <p:txBody>
          <a:bodyPr/>
          <a:lstStyle>
            <a:lvl1pPr>
              <a:defRPr/>
            </a:lvl1pPr>
          </a:lstStyle>
          <a:p>
            <a:pPr>
              <a:defRPr/>
            </a:pPr>
            <a:fld id="{4DE55712-D6B2-4C44-B7AB-A94159B15EBC}" type="datetime1">
              <a:rPr lang="zh-TW" altLang="en-US"/>
              <a:pPr>
                <a:defRPr/>
              </a:pPr>
              <a:t>2023/12/6</a:t>
            </a:fld>
            <a:endParaRPr lang="zh-TW" altLang="en-US"/>
          </a:p>
        </p:txBody>
      </p:sp>
      <p:sp>
        <p:nvSpPr>
          <p:cNvPr id="7" name="Footer Placeholder 5">
            <a:extLst>
              <a:ext uri="{FF2B5EF4-FFF2-40B4-BE49-F238E27FC236}">
                <a16:creationId xmlns:a16="http://schemas.microsoft.com/office/drawing/2014/main" id="{DB660DA0-9AB3-49DD-9E4E-119A7EAA0A9A}"/>
              </a:ext>
            </a:extLst>
          </p:cNvPr>
          <p:cNvSpPr>
            <a:spLocks noGrp="1"/>
          </p:cNvSpPr>
          <p:nvPr>
            <p:ph type="ftr" sz="quarter" idx="15"/>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88C5F1ED-CF87-443A-85A4-DD8EA95C2A25}"/>
              </a:ext>
            </a:extLst>
          </p:cNvPr>
          <p:cNvSpPr>
            <a:spLocks noGrp="1"/>
          </p:cNvSpPr>
          <p:nvPr>
            <p:ph type="sldNum" sz="quarter" idx="16"/>
          </p:nvPr>
        </p:nvSpPr>
        <p:spPr>
          <a:xfrm>
            <a:off x="531813" y="4983163"/>
            <a:ext cx="779462" cy="365125"/>
          </a:xfrm>
        </p:spPr>
        <p:txBody>
          <a:bodyPr/>
          <a:lstStyle>
            <a:lvl1pPr>
              <a:defRPr/>
            </a:lvl1pPr>
          </a:lstStyle>
          <a:p>
            <a:pPr>
              <a:defRPr/>
            </a:pPr>
            <a:fld id="{DDE6985C-8BFB-420C-BC25-F4E54B202ED8}" type="slidenum">
              <a:rPr lang="zh-TW" altLang="en-US"/>
              <a:pPr>
                <a:defRPr/>
              </a:pPr>
              <a:t>‹#›</a:t>
            </a:fld>
            <a:endParaRPr lang="zh-TW" altLang="en-US"/>
          </a:p>
        </p:txBody>
      </p:sp>
    </p:spTree>
    <p:extLst>
      <p:ext uri="{BB962C8B-B14F-4D97-AF65-F5344CB8AC3E}">
        <p14:creationId xmlns:p14="http://schemas.microsoft.com/office/powerpoint/2010/main" val="9037922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C68A2D50-4396-4E65-871B-E5B043F39105}"/>
              </a:ext>
            </a:extLst>
          </p:cNvPr>
          <p:cNvSpPr>
            <a:spLocks noGrp="1"/>
          </p:cNvSpPr>
          <p:nvPr>
            <p:ph type="dt" sz="half" idx="10"/>
          </p:nvPr>
        </p:nvSpPr>
        <p:spPr/>
        <p:txBody>
          <a:bodyPr/>
          <a:lstStyle>
            <a:lvl1pPr>
              <a:defRPr/>
            </a:lvl1pPr>
          </a:lstStyle>
          <a:p>
            <a:pPr>
              <a:defRPr/>
            </a:pPr>
            <a:fld id="{B7C9B2B5-7D1E-4812-8AA5-4806D94A5A61}" type="datetime1">
              <a:rPr lang="zh-TW" altLang="en-US"/>
              <a:pPr>
                <a:defRPr/>
              </a:pPr>
              <a:t>2023/12/6</a:t>
            </a:fld>
            <a:endParaRPr lang="zh-TW" altLang="en-US"/>
          </a:p>
        </p:txBody>
      </p:sp>
      <p:sp>
        <p:nvSpPr>
          <p:cNvPr id="6" name="Footer Placeholder 4">
            <a:extLst>
              <a:ext uri="{FF2B5EF4-FFF2-40B4-BE49-F238E27FC236}">
                <a16:creationId xmlns:a16="http://schemas.microsoft.com/office/drawing/2014/main" id="{29362ADB-6A52-4722-B10C-B3F29604B43E}"/>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08BE0551-92F4-4676-BD72-F6E6D0BD794F}"/>
              </a:ext>
            </a:extLst>
          </p:cNvPr>
          <p:cNvSpPr>
            <a:spLocks noGrp="1"/>
          </p:cNvSpPr>
          <p:nvPr>
            <p:ph type="sldNum" sz="quarter" idx="12"/>
          </p:nvPr>
        </p:nvSpPr>
        <p:spPr/>
        <p:txBody>
          <a:bodyPr/>
          <a:lstStyle>
            <a:lvl1pPr>
              <a:defRPr/>
            </a:lvl1pPr>
          </a:lstStyle>
          <a:p>
            <a:pPr>
              <a:defRPr/>
            </a:pPr>
            <a:fld id="{B4F3B792-05B5-48A1-931D-80C04D214229}" type="slidenum">
              <a:rPr lang="zh-TW" altLang="en-US"/>
              <a:pPr>
                <a:defRPr/>
              </a:pPr>
              <a:t>‹#›</a:t>
            </a:fld>
            <a:endParaRPr lang="zh-TW" altLang="en-US"/>
          </a:p>
        </p:txBody>
      </p:sp>
    </p:spTree>
    <p:extLst>
      <p:ext uri="{BB962C8B-B14F-4D97-AF65-F5344CB8AC3E}">
        <p14:creationId xmlns:p14="http://schemas.microsoft.com/office/powerpoint/2010/main" val="38787562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Vertical Title 1"/>
          <p:cNvSpPr>
            <a:spLocks noGrp="1"/>
          </p:cNvSpPr>
          <p:nvPr>
            <p:ph type="title" orient="vert"/>
          </p:nvPr>
        </p:nvSpPr>
        <p:spPr>
          <a:xfrm>
            <a:off x="9294812" y="627405"/>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9EAB3F37-0E46-4AD3-B45C-4E6AC7714C13}"/>
              </a:ext>
            </a:extLst>
          </p:cNvPr>
          <p:cNvSpPr>
            <a:spLocks noGrp="1"/>
          </p:cNvSpPr>
          <p:nvPr>
            <p:ph type="dt" sz="half" idx="10"/>
          </p:nvPr>
        </p:nvSpPr>
        <p:spPr/>
        <p:txBody>
          <a:bodyPr/>
          <a:lstStyle>
            <a:lvl1pPr>
              <a:defRPr/>
            </a:lvl1pPr>
          </a:lstStyle>
          <a:p>
            <a:pPr>
              <a:defRPr/>
            </a:pPr>
            <a:fld id="{60026705-07D0-4DDB-850E-0AE482D01861}" type="datetime1">
              <a:rPr lang="zh-TW" altLang="en-US"/>
              <a:pPr>
                <a:defRPr/>
              </a:pPr>
              <a:t>2023/12/6</a:t>
            </a:fld>
            <a:endParaRPr lang="zh-TW" altLang="en-US"/>
          </a:p>
        </p:txBody>
      </p:sp>
      <p:sp>
        <p:nvSpPr>
          <p:cNvPr id="6" name="Footer Placeholder 4">
            <a:extLst>
              <a:ext uri="{FF2B5EF4-FFF2-40B4-BE49-F238E27FC236}">
                <a16:creationId xmlns:a16="http://schemas.microsoft.com/office/drawing/2014/main" id="{C499705C-905A-4D16-A02B-5D270CD6ECEB}"/>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5DF901D7-2B6A-4B8A-BCC1-CD792990198B}"/>
              </a:ext>
            </a:extLst>
          </p:cNvPr>
          <p:cNvSpPr>
            <a:spLocks noGrp="1"/>
          </p:cNvSpPr>
          <p:nvPr>
            <p:ph type="sldNum" sz="quarter" idx="12"/>
          </p:nvPr>
        </p:nvSpPr>
        <p:spPr/>
        <p:txBody>
          <a:bodyPr/>
          <a:lstStyle>
            <a:lvl1pPr>
              <a:defRPr/>
            </a:lvl1pPr>
          </a:lstStyle>
          <a:p>
            <a:pPr>
              <a:defRPr/>
            </a:pPr>
            <a:fld id="{4DD54E7D-A729-4348-B236-A9A30431C011}" type="slidenum">
              <a:rPr lang="zh-TW" altLang="en-US"/>
              <a:pPr>
                <a:defRPr/>
              </a:pPr>
              <a:t>‹#›</a:t>
            </a:fld>
            <a:endParaRPr lang="zh-TW" altLang="en-US"/>
          </a:p>
        </p:txBody>
      </p:sp>
    </p:spTree>
    <p:extLst>
      <p:ext uri="{BB962C8B-B14F-4D97-AF65-F5344CB8AC3E}">
        <p14:creationId xmlns:p14="http://schemas.microsoft.com/office/powerpoint/2010/main" val="41552125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26"/>
            <a:ext cx="10363200" cy="1470025"/>
          </a:xfrm>
        </p:spPr>
        <p:txBody>
          <a:bodyPr/>
          <a:lstStyle/>
          <a:p>
            <a:r>
              <a:rPr lang="zh-TW" altLang="en-US"/>
              <a:t>按一下以編輯母片標題樣式</a:t>
            </a:r>
          </a:p>
        </p:txBody>
      </p:sp>
      <p:sp>
        <p:nvSpPr>
          <p:cNvPr id="3" name="副標題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dirty="0"/>
              <a:t>按一下以編輯母片副標題樣式</a:t>
            </a:r>
          </a:p>
        </p:txBody>
      </p:sp>
    </p:spTree>
    <p:extLst>
      <p:ext uri="{BB962C8B-B14F-4D97-AF65-F5344CB8AC3E}">
        <p14:creationId xmlns:p14="http://schemas.microsoft.com/office/powerpoint/2010/main" val="4032465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 name="Title 13"/>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6">
            <a:extLst>
              <a:ext uri="{FF2B5EF4-FFF2-40B4-BE49-F238E27FC236}">
                <a16:creationId xmlns:a16="http://schemas.microsoft.com/office/drawing/2014/main" id="{23C5B748-0D1D-4366-8796-D4BF23E3043C}"/>
              </a:ext>
            </a:extLst>
          </p:cNvPr>
          <p:cNvSpPr>
            <a:spLocks noGrp="1"/>
          </p:cNvSpPr>
          <p:nvPr>
            <p:ph type="dt" sz="half" idx="10"/>
          </p:nvPr>
        </p:nvSpPr>
        <p:spPr/>
        <p:txBody>
          <a:bodyPr/>
          <a:lstStyle>
            <a:lvl1pPr>
              <a:defRPr/>
            </a:lvl1pPr>
          </a:lstStyle>
          <a:p>
            <a:pPr>
              <a:defRPr/>
            </a:pPr>
            <a:fld id="{EF594423-0289-455A-BEFC-B7FAE7FFDE1B}" type="datetime1">
              <a:rPr lang="zh-TW" altLang="en-US"/>
              <a:pPr>
                <a:defRPr/>
              </a:pPr>
              <a:t>2023/12/6</a:t>
            </a:fld>
            <a:endParaRPr lang="zh-TW" altLang="en-US"/>
          </a:p>
        </p:txBody>
      </p:sp>
      <p:sp>
        <p:nvSpPr>
          <p:cNvPr id="9" name="Footer Placeholder 7">
            <a:extLst>
              <a:ext uri="{FF2B5EF4-FFF2-40B4-BE49-F238E27FC236}">
                <a16:creationId xmlns:a16="http://schemas.microsoft.com/office/drawing/2014/main" id="{BE6976C9-A7B1-4F81-868F-86AD00738A49}"/>
              </a:ext>
            </a:extLst>
          </p:cNvPr>
          <p:cNvSpPr>
            <a:spLocks noGrp="1"/>
          </p:cNvSpPr>
          <p:nvPr>
            <p:ph type="ftr" sz="quarter" idx="11"/>
          </p:nvPr>
        </p:nvSpPr>
        <p:spPr/>
        <p:txBody>
          <a:bodyPr/>
          <a:lstStyle>
            <a:lvl1pPr>
              <a:defRPr/>
            </a:lvl1pPr>
          </a:lstStyle>
          <a:p>
            <a:pPr>
              <a:defRPr/>
            </a:pPr>
            <a:endParaRPr lang="zh-TW" altLang="en-US"/>
          </a:p>
        </p:txBody>
      </p:sp>
      <p:sp>
        <p:nvSpPr>
          <p:cNvPr id="11" name="Slide Number Placeholder 5">
            <a:extLst>
              <a:ext uri="{FF2B5EF4-FFF2-40B4-BE49-F238E27FC236}">
                <a16:creationId xmlns:a16="http://schemas.microsoft.com/office/drawing/2014/main" id="{C71E16F7-83C2-4D34-96A4-2DB92D02477A}"/>
              </a:ext>
            </a:extLst>
          </p:cNvPr>
          <p:cNvSpPr>
            <a:spLocks noGrp="1"/>
          </p:cNvSpPr>
          <p:nvPr>
            <p:ph type="sldNum" sz="quarter" idx="12"/>
          </p:nvPr>
        </p:nvSpPr>
        <p:spPr/>
        <p:txBody>
          <a:bodyPr/>
          <a:lstStyle>
            <a:lvl1pPr>
              <a:defRPr/>
            </a:lvl1pPr>
          </a:lstStyle>
          <a:p>
            <a:pPr>
              <a:defRPr/>
            </a:pPr>
            <a:fld id="{CCBF529B-C2D0-48A4-957F-7D8AA8A4CA75}" type="slidenum">
              <a:rPr lang="zh-TW" altLang="en-US"/>
              <a:pPr>
                <a:defRPr/>
              </a:pPr>
              <a:t>‹#›</a:t>
            </a:fld>
            <a:endParaRPr lang="zh-TW" altLang="en-US"/>
          </a:p>
        </p:txBody>
      </p:sp>
    </p:spTree>
    <p:extLst>
      <p:ext uri="{BB962C8B-B14F-4D97-AF65-F5344CB8AC3E}">
        <p14:creationId xmlns:p14="http://schemas.microsoft.com/office/powerpoint/2010/main" val="19993081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a:xfrm>
            <a:off x="609600" y="1600201"/>
            <a:ext cx="10972800" cy="4525963"/>
          </a:xfrm>
          <a:prstGeom prst="rect">
            <a:avLst/>
          </a:prstGeom>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4587750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Tree>
    <p:extLst>
      <p:ext uri="{BB962C8B-B14F-4D97-AF65-F5344CB8AC3E}">
        <p14:creationId xmlns:p14="http://schemas.microsoft.com/office/powerpoint/2010/main" val="32600008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4871265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7218407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7651155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35871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33240956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26399523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a:xfrm>
            <a:off x="609600" y="1600201"/>
            <a:ext cx="109728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0947025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9200" y="1600201"/>
            <a:ext cx="2743200" cy="4525963"/>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09600" y="1600201"/>
            <a:ext cx="80264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244343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4" name="Date Placeholder 2">
            <a:extLst>
              <a:ext uri="{FF2B5EF4-FFF2-40B4-BE49-F238E27FC236}">
                <a16:creationId xmlns:a16="http://schemas.microsoft.com/office/drawing/2014/main" id="{2B1674C8-2BC7-4940-8277-525B108161EE}"/>
              </a:ext>
            </a:extLst>
          </p:cNvPr>
          <p:cNvSpPr>
            <a:spLocks noGrp="1"/>
          </p:cNvSpPr>
          <p:nvPr>
            <p:ph type="dt" sz="half" idx="10"/>
          </p:nvPr>
        </p:nvSpPr>
        <p:spPr/>
        <p:txBody>
          <a:bodyPr/>
          <a:lstStyle>
            <a:lvl1pPr>
              <a:defRPr/>
            </a:lvl1pPr>
          </a:lstStyle>
          <a:p>
            <a:pPr>
              <a:defRPr/>
            </a:pPr>
            <a:fld id="{7C194111-61AE-481B-A7DF-48D51635A731}" type="datetime1">
              <a:rPr lang="zh-TW" altLang="en-US"/>
              <a:pPr>
                <a:defRPr/>
              </a:pPr>
              <a:t>2023/12/6</a:t>
            </a:fld>
            <a:endParaRPr lang="zh-TW" altLang="en-US"/>
          </a:p>
        </p:txBody>
      </p:sp>
      <p:sp>
        <p:nvSpPr>
          <p:cNvPr id="5" name="Footer Placeholder 3">
            <a:extLst>
              <a:ext uri="{FF2B5EF4-FFF2-40B4-BE49-F238E27FC236}">
                <a16:creationId xmlns:a16="http://schemas.microsoft.com/office/drawing/2014/main" id="{56ACA069-B503-4415-B252-99B5D668B088}"/>
              </a:ext>
            </a:extLst>
          </p:cNvPr>
          <p:cNvSpPr>
            <a:spLocks noGrp="1"/>
          </p:cNvSpPr>
          <p:nvPr>
            <p:ph type="ftr" sz="quarter" idx="11"/>
          </p:nvPr>
        </p:nvSpPr>
        <p:spPr/>
        <p:txBody>
          <a:bodyPr/>
          <a:lstStyle>
            <a:lvl1pPr>
              <a:defRPr/>
            </a:lvl1pPr>
          </a:lstStyle>
          <a:p>
            <a:pPr>
              <a:defRPr/>
            </a:pPr>
            <a:endParaRPr lang="zh-TW" altLang="en-US"/>
          </a:p>
        </p:txBody>
      </p:sp>
      <p:sp>
        <p:nvSpPr>
          <p:cNvPr id="6" name="Slide Number Placeholder 4">
            <a:extLst>
              <a:ext uri="{FF2B5EF4-FFF2-40B4-BE49-F238E27FC236}">
                <a16:creationId xmlns:a16="http://schemas.microsoft.com/office/drawing/2014/main" id="{A3C2DD28-8DF3-4FFA-A8B1-CB11F055DE9E}"/>
              </a:ext>
            </a:extLst>
          </p:cNvPr>
          <p:cNvSpPr>
            <a:spLocks noGrp="1"/>
          </p:cNvSpPr>
          <p:nvPr>
            <p:ph type="sldNum" sz="quarter" idx="12"/>
          </p:nvPr>
        </p:nvSpPr>
        <p:spPr/>
        <p:txBody>
          <a:bodyPr/>
          <a:lstStyle>
            <a:lvl1pPr>
              <a:defRPr/>
            </a:lvl1pPr>
          </a:lstStyle>
          <a:p>
            <a:pPr>
              <a:defRPr/>
            </a:pPr>
            <a:fld id="{49BFB544-D8FA-4ED4-9A90-4D063DBAB891}" type="slidenum">
              <a:rPr lang="zh-TW" altLang="en-US"/>
              <a:pPr>
                <a:defRPr/>
              </a:pPr>
              <a:t>‹#›</a:t>
            </a:fld>
            <a:endParaRPr lang="zh-TW" altLang="en-US"/>
          </a:p>
        </p:txBody>
      </p:sp>
    </p:spTree>
    <p:extLst>
      <p:ext uri="{BB962C8B-B14F-4D97-AF65-F5344CB8AC3E}">
        <p14:creationId xmlns:p14="http://schemas.microsoft.com/office/powerpoint/2010/main" val="250058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 name="Date Placeholder 1">
            <a:extLst>
              <a:ext uri="{FF2B5EF4-FFF2-40B4-BE49-F238E27FC236}">
                <a16:creationId xmlns:a16="http://schemas.microsoft.com/office/drawing/2014/main" id="{A2938727-99B6-4D95-B0CA-5B5B8A3A2DA4}"/>
              </a:ext>
            </a:extLst>
          </p:cNvPr>
          <p:cNvSpPr>
            <a:spLocks noGrp="1"/>
          </p:cNvSpPr>
          <p:nvPr>
            <p:ph type="dt" sz="half" idx="10"/>
          </p:nvPr>
        </p:nvSpPr>
        <p:spPr/>
        <p:txBody>
          <a:bodyPr/>
          <a:lstStyle>
            <a:lvl1pPr>
              <a:defRPr/>
            </a:lvl1pPr>
          </a:lstStyle>
          <a:p>
            <a:pPr>
              <a:defRPr/>
            </a:pPr>
            <a:fld id="{FA774D4A-D7D3-4E38-A0BF-5058E518605D}" type="datetime1">
              <a:rPr lang="zh-TW" altLang="en-US"/>
              <a:pPr>
                <a:defRPr/>
              </a:pPr>
              <a:t>2023/12/6</a:t>
            </a:fld>
            <a:endParaRPr lang="zh-TW" altLang="en-US"/>
          </a:p>
        </p:txBody>
      </p:sp>
      <p:sp>
        <p:nvSpPr>
          <p:cNvPr id="4" name="Footer Placeholder 2">
            <a:extLst>
              <a:ext uri="{FF2B5EF4-FFF2-40B4-BE49-F238E27FC236}">
                <a16:creationId xmlns:a16="http://schemas.microsoft.com/office/drawing/2014/main" id="{38E3BAB6-8309-466B-8C5A-C879AC4B91D3}"/>
              </a:ext>
            </a:extLst>
          </p:cNvPr>
          <p:cNvSpPr>
            <a:spLocks noGrp="1"/>
          </p:cNvSpPr>
          <p:nvPr>
            <p:ph type="ftr" sz="quarter" idx="11"/>
          </p:nvPr>
        </p:nvSpPr>
        <p:spPr/>
        <p:txBody>
          <a:bodyPr/>
          <a:lstStyle>
            <a:lvl1pPr>
              <a:defRPr/>
            </a:lvl1pPr>
          </a:lstStyle>
          <a:p>
            <a:pPr>
              <a:defRPr/>
            </a:pPr>
            <a:endParaRPr lang="zh-TW" altLang="en-US"/>
          </a:p>
        </p:txBody>
      </p:sp>
      <p:sp>
        <p:nvSpPr>
          <p:cNvPr id="5" name="Slide Number Placeholder 3">
            <a:extLst>
              <a:ext uri="{FF2B5EF4-FFF2-40B4-BE49-F238E27FC236}">
                <a16:creationId xmlns:a16="http://schemas.microsoft.com/office/drawing/2014/main" id="{9B80AA78-15DC-43F2-A07F-11DB18778EFA}"/>
              </a:ext>
            </a:extLst>
          </p:cNvPr>
          <p:cNvSpPr>
            <a:spLocks noGrp="1"/>
          </p:cNvSpPr>
          <p:nvPr>
            <p:ph type="sldNum" sz="quarter" idx="12"/>
          </p:nvPr>
        </p:nvSpPr>
        <p:spPr/>
        <p:txBody>
          <a:bodyPr/>
          <a:lstStyle>
            <a:lvl1pPr>
              <a:defRPr/>
            </a:lvl1pPr>
          </a:lstStyle>
          <a:p>
            <a:pPr>
              <a:defRPr/>
            </a:pPr>
            <a:fld id="{022D4A0F-F097-40A8-B67E-BCDFB85B4C5B}" type="slidenum">
              <a:rPr lang="zh-TW" altLang="en-US"/>
              <a:pPr>
                <a:defRPr/>
              </a:pPr>
              <a:t>‹#›</a:t>
            </a:fld>
            <a:endParaRPr lang="zh-TW" altLang="en-US"/>
          </a:p>
        </p:txBody>
      </p:sp>
    </p:spTree>
    <p:extLst>
      <p:ext uri="{BB962C8B-B14F-4D97-AF65-F5344CB8AC3E}">
        <p14:creationId xmlns:p14="http://schemas.microsoft.com/office/powerpoint/2010/main" val="2703457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446088"/>
            <a:ext cx="3505199" cy="976312"/>
          </a:xfrm>
        </p:spPr>
        <p:txBody>
          <a:bodyPr anchor="b"/>
          <a:lstStyle>
            <a:lvl1pPr algn="l">
              <a:defRPr sz="20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id="{748549E2-6FFB-4858-BDC7-6E0F779D15E5}"/>
              </a:ext>
            </a:extLst>
          </p:cNvPr>
          <p:cNvSpPr>
            <a:spLocks noGrp="1"/>
          </p:cNvSpPr>
          <p:nvPr>
            <p:ph type="dt" sz="half" idx="10"/>
          </p:nvPr>
        </p:nvSpPr>
        <p:spPr/>
        <p:txBody>
          <a:bodyPr/>
          <a:lstStyle>
            <a:lvl1pPr>
              <a:defRPr/>
            </a:lvl1pPr>
          </a:lstStyle>
          <a:p>
            <a:pPr>
              <a:defRPr/>
            </a:pPr>
            <a:fld id="{087E933D-B0F7-4102-9E26-7597F1760E44}" type="datetime1">
              <a:rPr lang="zh-TW" altLang="en-US"/>
              <a:pPr>
                <a:defRPr/>
              </a:pPr>
              <a:t>2023/12/6</a:t>
            </a:fld>
            <a:endParaRPr lang="zh-TW" altLang="en-US"/>
          </a:p>
        </p:txBody>
      </p:sp>
      <p:sp>
        <p:nvSpPr>
          <p:cNvPr id="7" name="Footer Placeholder 5">
            <a:extLst>
              <a:ext uri="{FF2B5EF4-FFF2-40B4-BE49-F238E27FC236}">
                <a16:creationId xmlns:a16="http://schemas.microsoft.com/office/drawing/2014/main" id="{69DAC71A-8EE6-41CC-9CD3-AE30D1F93FEA}"/>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E4A8F92E-DA87-4301-AA7C-58EE3DDBA6EF}"/>
              </a:ext>
            </a:extLst>
          </p:cNvPr>
          <p:cNvSpPr>
            <a:spLocks noGrp="1"/>
          </p:cNvSpPr>
          <p:nvPr>
            <p:ph type="sldNum" sz="quarter" idx="12"/>
          </p:nvPr>
        </p:nvSpPr>
        <p:spPr/>
        <p:txBody>
          <a:bodyPr/>
          <a:lstStyle>
            <a:lvl1pPr>
              <a:defRPr/>
            </a:lvl1pPr>
          </a:lstStyle>
          <a:p>
            <a:pPr>
              <a:defRPr/>
            </a:pPr>
            <a:fld id="{D69DEFAC-1370-4570-ACA2-F93FDE4A49B2}" type="slidenum">
              <a:rPr lang="zh-TW" altLang="en-US"/>
              <a:pPr>
                <a:defRPr/>
              </a:pPr>
              <a:t>‹#›</a:t>
            </a:fld>
            <a:endParaRPr lang="zh-TW" altLang="en-US"/>
          </a:p>
        </p:txBody>
      </p:sp>
    </p:spTree>
    <p:extLst>
      <p:ext uri="{BB962C8B-B14F-4D97-AF65-F5344CB8AC3E}">
        <p14:creationId xmlns:p14="http://schemas.microsoft.com/office/powerpoint/2010/main" val="4163929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id="{E37F7570-21AB-4022-9A40-6347423684E0}"/>
              </a:ext>
            </a:extLst>
          </p:cNvPr>
          <p:cNvSpPr>
            <a:spLocks noGrp="1"/>
          </p:cNvSpPr>
          <p:nvPr>
            <p:ph type="dt" sz="half" idx="10"/>
          </p:nvPr>
        </p:nvSpPr>
        <p:spPr/>
        <p:txBody>
          <a:bodyPr/>
          <a:lstStyle>
            <a:lvl1pPr>
              <a:defRPr/>
            </a:lvl1pPr>
          </a:lstStyle>
          <a:p>
            <a:pPr>
              <a:defRPr/>
            </a:pPr>
            <a:fld id="{D569EC1A-76AD-443D-9BDE-7C626FAD6C0A}" type="datetime1">
              <a:rPr lang="zh-TW" altLang="en-US"/>
              <a:pPr>
                <a:defRPr/>
              </a:pPr>
              <a:t>2023/12/6</a:t>
            </a:fld>
            <a:endParaRPr lang="zh-TW" altLang="en-US"/>
          </a:p>
        </p:txBody>
      </p:sp>
      <p:sp>
        <p:nvSpPr>
          <p:cNvPr id="7" name="Footer Placeholder 5">
            <a:extLst>
              <a:ext uri="{FF2B5EF4-FFF2-40B4-BE49-F238E27FC236}">
                <a16:creationId xmlns:a16="http://schemas.microsoft.com/office/drawing/2014/main" id="{93F8BA05-3070-4666-84E4-86E60FF91B3C}"/>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B7177FC6-C796-4D4C-BAEC-8B4390D6829D}"/>
              </a:ext>
            </a:extLst>
          </p:cNvPr>
          <p:cNvSpPr>
            <a:spLocks noGrp="1"/>
          </p:cNvSpPr>
          <p:nvPr>
            <p:ph type="sldNum" sz="quarter" idx="12"/>
          </p:nvPr>
        </p:nvSpPr>
        <p:spPr>
          <a:xfrm>
            <a:off x="531813" y="4983163"/>
            <a:ext cx="779462" cy="365125"/>
          </a:xfrm>
        </p:spPr>
        <p:txBody>
          <a:bodyPr/>
          <a:lstStyle>
            <a:lvl1pPr>
              <a:defRPr/>
            </a:lvl1pPr>
          </a:lstStyle>
          <a:p>
            <a:pPr>
              <a:defRPr/>
            </a:pPr>
            <a:fld id="{D36AED44-74AD-490D-A8D3-799D7C5DF0AD}" type="slidenum">
              <a:rPr lang="zh-TW" altLang="en-US"/>
              <a:pPr>
                <a:defRPr/>
              </a:pPr>
              <a:t>‹#›</a:t>
            </a:fld>
            <a:endParaRPr lang="zh-TW" altLang="en-US"/>
          </a:p>
        </p:txBody>
      </p:sp>
    </p:spTree>
    <p:extLst>
      <p:ext uri="{BB962C8B-B14F-4D97-AF65-F5344CB8AC3E}">
        <p14:creationId xmlns:p14="http://schemas.microsoft.com/office/powerpoint/2010/main" val="2071163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2.jpe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3.jpe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4.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1026" name="Group 22"/>
          <p:cNvGrpSpPr>
            <a:grpSpLocks/>
          </p:cNvGrpSpPr>
          <p:nvPr/>
        </p:nvGrpSpPr>
        <p:grpSpPr bwMode="auto">
          <a:xfrm>
            <a:off x="0" y="228600"/>
            <a:ext cx="2851150" cy="6638925"/>
            <a:chOff x="2487613" y="285750"/>
            <a:chExt cx="2428875" cy="5654676"/>
          </a:xfrm>
        </p:grpSpPr>
        <p:sp>
          <p:nvSpPr>
            <p:cNvPr id="1046" name="Freeform 11"/>
            <p:cNvSpPr>
              <a:spLocks/>
            </p:cNvSpPr>
            <p:nvPr/>
          </p:nvSpPr>
          <p:spPr bwMode="auto">
            <a:xfrm>
              <a:off x="2487613" y="2284222"/>
              <a:ext cx="85200" cy="534098"/>
            </a:xfrm>
            <a:custGeom>
              <a:avLst/>
              <a:gdLst>
                <a:gd name="T0" fmla="*/ 2147483646 w 22"/>
                <a:gd name="T1" fmla="*/ 2147483646 h 136"/>
                <a:gd name="T2" fmla="*/ 2147483646 w 22"/>
                <a:gd name="T3" fmla="*/ 2147483646 h 136"/>
                <a:gd name="T4" fmla="*/ 0 w 22"/>
                <a:gd name="T5" fmla="*/ 0 h 136"/>
                <a:gd name="T6" fmla="*/ 0 w 22"/>
                <a:gd name="T7" fmla="*/ 2147483646 h 136"/>
                <a:gd name="T8" fmla="*/ 2147483646 w 22"/>
                <a:gd name="T9" fmla="*/ 2147483646 h 136"/>
                <a:gd name="T10" fmla="*/ 2147483646 w 22"/>
                <a:gd name="T11" fmla="*/ 2147483646 h 136"/>
                <a:gd name="T12" fmla="*/ 0 60000 65536"/>
                <a:gd name="T13" fmla="*/ 0 60000 65536"/>
                <a:gd name="T14" fmla="*/ 0 60000 65536"/>
                <a:gd name="T15" fmla="*/ 0 60000 65536"/>
                <a:gd name="T16" fmla="*/ 0 60000 65536"/>
                <a:gd name="T17" fmla="*/ 0 60000 65536"/>
                <a:gd name="T18" fmla="*/ 0 w 22"/>
                <a:gd name="T19" fmla="*/ 0 h 136"/>
                <a:gd name="T20" fmla="*/ 22 w 22"/>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7" name="Freeform 12"/>
            <p:cNvSpPr>
              <a:spLocks/>
            </p:cNvSpPr>
            <p:nvPr/>
          </p:nvSpPr>
          <p:spPr bwMode="auto">
            <a:xfrm>
              <a:off x="2597156" y="2779108"/>
              <a:ext cx="550418" cy="1978191"/>
            </a:xfrm>
            <a:custGeom>
              <a:avLst/>
              <a:gdLst>
                <a:gd name="T0" fmla="*/ 2147483646 w 140"/>
                <a:gd name="T1" fmla="*/ 2147483646 h 504"/>
                <a:gd name="T2" fmla="*/ 2147483646 w 140"/>
                <a:gd name="T3" fmla="*/ 2147483646 h 504"/>
                <a:gd name="T4" fmla="*/ 2147483646 w 140"/>
                <a:gd name="T5" fmla="*/ 2147483646 h 504"/>
                <a:gd name="T6" fmla="*/ 2147483646 w 140"/>
                <a:gd name="T7" fmla="*/ 2147483646 h 504"/>
                <a:gd name="T8" fmla="*/ 0 w 140"/>
                <a:gd name="T9" fmla="*/ 0 h 504"/>
                <a:gd name="T10" fmla="*/ 2147483646 w 140"/>
                <a:gd name="T11" fmla="*/ 2147483646 h 504"/>
                <a:gd name="T12" fmla="*/ 2147483646 w 140"/>
                <a:gd name="T13" fmla="*/ 2147483646 h 504"/>
                <a:gd name="T14" fmla="*/ 0 60000 65536"/>
                <a:gd name="T15" fmla="*/ 0 60000 65536"/>
                <a:gd name="T16" fmla="*/ 0 60000 65536"/>
                <a:gd name="T17" fmla="*/ 0 60000 65536"/>
                <a:gd name="T18" fmla="*/ 0 60000 65536"/>
                <a:gd name="T19" fmla="*/ 0 60000 65536"/>
                <a:gd name="T20" fmla="*/ 0 60000 65536"/>
                <a:gd name="T21" fmla="*/ 0 w 140"/>
                <a:gd name="T22" fmla="*/ 0 h 504"/>
                <a:gd name="T23" fmla="*/ 140 w 140"/>
                <a:gd name="T24" fmla="*/ 504 h 5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8" name="Freeform 13"/>
            <p:cNvSpPr>
              <a:spLocks/>
            </p:cNvSpPr>
            <p:nvPr/>
          </p:nvSpPr>
          <p:spPr bwMode="auto">
            <a:xfrm>
              <a:off x="3174622" y="4730255"/>
              <a:ext cx="519314" cy="1210171"/>
            </a:xfrm>
            <a:custGeom>
              <a:avLst/>
              <a:gdLst>
                <a:gd name="T0" fmla="*/ 2147483646 w 132"/>
                <a:gd name="T1" fmla="*/ 2147483646 h 308"/>
                <a:gd name="T2" fmla="*/ 0 w 132"/>
                <a:gd name="T3" fmla="*/ 0 h 308"/>
                <a:gd name="T4" fmla="*/ 0 w 132"/>
                <a:gd name="T5" fmla="*/ 2147483646 h 308"/>
                <a:gd name="T6" fmla="*/ 2147483646 w 132"/>
                <a:gd name="T7" fmla="*/ 2147483646 h 308"/>
                <a:gd name="T8" fmla="*/ 2147483646 w 132"/>
                <a:gd name="T9" fmla="*/ 2147483646 h 308"/>
                <a:gd name="T10" fmla="*/ 2147483646 w 132"/>
                <a:gd name="T11" fmla="*/ 2147483646 h 308"/>
                <a:gd name="T12" fmla="*/ 2147483646 w 132"/>
                <a:gd name="T13" fmla="*/ 2147483646 h 308"/>
                <a:gd name="T14" fmla="*/ 2147483646 w 132"/>
                <a:gd name="T15" fmla="*/ 2147483646 h 308"/>
                <a:gd name="T16" fmla="*/ 0 60000 65536"/>
                <a:gd name="T17" fmla="*/ 0 60000 65536"/>
                <a:gd name="T18" fmla="*/ 0 60000 65536"/>
                <a:gd name="T19" fmla="*/ 0 60000 65536"/>
                <a:gd name="T20" fmla="*/ 0 60000 65536"/>
                <a:gd name="T21" fmla="*/ 0 60000 65536"/>
                <a:gd name="T22" fmla="*/ 0 60000 65536"/>
                <a:gd name="T23" fmla="*/ 0 60000 65536"/>
                <a:gd name="T24" fmla="*/ 0 w 132"/>
                <a:gd name="T25" fmla="*/ 0 h 308"/>
                <a:gd name="T26" fmla="*/ 132 w 132"/>
                <a:gd name="T27" fmla="*/ 308 h 3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9" name="Freeform 14"/>
            <p:cNvSpPr>
              <a:spLocks/>
            </p:cNvSpPr>
            <p:nvPr/>
          </p:nvSpPr>
          <p:spPr bwMode="auto">
            <a:xfrm>
              <a:off x="3305804" y="5630785"/>
              <a:ext cx="146057" cy="309641"/>
            </a:xfrm>
            <a:custGeom>
              <a:avLst/>
              <a:gdLst>
                <a:gd name="T0" fmla="*/ 2147483646 w 37"/>
                <a:gd name="T1" fmla="*/ 2147483646 h 79"/>
                <a:gd name="T2" fmla="*/ 2147483646 w 37"/>
                <a:gd name="T3" fmla="*/ 2147483646 h 79"/>
                <a:gd name="T4" fmla="*/ 0 w 37"/>
                <a:gd name="T5" fmla="*/ 0 h 79"/>
                <a:gd name="T6" fmla="*/ 2147483646 w 37"/>
                <a:gd name="T7" fmla="*/ 2147483646 h 79"/>
                <a:gd name="T8" fmla="*/ 0 60000 65536"/>
                <a:gd name="T9" fmla="*/ 0 60000 65536"/>
                <a:gd name="T10" fmla="*/ 0 60000 65536"/>
                <a:gd name="T11" fmla="*/ 0 60000 65536"/>
                <a:gd name="T12" fmla="*/ 0 w 37"/>
                <a:gd name="T13" fmla="*/ 0 h 79"/>
                <a:gd name="T14" fmla="*/ 37 w 37"/>
                <a:gd name="T15" fmla="*/ 79 h 79"/>
              </a:gdLst>
              <a:ahLst/>
              <a:cxnLst>
                <a:cxn ang="T8">
                  <a:pos x="T0" y="T1"/>
                </a:cxn>
                <a:cxn ang="T9">
                  <a:pos x="T2" y="T3"/>
                </a:cxn>
                <a:cxn ang="T10">
                  <a:pos x="T4" y="T5"/>
                </a:cxn>
                <a:cxn ang="T11">
                  <a:pos x="T6" y="T7"/>
                </a:cxn>
              </a:cxnLst>
              <a:rect l="T12" t="T13" r="T14" b="T15"/>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0" name="Freeform 15"/>
            <p:cNvSpPr>
              <a:spLocks/>
            </p:cNvSpPr>
            <p:nvPr/>
          </p:nvSpPr>
          <p:spPr bwMode="auto">
            <a:xfrm>
              <a:off x="2572813" y="2818321"/>
              <a:ext cx="700533" cy="2834099"/>
            </a:xfrm>
            <a:custGeom>
              <a:avLst/>
              <a:gdLst>
                <a:gd name="T0" fmla="*/ 2147483646 w 178"/>
                <a:gd name="T1" fmla="*/ 2147483646 h 722"/>
                <a:gd name="T2" fmla="*/ 2147483646 w 178"/>
                <a:gd name="T3" fmla="*/ 2147483646 h 722"/>
                <a:gd name="T4" fmla="*/ 2147483646 w 178"/>
                <a:gd name="T5" fmla="*/ 2147483646 h 722"/>
                <a:gd name="T6" fmla="*/ 2147483646 w 178"/>
                <a:gd name="T7" fmla="*/ 2147483646 h 722"/>
                <a:gd name="T8" fmla="*/ 0 w 178"/>
                <a:gd name="T9" fmla="*/ 0 h 722"/>
                <a:gd name="T10" fmla="*/ 2147483646 w 178"/>
                <a:gd name="T11" fmla="*/ 2147483646 h 722"/>
                <a:gd name="T12" fmla="*/ 2147483646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8"/>
                <a:gd name="T34" fmla="*/ 0 h 722"/>
                <a:gd name="T35" fmla="*/ 178 w 178"/>
                <a:gd name="T36" fmla="*/ 722 h 7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1" name="Freeform 16"/>
            <p:cNvSpPr>
              <a:spLocks/>
            </p:cNvSpPr>
            <p:nvPr/>
          </p:nvSpPr>
          <p:spPr bwMode="auto">
            <a:xfrm>
              <a:off x="2506546" y="285750"/>
              <a:ext cx="90610" cy="2493358"/>
            </a:xfrm>
            <a:custGeom>
              <a:avLst/>
              <a:gdLst>
                <a:gd name="T0" fmla="*/ 2147483646 w 23"/>
                <a:gd name="T1" fmla="*/ 2147483646 h 635"/>
                <a:gd name="T2" fmla="*/ 2147483646 w 23"/>
                <a:gd name="T3" fmla="*/ 2147483646 h 635"/>
                <a:gd name="T4" fmla="*/ 2147483646 w 23"/>
                <a:gd name="T5" fmla="*/ 2147483646 h 635"/>
                <a:gd name="T6" fmla="*/ 2147483646 w 23"/>
                <a:gd name="T7" fmla="*/ 2147483646 h 635"/>
                <a:gd name="T8" fmla="*/ 2147483646 w 23"/>
                <a:gd name="T9" fmla="*/ 2147483646 h 635"/>
                <a:gd name="T10" fmla="*/ 2147483646 w 23"/>
                <a:gd name="T11" fmla="*/ 2147483646 h 635"/>
                <a:gd name="T12" fmla="*/ 2147483646 w 23"/>
                <a:gd name="T13" fmla="*/ 0 h 635"/>
                <a:gd name="T14" fmla="*/ 2147483646 w 23"/>
                <a:gd name="T15" fmla="*/ 0 h 635"/>
                <a:gd name="T16" fmla="*/ 2147483646 w 23"/>
                <a:gd name="T17" fmla="*/ 2147483646 h 635"/>
                <a:gd name="T18" fmla="*/ 2147483646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635"/>
                <a:gd name="T32" fmla="*/ 23 w 23"/>
                <a:gd name="T33" fmla="*/ 635 h 6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2" name="Freeform 17"/>
            <p:cNvSpPr>
              <a:spLocks/>
            </p:cNvSpPr>
            <p:nvPr/>
          </p:nvSpPr>
          <p:spPr bwMode="auto">
            <a:xfrm>
              <a:off x="2553880" y="2599273"/>
              <a:ext cx="67619" cy="420517"/>
            </a:xfrm>
            <a:custGeom>
              <a:avLst/>
              <a:gdLst>
                <a:gd name="T0" fmla="*/ 0 w 17"/>
                <a:gd name="T1" fmla="*/ 0 h 107"/>
                <a:gd name="T2" fmla="*/ 2147483646 w 17"/>
                <a:gd name="T3" fmla="*/ 2147483646 h 107"/>
                <a:gd name="T4" fmla="*/ 2147483646 w 17"/>
                <a:gd name="T5" fmla="*/ 2147483646 h 107"/>
                <a:gd name="T6" fmla="*/ 2147483646 w 17"/>
                <a:gd name="T7" fmla="*/ 2147483646 h 107"/>
                <a:gd name="T8" fmla="*/ 2147483646 w 17"/>
                <a:gd name="T9" fmla="*/ 2147483646 h 107"/>
                <a:gd name="T10" fmla="*/ 0 w 17"/>
                <a:gd name="T11" fmla="*/ 0 h 107"/>
                <a:gd name="T12" fmla="*/ 0 60000 65536"/>
                <a:gd name="T13" fmla="*/ 0 60000 65536"/>
                <a:gd name="T14" fmla="*/ 0 60000 65536"/>
                <a:gd name="T15" fmla="*/ 0 60000 65536"/>
                <a:gd name="T16" fmla="*/ 0 60000 65536"/>
                <a:gd name="T17" fmla="*/ 0 60000 65536"/>
                <a:gd name="T18" fmla="*/ 0 w 17"/>
                <a:gd name="T19" fmla="*/ 0 h 107"/>
                <a:gd name="T20" fmla="*/ 17 w 17"/>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3" name="Freeform 18"/>
            <p:cNvSpPr>
              <a:spLocks/>
            </p:cNvSpPr>
            <p:nvPr/>
          </p:nvSpPr>
          <p:spPr bwMode="auto">
            <a:xfrm>
              <a:off x="3143518" y="4757298"/>
              <a:ext cx="162286" cy="873487"/>
            </a:xfrm>
            <a:custGeom>
              <a:avLst/>
              <a:gdLst>
                <a:gd name="T0" fmla="*/ 0 w 41"/>
                <a:gd name="T1" fmla="*/ 0 h 222"/>
                <a:gd name="T2" fmla="*/ 2147483646 w 41"/>
                <a:gd name="T3" fmla="*/ 2147483646 h 222"/>
                <a:gd name="T4" fmla="*/ 2147483646 w 41"/>
                <a:gd name="T5" fmla="*/ 2147483646 h 222"/>
                <a:gd name="T6" fmla="*/ 2147483646 w 41"/>
                <a:gd name="T7" fmla="*/ 2147483646 h 222"/>
                <a:gd name="T8" fmla="*/ 2147483646 w 41"/>
                <a:gd name="T9" fmla="*/ 2147483646 h 222"/>
                <a:gd name="T10" fmla="*/ 2147483646 w 41"/>
                <a:gd name="T11" fmla="*/ 2147483646 h 222"/>
                <a:gd name="T12" fmla="*/ 2147483646 w 41"/>
                <a:gd name="T13" fmla="*/ 2147483646 h 222"/>
                <a:gd name="T14" fmla="*/ 2147483646 w 41"/>
                <a:gd name="T15" fmla="*/ 2147483646 h 222"/>
                <a:gd name="T16" fmla="*/ 2147483646 w 41"/>
                <a:gd name="T17" fmla="*/ 2147483646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222"/>
                <a:gd name="T32" fmla="*/ 41 w 41"/>
                <a:gd name="T33" fmla="*/ 222 h 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4" name="Freeform 19"/>
            <p:cNvSpPr>
              <a:spLocks/>
            </p:cNvSpPr>
            <p:nvPr/>
          </p:nvSpPr>
          <p:spPr bwMode="auto">
            <a:xfrm>
              <a:off x="3147575" y="1282282"/>
              <a:ext cx="1768913" cy="3447973"/>
            </a:xfrm>
            <a:custGeom>
              <a:avLst/>
              <a:gdLst>
                <a:gd name="T0" fmla="*/ 2147483646 w 450"/>
                <a:gd name="T1" fmla="*/ 2147483646 h 878"/>
                <a:gd name="T2" fmla="*/ 2147483646 w 450"/>
                <a:gd name="T3" fmla="*/ 2147483646 h 878"/>
                <a:gd name="T4" fmla="*/ 2147483646 w 450"/>
                <a:gd name="T5" fmla="*/ 2147483646 h 878"/>
                <a:gd name="T6" fmla="*/ 2147483646 w 450"/>
                <a:gd name="T7" fmla="*/ 2147483646 h 878"/>
                <a:gd name="T8" fmla="*/ 2147483646 w 450"/>
                <a:gd name="T9" fmla="*/ 2147483646 h 878"/>
                <a:gd name="T10" fmla="*/ 2147483646 w 450"/>
                <a:gd name="T11" fmla="*/ 2147483646 h 878"/>
                <a:gd name="T12" fmla="*/ 2147483646 w 450"/>
                <a:gd name="T13" fmla="*/ 2147483646 h 878"/>
                <a:gd name="T14" fmla="*/ 2147483646 w 450"/>
                <a:gd name="T15" fmla="*/ 0 h 878"/>
                <a:gd name="T16" fmla="*/ 2147483646 w 450"/>
                <a:gd name="T17" fmla="*/ 2147483646 h 878"/>
                <a:gd name="T18" fmla="*/ 2147483646 w 450"/>
                <a:gd name="T19" fmla="*/ 2147483646 h 878"/>
                <a:gd name="T20" fmla="*/ 2147483646 w 450"/>
                <a:gd name="T21" fmla="*/ 2147483646 h 878"/>
                <a:gd name="T22" fmla="*/ 2147483646 w 450"/>
                <a:gd name="T23" fmla="*/ 2147483646 h 878"/>
                <a:gd name="T24" fmla="*/ 2147483646 w 450"/>
                <a:gd name="T25" fmla="*/ 2147483646 h 878"/>
                <a:gd name="T26" fmla="*/ 0 w 450"/>
                <a:gd name="T27" fmla="*/ 2147483646 h 878"/>
                <a:gd name="T28" fmla="*/ 0 w 450"/>
                <a:gd name="T29" fmla="*/ 2147483646 h 878"/>
                <a:gd name="T30" fmla="*/ 2147483646 w 450"/>
                <a:gd name="T31" fmla="*/ 2147483646 h 878"/>
                <a:gd name="T32" fmla="*/ 2147483646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0"/>
                <a:gd name="T52" fmla="*/ 0 h 878"/>
                <a:gd name="T53" fmla="*/ 450 w 450"/>
                <a:gd name="T54" fmla="*/ 878 h 8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5" name="Freeform 20"/>
            <p:cNvSpPr>
              <a:spLocks/>
            </p:cNvSpPr>
            <p:nvPr/>
          </p:nvSpPr>
          <p:spPr bwMode="auto">
            <a:xfrm>
              <a:off x="3273346" y="5652419"/>
              <a:ext cx="137943" cy="288007"/>
            </a:xfrm>
            <a:custGeom>
              <a:avLst/>
              <a:gdLst>
                <a:gd name="T0" fmla="*/ 0 w 35"/>
                <a:gd name="T1" fmla="*/ 0 h 73"/>
                <a:gd name="T2" fmla="*/ 2147483646 w 35"/>
                <a:gd name="T3" fmla="*/ 2147483646 h 73"/>
                <a:gd name="T4" fmla="*/ 2147483646 w 35"/>
                <a:gd name="T5" fmla="*/ 2147483646 h 73"/>
                <a:gd name="T6" fmla="*/ 0 w 35"/>
                <a:gd name="T7" fmla="*/ 0 h 73"/>
                <a:gd name="T8" fmla="*/ 0 60000 65536"/>
                <a:gd name="T9" fmla="*/ 0 60000 65536"/>
                <a:gd name="T10" fmla="*/ 0 60000 65536"/>
                <a:gd name="T11" fmla="*/ 0 60000 65536"/>
                <a:gd name="T12" fmla="*/ 0 w 35"/>
                <a:gd name="T13" fmla="*/ 0 h 73"/>
                <a:gd name="T14" fmla="*/ 35 w 35"/>
                <a:gd name="T15" fmla="*/ 73 h 73"/>
              </a:gdLst>
              <a:ahLst/>
              <a:cxnLst>
                <a:cxn ang="T8">
                  <a:pos x="T0" y="T1"/>
                </a:cxn>
                <a:cxn ang="T9">
                  <a:pos x="T2" y="T3"/>
                </a:cxn>
                <a:cxn ang="T10">
                  <a:pos x="T4" y="T5"/>
                </a:cxn>
                <a:cxn ang="T11">
                  <a:pos x="T6" y="T7"/>
                </a:cxn>
              </a:cxnLst>
              <a:rect l="T12" t="T13" r="T14" b="T15"/>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6" name="Freeform 21"/>
            <p:cNvSpPr>
              <a:spLocks/>
            </p:cNvSpPr>
            <p:nvPr/>
          </p:nvSpPr>
          <p:spPr bwMode="auto">
            <a:xfrm>
              <a:off x="3143518" y="4655887"/>
              <a:ext cx="31104" cy="189300"/>
            </a:xfrm>
            <a:custGeom>
              <a:avLst/>
              <a:gdLst>
                <a:gd name="T0" fmla="*/ 2147483646 w 8"/>
                <a:gd name="T1" fmla="*/ 2147483646 h 48"/>
                <a:gd name="T2" fmla="*/ 2147483646 w 8"/>
                <a:gd name="T3" fmla="*/ 2147483646 h 48"/>
                <a:gd name="T4" fmla="*/ 2147483646 w 8"/>
                <a:gd name="T5" fmla="*/ 2147483646 h 48"/>
                <a:gd name="T6" fmla="*/ 2147483646 w 8"/>
                <a:gd name="T7" fmla="*/ 0 h 48"/>
                <a:gd name="T8" fmla="*/ 0 w 8"/>
                <a:gd name="T9" fmla="*/ 2147483646 h 48"/>
                <a:gd name="T10" fmla="*/ 2147483646 w 8"/>
                <a:gd name="T11" fmla="*/ 2147483646 h 48"/>
                <a:gd name="T12" fmla="*/ 0 60000 65536"/>
                <a:gd name="T13" fmla="*/ 0 60000 65536"/>
                <a:gd name="T14" fmla="*/ 0 60000 65536"/>
                <a:gd name="T15" fmla="*/ 0 60000 65536"/>
                <a:gd name="T16" fmla="*/ 0 60000 65536"/>
                <a:gd name="T17" fmla="*/ 0 60000 65536"/>
                <a:gd name="T18" fmla="*/ 0 w 8"/>
                <a:gd name="T19" fmla="*/ 0 h 48"/>
                <a:gd name="T20" fmla="*/ 8 w 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7" name="Freeform 22"/>
            <p:cNvSpPr>
              <a:spLocks/>
            </p:cNvSpPr>
            <p:nvPr/>
          </p:nvSpPr>
          <p:spPr bwMode="auto">
            <a:xfrm>
              <a:off x="3211137" y="5410385"/>
              <a:ext cx="204209" cy="530041"/>
            </a:xfrm>
            <a:custGeom>
              <a:avLst/>
              <a:gdLst>
                <a:gd name="T0" fmla="*/ 2147483646 w 52"/>
                <a:gd name="T1" fmla="*/ 2147483646 h 135"/>
                <a:gd name="T2" fmla="*/ 0 w 52"/>
                <a:gd name="T3" fmla="*/ 0 h 135"/>
                <a:gd name="T4" fmla="*/ 2147483646 w 52"/>
                <a:gd name="T5" fmla="*/ 2147483646 h 135"/>
                <a:gd name="T6" fmla="*/ 2147483646 w 52"/>
                <a:gd name="T7" fmla="*/ 2147483646 h 135"/>
                <a:gd name="T8" fmla="*/ 2147483646 w 52"/>
                <a:gd name="T9" fmla="*/ 2147483646 h 135"/>
                <a:gd name="T10" fmla="*/ 2147483646 w 52"/>
                <a:gd name="T11" fmla="*/ 2147483646 h 135"/>
                <a:gd name="T12" fmla="*/ 2147483646 w 52"/>
                <a:gd name="T13" fmla="*/ 2147483646 h 135"/>
                <a:gd name="T14" fmla="*/ 2147483646 w 52"/>
                <a:gd name="T15" fmla="*/ 2147483646 h 135"/>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35"/>
                <a:gd name="T26" fmla="*/ 52 w 52"/>
                <a:gd name="T27" fmla="*/ 135 h 1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1027" name="Group 9"/>
          <p:cNvGrpSpPr>
            <a:grpSpLocks/>
          </p:cNvGrpSpPr>
          <p:nvPr/>
        </p:nvGrpSpPr>
        <p:grpSpPr bwMode="auto">
          <a:xfrm>
            <a:off x="26988" y="0"/>
            <a:ext cx="2357437" cy="6853238"/>
            <a:chOff x="6627813" y="195454"/>
            <a:chExt cx="1952625" cy="5678297"/>
          </a:xfrm>
        </p:grpSpPr>
        <p:sp>
          <p:nvSpPr>
            <p:cNvPr id="1034" name="Freeform 27"/>
            <p:cNvSpPr>
              <a:spLocks/>
            </p:cNvSpPr>
            <p:nvPr/>
          </p:nvSpPr>
          <p:spPr bwMode="auto">
            <a:xfrm>
              <a:off x="6627813" y="195454"/>
              <a:ext cx="408933" cy="3646106"/>
            </a:xfrm>
            <a:custGeom>
              <a:avLst/>
              <a:gdLst>
                <a:gd name="T0" fmla="*/ 2147483646 w 103"/>
                <a:gd name="T1" fmla="*/ 2147483646 h 920"/>
                <a:gd name="T2" fmla="*/ 2147483646 w 103"/>
                <a:gd name="T3" fmla="*/ 2147483646 h 920"/>
                <a:gd name="T4" fmla="*/ 2147483646 w 103"/>
                <a:gd name="T5" fmla="*/ 2147483646 h 920"/>
                <a:gd name="T6" fmla="*/ 2147483646 w 103"/>
                <a:gd name="T7" fmla="*/ 2147483646 h 920"/>
                <a:gd name="T8" fmla="*/ 2147483646 w 103"/>
                <a:gd name="T9" fmla="*/ 2147483646 h 920"/>
                <a:gd name="T10" fmla="*/ 2147483646 w 103"/>
                <a:gd name="T11" fmla="*/ 2147483646 h 920"/>
                <a:gd name="T12" fmla="*/ 2147483646 w 103"/>
                <a:gd name="T13" fmla="*/ 2147483646 h 920"/>
                <a:gd name="T14" fmla="*/ 2147483646 w 103"/>
                <a:gd name="T15" fmla="*/ 2147483646 h 920"/>
                <a:gd name="T16" fmla="*/ 2147483646 w 103"/>
                <a:gd name="T17" fmla="*/ 2147483646 h 920"/>
                <a:gd name="T18" fmla="*/ 2147483646 w 103"/>
                <a:gd name="T19" fmla="*/ 2147483646 h 920"/>
                <a:gd name="T20" fmla="*/ 2147483646 w 103"/>
                <a:gd name="T21" fmla="*/ 2147483646 h 920"/>
                <a:gd name="T22" fmla="*/ 2147483646 w 103"/>
                <a:gd name="T23" fmla="*/ 0 h 920"/>
                <a:gd name="T24" fmla="*/ 0 w 103"/>
                <a:gd name="T25" fmla="*/ 0 h 920"/>
                <a:gd name="T26" fmla="*/ 2147483646 w 103"/>
                <a:gd name="T27" fmla="*/ 2147483646 h 920"/>
                <a:gd name="T28" fmla="*/ 2147483646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3"/>
                <a:gd name="T46" fmla="*/ 0 h 920"/>
                <a:gd name="T47" fmla="*/ 103 w 103"/>
                <a:gd name="T48" fmla="*/ 920 h 9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5" name="Freeform 28"/>
            <p:cNvSpPr>
              <a:spLocks/>
            </p:cNvSpPr>
            <p:nvPr/>
          </p:nvSpPr>
          <p:spPr bwMode="auto">
            <a:xfrm>
              <a:off x="7061730" y="3771847"/>
              <a:ext cx="349763" cy="1310073"/>
            </a:xfrm>
            <a:custGeom>
              <a:avLst/>
              <a:gdLst>
                <a:gd name="T0" fmla="*/ 2147483646 w 88"/>
                <a:gd name="T1" fmla="*/ 2147483646 h 330"/>
                <a:gd name="T2" fmla="*/ 2147483646 w 88"/>
                <a:gd name="T3" fmla="*/ 2147483646 h 330"/>
                <a:gd name="T4" fmla="*/ 2147483646 w 88"/>
                <a:gd name="T5" fmla="*/ 2147483646 h 330"/>
                <a:gd name="T6" fmla="*/ 2147483646 w 88"/>
                <a:gd name="T7" fmla="*/ 2147483646 h 330"/>
                <a:gd name="T8" fmla="*/ 2147483646 w 88"/>
                <a:gd name="T9" fmla="*/ 2147483646 h 330"/>
                <a:gd name="T10" fmla="*/ 0 w 88"/>
                <a:gd name="T11" fmla="*/ 0 h 330"/>
                <a:gd name="T12" fmla="*/ 2147483646 w 88"/>
                <a:gd name="T13" fmla="*/ 2147483646 h 330"/>
                <a:gd name="T14" fmla="*/ 2147483646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330"/>
                <a:gd name="T26" fmla="*/ 88 w 88"/>
                <a:gd name="T27" fmla="*/ 330 h 3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6" name="Freeform 29"/>
            <p:cNvSpPr>
              <a:spLocks/>
            </p:cNvSpPr>
            <p:nvPr/>
          </p:nvSpPr>
          <p:spPr bwMode="auto">
            <a:xfrm>
              <a:off x="7439105" y="5052983"/>
              <a:ext cx="357653" cy="820768"/>
            </a:xfrm>
            <a:custGeom>
              <a:avLst/>
              <a:gdLst>
                <a:gd name="T0" fmla="*/ 2147483646 w 90"/>
                <a:gd name="T1" fmla="*/ 2147483646 h 207"/>
                <a:gd name="T2" fmla="*/ 0 w 90"/>
                <a:gd name="T3" fmla="*/ 0 h 207"/>
                <a:gd name="T4" fmla="*/ 2147483646 w 90"/>
                <a:gd name="T5" fmla="*/ 2147483646 h 207"/>
                <a:gd name="T6" fmla="*/ 2147483646 w 90"/>
                <a:gd name="T7" fmla="*/ 2147483646 h 207"/>
                <a:gd name="T8" fmla="*/ 2147483646 w 90"/>
                <a:gd name="T9" fmla="*/ 2147483646 h 207"/>
                <a:gd name="T10" fmla="*/ 2147483646 w 90"/>
                <a:gd name="T11" fmla="*/ 2147483646 h 207"/>
                <a:gd name="T12" fmla="*/ 2147483646 w 90"/>
                <a:gd name="T13" fmla="*/ 2147483646 h 207"/>
                <a:gd name="T14" fmla="*/ 2147483646 w 90"/>
                <a:gd name="T15" fmla="*/ 2147483646 h 207"/>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207"/>
                <a:gd name="T26" fmla="*/ 90 w 90"/>
                <a:gd name="T27" fmla="*/ 207 h 2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7" name="Freeform 30"/>
            <p:cNvSpPr>
              <a:spLocks/>
            </p:cNvSpPr>
            <p:nvPr/>
          </p:nvSpPr>
          <p:spPr bwMode="auto">
            <a:xfrm>
              <a:off x="7036746" y="3811307"/>
              <a:ext cx="457585" cy="1853305"/>
            </a:xfrm>
            <a:custGeom>
              <a:avLst/>
              <a:gdLst>
                <a:gd name="T0" fmla="*/ 2147483646 w 115"/>
                <a:gd name="T1" fmla="*/ 2147483646 h 467"/>
                <a:gd name="T2" fmla="*/ 2147483646 w 115"/>
                <a:gd name="T3" fmla="*/ 2147483646 h 467"/>
                <a:gd name="T4" fmla="*/ 2147483646 w 115"/>
                <a:gd name="T5" fmla="*/ 2147483646 h 467"/>
                <a:gd name="T6" fmla="*/ 2147483646 w 115"/>
                <a:gd name="T7" fmla="*/ 2147483646 h 467"/>
                <a:gd name="T8" fmla="*/ 0 w 115"/>
                <a:gd name="T9" fmla="*/ 0 h 467"/>
                <a:gd name="T10" fmla="*/ 2147483646 w 115"/>
                <a:gd name="T11" fmla="*/ 2147483646 h 467"/>
                <a:gd name="T12" fmla="*/ 2147483646 w 115"/>
                <a:gd name="T13" fmla="*/ 2147483646 h 467"/>
                <a:gd name="T14" fmla="*/ 2147483646 w 115"/>
                <a:gd name="T15" fmla="*/ 2147483646 h 467"/>
                <a:gd name="T16" fmla="*/ 2147483646 w 115"/>
                <a:gd name="T17" fmla="*/ 2147483646 h 467"/>
                <a:gd name="T18" fmla="*/ 2147483646 w 115"/>
                <a:gd name="T19" fmla="*/ 2147483646 h 467"/>
                <a:gd name="T20" fmla="*/ 2147483646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5"/>
                <a:gd name="T34" fmla="*/ 0 h 467"/>
                <a:gd name="T35" fmla="*/ 115 w 115"/>
                <a:gd name="T36" fmla="*/ 467 h 4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8" name="Freeform 31"/>
            <p:cNvSpPr>
              <a:spLocks/>
            </p:cNvSpPr>
            <p:nvPr/>
          </p:nvSpPr>
          <p:spPr bwMode="auto">
            <a:xfrm>
              <a:off x="6993355" y="1263505"/>
              <a:ext cx="144639" cy="2508342"/>
            </a:xfrm>
            <a:custGeom>
              <a:avLst/>
              <a:gdLst>
                <a:gd name="T0" fmla="*/ 2147483646 w 36"/>
                <a:gd name="T1" fmla="*/ 2147483646 h 633"/>
                <a:gd name="T2" fmla="*/ 2147483646 w 36"/>
                <a:gd name="T3" fmla="*/ 2147483646 h 633"/>
                <a:gd name="T4" fmla="*/ 2147483646 w 36"/>
                <a:gd name="T5" fmla="*/ 2147483646 h 633"/>
                <a:gd name="T6" fmla="*/ 2147483646 w 36"/>
                <a:gd name="T7" fmla="*/ 2147483646 h 633"/>
                <a:gd name="T8" fmla="*/ 2147483646 w 36"/>
                <a:gd name="T9" fmla="*/ 2147483646 h 633"/>
                <a:gd name="T10" fmla="*/ 2147483646 w 36"/>
                <a:gd name="T11" fmla="*/ 0 h 633"/>
                <a:gd name="T12" fmla="*/ 2147483646 w 36"/>
                <a:gd name="T13" fmla="*/ 0 h 633"/>
                <a:gd name="T14" fmla="*/ 2147483646 w 36"/>
                <a:gd name="T15" fmla="*/ 2147483646 h 633"/>
                <a:gd name="T16" fmla="*/ 2147483646 w 36"/>
                <a:gd name="T17" fmla="*/ 2147483646 h 633"/>
                <a:gd name="T18" fmla="*/ 2147483646 w 36"/>
                <a:gd name="T19" fmla="*/ 2147483646 h 633"/>
                <a:gd name="T20" fmla="*/ 2147483646 w 36"/>
                <a:gd name="T21" fmla="*/ 2147483646 h 633"/>
                <a:gd name="T22" fmla="*/ 2147483646 w 36"/>
                <a:gd name="T23" fmla="*/ 2147483646 h 633"/>
                <a:gd name="T24" fmla="*/ 2147483646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633"/>
                <a:gd name="T41" fmla="*/ 36 w 36"/>
                <a:gd name="T42" fmla="*/ 633 h 6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9" name="Freeform 32"/>
            <p:cNvSpPr>
              <a:spLocks/>
            </p:cNvSpPr>
            <p:nvPr/>
          </p:nvSpPr>
          <p:spPr bwMode="auto">
            <a:xfrm>
              <a:off x="7525889" y="5640936"/>
              <a:ext cx="111767" cy="232815"/>
            </a:xfrm>
            <a:custGeom>
              <a:avLst/>
              <a:gdLst>
                <a:gd name="T0" fmla="*/ 2147483646 w 28"/>
                <a:gd name="T1" fmla="*/ 2147483646 h 59"/>
                <a:gd name="T2" fmla="*/ 2147483646 w 28"/>
                <a:gd name="T3" fmla="*/ 2147483646 h 59"/>
                <a:gd name="T4" fmla="*/ 0 w 28"/>
                <a:gd name="T5" fmla="*/ 0 h 59"/>
                <a:gd name="T6" fmla="*/ 2147483646 w 28"/>
                <a:gd name="T7" fmla="*/ 2147483646 h 59"/>
                <a:gd name="T8" fmla="*/ 0 60000 65536"/>
                <a:gd name="T9" fmla="*/ 0 60000 65536"/>
                <a:gd name="T10" fmla="*/ 0 60000 65536"/>
                <a:gd name="T11" fmla="*/ 0 60000 65536"/>
                <a:gd name="T12" fmla="*/ 0 w 28"/>
                <a:gd name="T13" fmla="*/ 0 h 59"/>
                <a:gd name="T14" fmla="*/ 28 w 28"/>
                <a:gd name="T15" fmla="*/ 59 h 59"/>
              </a:gdLst>
              <a:ahLst/>
              <a:cxnLst>
                <a:cxn ang="T8">
                  <a:pos x="T0" y="T1"/>
                </a:cxn>
                <a:cxn ang="T9">
                  <a:pos x="T2" y="T3"/>
                </a:cxn>
                <a:cxn ang="T10">
                  <a:pos x="T4" y="T5"/>
                </a:cxn>
                <a:cxn ang="T11">
                  <a:pos x="T6" y="T7"/>
                </a:cxn>
              </a:cxnLst>
              <a:rect l="T12" t="T13" r="T14" b="T15"/>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0" name="Freeform 33"/>
            <p:cNvSpPr>
              <a:spLocks/>
            </p:cNvSpPr>
            <p:nvPr/>
          </p:nvSpPr>
          <p:spPr bwMode="auto">
            <a:xfrm>
              <a:off x="7020967" y="3598223"/>
              <a:ext cx="68375" cy="424852"/>
            </a:xfrm>
            <a:custGeom>
              <a:avLst/>
              <a:gdLst>
                <a:gd name="T0" fmla="*/ 2147483646 w 17"/>
                <a:gd name="T1" fmla="*/ 2147483646 h 107"/>
                <a:gd name="T2" fmla="*/ 2147483646 w 17"/>
                <a:gd name="T3" fmla="*/ 2147483646 h 107"/>
                <a:gd name="T4" fmla="*/ 2147483646 w 17"/>
                <a:gd name="T5" fmla="*/ 2147483646 h 107"/>
                <a:gd name="T6" fmla="*/ 2147483646 w 17"/>
                <a:gd name="T7" fmla="*/ 2147483646 h 107"/>
                <a:gd name="T8" fmla="*/ 0 w 17"/>
                <a:gd name="T9" fmla="*/ 0 h 107"/>
                <a:gd name="T10" fmla="*/ 0 w 17"/>
                <a:gd name="T11" fmla="*/ 2147483646 h 107"/>
                <a:gd name="T12" fmla="*/ 2147483646 w 17"/>
                <a:gd name="T13" fmla="*/ 2147483646 h 107"/>
                <a:gd name="T14" fmla="*/ 0 60000 65536"/>
                <a:gd name="T15" fmla="*/ 0 60000 65536"/>
                <a:gd name="T16" fmla="*/ 0 60000 65536"/>
                <a:gd name="T17" fmla="*/ 0 60000 65536"/>
                <a:gd name="T18" fmla="*/ 0 60000 65536"/>
                <a:gd name="T19" fmla="*/ 0 60000 65536"/>
                <a:gd name="T20" fmla="*/ 0 60000 65536"/>
                <a:gd name="T21" fmla="*/ 0 w 17"/>
                <a:gd name="T22" fmla="*/ 0 h 107"/>
                <a:gd name="T23" fmla="*/ 17 w 17"/>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1" name="Freeform 34"/>
            <p:cNvSpPr>
              <a:spLocks/>
            </p:cNvSpPr>
            <p:nvPr/>
          </p:nvSpPr>
          <p:spPr bwMode="auto">
            <a:xfrm>
              <a:off x="7411493" y="2802446"/>
              <a:ext cx="1168945" cy="2250537"/>
            </a:xfrm>
            <a:custGeom>
              <a:avLst/>
              <a:gdLst>
                <a:gd name="T0" fmla="*/ 2147483646 w 294"/>
                <a:gd name="T1" fmla="*/ 2147483646 h 568"/>
                <a:gd name="T2" fmla="*/ 2147483646 w 294"/>
                <a:gd name="T3" fmla="*/ 2147483646 h 568"/>
                <a:gd name="T4" fmla="*/ 2147483646 w 294"/>
                <a:gd name="T5" fmla="*/ 2147483646 h 568"/>
                <a:gd name="T6" fmla="*/ 2147483646 w 294"/>
                <a:gd name="T7" fmla="*/ 2147483646 h 568"/>
                <a:gd name="T8" fmla="*/ 2147483646 w 294"/>
                <a:gd name="T9" fmla="*/ 2147483646 h 568"/>
                <a:gd name="T10" fmla="*/ 2147483646 w 294"/>
                <a:gd name="T11" fmla="*/ 2147483646 h 568"/>
                <a:gd name="T12" fmla="*/ 2147483646 w 294"/>
                <a:gd name="T13" fmla="*/ 0 h 568"/>
                <a:gd name="T14" fmla="*/ 2147483646 w 294"/>
                <a:gd name="T15" fmla="*/ 0 h 568"/>
                <a:gd name="T16" fmla="*/ 2147483646 w 294"/>
                <a:gd name="T17" fmla="*/ 2147483646 h 568"/>
                <a:gd name="T18" fmla="*/ 2147483646 w 294"/>
                <a:gd name="T19" fmla="*/ 2147483646 h 568"/>
                <a:gd name="T20" fmla="*/ 2147483646 w 294"/>
                <a:gd name="T21" fmla="*/ 2147483646 h 568"/>
                <a:gd name="T22" fmla="*/ 2147483646 w 294"/>
                <a:gd name="T23" fmla="*/ 2147483646 h 568"/>
                <a:gd name="T24" fmla="*/ 2147483646 w 294"/>
                <a:gd name="T25" fmla="*/ 2147483646 h 568"/>
                <a:gd name="T26" fmla="*/ 0 w 294"/>
                <a:gd name="T27" fmla="*/ 2147483646 h 568"/>
                <a:gd name="T28" fmla="*/ 2147483646 w 294"/>
                <a:gd name="T29" fmla="*/ 2147483646 h 568"/>
                <a:gd name="T30" fmla="*/ 2147483646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4"/>
                <a:gd name="T49" fmla="*/ 0 h 568"/>
                <a:gd name="T50" fmla="*/ 294 w 294"/>
                <a:gd name="T51" fmla="*/ 568 h 5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2" name="Freeform 35"/>
            <p:cNvSpPr>
              <a:spLocks/>
            </p:cNvSpPr>
            <p:nvPr/>
          </p:nvSpPr>
          <p:spPr bwMode="auto">
            <a:xfrm>
              <a:off x="7494331" y="5664612"/>
              <a:ext cx="99932" cy="209139"/>
            </a:xfrm>
            <a:custGeom>
              <a:avLst/>
              <a:gdLst>
                <a:gd name="T0" fmla="*/ 0 w 25"/>
                <a:gd name="T1" fmla="*/ 0 h 53"/>
                <a:gd name="T2" fmla="*/ 2147483646 w 25"/>
                <a:gd name="T3" fmla="*/ 2147483646 h 53"/>
                <a:gd name="T4" fmla="*/ 2147483646 w 25"/>
                <a:gd name="T5" fmla="*/ 2147483646 h 53"/>
                <a:gd name="T6" fmla="*/ 0 w 25"/>
                <a:gd name="T7" fmla="*/ 0 h 53"/>
                <a:gd name="T8" fmla="*/ 0 60000 65536"/>
                <a:gd name="T9" fmla="*/ 0 60000 65536"/>
                <a:gd name="T10" fmla="*/ 0 60000 65536"/>
                <a:gd name="T11" fmla="*/ 0 60000 65536"/>
                <a:gd name="T12" fmla="*/ 0 w 25"/>
                <a:gd name="T13" fmla="*/ 0 h 53"/>
                <a:gd name="T14" fmla="*/ 25 w 25"/>
                <a:gd name="T15" fmla="*/ 53 h 53"/>
              </a:gdLst>
              <a:ahLst/>
              <a:cxnLst>
                <a:cxn ang="T8">
                  <a:pos x="T0" y="T1"/>
                </a:cxn>
                <a:cxn ang="T9">
                  <a:pos x="T2" y="T3"/>
                </a:cxn>
                <a:cxn ang="T10">
                  <a:pos x="T4" y="T5"/>
                </a:cxn>
                <a:cxn ang="T11">
                  <a:pos x="T6" y="T7"/>
                </a:cxn>
              </a:cxnLst>
              <a:rect l="T12" t="T13" r="T14" b="T15"/>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3" name="Freeform 36"/>
            <p:cNvSpPr>
              <a:spLocks/>
            </p:cNvSpPr>
            <p:nvPr/>
          </p:nvSpPr>
          <p:spPr bwMode="auto">
            <a:xfrm>
              <a:off x="7411493" y="5081920"/>
              <a:ext cx="114396" cy="559017"/>
            </a:xfrm>
            <a:custGeom>
              <a:avLst/>
              <a:gdLst>
                <a:gd name="T0" fmla="*/ 0 w 29"/>
                <a:gd name="T1" fmla="*/ 0 h 141"/>
                <a:gd name="T2" fmla="*/ 2147483646 w 29"/>
                <a:gd name="T3" fmla="*/ 2147483646 h 141"/>
                <a:gd name="T4" fmla="*/ 2147483646 w 29"/>
                <a:gd name="T5" fmla="*/ 2147483646 h 141"/>
                <a:gd name="T6" fmla="*/ 2147483646 w 29"/>
                <a:gd name="T7" fmla="*/ 2147483646 h 141"/>
                <a:gd name="T8" fmla="*/ 2147483646 w 29"/>
                <a:gd name="T9" fmla="*/ 2147483646 h 141"/>
                <a:gd name="T10" fmla="*/ 2147483646 w 29"/>
                <a:gd name="T11" fmla="*/ 2147483646 h 141"/>
                <a:gd name="T12" fmla="*/ 2147483646 w 29"/>
                <a:gd name="T13" fmla="*/ 2147483646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141"/>
                <a:gd name="T26" fmla="*/ 29 w 2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4" name="Freeform 37"/>
            <p:cNvSpPr>
              <a:spLocks/>
            </p:cNvSpPr>
            <p:nvPr/>
          </p:nvSpPr>
          <p:spPr bwMode="auto">
            <a:xfrm>
              <a:off x="7411493" y="4978008"/>
              <a:ext cx="32872" cy="189408"/>
            </a:xfrm>
            <a:custGeom>
              <a:avLst/>
              <a:gdLst>
                <a:gd name="T0" fmla="*/ 0 w 8"/>
                <a:gd name="T1" fmla="*/ 2147483646 h 48"/>
                <a:gd name="T2" fmla="*/ 2147483646 w 8"/>
                <a:gd name="T3" fmla="*/ 2147483646 h 48"/>
                <a:gd name="T4" fmla="*/ 2147483646 w 8"/>
                <a:gd name="T5" fmla="*/ 2147483646 h 48"/>
                <a:gd name="T6" fmla="*/ 2147483646 w 8"/>
                <a:gd name="T7" fmla="*/ 2147483646 h 48"/>
                <a:gd name="T8" fmla="*/ 0 w 8"/>
                <a:gd name="T9" fmla="*/ 0 h 48"/>
                <a:gd name="T10" fmla="*/ 0 w 8"/>
                <a:gd name="T11" fmla="*/ 2147483646 h 48"/>
                <a:gd name="T12" fmla="*/ 0 w 8"/>
                <a:gd name="T13" fmla="*/ 2147483646 h 48"/>
                <a:gd name="T14" fmla="*/ 0 60000 65536"/>
                <a:gd name="T15" fmla="*/ 0 60000 65536"/>
                <a:gd name="T16" fmla="*/ 0 60000 65536"/>
                <a:gd name="T17" fmla="*/ 0 60000 65536"/>
                <a:gd name="T18" fmla="*/ 0 60000 65536"/>
                <a:gd name="T19" fmla="*/ 0 60000 65536"/>
                <a:gd name="T20" fmla="*/ 0 60000 65536"/>
                <a:gd name="T21" fmla="*/ 0 w 8"/>
                <a:gd name="T22" fmla="*/ 0 h 48"/>
                <a:gd name="T23" fmla="*/ 8 w 8"/>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5" name="Freeform 38"/>
            <p:cNvSpPr>
              <a:spLocks/>
            </p:cNvSpPr>
            <p:nvPr/>
          </p:nvSpPr>
          <p:spPr bwMode="auto">
            <a:xfrm>
              <a:off x="7439105" y="5434429"/>
              <a:ext cx="174882" cy="439322"/>
            </a:xfrm>
            <a:custGeom>
              <a:avLst/>
              <a:gdLst>
                <a:gd name="T0" fmla="*/ 2147483646 w 44"/>
                <a:gd name="T1" fmla="*/ 2147483646 h 111"/>
                <a:gd name="T2" fmla="*/ 0 w 44"/>
                <a:gd name="T3" fmla="*/ 0 h 111"/>
                <a:gd name="T4" fmla="*/ 2147483646 w 44"/>
                <a:gd name="T5" fmla="*/ 2147483646 h 111"/>
                <a:gd name="T6" fmla="*/ 2147483646 w 44"/>
                <a:gd name="T7" fmla="*/ 2147483646 h 111"/>
                <a:gd name="T8" fmla="*/ 2147483646 w 44"/>
                <a:gd name="T9" fmla="*/ 2147483646 h 111"/>
                <a:gd name="T10" fmla="*/ 2147483646 w 44"/>
                <a:gd name="T11" fmla="*/ 2147483646 h 111"/>
                <a:gd name="T12" fmla="*/ 2147483646 w 44"/>
                <a:gd name="T13" fmla="*/ 2147483646 h 111"/>
                <a:gd name="T14" fmla="*/ 2147483646 w 44"/>
                <a:gd name="T15" fmla="*/ 2147483646 h 111"/>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111"/>
                <a:gd name="T26" fmla="*/ 44 w 44"/>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7" name="Rectangle 6">
            <a:extLst>
              <a:ext uri="{FF2B5EF4-FFF2-40B4-BE49-F238E27FC236}">
                <a16:creationId xmlns:a16="http://schemas.microsoft.com/office/drawing/2014/main" id="{94AD823D-6DB5-45F8-8722-3816A84D3E54}"/>
              </a:ext>
            </a:extLst>
          </p:cNvPr>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endParaRPr lang="en-US" altLang="zh-TW"/>
          </a:p>
        </p:txBody>
      </p:sp>
      <p:sp>
        <p:nvSpPr>
          <p:cNvPr id="1030" name="Text Placeholder 2"/>
          <p:cNvSpPr>
            <a:spLocks noGrp="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a:extLst>
              <a:ext uri="{FF2B5EF4-FFF2-40B4-BE49-F238E27FC236}">
                <a16:creationId xmlns:a16="http://schemas.microsoft.com/office/drawing/2014/main" id="{57452E4D-620F-477D-82C6-0FCD9D093014}"/>
              </a:ext>
            </a:extLst>
          </p:cNvPr>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eaLnBrk="1" fontAlgn="auto" hangingPunct="1">
              <a:spcBef>
                <a:spcPts val="0"/>
              </a:spcBef>
              <a:spcAft>
                <a:spcPts val="0"/>
              </a:spcAft>
              <a:defRPr kumimoji="0" sz="900">
                <a:solidFill>
                  <a:schemeClr val="tx1">
                    <a:tint val="75000"/>
                  </a:schemeClr>
                </a:solidFill>
                <a:latin typeface="+mn-lt"/>
                <a:ea typeface="+mn-ea"/>
                <a:cs typeface="+mn-cs"/>
              </a:defRPr>
            </a:lvl1pPr>
          </a:lstStyle>
          <a:p>
            <a:pPr>
              <a:defRPr/>
            </a:pPr>
            <a:fld id="{88B4E757-32EF-4CD0-A382-07ED8D8BAA08}" type="datetime1">
              <a:rPr lang="zh-TW" altLang="en-US"/>
              <a:pPr>
                <a:defRPr/>
              </a:pPr>
              <a:t>2023/12/6</a:t>
            </a:fld>
            <a:endParaRPr lang="zh-TW" altLang="en-US"/>
          </a:p>
        </p:txBody>
      </p:sp>
      <p:sp>
        <p:nvSpPr>
          <p:cNvPr id="5" name="Footer Placeholder 4">
            <a:extLst>
              <a:ext uri="{FF2B5EF4-FFF2-40B4-BE49-F238E27FC236}">
                <a16:creationId xmlns:a16="http://schemas.microsoft.com/office/drawing/2014/main" id="{DA156467-0B7B-4A71-B15D-F53252538979}"/>
              </a:ext>
            </a:extLst>
          </p:cNvPr>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900">
                <a:solidFill>
                  <a:schemeClr val="tx1">
                    <a:tint val="75000"/>
                  </a:schemeClr>
                </a:solidFill>
                <a:latin typeface="+mn-lt"/>
                <a:ea typeface="+mn-ea"/>
                <a:cs typeface="+mn-cs"/>
              </a:defRPr>
            </a:lvl1pPr>
          </a:lstStyle>
          <a:p>
            <a:pPr>
              <a:defRPr/>
            </a:pPr>
            <a:endParaRPr lang="zh-TW" altLang="en-US"/>
          </a:p>
        </p:txBody>
      </p:sp>
      <p:sp>
        <p:nvSpPr>
          <p:cNvPr id="6" name="Slide Number Placeholder 5">
            <a:extLst>
              <a:ext uri="{FF2B5EF4-FFF2-40B4-BE49-F238E27FC236}">
                <a16:creationId xmlns:a16="http://schemas.microsoft.com/office/drawing/2014/main" id="{A8C59A2B-510A-4F19-B7E5-858293711801}"/>
              </a:ext>
            </a:extLst>
          </p:cNvPr>
          <p:cNvSpPr>
            <a:spLocks noGrp="1"/>
          </p:cNvSpPr>
          <p:nvPr>
            <p:ph type="sldNum" sz="quarter" idx="4"/>
          </p:nvPr>
        </p:nvSpPr>
        <p:spPr>
          <a:xfrm>
            <a:off x="531813" y="787400"/>
            <a:ext cx="7794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2000">
                <a:solidFill>
                  <a:srgbClr val="FEFFFF"/>
                </a:solidFill>
                <a:latin typeface="Century Gothic" panose="020B0502020202020204" pitchFamily="34" charset="0"/>
              </a:defRPr>
            </a:lvl1pPr>
          </a:lstStyle>
          <a:p>
            <a:pPr>
              <a:defRPr/>
            </a:pPr>
            <a:fld id="{3898AB13-A835-43E8-B62C-A6B4A7E894DD}"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8871" r:id="rId1"/>
    <p:sldLayoutId id="2147488872" r:id="rId2"/>
    <p:sldLayoutId id="2147488873" r:id="rId3"/>
    <p:sldLayoutId id="2147488874" r:id="rId4"/>
    <p:sldLayoutId id="2147488875" r:id="rId5"/>
    <p:sldLayoutId id="2147488876" r:id="rId6"/>
    <p:sldLayoutId id="2147488877" r:id="rId7"/>
    <p:sldLayoutId id="2147488878" r:id="rId8"/>
    <p:sldLayoutId id="2147488879" r:id="rId9"/>
    <p:sldLayoutId id="2147488880" r:id="rId10"/>
    <p:sldLayoutId id="2147488881" r:id="rId11"/>
    <p:sldLayoutId id="2147488882" r:id="rId12"/>
    <p:sldLayoutId id="2147488883" r:id="rId13"/>
    <p:sldLayoutId id="2147488884" r:id="rId14"/>
    <p:sldLayoutId id="2147488885" r:id="rId15"/>
    <p:sldLayoutId id="2147488886" r:id="rId16"/>
  </p:sldLayoutIdLst>
  <p:hf hdr="0" ftr="0" dt="0"/>
  <p:txStyles>
    <p:titleStyle>
      <a:lvl1pPr algn="l" defTabSz="457200" rtl="0" eaLnBrk="0" fontAlgn="base" hangingPunct="0">
        <a:spcBef>
          <a:spcPct val="0"/>
        </a:spcBef>
        <a:spcAft>
          <a:spcPct val="0"/>
        </a:spcAft>
        <a:defRPr sz="3600" kern="1200">
          <a:solidFill>
            <a:srgbClr val="262626"/>
          </a:solidFill>
          <a:latin typeface="+mj-lt"/>
          <a:ea typeface="+mj-ea"/>
          <a:cs typeface="微軟正黑體"/>
        </a:defRPr>
      </a:lvl1pPr>
      <a:lvl2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2pPr>
      <a:lvl3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3pPr>
      <a:lvl4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4pPr>
      <a:lvl5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微軟正黑體"/>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微軟正黑體"/>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微軟正黑體"/>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2050" name="Group 22"/>
          <p:cNvGrpSpPr>
            <a:grpSpLocks/>
          </p:cNvGrpSpPr>
          <p:nvPr/>
        </p:nvGrpSpPr>
        <p:grpSpPr bwMode="auto">
          <a:xfrm>
            <a:off x="0" y="228600"/>
            <a:ext cx="2851150" cy="6638925"/>
            <a:chOff x="2487613" y="285750"/>
            <a:chExt cx="2428875" cy="5654676"/>
          </a:xfrm>
        </p:grpSpPr>
        <p:sp>
          <p:nvSpPr>
            <p:cNvPr id="1046" name="Freeform 11">
              <a:extLst>
                <a:ext uri="{FF2B5EF4-FFF2-40B4-BE49-F238E27FC236}">
                  <a16:creationId xmlns:a16="http://schemas.microsoft.com/office/drawing/2014/main" id="{DBD17385-EA2F-4FA9-90AE-9E13BB0406F4}"/>
                </a:ext>
              </a:extLst>
            </p:cNvPr>
            <p:cNvSpPr>
              <a:spLocks/>
            </p:cNvSpPr>
            <p:nvPr/>
          </p:nvSpPr>
          <p:spPr bwMode="auto">
            <a:xfrm>
              <a:off x="2487613" y="2284222"/>
              <a:ext cx="85200" cy="534098"/>
            </a:xfrm>
            <a:custGeom>
              <a:avLst/>
              <a:gdLst>
                <a:gd name="T0" fmla="*/ 0 w 22"/>
                <a:gd name="T1" fmla="*/ 0 h 136"/>
                <a:gd name="T2" fmla="*/ 22 w 22"/>
                <a:gd name="T3" fmla="*/ 136 h 136"/>
              </a:gdLst>
              <a:ahLst/>
              <a:cxnLst>
                <a:cxn ang="0">
                  <a:pos x="22" y="136"/>
                </a:cxn>
                <a:cxn ang="0">
                  <a:pos x="17" y="80"/>
                </a:cxn>
                <a:cxn ang="0">
                  <a:pos x="0" y="0"/>
                </a:cxn>
                <a:cxn ang="0">
                  <a:pos x="0" y="35"/>
                </a:cxn>
                <a:cxn ang="0">
                  <a:pos x="20" y="124"/>
                </a:cxn>
                <a:cxn ang="0">
                  <a:pos x="22" y="136"/>
                </a:cxn>
              </a:cxnLst>
              <a:rect l="T0" t="T1" r="T2" b="T3"/>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7" name="Freeform 12">
              <a:extLst>
                <a:ext uri="{FF2B5EF4-FFF2-40B4-BE49-F238E27FC236}">
                  <a16:creationId xmlns:a16="http://schemas.microsoft.com/office/drawing/2014/main" id="{B8CABF8F-C756-4C52-982F-BE3A213EACE4}"/>
                </a:ext>
              </a:extLst>
            </p:cNvPr>
            <p:cNvSpPr>
              <a:spLocks/>
            </p:cNvSpPr>
            <p:nvPr/>
          </p:nvSpPr>
          <p:spPr bwMode="auto">
            <a:xfrm>
              <a:off x="2597156" y="2779108"/>
              <a:ext cx="550418" cy="1978191"/>
            </a:xfrm>
            <a:custGeom>
              <a:avLst/>
              <a:gdLst>
                <a:gd name="T0" fmla="*/ 0 w 140"/>
                <a:gd name="T1" fmla="*/ 0 h 504"/>
                <a:gd name="T2" fmla="*/ 140 w 140"/>
                <a:gd name="T3" fmla="*/ 504 h 504"/>
              </a:gdLst>
              <a:ahLst/>
              <a:cxnLst>
                <a:cxn ang="0">
                  <a:pos x="86" y="350"/>
                </a:cxn>
                <a:cxn ang="0">
                  <a:pos x="139" y="504"/>
                </a:cxn>
                <a:cxn ang="0">
                  <a:pos x="140" y="478"/>
                </a:cxn>
                <a:cxn ang="0">
                  <a:pos x="95" y="347"/>
                </a:cxn>
                <a:cxn ang="0">
                  <a:pos x="0" y="0"/>
                </a:cxn>
                <a:cxn ang="0">
                  <a:pos x="6" y="61"/>
                </a:cxn>
                <a:cxn ang="0">
                  <a:pos x="86" y="350"/>
                </a:cxn>
              </a:cxnLst>
              <a:rect l="T0" t="T1" r="T2" b="T3"/>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8" name="Freeform 13">
              <a:extLst>
                <a:ext uri="{FF2B5EF4-FFF2-40B4-BE49-F238E27FC236}">
                  <a16:creationId xmlns:a16="http://schemas.microsoft.com/office/drawing/2014/main" id="{C06BFBAB-ACE9-46DC-9153-97CF8FE14C8E}"/>
                </a:ext>
              </a:extLst>
            </p:cNvPr>
            <p:cNvSpPr>
              <a:spLocks/>
            </p:cNvSpPr>
            <p:nvPr/>
          </p:nvSpPr>
          <p:spPr bwMode="auto">
            <a:xfrm>
              <a:off x="3174622" y="4730255"/>
              <a:ext cx="519314" cy="1210171"/>
            </a:xfrm>
            <a:custGeom>
              <a:avLst/>
              <a:gdLst>
                <a:gd name="T0" fmla="*/ 0 w 132"/>
                <a:gd name="T1" fmla="*/ 0 h 308"/>
                <a:gd name="T2" fmla="*/ 132 w 132"/>
                <a:gd name="T3" fmla="*/ 308 h 308"/>
              </a:gdLst>
              <a:ahLst/>
              <a:cxnLst>
                <a:cxn ang="0">
                  <a:pos x="8" y="22"/>
                </a:cxn>
                <a:cxn ang="0">
                  <a:pos x="0" y="0"/>
                </a:cxn>
                <a:cxn ang="0">
                  <a:pos x="0" y="29"/>
                </a:cxn>
                <a:cxn ang="0">
                  <a:pos x="68" y="194"/>
                </a:cxn>
                <a:cxn ang="0">
                  <a:pos x="123" y="308"/>
                </a:cxn>
                <a:cxn ang="0">
                  <a:pos x="132" y="308"/>
                </a:cxn>
                <a:cxn ang="0">
                  <a:pos x="77" y="190"/>
                </a:cxn>
                <a:cxn ang="0">
                  <a:pos x="8" y="22"/>
                </a:cxn>
              </a:cxnLst>
              <a:rect l="T0" t="T1" r="T2" b="T3"/>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9" name="Freeform 14">
              <a:extLst>
                <a:ext uri="{FF2B5EF4-FFF2-40B4-BE49-F238E27FC236}">
                  <a16:creationId xmlns:a16="http://schemas.microsoft.com/office/drawing/2014/main" id="{73417FC6-96FF-424A-9D22-D098B448CD4F}"/>
                </a:ext>
              </a:extLst>
            </p:cNvPr>
            <p:cNvSpPr>
              <a:spLocks/>
            </p:cNvSpPr>
            <p:nvPr/>
          </p:nvSpPr>
          <p:spPr bwMode="auto">
            <a:xfrm>
              <a:off x="3305804" y="5630785"/>
              <a:ext cx="146057" cy="309641"/>
            </a:xfrm>
            <a:custGeom>
              <a:avLst/>
              <a:gdLst>
                <a:gd name="T0" fmla="*/ 0 w 37"/>
                <a:gd name="T1" fmla="*/ 0 h 79"/>
                <a:gd name="T2" fmla="*/ 37 w 37"/>
                <a:gd name="T3" fmla="*/ 79 h 79"/>
              </a:gdLst>
              <a:ahLst/>
              <a:cxnLst>
                <a:cxn ang="0">
                  <a:pos x="28" y="79"/>
                </a:cxn>
                <a:cxn ang="0">
                  <a:pos x="37" y="79"/>
                </a:cxn>
                <a:cxn ang="0">
                  <a:pos x="0" y="0"/>
                </a:cxn>
                <a:cxn ang="0">
                  <a:pos x="28" y="79"/>
                </a:cxn>
              </a:cxnLst>
              <a:rect l="T0" t="T1" r="T2" b="T3"/>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0" name="Freeform 15">
              <a:extLst>
                <a:ext uri="{FF2B5EF4-FFF2-40B4-BE49-F238E27FC236}">
                  <a16:creationId xmlns:a16="http://schemas.microsoft.com/office/drawing/2014/main" id="{C6A7A68D-2F30-4894-B0D0-76B18585BEE0}"/>
                </a:ext>
              </a:extLst>
            </p:cNvPr>
            <p:cNvSpPr>
              <a:spLocks/>
            </p:cNvSpPr>
            <p:nvPr/>
          </p:nvSpPr>
          <p:spPr bwMode="auto">
            <a:xfrm>
              <a:off x="2572813" y="2818321"/>
              <a:ext cx="700533" cy="2834099"/>
            </a:xfrm>
            <a:custGeom>
              <a:avLst/>
              <a:gdLst>
                <a:gd name="T0" fmla="*/ 0 w 178"/>
                <a:gd name="T1" fmla="*/ 0 h 722"/>
                <a:gd name="T2" fmla="*/ 178 w 178"/>
                <a:gd name="T3" fmla="*/ 722 h 722"/>
              </a:gdLst>
              <a:ahLst/>
              <a:cxnLst>
                <a:cxn ang="0">
                  <a:pos x="162" y="660"/>
                </a:cxn>
                <a:cxn ang="0">
                  <a:pos x="116" y="534"/>
                </a:cxn>
                <a:cxn ang="0">
                  <a:pos x="40" y="236"/>
                </a:cxn>
                <a:cxn ang="0">
                  <a:pos x="12" y="51"/>
                </a:cxn>
                <a:cxn ang="0">
                  <a:pos x="0" y="0"/>
                </a:cxn>
                <a:cxn ang="0">
                  <a:pos x="33" y="237"/>
                </a:cxn>
                <a:cxn ang="0">
                  <a:pos x="107" y="537"/>
                </a:cxn>
                <a:cxn ang="0">
                  <a:pos x="160" y="681"/>
                </a:cxn>
                <a:cxn ang="0">
                  <a:pos x="178" y="722"/>
                </a:cxn>
                <a:cxn ang="0">
                  <a:pos x="174" y="708"/>
                </a:cxn>
                <a:cxn ang="0">
                  <a:pos x="162" y="660"/>
                </a:cxn>
              </a:cxnLst>
              <a:rect l="T0" t="T1" r="T2" b="T3"/>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1" name="Freeform 16">
              <a:extLst>
                <a:ext uri="{FF2B5EF4-FFF2-40B4-BE49-F238E27FC236}">
                  <a16:creationId xmlns:a16="http://schemas.microsoft.com/office/drawing/2014/main" id="{77F03E58-7E09-4616-B2DB-EE5F7615998C}"/>
                </a:ext>
              </a:extLst>
            </p:cNvPr>
            <p:cNvSpPr>
              <a:spLocks/>
            </p:cNvSpPr>
            <p:nvPr/>
          </p:nvSpPr>
          <p:spPr bwMode="auto">
            <a:xfrm>
              <a:off x="2506546" y="285750"/>
              <a:ext cx="90610" cy="2493358"/>
            </a:xfrm>
            <a:custGeom>
              <a:avLst/>
              <a:gdLst>
                <a:gd name="T0" fmla="*/ 0 w 23"/>
                <a:gd name="T1" fmla="*/ 0 h 635"/>
                <a:gd name="T2" fmla="*/ 23 w 23"/>
                <a:gd name="T3" fmla="*/ 635 h 635"/>
              </a:gdLst>
              <a:ahLst/>
              <a:cxnLst>
                <a:cxn ang="0">
                  <a:pos x="11" y="577"/>
                </a:cxn>
                <a:cxn ang="0">
                  <a:pos x="12" y="589"/>
                </a:cxn>
                <a:cxn ang="0">
                  <a:pos x="22" y="632"/>
                </a:cxn>
                <a:cxn ang="0">
                  <a:pos x="23" y="635"/>
                </a:cxn>
                <a:cxn ang="0">
                  <a:pos x="17" y="576"/>
                </a:cxn>
                <a:cxn ang="0">
                  <a:pos x="5" y="269"/>
                </a:cxn>
                <a:cxn ang="0">
                  <a:pos x="15" y="0"/>
                </a:cxn>
                <a:cxn ang="0">
                  <a:pos x="12" y="0"/>
                </a:cxn>
                <a:cxn ang="0">
                  <a:pos x="1" y="269"/>
                </a:cxn>
                <a:cxn ang="0">
                  <a:pos x="11" y="577"/>
                </a:cxn>
              </a:cxnLst>
              <a:rect l="T0" t="T1" r="T2" b="T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2" name="Freeform 17">
              <a:extLst>
                <a:ext uri="{FF2B5EF4-FFF2-40B4-BE49-F238E27FC236}">
                  <a16:creationId xmlns:a16="http://schemas.microsoft.com/office/drawing/2014/main" id="{8E4F1033-3807-4C18-A00C-5225375B5FF8}"/>
                </a:ext>
              </a:extLst>
            </p:cNvPr>
            <p:cNvSpPr>
              <a:spLocks/>
            </p:cNvSpPr>
            <p:nvPr/>
          </p:nvSpPr>
          <p:spPr bwMode="auto">
            <a:xfrm>
              <a:off x="2553880" y="2599273"/>
              <a:ext cx="67619" cy="420517"/>
            </a:xfrm>
            <a:custGeom>
              <a:avLst/>
              <a:gdLst>
                <a:gd name="T0" fmla="*/ 0 w 17"/>
                <a:gd name="T1" fmla="*/ 0 h 107"/>
                <a:gd name="T2" fmla="*/ 17 w 17"/>
                <a:gd name="T3" fmla="*/ 107 h 107"/>
              </a:gdLst>
              <a:ahLst/>
              <a:cxnLst>
                <a:cxn ang="0">
                  <a:pos x="0" y="0"/>
                </a:cxn>
                <a:cxn ang="0">
                  <a:pos x="5" y="56"/>
                </a:cxn>
                <a:cxn ang="0">
                  <a:pos x="17" y="107"/>
                </a:cxn>
                <a:cxn ang="0">
                  <a:pos x="11" y="46"/>
                </a:cxn>
                <a:cxn ang="0">
                  <a:pos x="10" y="43"/>
                </a:cxn>
                <a:cxn ang="0">
                  <a:pos x="0" y="0"/>
                </a:cxn>
              </a:cxnLst>
              <a:rect l="T0" t="T1" r="T2" b="T3"/>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3" name="Freeform 18">
              <a:extLst>
                <a:ext uri="{FF2B5EF4-FFF2-40B4-BE49-F238E27FC236}">
                  <a16:creationId xmlns:a16="http://schemas.microsoft.com/office/drawing/2014/main" id="{5F463049-37A7-4441-982D-FA360DA87B19}"/>
                </a:ext>
              </a:extLst>
            </p:cNvPr>
            <p:cNvSpPr>
              <a:spLocks/>
            </p:cNvSpPr>
            <p:nvPr/>
          </p:nvSpPr>
          <p:spPr bwMode="auto">
            <a:xfrm>
              <a:off x="3143518" y="4757298"/>
              <a:ext cx="162286" cy="873487"/>
            </a:xfrm>
            <a:custGeom>
              <a:avLst/>
              <a:gdLst>
                <a:gd name="T0" fmla="*/ 0 w 41"/>
                <a:gd name="T1" fmla="*/ 0 h 222"/>
                <a:gd name="T2" fmla="*/ 41 w 41"/>
                <a:gd name="T3" fmla="*/ 222 h 222"/>
              </a:gdLst>
              <a:ahLst/>
              <a:cxnLst>
                <a:cxn ang="0">
                  <a:pos x="0" y="0"/>
                </a:cxn>
                <a:cxn ang="0">
                  <a:pos x="5" y="93"/>
                </a:cxn>
                <a:cxn ang="0">
                  <a:pos x="17" y="166"/>
                </a:cxn>
                <a:cxn ang="0">
                  <a:pos x="24" y="184"/>
                </a:cxn>
                <a:cxn ang="0">
                  <a:pos x="41" y="222"/>
                </a:cxn>
                <a:cxn ang="0">
                  <a:pos x="38" y="212"/>
                </a:cxn>
                <a:cxn ang="0">
                  <a:pos x="13" y="92"/>
                </a:cxn>
                <a:cxn ang="0">
                  <a:pos x="8" y="22"/>
                </a:cxn>
                <a:cxn ang="0">
                  <a:pos x="7" y="18"/>
                </a:cxn>
                <a:cxn ang="0">
                  <a:pos x="0" y="0"/>
                </a:cxn>
              </a:cxnLst>
              <a:rect l="T0" t="T1" r="T2" b="T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4" name="Freeform 19">
              <a:extLst>
                <a:ext uri="{FF2B5EF4-FFF2-40B4-BE49-F238E27FC236}">
                  <a16:creationId xmlns:a16="http://schemas.microsoft.com/office/drawing/2014/main" id="{82412A86-88EA-49FF-A0DE-CD4D2E35D6E0}"/>
                </a:ext>
              </a:extLst>
            </p:cNvPr>
            <p:cNvSpPr>
              <a:spLocks/>
            </p:cNvSpPr>
            <p:nvPr/>
          </p:nvSpPr>
          <p:spPr bwMode="auto">
            <a:xfrm>
              <a:off x="3147575" y="1282282"/>
              <a:ext cx="1768913" cy="3447973"/>
            </a:xfrm>
            <a:custGeom>
              <a:avLst/>
              <a:gdLst>
                <a:gd name="T0" fmla="*/ 0 w 450"/>
                <a:gd name="T1" fmla="*/ 0 h 878"/>
                <a:gd name="T2" fmla="*/ 450 w 450"/>
                <a:gd name="T3" fmla="*/ 878 h 878"/>
              </a:gdLst>
              <a:ahLst/>
              <a:cxnLst>
                <a:cxn ang="0">
                  <a:pos x="7" y="854"/>
                </a:cxn>
                <a:cxn ang="0">
                  <a:pos x="50" y="613"/>
                </a:cxn>
                <a:cxn ang="0">
                  <a:pos x="149" y="388"/>
                </a:cxn>
                <a:cxn ang="0">
                  <a:pos x="285" y="183"/>
                </a:cxn>
                <a:cxn ang="0">
                  <a:pos x="364" y="89"/>
                </a:cxn>
                <a:cxn ang="0">
                  <a:pos x="406" y="44"/>
                </a:cxn>
                <a:cxn ang="0">
                  <a:pos x="450" y="1"/>
                </a:cxn>
                <a:cxn ang="0">
                  <a:pos x="450" y="0"/>
                </a:cxn>
                <a:cxn ang="0">
                  <a:pos x="405" y="43"/>
                </a:cxn>
                <a:cxn ang="0">
                  <a:pos x="363" y="88"/>
                </a:cxn>
                <a:cxn ang="0">
                  <a:pos x="283" y="181"/>
                </a:cxn>
                <a:cxn ang="0">
                  <a:pos x="145" y="386"/>
                </a:cxn>
                <a:cxn ang="0">
                  <a:pos x="45" y="611"/>
                </a:cxn>
                <a:cxn ang="0">
                  <a:pos x="0" y="854"/>
                </a:cxn>
                <a:cxn ang="0">
                  <a:pos x="0" y="859"/>
                </a:cxn>
                <a:cxn ang="0">
                  <a:pos x="7" y="878"/>
                </a:cxn>
                <a:cxn ang="0">
                  <a:pos x="7" y="854"/>
                </a:cxn>
              </a:cxnLst>
              <a:rect l="T0" t="T1" r="T2" b="T3"/>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5" name="Freeform 20">
              <a:extLst>
                <a:ext uri="{FF2B5EF4-FFF2-40B4-BE49-F238E27FC236}">
                  <a16:creationId xmlns:a16="http://schemas.microsoft.com/office/drawing/2014/main" id="{E408EAEC-00F9-43A7-AA4E-E47ECCDC112F}"/>
                </a:ext>
              </a:extLst>
            </p:cNvPr>
            <p:cNvSpPr>
              <a:spLocks/>
            </p:cNvSpPr>
            <p:nvPr/>
          </p:nvSpPr>
          <p:spPr bwMode="auto">
            <a:xfrm>
              <a:off x="3273346" y="5652419"/>
              <a:ext cx="137943" cy="288007"/>
            </a:xfrm>
            <a:custGeom>
              <a:avLst/>
              <a:gdLst>
                <a:gd name="T0" fmla="*/ 0 w 35"/>
                <a:gd name="T1" fmla="*/ 0 h 73"/>
                <a:gd name="T2" fmla="*/ 35 w 35"/>
                <a:gd name="T3" fmla="*/ 73 h 73"/>
              </a:gdLst>
              <a:ahLst/>
              <a:cxnLst>
                <a:cxn ang="0">
                  <a:pos x="0" y="0"/>
                </a:cxn>
                <a:cxn ang="0">
                  <a:pos x="26" y="73"/>
                </a:cxn>
                <a:cxn ang="0">
                  <a:pos x="35" y="73"/>
                </a:cxn>
                <a:cxn ang="0">
                  <a:pos x="0" y="0"/>
                </a:cxn>
              </a:cxnLst>
              <a:rect l="T0" t="T1" r="T2" b="T3"/>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6" name="Freeform 21">
              <a:extLst>
                <a:ext uri="{FF2B5EF4-FFF2-40B4-BE49-F238E27FC236}">
                  <a16:creationId xmlns:a16="http://schemas.microsoft.com/office/drawing/2014/main" id="{3DFE54CF-46E0-4E94-8E8E-C50DCD0613C1}"/>
                </a:ext>
              </a:extLst>
            </p:cNvPr>
            <p:cNvSpPr>
              <a:spLocks/>
            </p:cNvSpPr>
            <p:nvPr/>
          </p:nvSpPr>
          <p:spPr bwMode="auto">
            <a:xfrm>
              <a:off x="3143518" y="4655887"/>
              <a:ext cx="31104" cy="189300"/>
            </a:xfrm>
            <a:custGeom>
              <a:avLst/>
              <a:gdLst>
                <a:gd name="T0" fmla="*/ 0 w 8"/>
                <a:gd name="T1" fmla="*/ 0 h 48"/>
                <a:gd name="T2" fmla="*/ 8 w 8"/>
                <a:gd name="T3" fmla="*/ 48 h 48"/>
              </a:gdLst>
              <a:ahLst/>
              <a:cxnLst>
                <a:cxn ang="0">
                  <a:pos x="7" y="44"/>
                </a:cxn>
                <a:cxn ang="0">
                  <a:pos x="8" y="48"/>
                </a:cxn>
                <a:cxn ang="0">
                  <a:pos x="8" y="19"/>
                </a:cxn>
                <a:cxn ang="0">
                  <a:pos x="1" y="0"/>
                </a:cxn>
                <a:cxn ang="0">
                  <a:pos x="0" y="26"/>
                </a:cxn>
                <a:cxn ang="0">
                  <a:pos x="7" y="44"/>
                </a:cxn>
              </a:cxnLst>
              <a:rect l="T0" t="T1" r="T2" b="T3"/>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7" name="Freeform 22">
              <a:extLst>
                <a:ext uri="{FF2B5EF4-FFF2-40B4-BE49-F238E27FC236}">
                  <a16:creationId xmlns:a16="http://schemas.microsoft.com/office/drawing/2014/main" id="{11EACFF0-71A0-450F-A686-F652B60EAD0A}"/>
                </a:ext>
              </a:extLst>
            </p:cNvPr>
            <p:cNvSpPr>
              <a:spLocks/>
            </p:cNvSpPr>
            <p:nvPr/>
          </p:nvSpPr>
          <p:spPr bwMode="auto">
            <a:xfrm>
              <a:off x="3211137" y="5410385"/>
              <a:ext cx="204209" cy="530041"/>
            </a:xfrm>
            <a:custGeom>
              <a:avLst/>
              <a:gdLst>
                <a:gd name="T0" fmla="*/ 0 w 52"/>
                <a:gd name="T1" fmla="*/ 0 h 135"/>
                <a:gd name="T2" fmla="*/ 52 w 52"/>
                <a:gd name="T3" fmla="*/ 135 h 135"/>
              </a:gdLst>
              <a:ahLst/>
              <a:cxnLst>
                <a:cxn ang="0">
                  <a:pos x="7" y="18"/>
                </a:cxn>
                <a:cxn ang="0">
                  <a:pos x="0" y="0"/>
                </a:cxn>
                <a:cxn ang="0">
                  <a:pos x="12" y="48"/>
                </a:cxn>
                <a:cxn ang="0">
                  <a:pos x="16" y="62"/>
                </a:cxn>
                <a:cxn ang="0">
                  <a:pos x="51" y="135"/>
                </a:cxn>
                <a:cxn ang="0">
                  <a:pos x="52" y="135"/>
                </a:cxn>
                <a:cxn ang="0">
                  <a:pos x="24" y="56"/>
                </a:cxn>
                <a:cxn ang="0">
                  <a:pos x="7" y="18"/>
                </a:cxn>
              </a:cxnLst>
              <a:rect l="T0" t="T1" r="T2" b="T3"/>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grpSp>
      <p:grpSp>
        <p:nvGrpSpPr>
          <p:cNvPr id="2051" name="Group 9"/>
          <p:cNvGrpSpPr>
            <a:grpSpLocks/>
          </p:cNvGrpSpPr>
          <p:nvPr/>
        </p:nvGrpSpPr>
        <p:grpSpPr bwMode="auto">
          <a:xfrm>
            <a:off x="26988" y="0"/>
            <a:ext cx="2357437" cy="6853238"/>
            <a:chOff x="6627813" y="195454"/>
            <a:chExt cx="1952625" cy="5678297"/>
          </a:xfrm>
        </p:grpSpPr>
        <p:sp>
          <p:nvSpPr>
            <p:cNvPr id="1034" name="Freeform 27">
              <a:extLst>
                <a:ext uri="{FF2B5EF4-FFF2-40B4-BE49-F238E27FC236}">
                  <a16:creationId xmlns:a16="http://schemas.microsoft.com/office/drawing/2014/main" id="{897CFFFE-5D80-4DDB-8E3F-22DD8E589D7C}"/>
                </a:ext>
              </a:extLst>
            </p:cNvPr>
            <p:cNvSpPr>
              <a:spLocks/>
            </p:cNvSpPr>
            <p:nvPr/>
          </p:nvSpPr>
          <p:spPr bwMode="auto">
            <a:xfrm>
              <a:off x="6627813" y="195454"/>
              <a:ext cx="408933" cy="3646106"/>
            </a:xfrm>
            <a:custGeom>
              <a:avLst/>
              <a:gdLst>
                <a:gd name="T0" fmla="*/ 0 w 103"/>
                <a:gd name="T1" fmla="*/ 0 h 920"/>
                <a:gd name="T2" fmla="*/ 103 w 103"/>
                <a:gd name="T3" fmla="*/ 920 h 920"/>
              </a:gdLst>
              <a:ahLst/>
              <a:cxnLst>
                <a:cxn ang="0">
                  <a:pos x="7" y="210"/>
                </a:cxn>
                <a:cxn ang="0">
                  <a:pos x="26" y="445"/>
                </a:cxn>
                <a:cxn ang="0">
                  <a:pos x="57" y="679"/>
                </a:cxn>
                <a:cxn ang="0">
                  <a:pos x="101" y="911"/>
                </a:cxn>
                <a:cxn ang="0">
                  <a:pos x="103" y="920"/>
                </a:cxn>
                <a:cxn ang="0">
                  <a:pos x="99" y="874"/>
                </a:cxn>
                <a:cxn ang="0">
                  <a:pos x="99" y="866"/>
                </a:cxn>
                <a:cxn ang="0">
                  <a:pos x="63" y="678"/>
                </a:cxn>
                <a:cxn ang="0">
                  <a:pos x="30" y="444"/>
                </a:cxn>
                <a:cxn ang="0">
                  <a:pos x="9" y="209"/>
                </a:cxn>
                <a:cxn ang="0">
                  <a:pos x="3" y="92"/>
                </a:cxn>
                <a:cxn ang="0">
                  <a:pos x="1" y="0"/>
                </a:cxn>
                <a:cxn ang="0">
                  <a:pos x="0" y="0"/>
                </a:cxn>
                <a:cxn ang="0">
                  <a:pos x="1" y="92"/>
                </a:cxn>
                <a:cxn ang="0">
                  <a:pos x="7" y="210"/>
                </a:cxn>
              </a:cxnLst>
              <a:rect l="T0" t="T1" r="T2" b="T3"/>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5" name="Freeform 28">
              <a:extLst>
                <a:ext uri="{FF2B5EF4-FFF2-40B4-BE49-F238E27FC236}">
                  <a16:creationId xmlns:a16="http://schemas.microsoft.com/office/drawing/2014/main" id="{B29BFF3B-53A1-46B7-8FF0-8EC7E8556EEC}"/>
                </a:ext>
              </a:extLst>
            </p:cNvPr>
            <p:cNvSpPr>
              <a:spLocks/>
            </p:cNvSpPr>
            <p:nvPr/>
          </p:nvSpPr>
          <p:spPr bwMode="auto">
            <a:xfrm>
              <a:off x="7061730" y="3771847"/>
              <a:ext cx="349763" cy="1310073"/>
            </a:xfrm>
            <a:custGeom>
              <a:avLst/>
              <a:gdLst>
                <a:gd name="T0" fmla="*/ 0 w 88"/>
                <a:gd name="T1" fmla="*/ 0 h 330"/>
                <a:gd name="T2" fmla="*/ 88 w 88"/>
                <a:gd name="T3" fmla="*/ 330 h 330"/>
              </a:gdLst>
              <a:ahLst/>
              <a:cxnLst>
                <a:cxn ang="0">
                  <a:pos x="53" y="229"/>
                </a:cxn>
                <a:cxn ang="0">
                  <a:pos x="88" y="330"/>
                </a:cxn>
                <a:cxn ang="0">
                  <a:pos x="88" y="308"/>
                </a:cxn>
                <a:cxn ang="0">
                  <a:pos x="88" y="304"/>
                </a:cxn>
                <a:cxn ang="0">
                  <a:pos x="62" y="226"/>
                </a:cxn>
                <a:cxn ang="0">
                  <a:pos x="0" y="0"/>
                </a:cxn>
                <a:cxn ang="0">
                  <a:pos x="7" y="63"/>
                </a:cxn>
                <a:cxn ang="0">
                  <a:pos x="53" y="229"/>
                </a:cxn>
              </a:cxnLst>
              <a:rect l="T0" t="T1" r="T2" b="T3"/>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6" name="Freeform 29">
              <a:extLst>
                <a:ext uri="{FF2B5EF4-FFF2-40B4-BE49-F238E27FC236}">
                  <a16:creationId xmlns:a16="http://schemas.microsoft.com/office/drawing/2014/main" id="{8F724FD2-AD18-4972-BABA-AAD0F7808813}"/>
                </a:ext>
              </a:extLst>
            </p:cNvPr>
            <p:cNvSpPr>
              <a:spLocks/>
            </p:cNvSpPr>
            <p:nvPr/>
          </p:nvSpPr>
          <p:spPr bwMode="auto">
            <a:xfrm>
              <a:off x="7439105" y="5052983"/>
              <a:ext cx="357653" cy="820768"/>
            </a:xfrm>
            <a:custGeom>
              <a:avLst/>
              <a:gdLst>
                <a:gd name="T0" fmla="*/ 0 w 90"/>
                <a:gd name="T1" fmla="*/ 0 h 207"/>
                <a:gd name="T2" fmla="*/ 90 w 90"/>
                <a:gd name="T3" fmla="*/ 207 h 207"/>
              </a:gdLst>
              <a:ahLst/>
              <a:cxnLst>
                <a:cxn ang="0">
                  <a:pos x="6" y="15"/>
                </a:cxn>
                <a:cxn ang="0">
                  <a:pos x="0" y="0"/>
                </a:cxn>
                <a:cxn ang="0">
                  <a:pos x="1" y="29"/>
                </a:cxn>
                <a:cxn ang="0">
                  <a:pos x="42" y="127"/>
                </a:cxn>
                <a:cxn ang="0">
                  <a:pos x="80" y="207"/>
                </a:cxn>
                <a:cxn ang="0">
                  <a:pos x="90" y="207"/>
                </a:cxn>
                <a:cxn ang="0">
                  <a:pos x="50" y="123"/>
                </a:cxn>
                <a:cxn ang="0">
                  <a:pos x="6" y="15"/>
                </a:cxn>
              </a:cxnLst>
              <a:rect l="T0" t="T1" r="T2" b="T3"/>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7" name="Freeform 30">
              <a:extLst>
                <a:ext uri="{FF2B5EF4-FFF2-40B4-BE49-F238E27FC236}">
                  <a16:creationId xmlns:a16="http://schemas.microsoft.com/office/drawing/2014/main" id="{978A3EA2-6F58-435E-98A9-8296126762CC}"/>
                </a:ext>
              </a:extLst>
            </p:cNvPr>
            <p:cNvSpPr>
              <a:spLocks/>
            </p:cNvSpPr>
            <p:nvPr/>
          </p:nvSpPr>
          <p:spPr bwMode="auto">
            <a:xfrm>
              <a:off x="7036746" y="3811307"/>
              <a:ext cx="457585" cy="1853305"/>
            </a:xfrm>
            <a:custGeom>
              <a:avLst/>
              <a:gdLst>
                <a:gd name="T0" fmla="*/ 0 w 115"/>
                <a:gd name="T1" fmla="*/ 0 h 467"/>
                <a:gd name="T2" fmla="*/ 115 w 115"/>
                <a:gd name="T3" fmla="*/ 467 h 467"/>
              </a:gdLst>
              <a:ahLst/>
              <a:cxnLst>
                <a:cxn ang="0">
                  <a:pos x="101" y="409"/>
                </a:cxn>
                <a:cxn ang="0">
                  <a:pos x="78" y="344"/>
                </a:cxn>
                <a:cxn ang="0">
                  <a:pos x="29" y="151"/>
                </a:cxn>
                <a:cxn ang="0">
                  <a:pos x="13" y="53"/>
                </a:cxn>
                <a:cxn ang="0">
                  <a:pos x="0" y="0"/>
                </a:cxn>
                <a:cxn ang="0">
                  <a:pos x="21" y="152"/>
                </a:cxn>
                <a:cxn ang="0">
                  <a:pos x="69" y="347"/>
                </a:cxn>
                <a:cxn ang="0">
                  <a:pos x="103" y="441"/>
                </a:cxn>
                <a:cxn ang="0">
                  <a:pos x="115" y="467"/>
                </a:cxn>
                <a:cxn ang="0">
                  <a:pos x="112" y="458"/>
                </a:cxn>
                <a:cxn ang="0">
                  <a:pos x="101" y="409"/>
                </a:cxn>
              </a:cxnLst>
              <a:rect l="T0" t="T1" r="T2" b="T3"/>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8" name="Freeform 31">
              <a:extLst>
                <a:ext uri="{FF2B5EF4-FFF2-40B4-BE49-F238E27FC236}">
                  <a16:creationId xmlns:a16="http://schemas.microsoft.com/office/drawing/2014/main" id="{351805A3-8E33-47B1-9DA4-A08A1FAC5279}"/>
                </a:ext>
              </a:extLst>
            </p:cNvPr>
            <p:cNvSpPr>
              <a:spLocks/>
            </p:cNvSpPr>
            <p:nvPr/>
          </p:nvSpPr>
          <p:spPr bwMode="auto">
            <a:xfrm>
              <a:off x="6993355" y="1263505"/>
              <a:ext cx="144639" cy="2508342"/>
            </a:xfrm>
            <a:custGeom>
              <a:avLst/>
              <a:gdLst>
                <a:gd name="T0" fmla="*/ 0 w 36"/>
                <a:gd name="T1" fmla="*/ 0 h 633"/>
                <a:gd name="T2" fmla="*/ 36 w 36"/>
                <a:gd name="T3" fmla="*/ 633 h 633"/>
              </a:gdLst>
              <a:ahLst/>
              <a:cxnLst>
                <a:cxn ang="0">
                  <a:pos x="17" y="633"/>
                </a:cxn>
                <a:cxn ang="0">
                  <a:pos x="13" y="597"/>
                </a:cxn>
                <a:cxn ang="0">
                  <a:pos x="5" y="398"/>
                </a:cxn>
                <a:cxn ang="0">
                  <a:pos x="13" y="198"/>
                </a:cxn>
                <a:cxn ang="0">
                  <a:pos x="22" y="99"/>
                </a:cxn>
                <a:cxn ang="0">
                  <a:pos x="36" y="0"/>
                </a:cxn>
                <a:cxn ang="0">
                  <a:pos x="35" y="0"/>
                </a:cxn>
                <a:cxn ang="0">
                  <a:pos x="20" y="99"/>
                </a:cxn>
                <a:cxn ang="0">
                  <a:pos x="10" y="198"/>
                </a:cxn>
                <a:cxn ang="0">
                  <a:pos x="1" y="398"/>
                </a:cxn>
                <a:cxn ang="0">
                  <a:pos x="7" y="589"/>
                </a:cxn>
                <a:cxn ang="0">
                  <a:pos x="16" y="632"/>
                </a:cxn>
                <a:cxn ang="0">
                  <a:pos x="17" y="633"/>
                </a:cxn>
              </a:cxnLst>
              <a:rect l="T0" t="T1" r="T2" b="T3"/>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9" name="Freeform 32">
              <a:extLst>
                <a:ext uri="{FF2B5EF4-FFF2-40B4-BE49-F238E27FC236}">
                  <a16:creationId xmlns:a16="http://schemas.microsoft.com/office/drawing/2014/main" id="{C8915321-5BC8-47C1-BD48-00AA21AE0B2E}"/>
                </a:ext>
              </a:extLst>
            </p:cNvPr>
            <p:cNvSpPr>
              <a:spLocks/>
            </p:cNvSpPr>
            <p:nvPr/>
          </p:nvSpPr>
          <p:spPr bwMode="auto">
            <a:xfrm>
              <a:off x="7525889" y="5640936"/>
              <a:ext cx="111767" cy="232815"/>
            </a:xfrm>
            <a:custGeom>
              <a:avLst/>
              <a:gdLst>
                <a:gd name="T0" fmla="*/ 0 w 28"/>
                <a:gd name="T1" fmla="*/ 0 h 59"/>
                <a:gd name="T2" fmla="*/ 28 w 28"/>
                <a:gd name="T3" fmla="*/ 59 h 59"/>
              </a:gdLst>
              <a:ahLst/>
              <a:cxnLst>
                <a:cxn ang="0">
                  <a:pos x="22" y="59"/>
                </a:cxn>
                <a:cxn ang="0">
                  <a:pos x="28" y="59"/>
                </a:cxn>
                <a:cxn ang="0">
                  <a:pos x="0" y="0"/>
                </a:cxn>
                <a:cxn ang="0">
                  <a:pos x="22" y="59"/>
                </a:cxn>
              </a:cxnLst>
              <a:rect l="T0" t="T1" r="T2" b="T3"/>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0" name="Freeform 33">
              <a:extLst>
                <a:ext uri="{FF2B5EF4-FFF2-40B4-BE49-F238E27FC236}">
                  <a16:creationId xmlns:a16="http://schemas.microsoft.com/office/drawing/2014/main" id="{3F46491B-6AF3-44E1-BF36-2C7DF725A317}"/>
                </a:ext>
              </a:extLst>
            </p:cNvPr>
            <p:cNvSpPr>
              <a:spLocks/>
            </p:cNvSpPr>
            <p:nvPr/>
          </p:nvSpPr>
          <p:spPr bwMode="auto">
            <a:xfrm>
              <a:off x="7020967" y="3598223"/>
              <a:ext cx="68375" cy="424852"/>
            </a:xfrm>
            <a:custGeom>
              <a:avLst/>
              <a:gdLst>
                <a:gd name="T0" fmla="*/ 0 w 17"/>
                <a:gd name="T1" fmla="*/ 0 h 107"/>
                <a:gd name="T2" fmla="*/ 17 w 17"/>
                <a:gd name="T3" fmla="*/ 107 h 107"/>
              </a:gdLst>
              <a:ahLst/>
              <a:cxnLst>
                <a:cxn ang="0">
                  <a:pos x="4" y="54"/>
                </a:cxn>
                <a:cxn ang="0">
                  <a:pos x="17" y="107"/>
                </a:cxn>
                <a:cxn ang="0">
                  <a:pos x="10" y="44"/>
                </a:cxn>
                <a:cxn ang="0">
                  <a:pos x="9" y="43"/>
                </a:cxn>
                <a:cxn ang="0">
                  <a:pos x="0" y="0"/>
                </a:cxn>
                <a:cxn ang="0">
                  <a:pos x="0" y="8"/>
                </a:cxn>
                <a:cxn ang="0">
                  <a:pos x="4" y="54"/>
                </a:cxn>
              </a:cxnLst>
              <a:rect l="T0" t="T1" r="T2" b="T3"/>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1" name="Freeform 34">
              <a:extLst>
                <a:ext uri="{FF2B5EF4-FFF2-40B4-BE49-F238E27FC236}">
                  <a16:creationId xmlns:a16="http://schemas.microsoft.com/office/drawing/2014/main" id="{DAE5D86E-1546-47AE-8E0D-BE05BAB10FD8}"/>
                </a:ext>
              </a:extLst>
            </p:cNvPr>
            <p:cNvSpPr>
              <a:spLocks/>
            </p:cNvSpPr>
            <p:nvPr/>
          </p:nvSpPr>
          <p:spPr bwMode="auto">
            <a:xfrm>
              <a:off x="7411493" y="2802446"/>
              <a:ext cx="1168945" cy="2250537"/>
            </a:xfrm>
            <a:custGeom>
              <a:avLst/>
              <a:gdLst>
                <a:gd name="T0" fmla="*/ 0 w 294"/>
                <a:gd name="T1" fmla="*/ 0 h 568"/>
                <a:gd name="T2" fmla="*/ 294 w 294"/>
                <a:gd name="T3" fmla="*/ 568 h 568"/>
              </a:gdLst>
              <a:ahLst/>
              <a:cxnLst>
                <a:cxn ang="0">
                  <a:pos x="8" y="553"/>
                </a:cxn>
                <a:cxn ang="0">
                  <a:pos x="35" y="397"/>
                </a:cxn>
                <a:cxn ang="0">
                  <a:pos x="99" y="252"/>
                </a:cxn>
                <a:cxn ang="0">
                  <a:pos x="187" y="119"/>
                </a:cxn>
                <a:cxn ang="0">
                  <a:pos x="238" y="58"/>
                </a:cxn>
                <a:cxn ang="0">
                  <a:pos x="265" y="28"/>
                </a:cxn>
                <a:cxn ang="0">
                  <a:pos x="294" y="0"/>
                </a:cxn>
                <a:cxn ang="0">
                  <a:pos x="293" y="0"/>
                </a:cxn>
                <a:cxn ang="0">
                  <a:pos x="264" y="27"/>
                </a:cxn>
                <a:cxn ang="0">
                  <a:pos x="237" y="56"/>
                </a:cxn>
                <a:cxn ang="0">
                  <a:pos x="185" y="117"/>
                </a:cxn>
                <a:cxn ang="0">
                  <a:pos x="95" y="249"/>
                </a:cxn>
                <a:cxn ang="0">
                  <a:pos x="30" y="396"/>
                </a:cxn>
                <a:cxn ang="0">
                  <a:pos x="0" y="549"/>
                </a:cxn>
                <a:cxn ang="0">
                  <a:pos x="7" y="568"/>
                </a:cxn>
                <a:cxn ang="0">
                  <a:pos x="8" y="553"/>
                </a:cxn>
              </a:cxnLst>
              <a:rect l="T0" t="T1" r="T2" b="T3"/>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2" name="Freeform 35">
              <a:extLst>
                <a:ext uri="{FF2B5EF4-FFF2-40B4-BE49-F238E27FC236}">
                  <a16:creationId xmlns:a16="http://schemas.microsoft.com/office/drawing/2014/main" id="{A8B899DF-FC5E-4E25-A96B-C314F40241FC}"/>
                </a:ext>
              </a:extLst>
            </p:cNvPr>
            <p:cNvSpPr>
              <a:spLocks/>
            </p:cNvSpPr>
            <p:nvPr/>
          </p:nvSpPr>
          <p:spPr bwMode="auto">
            <a:xfrm>
              <a:off x="7494331" y="5664612"/>
              <a:ext cx="99932" cy="209139"/>
            </a:xfrm>
            <a:custGeom>
              <a:avLst/>
              <a:gdLst>
                <a:gd name="T0" fmla="*/ 0 w 25"/>
                <a:gd name="T1" fmla="*/ 0 h 53"/>
                <a:gd name="T2" fmla="*/ 25 w 25"/>
                <a:gd name="T3" fmla="*/ 53 h 53"/>
              </a:gdLst>
              <a:ahLst/>
              <a:cxnLst>
                <a:cxn ang="0">
                  <a:pos x="0" y="0"/>
                </a:cxn>
                <a:cxn ang="0">
                  <a:pos x="19" y="53"/>
                </a:cxn>
                <a:cxn ang="0">
                  <a:pos x="25" y="53"/>
                </a:cxn>
                <a:cxn ang="0">
                  <a:pos x="0" y="0"/>
                </a:cxn>
              </a:cxnLst>
              <a:rect l="T0" t="T1" r="T2" b="T3"/>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3" name="Freeform 36">
              <a:extLst>
                <a:ext uri="{FF2B5EF4-FFF2-40B4-BE49-F238E27FC236}">
                  <a16:creationId xmlns:a16="http://schemas.microsoft.com/office/drawing/2014/main" id="{BF90DA5C-1861-453E-8D7A-96FBFCD07183}"/>
                </a:ext>
              </a:extLst>
            </p:cNvPr>
            <p:cNvSpPr>
              <a:spLocks/>
            </p:cNvSpPr>
            <p:nvPr/>
          </p:nvSpPr>
          <p:spPr bwMode="auto">
            <a:xfrm>
              <a:off x="7411493" y="5081920"/>
              <a:ext cx="114396" cy="559017"/>
            </a:xfrm>
            <a:custGeom>
              <a:avLst/>
              <a:gdLst>
                <a:gd name="T0" fmla="*/ 0 w 29"/>
                <a:gd name="T1" fmla="*/ 0 h 141"/>
                <a:gd name="T2" fmla="*/ 29 w 29"/>
                <a:gd name="T3" fmla="*/ 141 h 141"/>
              </a:gdLst>
              <a:ahLst/>
              <a:cxnLst>
                <a:cxn ang="0">
                  <a:pos x="0" y="0"/>
                </a:cxn>
                <a:cxn ang="0">
                  <a:pos x="7" y="89"/>
                </a:cxn>
                <a:cxn ang="0">
                  <a:pos x="18" y="117"/>
                </a:cxn>
                <a:cxn ang="0">
                  <a:pos x="29" y="141"/>
                </a:cxn>
                <a:cxn ang="0">
                  <a:pos x="27" y="135"/>
                </a:cxn>
                <a:cxn ang="0">
                  <a:pos x="8" y="22"/>
                </a:cxn>
                <a:cxn ang="0">
                  <a:pos x="4" y="11"/>
                </a:cxn>
                <a:cxn ang="0">
                  <a:pos x="0" y="0"/>
                </a:cxn>
              </a:cxnLst>
              <a:rect l="T0" t="T1" r="T2" b="T3"/>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4" name="Freeform 37">
              <a:extLst>
                <a:ext uri="{FF2B5EF4-FFF2-40B4-BE49-F238E27FC236}">
                  <a16:creationId xmlns:a16="http://schemas.microsoft.com/office/drawing/2014/main" id="{64D7448E-7944-49E8-97FF-6AA394F32306}"/>
                </a:ext>
              </a:extLst>
            </p:cNvPr>
            <p:cNvSpPr>
              <a:spLocks/>
            </p:cNvSpPr>
            <p:nvPr/>
          </p:nvSpPr>
          <p:spPr bwMode="auto">
            <a:xfrm>
              <a:off x="7411493" y="4978008"/>
              <a:ext cx="32872" cy="189408"/>
            </a:xfrm>
            <a:custGeom>
              <a:avLst/>
              <a:gdLst>
                <a:gd name="T0" fmla="*/ 0 w 8"/>
                <a:gd name="T1" fmla="*/ 0 h 48"/>
                <a:gd name="T2" fmla="*/ 8 w 8"/>
                <a:gd name="T3" fmla="*/ 48 h 48"/>
              </a:gdLst>
              <a:ahLst/>
              <a:cxnLst>
                <a:cxn ang="0">
                  <a:pos x="0" y="26"/>
                </a:cxn>
                <a:cxn ang="0">
                  <a:pos x="4" y="37"/>
                </a:cxn>
                <a:cxn ang="0">
                  <a:pos x="8" y="48"/>
                </a:cxn>
                <a:cxn ang="0">
                  <a:pos x="7" y="19"/>
                </a:cxn>
                <a:cxn ang="0">
                  <a:pos x="0" y="0"/>
                </a:cxn>
                <a:cxn ang="0">
                  <a:pos x="0" y="4"/>
                </a:cxn>
                <a:cxn ang="0">
                  <a:pos x="0" y="26"/>
                </a:cxn>
              </a:cxnLst>
              <a:rect l="T0" t="T1" r="T2" b="T3"/>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5" name="Freeform 38">
              <a:extLst>
                <a:ext uri="{FF2B5EF4-FFF2-40B4-BE49-F238E27FC236}">
                  <a16:creationId xmlns:a16="http://schemas.microsoft.com/office/drawing/2014/main" id="{88B5868F-119A-4A2C-882C-BF49F1559445}"/>
                </a:ext>
              </a:extLst>
            </p:cNvPr>
            <p:cNvSpPr>
              <a:spLocks/>
            </p:cNvSpPr>
            <p:nvPr/>
          </p:nvSpPr>
          <p:spPr bwMode="auto">
            <a:xfrm>
              <a:off x="7439105" y="5434429"/>
              <a:ext cx="174882" cy="439322"/>
            </a:xfrm>
            <a:custGeom>
              <a:avLst/>
              <a:gdLst>
                <a:gd name="T0" fmla="*/ 0 w 44"/>
                <a:gd name="T1" fmla="*/ 0 h 111"/>
                <a:gd name="T2" fmla="*/ 44 w 44"/>
                <a:gd name="T3" fmla="*/ 111 h 111"/>
              </a:gdLst>
              <a:ahLst/>
              <a:cxnLst>
                <a:cxn ang="0">
                  <a:pos x="11" y="28"/>
                </a:cxn>
                <a:cxn ang="0">
                  <a:pos x="0" y="0"/>
                </a:cxn>
                <a:cxn ang="0">
                  <a:pos x="11" y="49"/>
                </a:cxn>
                <a:cxn ang="0">
                  <a:pos x="14" y="58"/>
                </a:cxn>
                <a:cxn ang="0">
                  <a:pos x="39" y="111"/>
                </a:cxn>
                <a:cxn ang="0">
                  <a:pos x="44" y="111"/>
                </a:cxn>
                <a:cxn ang="0">
                  <a:pos x="22" y="52"/>
                </a:cxn>
                <a:cxn ang="0">
                  <a:pos x="11" y="28"/>
                </a:cxn>
              </a:cxnLst>
              <a:rect l="T0" t="T1" r="T2" b="T3"/>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grpSp>
      <p:sp>
        <p:nvSpPr>
          <p:cNvPr id="7" name="Rectangle 6">
            <a:extLst>
              <a:ext uri="{FF2B5EF4-FFF2-40B4-BE49-F238E27FC236}">
                <a16:creationId xmlns:a16="http://schemas.microsoft.com/office/drawing/2014/main" id="{5E2FB576-31C7-4D13-A354-C6D44D16F61C}"/>
              </a:ext>
            </a:extLst>
          </p:cNvPr>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053" name="Title Placeholder 1"/>
          <p:cNvSpPr>
            <a:spLocks noGrp="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endParaRPr lang="en-US" altLang="zh-TW"/>
          </a:p>
        </p:txBody>
      </p:sp>
      <p:sp>
        <p:nvSpPr>
          <p:cNvPr id="2054" name="Text Placeholder 2"/>
          <p:cNvSpPr>
            <a:spLocks noGrp="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a:extLst>
              <a:ext uri="{FF2B5EF4-FFF2-40B4-BE49-F238E27FC236}">
                <a16:creationId xmlns:a16="http://schemas.microsoft.com/office/drawing/2014/main" id="{4C61182A-9988-45A2-BD80-D66C9913D1FB}"/>
              </a:ext>
            </a:extLst>
          </p:cNvPr>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eaLnBrk="1" fontAlgn="auto" hangingPunct="1">
              <a:spcBef>
                <a:spcPts val="0"/>
              </a:spcBef>
              <a:spcAft>
                <a:spcPts val="0"/>
              </a:spcAft>
              <a:defRPr kumimoji="0" sz="675">
                <a:solidFill>
                  <a:prstClr val="black">
                    <a:tint val="75000"/>
                  </a:prstClr>
                </a:solidFill>
                <a:latin typeface="+mn-lt"/>
                <a:ea typeface="+mn-ea"/>
                <a:cs typeface="+mn-cs"/>
              </a:defRPr>
            </a:lvl1pPr>
          </a:lstStyle>
          <a:p>
            <a:pPr>
              <a:defRPr/>
            </a:pPr>
            <a:fld id="{8CCA327A-B8C3-4075-9EB1-B9A352FF2092}" type="datetime1">
              <a:rPr lang="zh-TW" altLang="en-US"/>
              <a:pPr>
                <a:defRPr/>
              </a:pPr>
              <a:t>2023/12/6</a:t>
            </a:fld>
            <a:endParaRPr lang="zh-TW" altLang="en-US"/>
          </a:p>
        </p:txBody>
      </p:sp>
      <p:sp>
        <p:nvSpPr>
          <p:cNvPr id="5" name="Footer Placeholder 4">
            <a:extLst>
              <a:ext uri="{FF2B5EF4-FFF2-40B4-BE49-F238E27FC236}">
                <a16:creationId xmlns:a16="http://schemas.microsoft.com/office/drawing/2014/main" id="{66FE6406-5D7A-4D53-9700-B72258765F80}"/>
              </a:ext>
            </a:extLst>
          </p:cNvPr>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675">
                <a:solidFill>
                  <a:prstClr val="black">
                    <a:tint val="75000"/>
                  </a:prstClr>
                </a:solidFill>
                <a:latin typeface="+mn-lt"/>
                <a:ea typeface="+mn-ea"/>
                <a:cs typeface="+mn-cs"/>
              </a:defRPr>
            </a:lvl1pPr>
          </a:lstStyle>
          <a:p>
            <a:pPr>
              <a:defRPr/>
            </a:pPr>
            <a:endParaRPr lang="zh-TW" altLang="en-US"/>
          </a:p>
        </p:txBody>
      </p:sp>
      <p:sp>
        <p:nvSpPr>
          <p:cNvPr id="6" name="Slide Number Placeholder 5">
            <a:extLst>
              <a:ext uri="{FF2B5EF4-FFF2-40B4-BE49-F238E27FC236}">
                <a16:creationId xmlns:a16="http://schemas.microsoft.com/office/drawing/2014/main" id="{ED28BE86-0719-4F50-998B-D3A1A527E2A8}"/>
              </a:ext>
            </a:extLst>
          </p:cNvPr>
          <p:cNvSpPr>
            <a:spLocks noGrp="1"/>
          </p:cNvSpPr>
          <p:nvPr>
            <p:ph type="sldNum" sz="quarter" idx="4"/>
          </p:nvPr>
        </p:nvSpPr>
        <p:spPr>
          <a:xfrm>
            <a:off x="531813" y="787400"/>
            <a:ext cx="7794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500">
                <a:solidFill>
                  <a:srgbClr val="FEFFFF"/>
                </a:solidFill>
                <a:latin typeface="Century Gothic" panose="020B0502020202020204" pitchFamily="34" charset="0"/>
              </a:defRPr>
            </a:lvl1pPr>
          </a:lstStyle>
          <a:p>
            <a:pPr>
              <a:defRPr/>
            </a:pPr>
            <a:fld id="{D5187A17-72CC-4F21-9989-B48D667A79A1}"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8887" r:id="rId1"/>
    <p:sldLayoutId id="2147488888" r:id="rId2"/>
    <p:sldLayoutId id="2147488889" r:id="rId3"/>
    <p:sldLayoutId id="2147488890" r:id="rId4"/>
    <p:sldLayoutId id="2147488891" r:id="rId5"/>
    <p:sldLayoutId id="2147488892" r:id="rId6"/>
    <p:sldLayoutId id="2147488893" r:id="rId7"/>
    <p:sldLayoutId id="2147488894" r:id="rId8"/>
    <p:sldLayoutId id="2147488895" r:id="rId9"/>
    <p:sldLayoutId id="2147488896" r:id="rId10"/>
    <p:sldLayoutId id="2147488897" r:id="rId11"/>
    <p:sldLayoutId id="2147488898" r:id="rId12"/>
    <p:sldLayoutId id="2147488899" r:id="rId13"/>
    <p:sldLayoutId id="2147488900" r:id="rId14"/>
    <p:sldLayoutId id="2147488901" r:id="rId15"/>
    <p:sldLayoutId id="2147488902" r:id="rId16"/>
  </p:sldLayoutIdLst>
  <p:hf hdr="0" ftr="0" dt="0"/>
  <p:txStyles>
    <p:title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Font typeface="Wingdings 3" panose="05040102010807070707" pitchFamily="18" charset="2"/>
        <a:buChar char=""/>
        <a:defRPr kern="1200">
          <a:solidFill>
            <a:srgbClr val="404040"/>
          </a:solidFill>
          <a:latin typeface="+mn-lt"/>
          <a:ea typeface="+mn-ea"/>
          <a:cs typeface="微軟正黑體"/>
        </a:defRPr>
      </a:lvl1pPr>
      <a:lvl2pPr marL="557213" indent="-214313" algn="l" defTabSz="342900" rtl="0" eaLnBrk="0" fontAlgn="base" hangingPunct="0">
        <a:spcBef>
          <a:spcPts val="75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2pPr>
      <a:lvl3pPr marL="857250" indent="-171450" algn="l" defTabSz="342900" rtl="0" eaLnBrk="0" fontAlgn="base" hangingPunct="0">
        <a:spcBef>
          <a:spcPts val="750"/>
        </a:spcBef>
        <a:spcAft>
          <a:spcPct val="0"/>
        </a:spcAft>
        <a:buClr>
          <a:schemeClr val="accent1"/>
        </a:buClr>
        <a:buFont typeface="Wingdings 3" panose="05040102010807070707" pitchFamily="18" charset="2"/>
        <a:buChar char=""/>
        <a:defRPr sz="1000" kern="1200">
          <a:solidFill>
            <a:srgbClr val="404040"/>
          </a:solidFill>
          <a:latin typeface="+mn-lt"/>
          <a:ea typeface="+mn-ea"/>
          <a:cs typeface="微軟正黑體"/>
        </a:defRPr>
      </a:lvl3pPr>
      <a:lvl4pPr marL="12001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4pPr>
      <a:lvl5pPr marL="15430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3074" name="Group 22"/>
          <p:cNvGrpSpPr>
            <a:grpSpLocks/>
          </p:cNvGrpSpPr>
          <p:nvPr/>
        </p:nvGrpSpPr>
        <p:grpSpPr bwMode="auto">
          <a:xfrm>
            <a:off x="0" y="228600"/>
            <a:ext cx="2851150" cy="6638925"/>
            <a:chOff x="2487613" y="285750"/>
            <a:chExt cx="2428875" cy="5654676"/>
          </a:xfrm>
        </p:grpSpPr>
        <p:sp>
          <p:nvSpPr>
            <p:cNvPr id="3094" name="Freeform 11"/>
            <p:cNvSpPr>
              <a:spLocks/>
            </p:cNvSpPr>
            <p:nvPr/>
          </p:nvSpPr>
          <p:spPr bwMode="auto">
            <a:xfrm>
              <a:off x="2487613" y="2284413"/>
              <a:ext cx="85725" cy="533400"/>
            </a:xfrm>
            <a:custGeom>
              <a:avLst/>
              <a:gdLst>
                <a:gd name="T0" fmla="*/ 85725 w 22"/>
                <a:gd name="T1" fmla="*/ 533400 h 136"/>
                <a:gd name="T2" fmla="*/ 66242 w 22"/>
                <a:gd name="T3" fmla="*/ 313765 h 136"/>
                <a:gd name="T4" fmla="*/ 0 w 22"/>
                <a:gd name="T5" fmla="*/ 0 h 136"/>
                <a:gd name="T6" fmla="*/ 0 w 22"/>
                <a:gd name="T7" fmla="*/ 137272 h 136"/>
                <a:gd name="T8" fmla="*/ 77932 w 22"/>
                <a:gd name="T9" fmla="*/ 486335 h 136"/>
                <a:gd name="T10" fmla="*/ 85725 w 22"/>
                <a:gd name="T11" fmla="*/ 533400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5" name="Freeform 12"/>
            <p:cNvSpPr>
              <a:spLocks/>
            </p:cNvSpPr>
            <p:nvPr/>
          </p:nvSpPr>
          <p:spPr bwMode="auto">
            <a:xfrm>
              <a:off x="2597151" y="2779713"/>
              <a:ext cx="550863" cy="1978025"/>
            </a:xfrm>
            <a:custGeom>
              <a:avLst/>
              <a:gdLst>
                <a:gd name="T0" fmla="*/ 338387 w 140"/>
                <a:gd name="T1" fmla="*/ 1373628 h 504"/>
                <a:gd name="T2" fmla="*/ 546928 w 140"/>
                <a:gd name="T3" fmla="*/ 1978025 h 504"/>
                <a:gd name="T4" fmla="*/ 550863 w 140"/>
                <a:gd name="T5" fmla="*/ 1875984 h 504"/>
                <a:gd name="T6" fmla="*/ 373800 w 140"/>
                <a:gd name="T7" fmla="*/ 1361855 h 504"/>
                <a:gd name="T8" fmla="*/ 0 w 140"/>
                <a:gd name="T9" fmla="*/ 0 h 504"/>
                <a:gd name="T10" fmla="*/ 23608 w 140"/>
                <a:gd name="T11" fmla="*/ 239404 h 504"/>
                <a:gd name="T12" fmla="*/ 338387 w 140"/>
                <a:gd name="T13" fmla="*/ 1373628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6" name="Freeform 13"/>
            <p:cNvSpPr>
              <a:spLocks/>
            </p:cNvSpPr>
            <p:nvPr/>
          </p:nvSpPr>
          <p:spPr bwMode="auto">
            <a:xfrm>
              <a:off x="3175001" y="4730750"/>
              <a:ext cx="519113" cy="1209675"/>
            </a:xfrm>
            <a:custGeom>
              <a:avLst/>
              <a:gdLst>
                <a:gd name="T0" fmla="*/ 31461 w 132"/>
                <a:gd name="T1" fmla="*/ 86405 h 308"/>
                <a:gd name="T2" fmla="*/ 0 w 132"/>
                <a:gd name="T3" fmla="*/ 0 h 308"/>
                <a:gd name="T4" fmla="*/ 0 w 132"/>
                <a:gd name="T5" fmla="*/ 113898 h 308"/>
                <a:gd name="T6" fmla="*/ 267422 w 132"/>
                <a:gd name="T7" fmla="*/ 761938 h 308"/>
                <a:gd name="T8" fmla="*/ 483719 w 132"/>
                <a:gd name="T9" fmla="*/ 1209675 h 308"/>
                <a:gd name="T10" fmla="*/ 519113 w 132"/>
                <a:gd name="T11" fmla="*/ 1209675 h 308"/>
                <a:gd name="T12" fmla="*/ 302816 w 132"/>
                <a:gd name="T13" fmla="*/ 746228 h 308"/>
                <a:gd name="T14" fmla="*/ 31461 w 132"/>
                <a:gd name="T15" fmla="*/ 86405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7" name="Freeform 14"/>
            <p:cNvSpPr>
              <a:spLocks/>
            </p:cNvSpPr>
            <p:nvPr/>
          </p:nvSpPr>
          <p:spPr bwMode="auto">
            <a:xfrm>
              <a:off x="3305176" y="5630863"/>
              <a:ext cx="146050" cy="309563"/>
            </a:xfrm>
            <a:custGeom>
              <a:avLst/>
              <a:gdLst>
                <a:gd name="T0" fmla="*/ 110524 w 37"/>
                <a:gd name="T1" fmla="*/ 309563 h 79"/>
                <a:gd name="T2" fmla="*/ 146050 w 37"/>
                <a:gd name="T3" fmla="*/ 309563 h 79"/>
                <a:gd name="T4" fmla="*/ 0 w 37"/>
                <a:gd name="T5" fmla="*/ 0 h 79"/>
                <a:gd name="T6" fmla="*/ 110524 w 37"/>
                <a:gd name="T7" fmla="*/ 309563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8" name="Freeform 15"/>
            <p:cNvSpPr>
              <a:spLocks/>
            </p:cNvSpPr>
            <p:nvPr/>
          </p:nvSpPr>
          <p:spPr bwMode="auto">
            <a:xfrm>
              <a:off x="2573338" y="2817813"/>
              <a:ext cx="700088" cy="2835275"/>
            </a:xfrm>
            <a:custGeom>
              <a:avLst/>
              <a:gdLst>
                <a:gd name="T0" fmla="*/ 637159 w 178"/>
                <a:gd name="T1" fmla="*/ 2591803 h 722"/>
                <a:gd name="T2" fmla="*/ 456237 w 178"/>
                <a:gd name="T3" fmla="*/ 2097004 h 722"/>
                <a:gd name="T4" fmla="*/ 157323 w 178"/>
                <a:gd name="T5" fmla="*/ 926766 h 722"/>
                <a:gd name="T6" fmla="*/ 47197 w 178"/>
                <a:gd name="T7" fmla="*/ 200276 h 722"/>
                <a:gd name="T8" fmla="*/ 0 w 178"/>
                <a:gd name="T9" fmla="*/ 0 h 722"/>
                <a:gd name="T10" fmla="*/ 129792 w 178"/>
                <a:gd name="T11" fmla="*/ 930693 h 722"/>
                <a:gd name="T12" fmla="*/ 420839 w 178"/>
                <a:gd name="T13" fmla="*/ 2108785 h 722"/>
                <a:gd name="T14" fmla="*/ 629293 w 178"/>
                <a:gd name="T15" fmla="*/ 2674269 h 722"/>
                <a:gd name="T16" fmla="*/ 700088 w 178"/>
                <a:gd name="T17" fmla="*/ 2835275 h 722"/>
                <a:gd name="T18" fmla="*/ 684356 w 178"/>
                <a:gd name="T19" fmla="*/ 2780297 h 722"/>
                <a:gd name="T20" fmla="*/ 637159 w 178"/>
                <a:gd name="T21" fmla="*/ 2591803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9" name="Freeform 16"/>
            <p:cNvSpPr>
              <a:spLocks/>
            </p:cNvSpPr>
            <p:nvPr/>
          </p:nvSpPr>
          <p:spPr bwMode="auto">
            <a:xfrm>
              <a:off x="2506663" y="285750"/>
              <a:ext cx="90488" cy="2493963"/>
            </a:xfrm>
            <a:custGeom>
              <a:avLst/>
              <a:gdLst>
                <a:gd name="T0" fmla="*/ 43277 w 23"/>
                <a:gd name="T1" fmla="*/ 2266168 h 635"/>
                <a:gd name="T2" fmla="*/ 47211 w 23"/>
                <a:gd name="T3" fmla="*/ 2313298 h 635"/>
                <a:gd name="T4" fmla="*/ 86554 w 23"/>
                <a:gd name="T5" fmla="*/ 2482180 h 635"/>
                <a:gd name="T6" fmla="*/ 90488 w 23"/>
                <a:gd name="T7" fmla="*/ 2493963 h 635"/>
                <a:gd name="T8" fmla="*/ 66882 w 23"/>
                <a:gd name="T9" fmla="*/ 2262240 h 635"/>
                <a:gd name="T10" fmla="*/ 19671 w 23"/>
                <a:gd name="T11" fmla="*/ 1056498 h 635"/>
                <a:gd name="T12" fmla="*/ 59014 w 23"/>
                <a:gd name="T13" fmla="*/ 0 h 635"/>
                <a:gd name="T14" fmla="*/ 47211 w 23"/>
                <a:gd name="T15" fmla="*/ 0 h 635"/>
                <a:gd name="T16" fmla="*/ 3934 w 23"/>
                <a:gd name="T17" fmla="*/ 1056498 h 635"/>
                <a:gd name="T18" fmla="*/ 43277 w 23"/>
                <a:gd name="T19" fmla="*/ 2266168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00" name="Freeform 17"/>
            <p:cNvSpPr>
              <a:spLocks/>
            </p:cNvSpPr>
            <p:nvPr/>
          </p:nvSpPr>
          <p:spPr bwMode="auto">
            <a:xfrm>
              <a:off x="2554288" y="2598738"/>
              <a:ext cx="66675" cy="420688"/>
            </a:xfrm>
            <a:custGeom>
              <a:avLst/>
              <a:gdLst>
                <a:gd name="T0" fmla="*/ 0 w 17"/>
                <a:gd name="T1" fmla="*/ 0 h 107"/>
                <a:gd name="T2" fmla="*/ 19610 w 17"/>
                <a:gd name="T3" fmla="*/ 220173 h 107"/>
                <a:gd name="T4" fmla="*/ 66675 w 17"/>
                <a:gd name="T5" fmla="*/ 420688 h 107"/>
                <a:gd name="T6" fmla="*/ 43143 w 17"/>
                <a:gd name="T7" fmla="*/ 180857 h 107"/>
                <a:gd name="T8" fmla="*/ 39221 w 17"/>
                <a:gd name="T9" fmla="*/ 169062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01" name="Freeform 18"/>
            <p:cNvSpPr>
              <a:spLocks/>
            </p:cNvSpPr>
            <p:nvPr/>
          </p:nvSpPr>
          <p:spPr bwMode="auto">
            <a:xfrm>
              <a:off x="3143251" y="4757738"/>
              <a:ext cx="161925" cy="873125"/>
            </a:xfrm>
            <a:custGeom>
              <a:avLst/>
              <a:gdLst>
                <a:gd name="T0" fmla="*/ 0 w 41"/>
                <a:gd name="T1" fmla="*/ 0 h 222"/>
                <a:gd name="T2" fmla="*/ 19747 w 41"/>
                <a:gd name="T3" fmla="*/ 365769 h 222"/>
                <a:gd name="T4" fmla="*/ 67140 w 41"/>
                <a:gd name="T5" fmla="*/ 652877 h 222"/>
                <a:gd name="T6" fmla="*/ 94785 w 41"/>
                <a:gd name="T7" fmla="*/ 723671 h 222"/>
                <a:gd name="T8" fmla="*/ 161925 w 41"/>
                <a:gd name="T9" fmla="*/ 873125 h 222"/>
                <a:gd name="T10" fmla="*/ 150077 w 41"/>
                <a:gd name="T11" fmla="*/ 833795 h 222"/>
                <a:gd name="T12" fmla="*/ 51342 w 41"/>
                <a:gd name="T13" fmla="*/ 361836 h 222"/>
                <a:gd name="T14" fmla="*/ 31595 w 41"/>
                <a:gd name="T15" fmla="*/ 86526 h 222"/>
                <a:gd name="T16" fmla="*/ 27646 w 41"/>
                <a:gd name="T17" fmla="*/ 70794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02" name="Freeform 19"/>
            <p:cNvSpPr>
              <a:spLocks/>
            </p:cNvSpPr>
            <p:nvPr/>
          </p:nvSpPr>
          <p:spPr bwMode="auto">
            <a:xfrm>
              <a:off x="3148013" y="1282700"/>
              <a:ext cx="1768475" cy="3448050"/>
            </a:xfrm>
            <a:custGeom>
              <a:avLst/>
              <a:gdLst>
                <a:gd name="T0" fmla="*/ 27510 w 450"/>
                <a:gd name="T1" fmla="*/ 3353798 h 878"/>
                <a:gd name="T2" fmla="*/ 196497 w 450"/>
                <a:gd name="T3" fmla="*/ 2407352 h 878"/>
                <a:gd name="T4" fmla="*/ 585562 w 450"/>
                <a:gd name="T5" fmla="*/ 1523740 h 878"/>
                <a:gd name="T6" fmla="*/ 1120034 w 450"/>
                <a:gd name="T7" fmla="*/ 718671 h 878"/>
                <a:gd name="T8" fmla="*/ 1430500 w 450"/>
                <a:gd name="T9" fmla="*/ 349518 h 878"/>
                <a:gd name="T10" fmla="*/ 1595557 w 450"/>
                <a:gd name="T11" fmla="*/ 172795 h 878"/>
                <a:gd name="T12" fmla="*/ 1768475 w 450"/>
                <a:gd name="T13" fmla="*/ 3927 h 878"/>
                <a:gd name="T14" fmla="*/ 1768475 w 450"/>
                <a:gd name="T15" fmla="*/ 0 h 878"/>
                <a:gd name="T16" fmla="*/ 1591628 w 450"/>
                <a:gd name="T17" fmla="*/ 168868 h 878"/>
                <a:gd name="T18" fmla="*/ 1426570 w 450"/>
                <a:gd name="T19" fmla="*/ 345590 h 878"/>
                <a:gd name="T20" fmla="*/ 1112174 w 450"/>
                <a:gd name="T21" fmla="*/ 710817 h 878"/>
                <a:gd name="T22" fmla="*/ 569842 w 450"/>
                <a:gd name="T23" fmla="*/ 1515885 h 878"/>
                <a:gd name="T24" fmla="*/ 176848 w 450"/>
                <a:gd name="T25" fmla="*/ 2399497 h 878"/>
                <a:gd name="T26" fmla="*/ 0 w 450"/>
                <a:gd name="T27" fmla="*/ 3353798 h 878"/>
                <a:gd name="T28" fmla="*/ 0 w 450"/>
                <a:gd name="T29" fmla="*/ 3373434 h 878"/>
                <a:gd name="T30" fmla="*/ 27510 w 450"/>
                <a:gd name="T31" fmla="*/ 3448050 h 878"/>
                <a:gd name="T32" fmla="*/ 27510 w 450"/>
                <a:gd name="T33" fmla="*/ 3353798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03" name="Freeform 20"/>
            <p:cNvSpPr>
              <a:spLocks/>
            </p:cNvSpPr>
            <p:nvPr/>
          </p:nvSpPr>
          <p:spPr bwMode="auto">
            <a:xfrm>
              <a:off x="3273426" y="5653088"/>
              <a:ext cx="138113" cy="287338"/>
            </a:xfrm>
            <a:custGeom>
              <a:avLst/>
              <a:gdLst>
                <a:gd name="T0" fmla="*/ 0 w 35"/>
                <a:gd name="T1" fmla="*/ 0 h 73"/>
                <a:gd name="T2" fmla="*/ 102598 w 35"/>
                <a:gd name="T3" fmla="*/ 287338 h 73"/>
                <a:gd name="T4" fmla="*/ 138113 w 35"/>
                <a:gd name="T5" fmla="*/ 287338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04" name="Freeform 21"/>
            <p:cNvSpPr>
              <a:spLocks/>
            </p:cNvSpPr>
            <p:nvPr/>
          </p:nvSpPr>
          <p:spPr bwMode="auto">
            <a:xfrm>
              <a:off x="3143251" y="4656138"/>
              <a:ext cx="31750" cy="188913"/>
            </a:xfrm>
            <a:custGeom>
              <a:avLst/>
              <a:gdLst>
                <a:gd name="T0" fmla="*/ 27781 w 8"/>
                <a:gd name="T1" fmla="*/ 173170 h 48"/>
                <a:gd name="T2" fmla="*/ 31750 w 8"/>
                <a:gd name="T3" fmla="*/ 188913 h 48"/>
                <a:gd name="T4" fmla="*/ 31750 w 8"/>
                <a:gd name="T5" fmla="*/ 74778 h 48"/>
                <a:gd name="T6" fmla="*/ 3969 w 8"/>
                <a:gd name="T7" fmla="*/ 0 h 48"/>
                <a:gd name="T8" fmla="*/ 0 w 8"/>
                <a:gd name="T9" fmla="*/ 102328 h 48"/>
                <a:gd name="T10" fmla="*/ 27781 w 8"/>
                <a:gd name="T11" fmla="*/ 173170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05" name="Freeform 22"/>
            <p:cNvSpPr>
              <a:spLocks/>
            </p:cNvSpPr>
            <p:nvPr/>
          </p:nvSpPr>
          <p:spPr bwMode="auto">
            <a:xfrm>
              <a:off x="3211513" y="5410200"/>
              <a:ext cx="203200" cy="530225"/>
            </a:xfrm>
            <a:custGeom>
              <a:avLst/>
              <a:gdLst>
                <a:gd name="T0" fmla="*/ 27354 w 52"/>
                <a:gd name="T1" fmla="*/ 70697 h 135"/>
                <a:gd name="T2" fmla="*/ 0 w 52"/>
                <a:gd name="T3" fmla="*/ 0 h 135"/>
                <a:gd name="T4" fmla="*/ 46892 w 52"/>
                <a:gd name="T5" fmla="*/ 188524 h 135"/>
                <a:gd name="T6" fmla="*/ 62523 w 52"/>
                <a:gd name="T7" fmla="*/ 243511 h 135"/>
                <a:gd name="T8" fmla="*/ 199292 w 52"/>
                <a:gd name="T9" fmla="*/ 530225 h 135"/>
                <a:gd name="T10" fmla="*/ 203200 w 52"/>
                <a:gd name="T11" fmla="*/ 530225 h 135"/>
                <a:gd name="T12" fmla="*/ 93785 w 52"/>
                <a:gd name="T13" fmla="*/ 219945 h 135"/>
                <a:gd name="T14" fmla="*/ 27354 w 52"/>
                <a:gd name="T15" fmla="*/ 70697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3075" name="Group 9"/>
          <p:cNvGrpSpPr>
            <a:grpSpLocks/>
          </p:cNvGrpSpPr>
          <p:nvPr/>
        </p:nvGrpSpPr>
        <p:grpSpPr bwMode="auto">
          <a:xfrm>
            <a:off x="26988" y="0"/>
            <a:ext cx="2357437" cy="6853238"/>
            <a:chOff x="6627813" y="195454"/>
            <a:chExt cx="1952625" cy="5678297"/>
          </a:xfrm>
        </p:grpSpPr>
        <p:sp>
          <p:nvSpPr>
            <p:cNvPr id="3082" name="Freeform 27"/>
            <p:cNvSpPr>
              <a:spLocks/>
            </p:cNvSpPr>
            <p:nvPr/>
          </p:nvSpPr>
          <p:spPr bwMode="auto">
            <a:xfrm>
              <a:off x="6627813" y="195454"/>
              <a:ext cx="409575" cy="3646488"/>
            </a:xfrm>
            <a:custGeom>
              <a:avLst/>
              <a:gdLst>
                <a:gd name="T0" fmla="*/ 27835 w 103"/>
                <a:gd name="T1" fmla="*/ 832351 h 920"/>
                <a:gd name="T2" fmla="*/ 103388 w 103"/>
                <a:gd name="T3" fmla="*/ 1763790 h 920"/>
                <a:gd name="T4" fmla="*/ 226658 w 103"/>
                <a:gd name="T5" fmla="*/ 2691267 h 920"/>
                <a:gd name="T6" fmla="*/ 401622 w 103"/>
                <a:gd name="T7" fmla="*/ 3610816 h 920"/>
                <a:gd name="T8" fmla="*/ 409575 w 103"/>
                <a:gd name="T9" fmla="*/ 3646488 h 920"/>
                <a:gd name="T10" fmla="*/ 393669 w 103"/>
                <a:gd name="T11" fmla="*/ 3464164 h 920"/>
                <a:gd name="T12" fmla="*/ 393669 w 103"/>
                <a:gd name="T13" fmla="*/ 3432455 h 920"/>
                <a:gd name="T14" fmla="*/ 250517 w 103"/>
                <a:gd name="T15" fmla="*/ 2687303 h 920"/>
                <a:gd name="T16" fmla="*/ 119294 w 103"/>
                <a:gd name="T17" fmla="*/ 1759827 h 920"/>
                <a:gd name="T18" fmla="*/ 35788 w 103"/>
                <a:gd name="T19" fmla="*/ 828387 h 920"/>
                <a:gd name="T20" fmla="*/ 11929 w 103"/>
                <a:gd name="T21" fmla="*/ 364649 h 920"/>
                <a:gd name="T22" fmla="*/ 3976 w 103"/>
                <a:gd name="T23" fmla="*/ 0 h 920"/>
                <a:gd name="T24" fmla="*/ 0 w 103"/>
                <a:gd name="T25" fmla="*/ 0 h 920"/>
                <a:gd name="T26" fmla="*/ 3976 w 103"/>
                <a:gd name="T27" fmla="*/ 364649 h 920"/>
                <a:gd name="T28" fmla="*/ 27835 w 103"/>
                <a:gd name="T29" fmla="*/ 832351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3" name="Freeform 28"/>
            <p:cNvSpPr>
              <a:spLocks/>
            </p:cNvSpPr>
            <p:nvPr/>
          </p:nvSpPr>
          <p:spPr bwMode="auto">
            <a:xfrm>
              <a:off x="7061201" y="3771900"/>
              <a:ext cx="350838" cy="1309688"/>
            </a:xfrm>
            <a:custGeom>
              <a:avLst/>
              <a:gdLst>
                <a:gd name="T0" fmla="*/ 211300 w 88"/>
                <a:gd name="T1" fmla="*/ 908844 h 330"/>
                <a:gd name="T2" fmla="*/ 350838 w 88"/>
                <a:gd name="T3" fmla="*/ 1309688 h 330"/>
                <a:gd name="T4" fmla="*/ 350838 w 88"/>
                <a:gd name="T5" fmla="*/ 1222375 h 330"/>
                <a:gd name="T6" fmla="*/ 350838 w 88"/>
                <a:gd name="T7" fmla="*/ 1206500 h 330"/>
                <a:gd name="T8" fmla="*/ 247181 w 88"/>
                <a:gd name="T9" fmla="*/ 896938 h 330"/>
                <a:gd name="T10" fmla="*/ 0 w 88"/>
                <a:gd name="T11" fmla="*/ 0 h 330"/>
                <a:gd name="T12" fmla="*/ 27908 w 88"/>
                <a:gd name="T13" fmla="*/ 250031 h 330"/>
                <a:gd name="T14" fmla="*/ 211300 w 88"/>
                <a:gd name="T15" fmla="*/ 908844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4" name="Freeform 29"/>
            <p:cNvSpPr>
              <a:spLocks/>
            </p:cNvSpPr>
            <p:nvPr/>
          </p:nvSpPr>
          <p:spPr bwMode="auto">
            <a:xfrm>
              <a:off x="7439026" y="5053013"/>
              <a:ext cx="357188" cy="820738"/>
            </a:xfrm>
            <a:custGeom>
              <a:avLst/>
              <a:gdLst>
                <a:gd name="T0" fmla="*/ 23813 w 90"/>
                <a:gd name="T1" fmla="*/ 59474 h 207"/>
                <a:gd name="T2" fmla="*/ 0 w 90"/>
                <a:gd name="T3" fmla="*/ 0 h 207"/>
                <a:gd name="T4" fmla="*/ 3969 w 90"/>
                <a:gd name="T5" fmla="*/ 114983 h 207"/>
                <a:gd name="T6" fmla="*/ 166688 w 90"/>
                <a:gd name="T7" fmla="*/ 503545 h 207"/>
                <a:gd name="T8" fmla="*/ 317500 w 90"/>
                <a:gd name="T9" fmla="*/ 820738 h 207"/>
                <a:gd name="T10" fmla="*/ 357188 w 90"/>
                <a:gd name="T11" fmla="*/ 820738 h 207"/>
                <a:gd name="T12" fmla="*/ 198438 w 90"/>
                <a:gd name="T13" fmla="*/ 487685 h 207"/>
                <a:gd name="T14" fmla="*/ 23813 w 90"/>
                <a:gd name="T15" fmla="*/ 59474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5" name="Freeform 30"/>
            <p:cNvSpPr>
              <a:spLocks/>
            </p:cNvSpPr>
            <p:nvPr/>
          </p:nvSpPr>
          <p:spPr bwMode="auto">
            <a:xfrm>
              <a:off x="7037388" y="3811588"/>
              <a:ext cx="457200" cy="1852613"/>
            </a:xfrm>
            <a:custGeom>
              <a:avLst/>
              <a:gdLst>
                <a:gd name="T0" fmla="*/ 401541 w 115"/>
                <a:gd name="T1" fmla="*/ 1622524 h 467"/>
                <a:gd name="T2" fmla="*/ 310101 w 115"/>
                <a:gd name="T3" fmla="*/ 1364666 h 467"/>
                <a:gd name="T4" fmla="*/ 115294 w 115"/>
                <a:gd name="T5" fmla="*/ 599025 h 467"/>
                <a:gd name="T6" fmla="*/ 51683 w 115"/>
                <a:gd name="T7" fmla="*/ 210254 h 467"/>
                <a:gd name="T8" fmla="*/ 0 w 115"/>
                <a:gd name="T9" fmla="*/ 0 h 467"/>
                <a:gd name="T10" fmla="*/ 83489 w 115"/>
                <a:gd name="T11" fmla="*/ 602992 h 467"/>
                <a:gd name="T12" fmla="*/ 274320 w 115"/>
                <a:gd name="T13" fmla="*/ 1376567 h 467"/>
                <a:gd name="T14" fmla="*/ 409492 w 115"/>
                <a:gd name="T15" fmla="*/ 1749470 h 467"/>
                <a:gd name="T16" fmla="*/ 457200 w 115"/>
                <a:gd name="T17" fmla="*/ 1852613 h 467"/>
                <a:gd name="T18" fmla="*/ 445273 w 115"/>
                <a:gd name="T19" fmla="*/ 1816910 h 467"/>
                <a:gd name="T20" fmla="*/ 401541 w 115"/>
                <a:gd name="T21" fmla="*/ 1622524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6" name="Freeform 31"/>
            <p:cNvSpPr>
              <a:spLocks/>
            </p:cNvSpPr>
            <p:nvPr/>
          </p:nvSpPr>
          <p:spPr bwMode="auto">
            <a:xfrm>
              <a:off x="6992938" y="1263650"/>
              <a:ext cx="144463" cy="2508250"/>
            </a:xfrm>
            <a:custGeom>
              <a:avLst/>
              <a:gdLst>
                <a:gd name="T0" fmla="*/ 68219 w 36"/>
                <a:gd name="T1" fmla="*/ 2508250 h 633"/>
                <a:gd name="T2" fmla="*/ 52167 w 36"/>
                <a:gd name="T3" fmla="*/ 2365601 h 633"/>
                <a:gd name="T4" fmla="*/ 20064 w 36"/>
                <a:gd name="T5" fmla="*/ 1577067 h 633"/>
                <a:gd name="T6" fmla="*/ 52167 w 36"/>
                <a:gd name="T7" fmla="*/ 784571 h 633"/>
                <a:gd name="T8" fmla="*/ 88283 w 36"/>
                <a:gd name="T9" fmla="*/ 392286 h 633"/>
                <a:gd name="T10" fmla="*/ 144463 w 36"/>
                <a:gd name="T11" fmla="*/ 0 h 633"/>
                <a:gd name="T12" fmla="*/ 140450 w 36"/>
                <a:gd name="T13" fmla="*/ 0 h 633"/>
                <a:gd name="T14" fmla="*/ 80257 w 36"/>
                <a:gd name="T15" fmla="*/ 392286 h 633"/>
                <a:gd name="T16" fmla="*/ 40129 w 36"/>
                <a:gd name="T17" fmla="*/ 784571 h 633"/>
                <a:gd name="T18" fmla="*/ 4013 w 36"/>
                <a:gd name="T19" fmla="*/ 1577067 h 633"/>
                <a:gd name="T20" fmla="*/ 28090 w 36"/>
                <a:gd name="T21" fmla="*/ 2333901 h 633"/>
                <a:gd name="T22" fmla="*/ 64206 w 36"/>
                <a:gd name="T23" fmla="*/ 2504288 h 633"/>
                <a:gd name="T24" fmla="*/ 68219 w 36"/>
                <a:gd name="T25" fmla="*/ 2508250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7" name="Freeform 32"/>
            <p:cNvSpPr>
              <a:spLocks/>
            </p:cNvSpPr>
            <p:nvPr/>
          </p:nvSpPr>
          <p:spPr bwMode="auto">
            <a:xfrm>
              <a:off x="7526338" y="5640388"/>
              <a:ext cx="111125" cy="233363"/>
            </a:xfrm>
            <a:custGeom>
              <a:avLst/>
              <a:gdLst>
                <a:gd name="T0" fmla="*/ 87313 w 28"/>
                <a:gd name="T1" fmla="*/ 233363 h 59"/>
                <a:gd name="T2" fmla="*/ 111125 w 28"/>
                <a:gd name="T3" fmla="*/ 233363 h 59"/>
                <a:gd name="T4" fmla="*/ 0 w 28"/>
                <a:gd name="T5" fmla="*/ 0 h 59"/>
                <a:gd name="T6" fmla="*/ 87313 w 28"/>
                <a:gd name="T7" fmla="*/ 233363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8" name="Freeform 33"/>
            <p:cNvSpPr>
              <a:spLocks/>
            </p:cNvSpPr>
            <p:nvPr/>
          </p:nvSpPr>
          <p:spPr bwMode="auto">
            <a:xfrm>
              <a:off x="7021513" y="3598863"/>
              <a:ext cx="68263" cy="423863"/>
            </a:xfrm>
            <a:custGeom>
              <a:avLst/>
              <a:gdLst>
                <a:gd name="T0" fmla="*/ 16062 w 17"/>
                <a:gd name="T1" fmla="*/ 213912 h 107"/>
                <a:gd name="T2" fmla="*/ 68263 w 17"/>
                <a:gd name="T3" fmla="*/ 423863 h 107"/>
                <a:gd name="T4" fmla="*/ 40155 w 17"/>
                <a:gd name="T5" fmla="*/ 174299 h 107"/>
                <a:gd name="T6" fmla="*/ 36139 w 17"/>
                <a:gd name="T7" fmla="*/ 170337 h 107"/>
                <a:gd name="T8" fmla="*/ 0 w 17"/>
                <a:gd name="T9" fmla="*/ 0 h 107"/>
                <a:gd name="T10" fmla="*/ 0 w 17"/>
                <a:gd name="T11" fmla="*/ 31691 h 107"/>
                <a:gd name="T12" fmla="*/ 16062 w 17"/>
                <a:gd name="T13" fmla="*/ 213912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9" name="Freeform 34"/>
            <p:cNvSpPr>
              <a:spLocks/>
            </p:cNvSpPr>
            <p:nvPr/>
          </p:nvSpPr>
          <p:spPr bwMode="auto">
            <a:xfrm>
              <a:off x="7412038" y="2801938"/>
              <a:ext cx="1168400" cy="2251075"/>
            </a:xfrm>
            <a:custGeom>
              <a:avLst/>
              <a:gdLst>
                <a:gd name="T0" fmla="*/ 31793 w 294"/>
                <a:gd name="T1" fmla="*/ 2191628 h 568"/>
                <a:gd name="T2" fmla="*/ 139095 w 294"/>
                <a:gd name="T3" fmla="*/ 1573375 h 568"/>
                <a:gd name="T4" fmla="*/ 393441 w 294"/>
                <a:gd name="T5" fmla="*/ 998716 h 568"/>
                <a:gd name="T6" fmla="*/ 743166 w 294"/>
                <a:gd name="T7" fmla="*/ 471616 h 568"/>
                <a:gd name="T8" fmla="*/ 945848 w 294"/>
                <a:gd name="T9" fmla="*/ 229863 h 568"/>
                <a:gd name="T10" fmla="*/ 1053150 w 294"/>
                <a:gd name="T11" fmla="*/ 110968 h 568"/>
                <a:gd name="T12" fmla="*/ 1168400 w 294"/>
                <a:gd name="T13" fmla="*/ 0 h 568"/>
                <a:gd name="T14" fmla="*/ 1164426 w 294"/>
                <a:gd name="T15" fmla="*/ 0 h 568"/>
                <a:gd name="T16" fmla="*/ 1049176 w 294"/>
                <a:gd name="T17" fmla="*/ 107005 h 568"/>
                <a:gd name="T18" fmla="*/ 941873 w 294"/>
                <a:gd name="T19" fmla="*/ 221937 h 568"/>
                <a:gd name="T20" fmla="*/ 735218 w 294"/>
                <a:gd name="T21" fmla="*/ 463690 h 568"/>
                <a:gd name="T22" fmla="*/ 377544 w 294"/>
                <a:gd name="T23" fmla="*/ 986827 h 568"/>
                <a:gd name="T24" fmla="*/ 119224 w 294"/>
                <a:gd name="T25" fmla="*/ 1569411 h 568"/>
                <a:gd name="T26" fmla="*/ 0 w 294"/>
                <a:gd name="T27" fmla="*/ 2175775 h 568"/>
                <a:gd name="T28" fmla="*/ 27819 w 294"/>
                <a:gd name="T29" fmla="*/ 2251075 h 568"/>
                <a:gd name="T30" fmla="*/ 31793 w 294"/>
                <a:gd name="T31" fmla="*/ 2191628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0" name="Freeform 35"/>
            <p:cNvSpPr>
              <a:spLocks/>
            </p:cNvSpPr>
            <p:nvPr/>
          </p:nvSpPr>
          <p:spPr bwMode="auto">
            <a:xfrm>
              <a:off x="7494588" y="5664200"/>
              <a:ext cx="100013" cy="209550"/>
            </a:xfrm>
            <a:custGeom>
              <a:avLst/>
              <a:gdLst>
                <a:gd name="T0" fmla="*/ 0 w 25"/>
                <a:gd name="T1" fmla="*/ 0 h 53"/>
                <a:gd name="T2" fmla="*/ 76010 w 25"/>
                <a:gd name="T3" fmla="*/ 209550 h 53"/>
                <a:gd name="T4" fmla="*/ 100013 w 25"/>
                <a:gd name="T5" fmla="*/ 209550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1" name="Freeform 36"/>
            <p:cNvSpPr>
              <a:spLocks/>
            </p:cNvSpPr>
            <p:nvPr/>
          </p:nvSpPr>
          <p:spPr bwMode="auto">
            <a:xfrm>
              <a:off x="7412038" y="5081588"/>
              <a:ext cx="114300" cy="558800"/>
            </a:xfrm>
            <a:custGeom>
              <a:avLst/>
              <a:gdLst>
                <a:gd name="T0" fmla="*/ 0 w 29"/>
                <a:gd name="T1" fmla="*/ 0 h 141"/>
                <a:gd name="T2" fmla="*/ 27590 w 29"/>
                <a:gd name="T3" fmla="*/ 352718 h 141"/>
                <a:gd name="T4" fmla="*/ 70945 w 29"/>
                <a:gd name="T5" fmla="*/ 463685 h 141"/>
                <a:gd name="T6" fmla="*/ 114300 w 29"/>
                <a:gd name="T7" fmla="*/ 558800 h 141"/>
                <a:gd name="T8" fmla="*/ 106417 w 29"/>
                <a:gd name="T9" fmla="*/ 535021 h 141"/>
                <a:gd name="T10" fmla="*/ 31531 w 29"/>
                <a:gd name="T11" fmla="*/ 87189 h 141"/>
                <a:gd name="T12" fmla="*/ 15766 w 29"/>
                <a:gd name="T13" fmla="*/ 43594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2" name="Freeform 37"/>
            <p:cNvSpPr>
              <a:spLocks/>
            </p:cNvSpPr>
            <p:nvPr/>
          </p:nvSpPr>
          <p:spPr bwMode="auto">
            <a:xfrm>
              <a:off x="7412038" y="4978400"/>
              <a:ext cx="31750" cy="188913"/>
            </a:xfrm>
            <a:custGeom>
              <a:avLst/>
              <a:gdLst>
                <a:gd name="T0" fmla="*/ 0 w 8"/>
                <a:gd name="T1" fmla="*/ 102328 h 48"/>
                <a:gd name="T2" fmla="*/ 15875 w 8"/>
                <a:gd name="T3" fmla="*/ 145620 h 48"/>
                <a:gd name="T4" fmla="*/ 31750 w 8"/>
                <a:gd name="T5" fmla="*/ 188913 h 48"/>
                <a:gd name="T6" fmla="*/ 27781 w 8"/>
                <a:gd name="T7" fmla="*/ 74778 h 48"/>
                <a:gd name="T8" fmla="*/ 0 w 8"/>
                <a:gd name="T9" fmla="*/ 0 h 48"/>
                <a:gd name="T10" fmla="*/ 0 w 8"/>
                <a:gd name="T11" fmla="*/ 15743 h 48"/>
                <a:gd name="T12" fmla="*/ 0 w 8"/>
                <a:gd name="T13" fmla="*/ 10232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3" name="Freeform 38"/>
            <p:cNvSpPr>
              <a:spLocks/>
            </p:cNvSpPr>
            <p:nvPr/>
          </p:nvSpPr>
          <p:spPr bwMode="auto">
            <a:xfrm>
              <a:off x="7439026" y="5434013"/>
              <a:ext cx="174625" cy="439738"/>
            </a:xfrm>
            <a:custGeom>
              <a:avLst/>
              <a:gdLst>
                <a:gd name="T0" fmla="*/ 43656 w 44"/>
                <a:gd name="T1" fmla="*/ 110925 h 111"/>
                <a:gd name="T2" fmla="*/ 0 w 44"/>
                <a:gd name="T3" fmla="*/ 0 h 111"/>
                <a:gd name="T4" fmla="*/ 43656 w 44"/>
                <a:gd name="T5" fmla="*/ 194119 h 111"/>
                <a:gd name="T6" fmla="*/ 55563 w 44"/>
                <a:gd name="T7" fmla="*/ 229773 h 111"/>
                <a:gd name="T8" fmla="*/ 154781 w 44"/>
                <a:gd name="T9" fmla="*/ 439738 h 111"/>
                <a:gd name="T10" fmla="*/ 174625 w 44"/>
                <a:gd name="T11" fmla="*/ 439738 h 111"/>
                <a:gd name="T12" fmla="*/ 87313 w 44"/>
                <a:gd name="T13" fmla="*/ 206003 h 111"/>
                <a:gd name="T14" fmla="*/ 43656 w 44"/>
                <a:gd name="T15" fmla="*/ 110925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7" name="Rectangle 6">
            <a:extLst>
              <a:ext uri="{FF2B5EF4-FFF2-40B4-BE49-F238E27FC236}">
                <a16:creationId xmlns:a16="http://schemas.microsoft.com/office/drawing/2014/main" id="{4E010ADD-0A4E-49F6-983A-EE55288829A7}"/>
              </a:ext>
            </a:extLst>
          </p:cNvPr>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077" name="Title Placeholder 1"/>
          <p:cNvSpPr>
            <a:spLocks noGrp="1" noChangeArrowheads="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endParaRPr lang="en-US" altLang="zh-TW"/>
          </a:p>
        </p:txBody>
      </p:sp>
      <p:sp>
        <p:nvSpPr>
          <p:cNvPr id="3078" name="Text Placeholder 2"/>
          <p:cNvSpPr>
            <a:spLocks noGrp="1" noChangeArrowheads="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a:extLst>
              <a:ext uri="{FF2B5EF4-FFF2-40B4-BE49-F238E27FC236}">
                <a16:creationId xmlns:a16="http://schemas.microsoft.com/office/drawing/2014/main" id="{B1F1E8D2-1AC1-4827-BDAC-CA2FAEC2B5DA}"/>
              </a:ext>
            </a:extLst>
          </p:cNvPr>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FF708323-8882-4546-B962-EFED0F6AD77E}" type="datetime1">
              <a:rPr lang="zh-TW" altLang="en-US"/>
              <a:pPr>
                <a:defRPr/>
              </a:pPr>
              <a:t>2023/12/6</a:t>
            </a:fld>
            <a:endParaRPr lang="zh-TW" altLang="en-US"/>
          </a:p>
        </p:txBody>
      </p:sp>
      <p:sp>
        <p:nvSpPr>
          <p:cNvPr id="5" name="Footer Placeholder 4">
            <a:extLst>
              <a:ext uri="{FF2B5EF4-FFF2-40B4-BE49-F238E27FC236}">
                <a16:creationId xmlns:a16="http://schemas.microsoft.com/office/drawing/2014/main" id="{DF9544F6-1257-49A4-BF7E-C038868AB1EC}"/>
              </a:ext>
            </a:extLst>
          </p:cNvPr>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zh-TW" altLang="en-US"/>
          </a:p>
        </p:txBody>
      </p:sp>
      <p:sp>
        <p:nvSpPr>
          <p:cNvPr id="6" name="Slide Number Placeholder 5">
            <a:extLst>
              <a:ext uri="{FF2B5EF4-FFF2-40B4-BE49-F238E27FC236}">
                <a16:creationId xmlns:a16="http://schemas.microsoft.com/office/drawing/2014/main" id="{BD54E287-4671-438C-B4F2-9BE0B80A99F2}"/>
              </a:ext>
            </a:extLst>
          </p:cNvPr>
          <p:cNvSpPr>
            <a:spLocks noGrp="1"/>
          </p:cNvSpPr>
          <p:nvPr>
            <p:ph type="sldNum" sz="quarter" idx="4"/>
          </p:nvPr>
        </p:nvSpPr>
        <p:spPr>
          <a:xfrm>
            <a:off x="531813" y="787400"/>
            <a:ext cx="779462" cy="365125"/>
          </a:xfrm>
          <a:prstGeom prst="rect">
            <a:avLst/>
          </a:prstGeom>
        </p:spPr>
        <p:txBody>
          <a:bodyPr vert="horz" lIns="91440" tIns="45720" rIns="91440" bIns="45720" rtlCol="0" anchor="ctr"/>
          <a:lstStyle>
            <a:lvl1pPr algn="r">
              <a:defRPr sz="2000">
                <a:solidFill>
                  <a:srgbClr val="FEFFFF"/>
                </a:solidFill>
              </a:defRPr>
            </a:lvl1pPr>
          </a:lstStyle>
          <a:p>
            <a:pPr>
              <a:defRPr/>
            </a:pPr>
            <a:fld id="{2950B6AD-6F19-4295-B6CD-F1EA5BEED97E}"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8903" r:id="rId1"/>
    <p:sldLayoutId id="2147488904" r:id="rId2"/>
    <p:sldLayoutId id="2147488905" r:id="rId3"/>
    <p:sldLayoutId id="2147488906" r:id="rId4"/>
    <p:sldLayoutId id="2147488907" r:id="rId5"/>
    <p:sldLayoutId id="2147488908" r:id="rId6"/>
    <p:sldLayoutId id="2147488909" r:id="rId7"/>
    <p:sldLayoutId id="2147488910" r:id="rId8"/>
    <p:sldLayoutId id="2147488911" r:id="rId9"/>
    <p:sldLayoutId id="2147488912" r:id="rId10"/>
    <p:sldLayoutId id="2147488913" r:id="rId11"/>
    <p:sldLayoutId id="2147488914" r:id="rId12"/>
    <p:sldLayoutId id="2147488915" r:id="rId13"/>
    <p:sldLayoutId id="2147488916" r:id="rId14"/>
    <p:sldLayoutId id="2147488917" r:id="rId15"/>
    <p:sldLayoutId id="2147488918" r:id="rId16"/>
  </p:sldLayoutIdLst>
  <p:hf hdr="0" ftr="0" dt="0"/>
  <p:txStyles>
    <p:title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圖片 3" descr="108宣導簡報底圖-標題.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noGrp="1" noChangeArrowheads="1"/>
          </p:cNvSpPr>
          <p:nvPr>
            <p:ph type="title"/>
          </p:nvPr>
        </p:nvSpPr>
        <p:spPr bwMode="auto">
          <a:xfrm>
            <a:off x="609600" y="2214563"/>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a:t>
            </a:r>
          </a:p>
        </p:txBody>
      </p:sp>
    </p:spTree>
  </p:cSld>
  <p:clrMap bg1="lt1" tx1="dk1" bg2="lt2" tx2="dk2" accent1="accent1" accent2="accent2" accent3="accent3" accent4="accent4" accent5="accent5" accent6="accent6" hlink="hlink" folHlink="folHlink"/>
  <p:sldLayoutIdLst>
    <p:sldLayoutId id="2147488860" r:id="rId1"/>
    <p:sldLayoutId id="2147488861" r:id="rId2"/>
    <p:sldLayoutId id="2147488862" r:id="rId3"/>
    <p:sldLayoutId id="2147488863" r:id="rId4"/>
    <p:sldLayoutId id="2147488864" r:id="rId5"/>
    <p:sldLayoutId id="2147488865" r:id="rId6"/>
    <p:sldLayoutId id="2147488866" r:id="rId7"/>
    <p:sldLayoutId id="2147488867" r:id="rId8"/>
    <p:sldLayoutId id="2147488868" r:id="rId9"/>
    <p:sldLayoutId id="2147488869" r:id="rId10"/>
    <p:sldLayoutId id="2147488870" r:id="rId11"/>
  </p:sldLayoutIdLst>
  <p:hf hdr="0" dt="0"/>
  <p:txStyles>
    <p:titleStyle>
      <a:lvl1pPr algn="ctr" rtl="0" eaLnBrk="0" fontAlgn="base" hangingPunct="0">
        <a:spcBef>
          <a:spcPct val="0"/>
        </a:spcBef>
        <a:spcAft>
          <a:spcPct val="0"/>
        </a:spcAft>
        <a:defRPr kumimoji="1" sz="5400" b="1">
          <a:solidFill>
            <a:srgbClr val="660066"/>
          </a:solidFill>
          <a:latin typeface="標楷體" pitchFamily="65" charset="-120"/>
          <a:ea typeface="標楷體" pitchFamily="65" charset="-120"/>
          <a:cs typeface="+mj-cs"/>
        </a:defRPr>
      </a:lvl1pPr>
      <a:lvl2pPr algn="ctr" rtl="0" eaLnBrk="0" fontAlgn="base" hangingPunct="0">
        <a:spcBef>
          <a:spcPct val="0"/>
        </a:spcBef>
        <a:spcAft>
          <a:spcPct val="0"/>
        </a:spcAft>
        <a:defRPr kumimoji="1" sz="5400" b="1">
          <a:solidFill>
            <a:srgbClr val="660066"/>
          </a:solidFill>
          <a:latin typeface="標楷體" panose="03000509000000000000" pitchFamily="65" charset="-120"/>
          <a:ea typeface="標楷體" pitchFamily="65" charset="-120"/>
        </a:defRPr>
      </a:lvl2pPr>
      <a:lvl3pPr algn="ctr" rtl="0" eaLnBrk="0" fontAlgn="base" hangingPunct="0">
        <a:spcBef>
          <a:spcPct val="0"/>
        </a:spcBef>
        <a:spcAft>
          <a:spcPct val="0"/>
        </a:spcAft>
        <a:defRPr kumimoji="1" sz="5400" b="1">
          <a:solidFill>
            <a:srgbClr val="660066"/>
          </a:solidFill>
          <a:latin typeface="標楷體" panose="03000509000000000000" pitchFamily="65" charset="-120"/>
          <a:ea typeface="標楷體" pitchFamily="65" charset="-120"/>
        </a:defRPr>
      </a:lvl3pPr>
      <a:lvl4pPr algn="ctr" rtl="0" eaLnBrk="0" fontAlgn="base" hangingPunct="0">
        <a:spcBef>
          <a:spcPct val="0"/>
        </a:spcBef>
        <a:spcAft>
          <a:spcPct val="0"/>
        </a:spcAft>
        <a:defRPr kumimoji="1" sz="5400" b="1">
          <a:solidFill>
            <a:srgbClr val="660066"/>
          </a:solidFill>
          <a:latin typeface="標楷體" panose="03000509000000000000" pitchFamily="65" charset="-120"/>
          <a:ea typeface="標楷體" pitchFamily="65" charset="-120"/>
        </a:defRPr>
      </a:lvl4pPr>
      <a:lvl5pPr algn="ctr" rtl="0" eaLnBrk="0" fontAlgn="base" hangingPunct="0">
        <a:spcBef>
          <a:spcPct val="0"/>
        </a:spcBef>
        <a:spcAft>
          <a:spcPct val="0"/>
        </a:spcAft>
        <a:defRPr kumimoji="1" sz="5400" b="1">
          <a:solidFill>
            <a:srgbClr val="660066"/>
          </a:solidFill>
          <a:latin typeface="標楷體" panose="03000509000000000000" pitchFamily="65" charset="-120"/>
          <a:ea typeface="標楷體" pitchFamily="65" charset="-120"/>
        </a:defRPr>
      </a:lvl5pPr>
      <a:lvl6pPr marL="457200" algn="ctr" rtl="0" fontAlgn="base">
        <a:spcBef>
          <a:spcPct val="0"/>
        </a:spcBef>
        <a:spcAft>
          <a:spcPct val="0"/>
        </a:spcAft>
        <a:defRPr kumimoji="1" sz="5400" b="1">
          <a:solidFill>
            <a:schemeClr val="tx2"/>
          </a:solidFill>
          <a:latin typeface="Arial" charset="0"/>
          <a:ea typeface="標楷體" pitchFamily="65" charset="-120"/>
        </a:defRPr>
      </a:lvl6pPr>
      <a:lvl7pPr marL="914400" algn="ctr" rtl="0" fontAlgn="base">
        <a:spcBef>
          <a:spcPct val="0"/>
        </a:spcBef>
        <a:spcAft>
          <a:spcPct val="0"/>
        </a:spcAft>
        <a:defRPr kumimoji="1" sz="5400" b="1">
          <a:solidFill>
            <a:schemeClr val="tx2"/>
          </a:solidFill>
          <a:latin typeface="Arial" charset="0"/>
          <a:ea typeface="標楷體" pitchFamily="65" charset="-120"/>
        </a:defRPr>
      </a:lvl7pPr>
      <a:lvl8pPr marL="1371600" algn="ctr" rtl="0" fontAlgn="base">
        <a:spcBef>
          <a:spcPct val="0"/>
        </a:spcBef>
        <a:spcAft>
          <a:spcPct val="0"/>
        </a:spcAft>
        <a:defRPr kumimoji="1" sz="5400" b="1">
          <a:solidFill>
            <a:schemeClr val="tx2"/>
          </a:solidFill>
          <a:latin typeface="Arial" charset="0"/>
          <a:ea typeface="標楷體" pitchFamily="65" charset="-120"/>
        </a:defRPr>
      </a:lvl8pPr>
      <a:lvl9pPr marL="1828800" algn="ctr" rtl="0" fontAlgn="base">
        <a:spcBef>
          <a:spcPct val="0"/>
        </a:spcBef>
        <a:spcAft>
          <a:spcPct val="0"/>
        </a:spcAft>
        <a:defRPr kumimoji="1" sz="5400" b="1">
          <a:solidFill>
            <a:schemeClr val="tx2"/>
          </a:solidFill>
          <a:latin typeface="Arial" charset="0"/>
          <a:ea typeface="標楷體" pitchFamily="65"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hyperlink" Target="108&#23416;&#24180;&#24230;&#22283;&#20013;&#25945;&#32946;&#26371;&#32771;&#21450;&#20840;&#22283;&#39640;&#32026;&#20013;&#31561;&#23416;&#26657;&#33287;&#23560;&#31185;&#23416;&#26657;&#20116;&#24180;&#21046;&#36969;&#24615;&#20837;&#23416;&#37325;&#35201;&#26085;&#31243;&#34920;.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tn.entry.edu.tw/" TargetMode="Externa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3.xml"/><Relationship Id="rId5" Type="http://schemas.openxmlformats.org/officeDocument/2006/relationships/image" Target="../media/image38.gif"/><Relationship Id="rId4" Type="http://schemas.openxmlformats.org/officeDocument/2006/relationships/image" Target="../media/image37.gif"/></Relationships>
</file>

<file path=ppt/slides/_rels/slide7.xml.rels><?xml version="1.0" encoding="UTF-8" standalone="yes"?>
<Relationships xmlns="http://schemas.openxmlformats.org/package/2006/relationships"><Relationship Id="rId3" Type="http://schemas.openxmlformats.org/officeDocument/2006/relationships/hyperlink" Target="107&#24180;&#33274;&#21335;&#21312;&#20813;&#35430;&#20837;&#23416;&#36229;&#38989;&#27604;&#24207;&#38917;&#30446;&#31309;&#20998;&#23565;&#29031;&#34920;.doc"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圖片 4" descr="人"/>
          <p:cNvPicPr>
            <a:picLocks noGrp="1" noChangeAspect="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1628775"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字方塊 3"/>
          <p:cNvSpPr txBox="1">
            <a:spLocks noChangeArrowheads="1"/>
          </p:cNvSpPr>
          <p:nvPr/>
        </p:nvSpPr>
        <p:spPr bwMode="auto">
          <a:xfrm>
            <a:off x="1628775" y="1133475"/>
            <a:ext cx="8907463"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eaLnBrk="1" hangingPunct="1">
              <a:spcBef>
                <a:spcPct val="0"/>
              </a:spcBef>
              <a:buClrTx/>
              <a:buFontTx/>
              <a:buNone/>
            </a:pPr>
            <a:r>
              <a:rPr kumimoji="0" lang="zh-TW" altLang="en-US" sz="4400">
                <a:solidFill>
                  <a:srgbClr val="FF3300"/>
                </a:solidFill>
                <a:latin typeface="華康華綜體W5" panose="020B0509000000000000" pitchFamily="49" charset="-120"/>
                <a:ea typeface="華康華綜體W5" panose="020B0509000000000000" pitchFamily="49" charset="-120"/>
              </a:rPr>
              <a:t>臺南區十二年國民基本教育</a:t>
            </a:r>
            <a:endParaRPr kumimoji="0" lang="en-US" altLang="zh-TW" sz="4400">
              <a:solidFill>
                <a:srgbClr val="FF3300"/>
              </a:solidFill>
              <a:latin typeface="華康華綜體W5" panose="020B0509000000000000" pitchFamily="49" charset="-120"/>
              <a:ea typeface="華康華綜體W5" panose="020B0509000000000000" pitchFamily="49" charset="-120"/>
            </a:endParaRPr>
          </a:p>
          <a:p>
            <a:pPr algn="ctr" eaLnBrk="1" hangingPunct="1">
              <a:spcBef>
                <a:spcPct val="0"/>
              </a:spcBef>
              <a:buClrTx/>
              <a:buFontTx/>
              <a:buNone/>
            </a:pPr>
            <a:r>
              <a:rPr kumimoji="0" lang="zh-TW" altLang="en-US" sz="4400">
                <a:solidFill>
                  <a:srgbClr val="FF3300"/>
                </a:solidFill>
                <a:latin typeface="華康華綜體W5" panose="020B0509000000000000" pitchFamily="49" charset="-120"/>
                <a:ea typeface="華康華綜體W5" panose="020B0509000000000000" pitchFamily="49" charset="-120"/>
              </a:rPr>
              <a:t>適性入學宣導 </a:t>
            </a:r>
          </a:p>
        </p:txBody>
      </p:sp>
      <p:sp>
        <p:nvSpPr>
          <p:cNvPr id="91140"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DB23387D-7C51-45AB-9EDF-4850FD4F01A4}" type="slidenum">
              <a:rPr lang="zh-TW" altLang="en-US" smtClean="0">
                <a:solidFill>
                  <a:srgbClr val="FEFFFF"/>
                </a:solidFill>
              </a:rPr>
              <a:pPr>
                <a:spcBef>
                  <a:spcPct val="0"/>
                </a:spcBef>
                <a:buClrTx/>
                <a:buFontTx/>
                <a:buNone/>
              </a:pPr>
              <a:t>1</a:t>
            </a:fld>
            <a:endParaRPr lang="zh-TW" altLang="en-US">
              <a:solidFill>
                <a:srgbClr val="FE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53" presetClass="entr" presetSubtype="16" fill="hold" grpId="1"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4">
                                            <p:txEl>
                                              <p:pRg st="0" end="0"/>
                                            </p:txEl>
                                          </p:spTgt>
                                        </p:tgtEl>
                                      </p:cBhvr>
                                    </p:animEffect>
                                  </p:childTnLst>
                                </p:cTn>
                              </p:par>
                            </p:childTnLst>
                          </p:cTn>
                        </p:par>
                        <p:par>
                          <p:cTn id="16" fill="hold" nodeType="afterGroup">
                            <p:stCondLst>
                              <p:cond delay="1000"/>
                            </p:stCondLst>
                            <p:childTnLst>
                              <p:par>
                                <p:cTn id="17" presetID="53" presetClass="entr" presetSubtype="16" fill="hold" grpId="1"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18">
            <a:extLst>
              <a:ext uri="{FF2B5EF4-FFF2-40B4-BE49-F238E27FC236}">
                <a16:creationId xmlns:a16="http://schemas.microsoft.com/office/drawing/2014/main" id="{F7019D1D-9BF6-432D-9DB5-05B17E0E2D33}"/>
              </a:ext>
            </a:extLst>
          </p:cNvPr>
          <p:cNvGraphicFramePr>
            <a:graphicFrameLocks noGrp="1"/>
          </p:cNvGraphicFramePr>
          <p:nvPr>
            <p:ph sz="half" idx="4294967295"/>
            <p:extLst>
              <p:ext uri="{D42A27DB-BD31-4B8C-83A1-F6EECF244321}">
                <p14:modId xmlns:p14="http://schemas.microsoft.com/office/powerpoint/2010/main" val="2483397468"/>
              </p:ext>
            </p:extLst>
          </p:nvPr>
        </p:nvGraphicFramePr>
        <p:xfrm>
          <a:off x="1905000" y="1268413"/>
          <a:ext cx="9023349" cy="5508628"/>
        </p:xfrm>
        <a:graphic>
          <a:graphicData uri="http://schemas.openxmlformats.org/drawingml/2006/table">
            <a:tbl>
              <a:tblPr/>
              <a:tblGrid>
                <a:gridCol w="1223178">
                  <a:extLst>
                    <a:ext uri="{9D8B030D-6E8A-4147-A177-3AD203B41FA5}">
                      <a16:colId xmlns:a16="http://schemas.microsoft.com/office/drawing/2014/main" val="20000"/>
                    </a:ext>
                  </a:extLst>
                </a:gridCol>
                <a:gridCol w="810291">
                  <a:extLst>
                    <a:ext uri="{9D8B030D-6E8A-4147-A177-3AD203B41FA5}">
                      <a16:colId xmlns:a16="http://schemas.microsoft.com/office/drawing/2014/main" val="20001"/>
                    </a:ext>
                  </a:extLst>
                </a:gridCol>
                <a:gridCol w="810291">
                  <a:extLst>
                    <a:ext uri="{9D8B030D-6E8A-4147-A177-3AD203B41FA5}">
                      <a16:colId xmlns:a16="http://schemas.microsoft.com/office/drawing/2014/main" val="20002"/>
                    </a:ext>
                  </a:extLst>
                </a:gridCol>
                <a:gridCol w="810291">
                  <a:extLst>
                    <a:ext uri="{9D8B030D-6E8A-4147-A177-3AD203B41FA5}">
                      <a16:colId xmlns:a16="http://schemas.microsoft.com/office/drawing/2014/main" val="20003"/>
                    </a:ext>
                  </a:extLst>
                </a:gridCol>
                <a:gridCol w="879744">
                  <a:extLst>
                    <a:ext uri="{9D8B030D-6E8A-4147-A177-3AD203B41FA5}">
                      <a16:colId xmlns:a16="http://schemas.microsoft.com/office/drawing/2014/main" val="20004"/>
                    </a:ext>
                  </a:extLst>
                </a:gridCol>
                <a:gridCol w="1026392">
                  <a:extLst>
                    <a:ext uri="{9D8B030D-6E8A-4147-A177-3AD203B41FA5}">
                      <a16:colId xmlns:a16="http://schemas.microsoft.com/office/drawing/2014/main" val="20005"/>
                    </a:ext>
                  </a:extLst>
                </a:gridCol>
                <a:gridCol w="879744">
                  <a:extLst>
                    <a:ext uri="{9D8B030D-6E8A-4147-A177-3AD203B41FA5}">
                      <a16:colId xmlns:a16="http://schemas.microsoft.com/office/drawing/2014/main" val="20006"/>
                    </a:ext>
                  </a:extLst>
                </a:gridCol>
                <a:gridCol w="768356">
                  <a:extLst>
                    <a:ext uri="{9D8B030D-6E8A-4147-A177-3AD203B41FA5}">
                      <a16:colId xmlns:a16="http://schemas.microsoft.com/office/drawing/2014/main" val="20007"/>
                    </a:ext>
                  </a:extLst>
                </a:gridCol>
                <a:gridCol w="768356">
                  <a:extLst>
                    <a:ext uri="{9D8B030D-6E8A-4147-A177-3AD203B41FA5}">
                      <a16:colId xmlns:a16="http://schemas.microsoft.com/office/drawing/2014/main" val="20008"/>
                    </a:ext>
                  </a:extLst>
                </a:gridCol>
                <a:gridCol w="1046706">
                  <a:extLst>
                    <a:ext uri="{9D8B030D-6E8A-4147-A177-3AD203B41FA5}">
                      <a16:colId xmlns:a16="http://schemas.microsoft.com/office/drawing/2014/main" val="20009"/>
                    </a:ext>
                  </a:extLst>
                </a:gridCol>
              </a:tblGrid>
              <a:tr h="405248">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a:ea typeface="微軟正黑體"/>
                          <a:cs typeface="微軟正黑體"/>
                        </a:rPr>
                        <a:t>志願序</a:t>
                      </a:r>
                    </a:p>
                  </a:txBody>
                  <a:tcPr marL="68582" marR="68582" marT="34266" marB="342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a:ea typeface="微軟正黑體"/>
                          <a:cs typeface="微軟正黑體"/>
                        </a:rPr>
                        <a:t>第</a:t>
                      </a:r>
                      <a:r>
                        <a:rPr kumimoji="0" lang="en-US" altLang="zh-TW" sz="2000" b="0" i="0" u="none" strike="noStrike" cap="none" normalizeH="0" baseline="0" dirty="0">
                          <a:ln>
                            <a:noFill/>
                          </a:ln>
                          <a:solidFill>
                            <a:srgbClr val="000000"/>
                          </a:solidFill>
                          <a:effectLst/>
                          <a:latin typeface="微軟正黑體"/>
                          <a:ea typeface="微軟正黑體"/>
                          <a:cs typeface="微軟正黑體"/>
                        </a:rPr>
                        <a:t>1</a:t>
                      </a:r>
                      <a:r>
                        <a:rPr kumimoji="0" lang="zh-TW" altLang="en-US" sz="2000" b="0" i="0" u="none" strike="noStrike" cap="none" normalizeH="0" baseline="0" dirty="0">
                          <a:ln>
                            <a:noFill/>
                          </a:ln>
                          <a:solidFill>
                            <a:srgbClr val="000000"/>
                          </a:solidFill>
                          <a:effectLst/>
                          <a:latin typeface="微軟正黑體"/>
                          <a:ea typeface="微軟正黑體"/>
                          <a:cs typeface="微軟正黑體"/>
                        </a:rPr>
                        <a:t>志願序學校</a:t>
                      </a:r>
                    </a:p>
                  </a:txBody>
                  <a:tcPr marL="68582" marR="68582" marT="34266" marB="342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a:ea typeface="微軟正黑體"/>
                          <a:cs typeface="微軟正黑體"/>
                        </a:rPr>
                        <a:t>第</a:t>
                      </a:r>
                      <a:r>
                        <a:rPr kumimoji="0" lang="en-US" altLang="zh-TW" sz="2000" b="0" i="0" u="none" strike="noStrike" cap="none" normalizeH="0" baseline="0" dirty="0">
                          <a:ln>
                            <a:noFill/>
                          </a:ln>
                          <a:solidFill>
                            <a:srgbClr val="000000"/>
                          </a:solidFill>
                          <a:effectLst/>
                          <a:latin typeface="微軟正黑體"/>
                          <a:ea typeface="微軟正黑體"/>
                          <a:cs typeface="微軟正黑體"/>
                        </a:rPr>
                        <a:t>2</a:t>
                      </a:r>
                      <a:r>
                        <a:rPr kumimoji="0" lang="zh-TW" altLang="en-US" sz="2000" b="0" i="0" u="none" strike="noStrike" cap="none" normalizeH="0" baseline="0" dirty="0">
                          <a:ln>
                            <a:noFill/>
                          </a:ln>
                          <a:solidFill>
                            <a:srgbClr val="000000"/>
                          </a:solidFill>
                          <a:effectLst/>
                          <a:latin typeface="微軟正黑體"/>
                          <a:ea typeface="微軟正黑體"/>
                          <a:cs typeface="微軟正黑體"/>
                        </a:rPr>
                        <a:t>志願序學校</a:t>
                      </a:r>
                    </a:p>
                  </a:txBody>
                  <a:tcPr marL="68582" marR="68582" marT="34266" marB="342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第</a:t>
                      </a:r>
                      <a:r>
                        <a:rPr kumimoji="0" lang="en-US" altLang="zh-TW" sz="2000" b="0" i="0" u="none" strike="noStrike" cap="none" normalizeH="0" baseline="0" dirty="0">
                          <a:ln>
                            <a:noFill/>
                          </a:ln>
                          <a:solidFill>
                            <a:srgbClr val="000000"/>
                          </a:solidFill>
                          <a:effectLst/>
                          <a:latin typeface="微軟正黑體" panose="020B0604030504040204" pitchFamily="34" charset="-120"/>
                          <a:ea typeface="+mn-ea"/>
                          <a:cs typeface="微軟正黑體"/>
                        </a:rPr>
                        <a:t>3</a:t>
                      </a: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志願序學校</a:t>
                      </a:r>
                    </a:p>
                  </a:txBody>
                  <a:tcPr marL="68582" marR="68582" marT="34266" marB="342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extLst>
                  <a:ext uri="{0D108BD9-81ED-4DB2-BD59-A6C34878D82A}">
                    <a16:rowId xmlns:a16="http://schemas.microsoft.com/office/drawing/2014/main" val="10000"/>
                  </a:ext>
                </a:extLst>
              </a:tr>
              <a:tr h="478823">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志願序積分</a:t>
                      </a:r>
                    </a:p>
                  </a:txBody>
                  <a:tcPr marL="68582" marR="68582" marT="34266" marB="342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a:ln>
                            <a:noFill/>
                          </a:ln>
                          <a:solidFill>
                            <a:srgbClr val="FF0000"/>
                          </a:solidFill>
                          <a:effectLst/>
                          <a:latin typeface="微軟正黑體"/>
                          <a:ea typeface="微軟正黑體"/>
                          <a:cs typeface="微軟正黑體"/>
                        </a:rPr>
                        <a:t>12</a:t>
                      </a:r>
                      <a:r>
                        <a:rPr kumimoji="0" lang="zh-TW" altLang="en-US" sz="2000" b="1" i="0" u="none" strike="noStrike" cap="none" normalizeH="0" baseline="0" dirty="0">
                          <a:ln>
                            <a:noFill/>
                          </a:ln>
                          <a:solidFill>
                            <a:srgbClr val="FF0000"/>
                          </a:solidFill>
                          <a:effectLst/>
                          <a:latin typeface="微軟正黑體"/>
                          <a:ea typeface="微軟正黑體"/>
                          <a:cs typeface="微軟正黑體"/>
                        </a:rPr>
                        <a:t>分</a:t>
                      </a:r>
                      <a:endParaRPr kumimoji="0" lang="en-US" altLang="zh-TW" sz="2000" b="1" i="0" u="none" strike="noStrike" cap="none" normalizeH="0" baseline="0" dirty="0">
                        <a:ln>
                          <a:noFill/>
                        </a:ln>
                        <a:solidFill>
                          <a:srgbClr val="FF0000"/>
                        </a:solidFill>
                        <a:effectLst/>
                        <a:latin typeface="微軟正黑體"/>
                        <a:ea typeface="微軟正黑體"/>
                        <a:cs typeface="微軟正黑體"/>
                      </a:endParaRPr>
                    </a:p>
                  </a:txBody>
                  <a:tcPr marL="68582" marR="68582" marT="34266" marB="342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a:ln>
                            <a:noFill/>
                          </a:ln>
                          <a:solidFill>
                            <a:srgbClr val="FF0000"/>
                          </a:solidFill>
                          <a:effectLst/>
                          <a:latin typeface="微軟正黑體"/>
                          <a:ea typeface="微軟正黑體"/>
                          <a:cs typeface="微軟正黑體"/>
                        </a:rPr>
                        <a:t>11</a:t>
                      </a:r>
                      <a:r>
                        <a:rPr kumimoji="0" lang="zh-TW" altLang="en-US" sz="2000" b="1" i="0" u="none" strike="noStrike" cap="none" normalizeH="0" baseline="0" dirty="0">
                          <a:ln>
                            <a:noFill/>
                          </a:ln>
                          <a:solidFill>
                            <a:srgbClr val="FF0000"/>
                          </a:solidFill>
                          <a:effectLst/>
                          <a:latin typeface="微軟正黑體"/>
                          <a:ea typeface="微軟正黑體"/>
                          <a:cs typeface="微軟正黑體"/>
                        </a:rPr>
                        <a:t>分</a:t>
                      </a: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2" marR="68582" marT="34266" marB="342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標楷體" pitchFamily="65" charset="-120"/>
                        <a:ea typeface="標楷體" pitchFamily="65"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rPr>
                        <a:t>10</a:t>
                      </a:r>
                      <a:r>
                        <a:rPr kumimoji="0" lang="zh-TW" altLang="en-US"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rPr>
                        <a:t>分</a:t>
                      </a: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2" marR="68582" marT="34266" marB="342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extLst>
                  <a:ext uri="{0D108BD9-81ED-4DB2-BD59-A6C34878D82A}">
                    <a16:rowId xmlns:a16="http://schemas.microsoft.com/office/drawing/2014/main" val="10001"/>
                  </a:ext>
                </a:extLst>
              </a:tr>
              <a:tr h="647652">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志願序學校名</a:t>
                      </a: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高中甲</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高職甲</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高職乙</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7030A0"/>
                          </a:solidFill>
                          <a:effectLst/>
                          <a:latin typeface="微軟正黑體"/>
                          <a:ea typeface="微軟正黑體"/>
                          <a:cs typeface="微軟正黑體"/>
                        </a:rPr>
                        <a:t>高職丙</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70C0"/>
                          </a:solidFill>
                          <a:effectLst/>
                          <a:latin typeface="微軟正黑體" panose="020B0604030504040204" pitchFamily="34" charset="-120"/>
                          <a:ea typeface="微軟正黑體" panose="020B0604030504040204" pitchFamily="34" charset="-120"/>
                          <a:cs typeface="微軟正黑體"/>
                        </a:rPr>
                        <a:t>高中乙</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高職丁</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微軟正黑體"/>
                        </a:rPr>
                        <a:t>高職戊</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高職已</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微軟正黑體"/>
                        </a:rPr>
                        <a:t>高職庚</a:t>
                      </a: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2"/>
                  </a:ext>
                </a:extLst>
              </a:tr>
              <a:tr h="79538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1</a:t>
                      </a: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普通科</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FF0000"/>
                          </a:solidFill>
                          <a:effectLst/>
                          <a:latin typeface="微軟正黑體"/>
                          <a:ea typeface="微軟正黑體"/>
                          <a:cs typeface="微軟正黑體"/>
                        </a:rPr>
                        <a:t>1</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科別</a:t>
                      </a:r>
                      <a:r>
                        <a:rPr kumimoji="0" lang="en-US" altLang="zh-TW" sz="1600" b="1" i="0" u="none" strike="noStrike" cap="none" normalizeH="0" baseline="0" dirty="0">
                          <a:ln>
                            <a:noFill/>
                          </a:ln>
                          <a:solidFill>
                            <a:srgbClr val="7030A0"/>
                          </a:solidFill>
                          <a:effectLst/>
                          <a:latin typeface="微軟正黑體"/>
                          <a:ea typeface="微軟正黑體"/>
                          <a:cs typeface="微軟正黑體"/>
                        </a:rPr>
                        <a:t>1</a:t>
                      </a:r>
                      <a:endParaRPr kumimoji="0" lang="zh-TW" altLang="en-US" sz="1600" b="1"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7030A0"/>
                          </a:solidFill>
                          <a:effectLst/>
                          <a:latin typeface="微軟正黑體"/>
                          <a:ea typeface="微軟正黑體"/>
                          <a:cs typeface="微軟正黑體"/>
                        </a:rPr>
                        <a:t>高職丙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7030A0"/>
                          </a:solidFill>
                          <a:effectLst/>
                          <a:latin typeface="微軟正黑體"/>
                          <a:ea typeface="微軟正黑體"/>
                          <a:cs typeface="微軟正黑體"/>
                        </a:rPr>
                        <a:t>科別</a:t>
                      </a:r>
                      <a:r>
                        <a:rPr kumimoji="0" lang="en-US" altLang="zh-TW" sz="1600" b="0" i="0" u="none" strike="noStrike" cap="none" normalizeH="0" baseline="0" dirty="0">
                          <a:ln>
                            <a:noFill/>
                          </a:ln>
                          <a:solidFill>
                            <a:srgbClr val="7030A0"/>
                          </a:solidFill>
                          <a:effectLst/>
                          <a:latin typeface="微軟正黑體"/>
                          <a:ea typeface="微軟正黑體"/>
                          <a:cs typeface="微軟正黑體"/>
                        </a:rPr>
                        <a:t>1</a:t>
                      </a:r>
                      <a:endParaRPr kumimoji="0" lang="zh-TW" altLang="en-US" sz="1600" b="0"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70C0"/>
                          </a:solidFill>
                          <a:effectLst/>
                          <a:latin typeface="微軟正黑體" panose="020B0604030504040204" pitchFamily="34" charset="-120"/>
                          <a:ea typeface="微軟正黑體" panose="020B0604030504040204" pitchFamily="34" charset="-120"/>
                          <a:cs typeface="微軟正黑體"/>
                        </a:rPr>
                        <a:t>普通科</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科別</a:t>
                      </a:r>
                      <a:r>
                        <a:rPr kumimoji="0" lang="en-US" altLang="zh-TW"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1</a:t>
                      </a:r>
                      <a:endPar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a:ln>
                            <a:noFill/>
                          </a:ln>
                          <a:solidFill>
                            <a:schemeClr val="tx1"/>
                          </a:solidFill>
                          <a:effectLst/>
                          <a:latin typeface="微軟正黑體"/>
                          <a:ea typeface="微軟正黑體"/>
                          <a:cs typeface="微軟正黑體"/>
                        </a:rPr>
                        <a:t>1</a:t>
                      </a:r>
                      <a:endParaRPr kumimoji="0" lang="zh-TW" altLang="en-US" sz="1600" b="1" i="0" u="none" strike="noStrike" cap="none" normalizeH="0" baseline="0" dirty="0">
                        <a:ln>
                          <a:noFill/>
                        </a:ln>
                        <a:solidFill>
                          <a:schemeClr val="tx1"/>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高職己科別</a:t>
                      </a:r>
                      <a:r>
                        <a:rPr kumimoji="0" lang="en-US" altLang="zh-TW" sz="1600" b="1" i="0" u="none" strike="noStrike" cap="none" normalizeH="0" baseline="0" dirty="0">
                          <a:ln>
                            <a:noFill/>
                          </a:ln>
                          <a:solidFill>
                            <a:srgbClr val="7030A0"/>
                          </a:solidFill>
                          <a:effectLst/>
                          <a:latin typeface="微軟正黑體"/>
                          <a:ea typeface="微軟正黑體"/>
                          <a:cs typeface="微軟正黑體"/>
                        </a:rPr>
                        <a:t>1</a:t>
                      </a:r>
                      <a:endParaRPr kumimoji="0" lang="zh-TW" altLang="en-US" sz="1600" b="1"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mn-ea"/>
                          <a:cs typeface="微軟正黑體"/>
                        </a:rPr>
                        <a:t>高職庚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C00000"/>
                          </a:solidFill>
                          <a:effectLst/>
                          <a:latin typeface="微軟正黑體"/>
                          <a:ea typeface="微軟正黑體"/>
                          <a:cs typeface="微軟正黑體"/>
                        </a:rPr>
                        <a:t>1</a:t>
                      </a:r>
                      <a:endParaRPr kumimoji="0" lang="zh-TW" altLang="en-US" sz="1600" b="1" i="0" u="none" strike="noStrike" cap="none" normalizeH="0" baseline="0" dirty="0">
                        <a:ln>
                          <a:noFill/>
                        </a:ln>
                        <a:solidFill>
                          <a:srgbClr val="C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3"/>
                  </a:ext>
                </a:extLst>
              </a:tr>
              <a:tr h="79538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2</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FF0000"/>
                          </a:solidFill>
                          <a:effectLst/>
                          <a:latin typeface="微軟正黑體"/>
                          <a:ea typeface="微軟正黑體"/>
                          <a:cs typeface="微軟正黑體"/>
                        </a:rPr>
                        <a:t>2</a:t>
                      </a:r>
                      <a:endParaRPr kumimoji="0" lang="zh-TW" altLang="en-US" sz="1600" b="1" i="0" u="none" strike="noStrike" cap="none" normalizeH="0" baseline="0" dirty="0">
                        <a:ln>
                          <a:noFill/>
                        </a:ln>
                        <a:solidFill>
                          <a:srgbClr val="FF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科別</a:t>
                      </a:r>
                      <a:r>
                        <a:rPr kumimoji="0" lang="en-US" altLang="zh-TW" sz="1600" b="1" i="0" u="none" strike="noStrike" cap="none" normalizeH="0" baseline="0" dirty="0">
                          <a:ln>
                            <a:noFill/>
                          </a:ln>
                          <a:solidFill>
                            <a:srgbClr val="7030A0"/>
                          </a:solidFill>
                          <a:effectLst/>
                          <a:latin typeface="微軟正黑體"/>
                          <a:ea typeface="微軟正黑體"/>
                          <a:cs typeface="微軟正黑體"/>
                        </a:rPr>
                        <a:t>2</a:t>
                      </a:r>
                      <a:endParaRPr kumimoji="0" lang="zh-TW" altLang="en-US" sz="1600" b="1"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7030A0"/>
                          </a:solidFill>
                          <a:effectLst/>
                          <a:latin typeface="微軟正黑體"/>
                          <a:ea typeface="微軟正黑體"/>
                          <a:cs typeface="微軟正黑體"/>
                        </a:rPr>
                        <a:t>高職丙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7030A0"/>
                          </a:solidFill>
                          <a:effectLst/>
                          <a:latin typeface="微軟正黑體"/>
                          <a:ea typeface="微軟正黑體"/>
                          <a:cs typeface="微軟正黑體"/>
                        </a:rPr>
                        <a:t>科別</a:t>
                      </a:r>
                      <a:r>
                        <a:rPr kumimoji="0" lang="en-US" altLang="zh-TW" sz="1600" b="0" i="0" u="none" strike="noStrike" cap="none" normalizeH="0" baseline="0" dirty="0">
                          <a:ln>
                            <a:noFill/>
                          </a:ln>
                          <a:solidFill>
                            <a:srgbClr val="7030A0"/>
                          </a:solidFill>
                          <a:effectLst/>
                          <a:latin typeface="微軟正黑體"/>
                          <a:ea typeface="微軟正黑體"/>
                          <a:cs typeface="微軟正黑體"/>
                        </a:rPr>
                        <a:t>2</a:t>
                      </a:r>
                      <a:endParaRPr kumimoji="0" lang="zh-TW" altLang="en-US" sz="1600" b="0"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70C0"/>
                          </a:solidFill>
                          <a:effectLst/>
                          <a:latin typeface="微軟正黑體" panose="020B0604030504040204" pitchFamily="34" charset="-120"/>
                          <a:ea typeface="微軟正黑體" panose="020B0604030504040204" pitchFamily="34" charset="-120"/>
                          <a:cs typeface="微軟正黑體"/>
                        </a:rPr>
                        <a:t>綜合高中</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科別</a:t>
                      </a:r>
                      <a:r>
                        <a:rPr kumimoji="0" lang="en-US" altLang="zh-TW"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2</a:t>
                      </a:r>
                      <a:endPar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a:ln>
                            <a:noFill/>
                          </a:ln>
                          <a:solidFill>
                            <a:schemeClr val="tx1"/>
                          </a:solidFill>
                          <a:effectLst/>
                          <a:latin typeface="微軟正黑體"/>
                          <a:ea typeface="微軟正黑體"/>
                          <a:cs typeface="微軟正黑體"/>
                        </a:rPr>
                        <a:t>2</a:t>
                      </a:r>
                      <a:endPar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高職己科別</a:t>
                      </a:r>
                      <a:r>
                        <a:rPr kumimoji="0" lang="en-US" altLang="zh-TW" sz="1600" b="1" i="0" u="none" strike="noStrike" cap="none" normalizeH="0" baseline="0" dirty="0">
                          <a:ln>
                            <a:noFill/>
                          </a:ln>
                          <a:solidFill>
                            <a:srgbClr val="7030A0"/>
                          </a:solidFill>
                          <a:effectLst/>
                          <a:latin typeface="微軟正黑體"/>
                          <a:ea typeface="微軟正黑體"/>
                          <a:cs typeface="微軟正黑體"/>
                        </a:rPr>
                        <a:t>2</a:t>
                      </a:r>
                      <a:endParaRPr kumimoji="0" lang="zh-TW" altLang="en-US" sz="1600" b="1"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mn-ea"/>
                          <a:cs typeface="微軟正黑體"/>
                        </a:rPr>
                        <a:t>高職庚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C00000"/>
                          </a:solidFill>
                          <a:effectLst/>
                          <a:latin typeface="微軟正黑體"/>
                          <a:ea typeface="微軟正黑體"/>
                          <a:cs typeface="微軟正黑體"/>
                        </a:rPr>
                        <a:t>2</a:t>
                      </a:r>
                      <a:endParaRPr kumimoji="0" lang="zh-TW" altLang="en-US" sz="16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4"/>
                  </a:ext>
                </a:extLst>
              </a:tr>
              <a:tr h="79538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3</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FF0000"/>
                          </a:solidFill>
                          <a:effectLst/>
                          <a:latin typeface="微軟正黑體"/>
                          <a:ea typeface="微軟正黑體"/>
                          <a:cs typeface="微軟正黑體"/>
                        </a:rPr>
                        <a:t>3</a:t>
                      </a:r>
                      <a:endParaRPr kumimoji="0" lang="zh-TW" altLang="en-US" sz="1600" b="1" i="0" u="none" strike="noStrike" cap="none" normalizeH="0" baseline="0" dirty="0">
                        <a:ln>
                          <a:noFill/>
                        </a:ln>
                        <a:solidFill>
                          <a:srgbClr val="FF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a:ln>
                            <a:noFill/>
                          </a:ln>
                          <a:solidFill>
                            <a:srgbClr val="7030A0"/>
                          </a:solidFill>
                          <a:effectLst/>
                          <a:latin typeface="微軟正黑體"/>
                          <a:ea typeface="微軟正黑體"/>
                          <a:cs typeface="微軟正黑體"/>
                        </a:rPr>
                        <a:t>高職丙</a:t>
                      </a:r>
                      <a:endParaRPr kumimoji="0" lang="zh-TW" altLang="en-US" sz="1600" b="0" i="0" u="none" strike="noStrike" cap="none" normalizeH="0" baseline="0" dirty="0">
                        <a:ln>
                          <a:noFill/>
                        </a:ln>
                        <a:solidFill>
                          <a:srgbClr val="7030A0"/>
                        </a:solidFill>
                        <a:effectLst/>
                        <a:latin typeface="微軟正黑體"/>
                        <a:ea typeface="微軟正黑體"/>
                        <a:cs typeface="微軟正黑體"/>
                      </a:endParaRP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7030A0"/>
                          </a:solidFill>
                          <a:effectLst/>
                          <a:latin typeface="微軟正黑體"/>
                          <a:ea typeface="微軟正黑體"/>
                          <a:cs typeface="微軟正黑體"/>
                        </a:rPr>
                        <a:t>科別</a:t>
                      </a:r>
                      <a:r>
                        <a:rPr kumimoji="0" lang="en-US" altLang="zh-TW" sz="1600" b="0" i="0" u="none" strike="noStrike" cap="none" normalizeH="0" baseline="0" dirty="0">
                          <a:ln>
                            <a:noFill/>
                          </a:ln>
                          <a:solidFill>
                            <a:srgbClr val="7030A0"/>
                          </a:solidFill>
                          <a:effectLst/>
                          <a:latin typeface="微軟正黑體"/>
                          <a:ea typeface="微軟正黑體"/>
                          <a:cs typeface="微軟正黑體"/>
                        </a:rPr>
                        <a:t>3</a:t>
                      </a:r>
                      <a:endParaRPr kumimoji="0" lang="zh-TW" altLang="en-US" sz="1600" b="0"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科別</a:t>
                      </a:r>
                      <a:r>
                        <a:rPr kumimoji="0" lang="en-US" altLang="zh-TW"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3</a:t>
                      </a:r>
                      <a:endPar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a:ln>
                            <a:noFill/>
                          </a:ln>
                          <a:solidFill>
                            <a:schemeClr val="tx1"/>
                          </a:solidFill>
                          <a:effectLst/>
                          <a:latin typeface="微軟正黑體"/>
                          <a:ea typeface="微軟正黑體"/>
                          <a:cs typeface="微軟正黑體"/>
                        </a:rPr>
                        <a:t>3</a:t>
                      </a:r>
                      <a:endParaRPr kumimoji="0" lang="zh-TW" altLang="en-US" sz="1600" b="1" i="0" u="none" strike="noStrike" cap="none" normalizeH="0" baseline="0" dirty="0">
                        <a:ln>
                          <a:noFill/>
                        </a:ln>
                        <a:solidFill>
                          <a:schemeClr val="tx1"/>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mn-ea"/>
                          <a:cs typeface="微軟正黑體"/>
                        </a:rPr>
                        <a:t>高職庚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C00000"/>
                          </a:solidFill>
                          <a:effectLst/>
                          <a:latin typeface="微軟正黑體"/>
                          <a:ea typeface="微軟正黑體"/>
                          <a:cs typeface="微軟正黑體"/>
                        </a:rPr>
                        <a:t>3</a:t>
                      </a:r>
                      <a:endParaRPr kumimoji="0" lang="zh-TW" altLang="en-US" sz="1600" b="1" i="0" u="none" strike="noStrike" cap="none" normalizeH="0" baseline="0" dirty="0">
                        <a:ln>
                          <a:noFill/>
                        </a:ln>
                        <a:solidFill>
                          <a:srgbClr val="C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5"/>
                  </a:ext>
                </a:extLst>
              </a:tr>
              <a:tr h="79538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4</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FF0000"/>
                          </a:solidFill>
                          <a:effectLst/>
                          <a:latin typeface="微軟正黑體"/>
                          <a:ea typeface="微軟正黑體"/>
                          <a:cs typeface="微軟正黑體"/>
                        </a:rPr>
                        <a:t>4</a:t>
                      </a:r>
                      <a:endParaRPr kumimoji="0" lang="zh-TW" altLang="en-US" sz="1600" b="0" i="0" u="none" strike="noStrike" cap="none" normalizeH="0" baseline="0" dirty="0">
                        <a:ln>
                          <a:noFill/>
                        </a:ln>
                        <a:solidFill>
                          <a:schemeClr val="tx1"/>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a:ln>
                          <a:noFill/>
                        </a:ln>
                        <a:solidFill>
                          <a:srgbClr val="0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a:ln>
                            <a:noFill/>
                          </a:ln>
                          <a:solidFill>
                            <a:schemeClr val="tx1"/>
                          </a:solidFill>
                          <a:effectLst/>
                          <a:latin typeface="微軟正黑體"/>
                          <a:ea typeface="微軟正黑體"/>
                          <a:cs typeface="微軟正黑體"/>
                        </a:rPr>
                        <a:t>4</a:t>
                      </a:r>
                      <a:endPar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mn-ea"/>
                          <a:cs typeface="微軟正黑體"/>
                        </a:rPr>
                        <a:t>高職庚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C00000"/>
                          </a:solidFill>
                          <a:effectLst/>
                          <a:latin typeface="微軟正黑體"/>
                          <a:ea typeface="微軟正黑體"/>
                          <a:cs typeface="微軟正黑體"/>
                        </a:rPr>
                        <a:t>4</a:t>
                      </a:r>
                      <a:endParaRPr kumimoji="0" lang="zh-TW" altLang="en-US" sz="16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6"/>
                  </a:ext>
                </a:extLst>
              </a:tr>
              <a:tr h="79538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5</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dirty="0"/>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FF0000"/>
                          </a:solidFill>
                          <a:effectLst/>
                          <a:latin typeface="微軟正黑體"/>
                          <a:ea typeface="微軟正黑體"/>
                          <a:cs typeface="微軟正黑體"/>
                        </a:rPr>
                        <a:t>5</a:t>
                      </a:r>
                      <a:endParaRPr kumimoji="0" lang="zh-TW" altLang="en-US" sz="1600" b="0" i="0" u="none" strike="noStrike" cap="none" normalizeH="0" baseline="0" dirty="0">
                        <a:ln>
                          <a:noFill/>
                        </a:ln>
                        <a:solidFill>
                          <a:schemeClr val="tx1"/>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a:ln>
                          <a:noFill/>
                        </a:ln>
                        <a:solidFill>
                          <a:srgbClr val="0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a:ln>
                            <a:noFill/>
                          </a:ln>
                          <a:solidFill>
                            <a:schemeClr val="tx1"/>
                          </a:solidFill>
                          <a:effectLst/>
                          <a:latin typeface="微軟正黑體"/>
                          <a:ea typeface="微軟正黑體"/>
                          <a:cs typeface="微軟正黑體"/>
                        </a:rPr>
                        <a:t>5</a:t>
                      </a:r>
                      <a:endPar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mn-ea"/>
                          <a:cs typeface="微軟正黑體"/>
                        </a:rPr>
                        <a:t>高職庚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C00000"/>
                          </a:solidFill>
                          <a:effectLst/>
                          <a:latin typeface="微軟正黑體"/>
                          <a:ea typeface="微軟正黑體"/>
                          <a:cs typeface="微軟正黑體"/>
                        </a:rPr>
                        <a:t>5</a:t>
                      </a:r>
                      <a:endParaRPr kumimoji="0" lang="zh-TW" altLang="en-US" sz="16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7"/>
                  </a:ext>
                </a:extLst>
              </a:tr>
            </a:tbl>
          </a:graphicData>
        </a:graphic>
      </p:graphicFrame>
      <p:sp>
        <p:nvSpPr>
          <p:cNvPr id="130139" name="標題 1"/>
          <p:cNvSpPr txBox="1">
            <a:spLocks/>
          </p:cNvSpPr>
          <p:nvPr/>
        </p:nvSpPr>
        <p:spPr bwMode="auto">
          <a:xfrm>
            <a:off x="1717675" y="209550"/>
            <a:ext cx="6684963" cy="865188"/>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六</a:t>
            </a:r>
            <a:r>
              <a:rPr kumimoji="0"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超額比序</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志願序</a:t>
            </a:r>
            <a:r>
              <a:rPr kumimoji="0" lang="en-US" altLang="zh-TW" sz="4000">
                <a:solidFill>
                  <a:srgbClr val="FFFF00"/>
                </a:solidFill>
                <a:latin typeface="標楷體" panose="03000509000000000000" pitchFamily="65" charset="-120"/>
                <a:ea typeface="標楷體" panose="03000509000000000000" pitchFamily="65" charset="-120"/>
              </a:rPr>
              <a:t>2 </a:t>
            </a:r>
            <a:r>
              <a:rPr kumimoji="0" lang="zh-TW" altLang="en-US" sz="4000">
                <a:solidFill>
                  <a:srgbClr val="FFFF00"/>
                </a:solidFill>
                <a:latin typeface="標楷體" panose="03000509000000000000" pitchFamily="65" charset="-120"/>
                <a:ea typeface="標楷體" panose="03000509000000000000" pitchFamily="65" charset="-120"/>
              </a:rPr>
              <a:t>範例</a:t>
            </a:r>
          </a:p>
        </p:txBody>
      </p:sp>
      <p:sp>
        <p:nvSpPr>
          <p:cNvPr id="13014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0B53896-FA41-426B-BE12-B32C20CFBC4E}" type="slidenum">
              <a:rPr kumimoji="0" lang="zh-TW" altLang="en-US" smtClean="0">
                <a:solidFill>
                  <a:srgbClr val="FEFFFF"/>
                </a:solidFill>
                <a:latin typeface="Century Gothic" panose="020B0502020202020204" pitchFamily="34" charset="0"/>
              </a:rPr>
              <a:pPr/>
              <a:t>10</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18">
            <a:extLst>
              <a:ext uri="{FF2B5EF4-FFF2-40B4-BE49-F238E27FC236}">
                <a16:creationId xmlns:a16="http://schemas.microsoft.com/office/drawing/2014/main" id="{5EA66180-E174-4296-A069-BA6A4FC43B2F}"/>
              </a:ext>
            </a:extLst>
          </p:cNvPr>
          <p:cNvGraphicFramePr>
            <a:graphicFrameLocks noGrp="1"/>
          </p:cNvGraphicFramePr>
          <p:nvPr>
            <p:ph sz="half" idx="4294967295"/>
            <p:extLst>
              <p:ext uri="{D42A27DB-BD31-4B8C-83A1-F6EECF244321}">
                <p14:modId xmlns:p14="http://schemas.microsoft.com/office/powerpoint/2010/main" val="1286389758"/>
              </p:ext>
            </p:extLst>
          </p:nvPr>
        </p:nvGraphicFramePr>
        <p:xfrm>
          <a:off x="1905000" y="1268413"/>
          <a:ext cx="8945563" cy="5497513"/>
        </p:xfrm>
        <a:graphic>
          <a:graphicData uri="http://schemas.openxmlformats.org/drawingml/2006/table">
            <a:tbl>
              <a:tblPr/>
              <a:tblGrid>
                <a:gridCol w="1232168">
                  <a:extLst>
                    <a:ext uri="{9D8B030D-6E8A-4147-A177-3AD203B41FA5}">
                      <a16:colId xmlns:a16="http://schemas.microsoft.com/office/drawing/2014/main" val="20000"/>
                    </a:ext>
                  </a:extLst>
                </a:gridCol>
                <a:gridCol w="816246">
                  <a:extLst>
                    <a:ext uri="{9D8B030D-6E8A-4147-A177-3AD203B41FA5}">
                      <a16:colId xmlns:a16="http://schemas.microsoft.com/office/drawing/2014/main" val="20001"/>
                    </a:ext>
                  </a:extLst>
                </a:gridCol>
                <a:gridCol w="816246">
                  <a:extLst>
                    <a:ext uri="{9D8B030D-6E8A-4147-A177-3AD203B41FA5}">
                      <a16:colId xmlns:a16="http://schemas.microsoft.com/office/drawing/2014/main" val="20002"/>
                    </a:ext>
                  </a:extLst>
                </a:gridCol>
                <a:gridCol w="816246">
                  <a:extLst>
                    <a:ext uri="{9D8B030D-6E8A-4147-A177-3AD203B41FA5}">
                      <a16:colId xmlns:a16="http://schemas.microsoft.com/office/drawing/2014/main" val="20003"/>
                    </a:ext>
                  </a:extLst>
                </a:gridCol>
                <a:gridCol w="816246">
                  <a:extLst>
                    <a:ext uri="{9D8B030D-6E8A-4147-A177-3AD203B41FA5}">
                      <a16:colId xmlns:a16="http://schemas.microsoft.com/office/drawing/2014/main" val="20004"/>
                    </a:ext>
                  </a:extLst>
                </a:gridCol>
                <a:gridCol w="810645">
                  <a:extLst>
                    <a:ext uri="{9D8B030D-6E8A-4147-A177-3AD203B41FA5}">
                      <a16:colId xmlns:a16="http://schemas.microsoft.com/office/drawing/2014/main" val="20005"/>
                    </a:ext>
                  </a:extLst>
                </a:gridCol>
                <a:gridCol w="1031731">
                  <a:extLst>
                    <a:ext uri="{9D8B030D-6E8A-4147-A177-3AD203B41FA5}">
                      <a16:colId xmlns:a16="http://schemas.microsoft.com/office/drawing/2014/main" val="20006"/>
                    </a:ext>
                  </a:extLst>
                </a:gridCol>
                <a:gridCol w="871101">
                  <a:extLst>
                    <a:ext uri="{9D8B030D-6E8A-4147-A177-3AD203B41FA5}">
                      <a16:colId xmlns:a16="http://schemas.microsoft.com/office/drawing/2014/main" val="20007"/>
                    </a:ext>
                  </a:extLst>
                </a:gridCol>
                <a:gridCol w="867467">
                  <a:extLst>
                    <a:ext uri="{9D8B030D-6E8A-4147-A177-3AD203B41FA5}">
                      <a16:colId xmlns:a16="http://schemas.microsoft.com/office/drawing/2014/main" val="20008"/>
                    </a:ext>
                  </a:extLst>
                </a:gridCol>
                <a:gridCol w="867467">
                  <a:extLst>
                    <a:ext uri="{9D8B030D-6E8A-4147-A177-3AD203B41FA5}">
                      <a16:colId xmlns:a16="http://schemas.microsoft.com/office/drawing/2014/main" val="20009"/>
                    </a:ext>
                  </a:extLst>
                </a:gridCol>
              </a:tblGrid>
              <a:tr h="825778">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a:ea typeface="微軟正黑體"/>
                          <a:cs typeface="微軟正黑體"/>
                        </a:rPr>
                        <a:t>志願序</a:t>
                      </a:r>
                    </a:p>
                  </a:txBody>
                  <a:tcPr marL="68578" marR="68578" marT="34275" marB="342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a:ea typeface="微軟正黑體"/>
                          <a:cs typeface="微軟正黑體"/>
                        </a:rPr>
                        <a:t>第</a:t>
                      </a:r>
                      <a:r>
                        <a:rPr kumimoji="0" lang="en-US" altLang="zh-TW" sz="2000" b="0" i="0" u="none" strike="noStrike" cap="none" normalizeH="0" baseline="0" dirty="0">
                          <a:ln>
                            <a:noFill/>
                          </a:ln>
                          <a:solidFill>
                            <a:srgbClr val="000000"/>
                          </a:solidFill>
                          <a:effectLst/>
                          <a:latin typeface="微軟正黑體"/>
                          <a:ea typeface="微軟正黑體"/>
                          <a:cs typeface="微軟正黑體"/>
                        </a:rPr>
                        <a:t>4</a:t>
                      </a:r>
                      <a:r>
                        <a:rPr kumimoji="0" lang="zh-TW" altLang="en-US" sz="2000" b="0" i="0" u="none" strike="noStrike" cap="none" normalizeH="0" baseline="0" dirty="0">
                          <a:ln>
                            <a:noFill/>
                          </a:ln>
                          <a:solidFill>
                            <a:srgbClr val="000000"/>
                          </a:solidFill>
                          <a:effectLst/>
                          <a:latin typeface="微軟正黑體"/>
                          <a:ea typeface="微軟正黑體"/>
                          <a:cs typeface="微軟正黑體"/>
                        </a:rPr>
                        <a:t>志願序學校</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a:ea typeface="微軟正黑體"/>
                          <a:cs typeface="微軟正黑體"/>
                        </a:rPr>
                        <a:t>第</a:t>
                      </a:r>
                      <a:r>
                        <a:rPr kumimoji="0" lang="en-US" altLang="zh-TW" sz="2000" b="0" i="0" u="none" strike="noStrike" cap="none" normalizeH="0" baseline="0" dirty="0">
                          <a:ln>
                            <a:noFill/>
                          </a:ln>
                          <a:solidFill>
                            <a:srgbClr val="000000"/>
                          </a:solidFill>
                          <a:effectLst/>
                          <a:latin typeface="微軟正黑體"/>
                          <a:ea typeface="微軟正黑體"/>
                          <a:cs typeface="微軟正黑體"/>
                        </a:rPr>
                        <a:t>5</a:t>
                      </a:r>
                      <a:r>
                        <a:rPr kumimoji="0" lang="zh-TW" altLang="en-US" sz="2000" b="0" i="0" u="none" strike="noStrike" cap="none" normalizeH="0" baseline="0" dirty="0">
                          <a:ln>
                            <a:noFill/>
                          </a:ln>
                          <a:solidFill>
                            <a:srgbClr val="000000"/>
                          </a:solidFill>
                          <a:effectLst/>
                          <a:latin typeface="微軟正黑體"/>
                          <a:ea typeface="微軟正黑體"/>
                          <a:cs typeface="微軟正黑體"/>
                        </a:rPr>
                        <a:t>志願序學校</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第</a:t>
                      </a:r>
                      <a:r>
                        <a:rPr kumimoji="0" lang="en-US" altLang="zh-TW" sz="2000" b="0" i="0" u="none" strike="noStrike" cap="none" normalizeH="0" baseline="0" dirty="0">
                          <a:ln>
                            <a:noFill/>
                          </a:ln>
                          <a:solidFill>
                            <a:srgbClr val="000000"/>
                          </a:solidFill>
                          <a:effectLst/>
                          <a:latin typeface="微軟正黑體" panose="020B0604030504040204" pitchFamily="34" charset="-120"/>
                          <a:ea typeface="+mn-ea"/>
                          <a:cs typeface="微軟正黑體"/>
                        </a:rPr>
                        <a:t>6</a:t>
                      </a: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志願序</a:t>
                      </a:r>
                    </a:p>
                  </a:txBody>
                  <a:tcPr marL="68578" marR="68578" marT="34275" marB="342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defRPr/>
                      </a:pP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第</a:t>
                      </a:r>
                      <a:r>
                        <a:rPr kumimoji="0" lang="en-US" altLang="zh-TW" sz="2000" b="0" i="0" u="none" strike="noStrike" cap="none" normalizeH="0" baseline="0" dirty="0">
                          <a:ln>
                            <a:noFill/>
                          </a:ln>
                          <a:solidFill>
                            <a:srgbClr val="000000"/>
                          </a:solidFill>
                          <a:effectLst/>
                          <a:latin typeface="微軟正黑體" panose="020B0604030504040204" pitchFamily="34" charset="-120"/>
                          <a:ea typeface="+mn-ea"/>
                          <a:cs typeface="微軟正黑體"/>
                        </a:rPr>
                        <a:t>7</a:t>
                      </a: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志願序</a:t>
                      </a:r>
                    </a:p>
                  </a:txBody>
                  <a:tcPr marL="68578" marR="68578" marT="34275" marB="342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defRPr/>
                      </a:pP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第</a:t>
                      </a:r>
                      <a:r>
                        <a:rPr kumimoji="0" lang="en-US" altLang="zh-TW" sz="2000" b="0" i="0" u="none" strike="noStrike" cap="none" normalizeH="0" baseline="0" dirty="0">
                          <a:ln>
                            <a:noFill/>
                          </a:ln>
                          <a:solidFill>
                            <a:srgbClr val="000000"/>
                          </a:solidFill>
                          <a:effectLst/>
                          <a:latin typeface="微軟正黑體" panose="020B0604030504040204" pitchFamily="34" charset="-120"/>
                          <a:ea typeface="+mn-ea"/>
                          <a:cs typeface="微軟正黑體"/>
                        </a:rPr>
                        <a:t>8</a:t>
                      </a: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志願序</a:t>
                      </a:r>
                    </a:p>
                  </a:txBody>
                  <a:tcPr marL="68578" marR="68578" marT="34275" marB="342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0"/>
                  </a:ext>
                </a:extLst>
              </a:tr>
              <a:tr h="448698">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志願序積分</a:t>
                      </a:r>
                    </a:p>
                  </a:txBody>
                  <a:tcPr marL="68578" marR="68578" marT="34275" marB="342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a:ln>
                            <a:noFill/>
                          </a:ln>
                          <a:solidFill>
                            <a:srgbClr val="FF0000"/>
                          </a:solidFill>
                          <a:effectLst/>
                          <a:latin typeface="微軟正黑體"/>
                          <a:ea typeface="微軟正黑體"/>
                          <a:cs typeface="微軟正黑體"/>
                        </a:rPr>
                        <a:t>9</a:t>
                      </a:r>
                      <a:r>
                        <a:rPr kumimoji="0" lang="zh-TW" altLang="en-US" sz="2000" b="1" i="0" u="none" strike="noStrike" cap="none" normalizeH="0" baseline="0" dirty="0">
                          <a:ln>
                            <a:noFill/>
                          </a:ln>
                          <a:solidFill>
                            <a:srgbClr val="FF0000"/>
                          </a:solidFill>
                          <a:effectLst/>
                          <a:latin typeface="微軟正黑體"/>
                          <a:ea typeface="微軟正黑體"/>
                          <a:cs typeface="微軟正黑體"/>
                        </a:rPr>
                        <a:t>分</a:t>
                      </a:r>
                      <a:endParaRPr kumimoji="0" lang="en-US" altLang="zh-TW" sz="2000" b="1" i="0" u="none" strike="noStrike" cap="none" normalizeH="0" baseline="0" dirty="0">
                        <a:ln>
                          <a:noFill/>
                        </a:ln>
                        <a:solidFill>
                          <a:srgbClr val="FF0000"/>
                        </a:solidFill>
                        <a:effectLst/>
                        <a:latin typeface="微軟正黑體"/>
                        <a:ea typeface="微軟正黑體"/>
                        <a:cs typeface="微軟正黑體"/>
                      </a:endParaRPr>
                    </a:p>
                  </a:txBody>
                  <a:tcPr marL="68578" marR="68578" marT="34275" marB="342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a:ln>
                            <a:noFill/>
                          </a:ln>
                          <a:solidFill>
                            <a:srgbClr val="FF0000"/>
                          </a:solidFill>
                          <a:effectLst/>
                          <a:latin typeface="微軟正黑體"/>
                          <a:ea typeface="微軟正黑體"/>
                          <a:cs typeface="微軟正黑體"/>
                        </a:rPr>
                        <a:t>8</a:t>
                      </a:r>
                      <a:r>
                        <a:rPr kumimoji="0" lang="zh-TW" altLang="en-US" sz="2000" b="1" i="0" u="none" strike="noStrike" cap="none" normalizeH="0" baseline="0" dirty="0">
                          <a:ln>
                            <a:noFill/>
                          </a:ln>
                          <a:solidFill>
                            <a:srgbClr val="FF0000"/>
                          </a:solidFill>
                          <a:effectLst/>
                          <a:latin typeface="微軟正黑體"/>
                          <a:ea typeface="微軟正黑體"/>
                          <a:cs typeface="微軟正黑體"/>
                        </a:rPr>
                        <a:t>分</a:t>
                      </a: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78" marR="68578" marT="34275" marB="342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標楷體" pitchFamily="65" charset="-120"/>
                        <a:ea typeface="標楷體" pitchFamily="65"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rPr>
                        <a:t>7</a:t>
                      </a:r>
                      <a:r>
                        <a:rPr kumimoji="0" lang="zh-TW" altLang="en-US"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rPr>
                        <a:t>分</a:t>
                      </a: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78" marR="68578" marT="34275" marB="342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1"/>
                  </a:ext>
                </a:extLst>
              </a:tr>
              <a:tr h="691692">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志願序學校名</a:t>
                      </a: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高中丁</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高中戊</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高中己</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高職辛</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高職壬</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高職癸</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a:ln>
                            <a:noFill/>
                          </a:ln>
                          <a:solidFill>
                            <a:schemeClr val="tx1"/>
                          </a:solidFill>
                          <a:effectLst/>
                          <a:latin typeface="微軟正黑體"/>
                          <a:ea typeface="微軟正黑體"/>
                          <a:cs typeface="微軟正黑體"/>
                        </a:rPr>
                        <a:t>4</a:t>
                      </a:r>
                      <a:endParaRPr kumimoji="0" lang="zh-TW" altLang="en-US" sz="1600" b="1" i="0" u="none" strike="noStrike" cap="none" normalizeH="0" baseline="0" dirty="0">
                        <a:ln>
                          <a:noFill/>
                        </a:ln>
                        <a:solidFill>
                          <a:schemeClr val="tx1"/>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高中庚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普通科</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mn-ea"/>
                          <a:cs typeface="微軟正黑體"/>
                        </a:rPr>
                        <a:t>高職壬</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C00000"/>
                          </a:solidFill>
                          <a:effectLst/>
                          <a:latin typeface="微軟正黑體"/>
                          <a:ea typeface="微軟正黑體"/>
                          <a:cs typeface="微軟正黑體"/>
                        </a:rPr>
                        <a:t>4</a:t>
                      </a:r>
                      <a:endParaRPr kumimoji="0" lang="zh-TW" altLang="en-US" sz="1600" b="1"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2"/>
                  </a:ext>
                </a:extLst>
              </a:tr>
              <a:tr h="745335">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1</a:t>
                      </a: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普通科</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普通科</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普通科</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高職辛</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1</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高職壬</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1</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高職癸</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1</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endParaRPr lang="zh-TW" altLang="en-US" sz="1300" dirty="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TW" altLang="en-US" sz="1300" dirty="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TW" altLang="en-US" sz="1300" dirty="0"/>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45335">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2</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1" i="0" u="none" strike="noStrike" cap="none" normalizeH="0" baseline="0" dirty="0">
                        <a:ln>
                          <a:noFill/>
                        </a:ln>
                        <a:solidFill>
                          <a:srgbClr val="7030A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高職辛</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2</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高職壬</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2</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高職癸</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2</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1" i="0" u="none" strike="noStrike" cap="none" normalizeH="0" baseline="0" dirty="0">
                        <a:ln>
                          <a:noFill/>
                        </a:ln>
                        <a:solidFill>
                          <a:srgbClr val="7030A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45335">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3</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高職辛</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3</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高職壬</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3</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高職癸</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3</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1" i="0" u="none" strike="noStrike" cap="none" normalizeH="0" baseline="0" dirty="0">
                        <a:ln>
                          <a:noFill/>
                        </a:ln>
                        <a:solidFill>
                          <a:schemeClr val="tx1"/>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TW" altLang="en-US" sz="1300" dirty="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1"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47670">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4</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TW" altLang="en-US" sz="130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47670">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5</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dirty="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a:ln>
                          <a:noFill/>
                        </a:ln>
                        <a:solidFill>
                          <a:srgbClr val="0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TW" altLang="en-US" sz="130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31167" name="標題 1"/>
          <p:cNvSpPr txBox="1">
            <a:spLocks/>
          </p:cNvSpPr>
          <p:nvPr/>
        </p:nvSpPr>
        <p:spPr bwMode="auto">
          <a:xfrm>
            <a:off x="1717675" y="209550"/>
            <a:ext cx="6684963" cy="865188"/>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六</a:t>
            </a:r>
            <a:r>
              <a:rPr kumimoji="0"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超額比序</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志願序</a:t>
            </a:r>
            <a:r>
              <a:rPr kumimoji="0" lang="en-US" altLang="zh-TW" sz="4000">
                <a:solidFill>
                  <a:srgbClr val="FFFF00"/>
                </a:solidFill>
                <a:latin typeface="標楷體" panose="03000509000000000000" pitchFamily="65" charset="-120"/>
                <a:ea typeface="標楷體" panose="03000509000000000000" pitchFamily="65" charset="-120"/>
              </a:rPr>
              <a:t>3 </a:t>
            </a:r>
            <a:r>
              <a:rPr kumimoji="0" lang="zh-TW" altLang="en-US" sz="4000">
                <a:solidFill>
                  <a:srgbClr val="FFFF00"/>
                </a:solidFill>
                <a:latin typeface="標楷體" panose="03000509000000000000" pitchFamily="65" charset="-120"/>
                <a:ea typeface="標楷體" panose="03000509000000000000" pitchFamily="65" charset="-120"/>
              </a:rPr>
              <a:t>範例</a:t>
            </a:r>
          </a:p>
        </p:txBody>
      </p:sp>
      <p:sp>
        <p:nvSpPr>
          <p:cNvPr id="13116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8E51075-295D-4DBA-8F6F-9B99DDE92276}" type="slidenum">
              <a:rPr kumimoji="0" lang="zh-TW" altLang="en-US" smtClean="0">
                <a:solidFill>
                  <a:srgbClr val="FEFFFF"/>
                </a:solidFill>
                <a:latin typeface="Century Gothic" panose="020B0502020202020204" pitchFamily="34" charset="0"/>
              </a:rPr>
              <a:pPr/>
              <a:t>11</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18">
            <a:extLst>
              <a:ext uri="{FF2B5EF4-FFF2-40B4-BE49-F238E27FC236}">
                <a16:creationId xmlns:a16="http://schemas.microsoft.com/office/drawing/2014/main" id="{49013FA2-80D1-49C0-B6DD-5C94DB727C84}"/>
              </a:ext>
            </a:extLst>
          </p:cNvPr>
          <p:cNvGraphicFramePr>
            <a:graphicFrameLocks noGrp="1"/>
          </p:cNvGraphicFramePr>
          <p:nvPr>
            <p:ph sz="half" idx="4294967295"/>
            <p:extLst>
              <p:ext uri="{D42A27DB-BD31-4B8C-83A1-F6EECF244321}">
                <p14:modId xmlns:p14="http://schemas.microsoft.com/office/powerpoint/2010/main" val="1365486183"/>
              </p:ext>
            </p:extLst>
          </p:nvPr>
        </p:nvGraphicFramePr>
        <p:xfrm>
          <a:off x="2141538" y="787400"/>
          <a:ext cx="7643812" cy="5856289"/>
        </p:xfrm>
        <a:graphic>
          <a:graphicData uri="http://schemas.openxmlformats.org/drawingml/2006/table">
            <a:tbl>
              <a:tblPr/>
              <a:tblGrid>
                <a:gridCol w="1053292">
                  <a:extLst>
                    <a:ext uri="{9D8B030D-6E8A-4147-A177-3AD203B41FA5}">
                      <a16:colId xmlns:a16="http://schemas.microsoft.com/office/drawing/2014/main" val="20000"/>
                    </a:ext>
                  </a:extLst>
                </a:gridCol>
                <a:gridCol w="697749">
                  <a:extLst>
                    <a:ext uri="{9D8B030D-6E8A-4147-A177-3AD203B41FA5}">
                      <a16:colId xmlns:a16="http://schemas.microsoft.com/office/drawing/2014/main" val="20001"/>
                    </a:ext>
                  </a:extLst>
                </a:gridCol>
                <a:gridCol w="697749">
                  <a:extLst>
                    <a:ext uri="{9D8B030D-6E8A-4147-A177-3AD203B41FA5}">
                      <a16:colId xmlns:a16="http://schemas.microsoft.com/office/drawing/2014/main" val="20002"/>
                    </a:ext>
                  </a:extLst>
                </a:gridCol>
                <a:gridCol w="697749">
                  <a:extLst>
                    <a:ext uri="{9D8B030D-6E8A-4147-A177-3AD203B41FA5}">
                      <a16:colId xmlns:a16="http://schemas.microsoft.com/office/drawing/2014/main" val="20003"/>
                    </a:ext>
                  </a:extLst>
                </a:gridCol>
                <a:gridCol w="697749">
                  <a:extLst>
                    <a:ext uri="{9D8B030D-6E8A-4147-A177-3AD203B41FA5}">
                      <a16:colId xmlns:a16="http://schemas.microsoft.com/office/drawing/2014/main" val="20004"/>
                    </a:ext>
                  </a:extLst>
                </a:gridCol>
                <a:gridCol w="692963">
                  <a:extLst>
                    <a:ext uri="{9D8B030D-6E8A-4147-A177-3AD203B41FA5}">
                      <a16:colId xmlns:a16="http://schemas.microsoft.com/office/drawing/2014/main" val="20005"/>
                    </a:ext>
                  </a:extLst>
                </a:gridCol>
                <a:gridCol w="724546">
                  <a:extLst>
                    <a:ext uri="{9D8B030D-6E8A-4147-A177-3AD203B41FA5}">
                      <a16:colId xmlns:a16="http://schemas.microsoft.com/office/drawing/2014/main" val="20006"/>
                    </a:ext>
                  </a:extLst>
                </a:gridCol>
                <a:gridCol w="794005">
                  <a:extLst>
                    <a:ext uri="{9D8B030D-6E8A-4147-A177-3AD203B41FA5}">
                      <a16:colId xmlns:a16="http://schemas.microsoft.com/office/drawing/2014/main" val="20007"/>
                    </a:ext>
                  </a:extLst>
                </a:gridCol>
                <a:gridCol w="794005">
                  <a:extLst>
                    <a:ext uri="{9D8B030D-6E8A-4147-A177-3AD203B41FA5}">
                      <a16:colId xmlns:a16="http://schemas.microsoft.com/office/drawing/2014/main" val="20008"/>
                    </a:ext>
                  </a:extLst>
                </a:gridCol>
                <a:gridCol w="794005">
                  <a:extLst>
                    <a:ext uri="{9D8B030D-6E8A-4147-A177-3AD203B41FA5}">
                      <a16:colId xmlns:a16="http://schemas.microsoft.com/office/drawing/2014/main" val="20009"/>
                    </a:ext>
                  </a:extLst>
                </a:gridCol>
              </a:tblGrid>
              <a:tr h="445043">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志願序</a:t>
                      </a:r>
                    </a:p>
                  </a:txBody>
                  <a:tcPr marL="51441" marR="51441" marT="25699" marB="2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第</a:t>
                      </a:r>
                      <a:r>
                        <a:rPr kumimoji="0" lang="en-US" altLang="zh-TW" sz="1600" b="0" i="0" u="none" strike="noStrike" cap="none" normalizeH="0" baseline="0" dirty="0">
                          <a:ln>
                            <a:noFill/>
                          </a:ln>
                          <a:solidFill>
                            <a:srgbClr val="000000"/>
                          </a:solidFill>
                          <a:effectLst/>
                          <a:latin typeface="微軟正黑體"/>
                          <a:ea typeface="微軟正黑體"/>
                          <a:cs typeface="微軟正黑體"/>
                        </a:rPr>
                        <a:t>1</a:t>
                      </a:r>
                      <a:r>
                        <a:rPr kumimoji="0" lang="zh-TW" altLang="en-US" sz="1600" b="0" i="0" u="none" strike="noStrike" cap="none" normalizeH="0" baseline="0" dirty="0">
                          <a:ln>
                            <a:noFill/>
                          </a:ln>
                          <a:solidFill>
                            <a:srgbClr val="000000"/>
                          </a:solidFill>
                          <a:effectLst/>
                          <a:latin typeface="微軟正黑體"/>
                          <a:ea typeface="微軟正黑體"/>
                          <a:cs typeface="微軟正黑體"/>
                        </a:rPr>
                        <a:t>志願序學校</a:t>
                      </a:r>
                    </a:p>
                  </a:txBody>
                  <a:tcPr marL="51441" marR="51441" marT="25699" marB="2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第</a:t>
                      </a:r>
                      <a:r>
                        <a:rPr kumimoji="0" lang="en-US" altLang="zh-TW" sz="1600" b="0" i="0" u="none" strike="noStrike" cap="none" normalizeH="0" baseline="0" dirty="0">
                          <a:ln>
                            <a:noFill/>
                          </a:ln>
                          <a:solidFill>
                            <a:srgbClr val="000000"/>
                          </a:solidFill>
                          <a:effectLst/>
                          <a:latin typeface="微軟正黑體"/>
                          <a:ea typeface="微軟正黑體"/>
                          <a:cs typeface="微軟正黑體"/>
                        </a:rPr>
                        <a:t>2</a:t>
                      </a:r>
                      <a:r>
                        <a:rPr kumimoji="0" lang="zh-TW" altLang="en-US" sz="1600" b="0" i="0" u="none" strike="noStrike" cap="none" normalizeH="0" baseline="0" dirty="0">
                          <a:ln>
                            <a:noFill/>
                          </a:ln>
                          <a:solidFill>
                            <a:srgbClr val="000000"/>
                          </a:solidFill>
                          <a:effectLst/>
                          <a:latin typeface="微軟正黑體"/>
                          <a:ea typeface="微軟正黑體"/>
                          <a:cs typeface="微軟正黑體"/>
                        </a:rPr>
                        <a:t>志願序學校</a:t>
                      </a:r>
                    </a:p>
                  </a:txBody>
                  <a:tcPr marL="51441" marR="51441" marT="25699" marB="2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panose="020B0604030504040204" pitchFamily="34" charset="-120"/>
                          <a:ea typeface="+mn-ea"/>
                          <a:cs typeface="微軟正黑體"/>
                        </a:rPr>
                        <a:t>第</a:t>
                      </a:r>
                      <a:r>
                        <a:rPr kumimoji="0" lang="en-US" altLang="zh-TW" sz="1600" b="0" i="0" u="none" strike="noStrike" cap="none" normalizeH="0" baseline="0" dirty="0">
                          <a:ln>
                            <a:noFill/>
                          </a:ln>
                          <a:solidFill>
                            <a:srgbClr val="000000"/>
                          </a:solidFill>
                          <a:effectLst/>
                          <a:latin typeface="微軟正黑體" panose="020B0604030504040204" pitchFamily="34" charset="-120"/>
                          <a:ea typeface="+mn-ea"/>
                          <a:cs typeface="微軟正黑體"/>
                        </a:rPr>
                        <a:t>3</a:t>
                      </a:r>
                      <a:r>
                        <a:rPr kumimoji="0" lang="zh-TW" altLang="en-US" sz="1600" b="0" i="0" u="none" strike="noStrike" cap="none" normalizeH="0" baseline="0" dirty="0">
                          <a:ln>
                            <a:noFill/>
                          </a:ln>
                          <a:solidFill>
                            <a:srgbClr val="000000"/>
                          </a:solidFill>
                          <a:effectLst/>
                          <a:latin typeface="微軟正黑體" panose="020B0604030504040204" pitchFamily="34" charset="-120"/>
                          <a:ea typeface="+mn-ea"/>
                          <a:cs typeface="微軟正黑體"/>
                        </a:rPr>
                        <a:t>志願序學校</a:t>
                      </a:r>
                    </a:p>
                  </a:txBody>
                  <a:tcPr marL="51441" marR="51441" marT="25699" marB="2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extLst>
                  <a:ext uri="{0D108BD9-81ED-4DB2-BD59-A6C34878D82A}">
                    <a16:rowId xmlns:a16="http://schemas.microsoft.com/office/drawing/2014/main" val="10000"/>
                  </a:ext>
                </a:extLst>
              </a:tr>
              <a:tr h="508598">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志願序積分</a:t>
                      </a:r>
                    </a:p>
                  </a:txBody>
                  <a:tcPr marL="51441" marR="51441" marT="25699" marB="2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1600" b="1" i="0" u="none" strike="noStrike" cap="none" normalizeH="0" baseline="0" dirty="0">
                          <a:ln>
                            <a:noFill/>
                          </a:ln>
                          <a:solidFill>
                            <a:srgbClr val="FF0000"/>
                          </a:solidFill>
                          <a:effectLst/>
                          <a:latin typeface="微軟正黑體"/>
                          <a:ea typeface="微軟正黑體"/>
                          <a:cs typeface="微軟正黑體"/>
                        </a:rPr>
                        <a:t>12</a:t>
                      </a:r>
                      <a:r>
                        <a:rPr kumimoji="0" lang="zh-TW" altLang="en-US" sz="1600" b="1" i="0" u="none" strike="noStrike" cap="none" normalizeH="0" baseline="0" dirty="0">
                          <a:ln>
                            <a:noFill/>
                          </a:ln>
                          <a:solidFill>
                            <a:srgbClr val="FF0000"/>
                          </a:solidFill>
                          <a:effectLst/>
                          <a:latin typeface="微軟正黑體"/>
                          <a:ea typeface="微軟正黑體"/>
                          <a:cs typeface="微軟正黑體"/>
                        </a:rPr>
                        <a:t>分</a:t>
                      </a:r>
                      <a:endParaRPr kumimoji="0" lang="en-US" altLang="zh-TW" sz="1600" b="1" i="0" u="none" strike="noStrike" cap="none" normalizeH="0" baseline="0" dirty="0">
                        <a:ln>
                          <a:noFill/>
                        </a:ln>
                        <a:solidFill>
                          <a:srgbClr val="FF0000"/>
                        </a:solidFill>
                        <a:effectLst/>
                        <a:latin typeface="微軟正黑體"/>
                        <a:ea typeface="微軟正黑體"/>
                        <a:cs typeface="微軟正黑體"/>
                      </a:endParaRPr>
                    </a:p>
                  </a:txBody>
                  <a:tcPr marL="51441" marR="51441" marT="25699" marB="2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1600" b="1" i="0" u="none" strike="noStrike" cap="none" normalizeH="0" baseline="0" dirty="0">
                          <a:ln>
                            <a:noFill/>
                          </a:ln>
                          <a:solidFill>
                            <a:srgbClr val="FF0000"/>
                          </a:solidFill>
                          <a:effectLst/>
                          <a:latin typeface="微軟正黑體"/>
                          <a:ea typeface="微軟正黑體"/>
                          <a:cs typeface="微軟正黑體"/>
                        </a:rPr>
                        <a:t>11</a:t>
                      </a:r>
                      <a:r>
                        <a:rPr kumimoji="0" lang="zh-TW" altLang="en-US" sz="1600" b="1" i="0" u="none" strike="noStrike" cap="none" normalizeH="0" baseline="0" dirty="0">
                          <a:ln>
                            <a:noFill/>
                          </a:ln>
                          <a:solidFill>
                            <a:srgbClr val="FF0000"/>
                          </a:solidFill>
                          <a:effectLst/>
                          <a:latin typeface="微軟正黑體"/>
                          <a:ea typeface="微軟正黑體"/>
                          <a:cs typeface="微軟正黑體"/>
                        </a:rPr>
                        <a:t>分</a:t>
                      </a:r>
                      <a:endParaRPr kumimoji="0" lang="en-US" altLang="zh-TW" sz="16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51441" marR="51441" marT="25699" marB="2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標楷體" pitchFamily="65" charset="-120"/>
                        <a:ea typeface="標楷體" pitchFamily="65"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16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rPr>
                        <a:t>10</a:t>
                      </a:r>
                      <a:r>
                        <a:rPr kumimoji="0" lang="zh-TW" altLang="en-US" sz="16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rPr>
                        <a:t>分</a:t>
                      </a:r>
                      <a:endParaRPr kumimoji="0" lang="en-US" altLang="zh-TW" sz="16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51441" marR="51441" marT="25699" marB="2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extLst>
                  <a:ext uri="{0D108BD9-81ED-4DB2-BD59-A6C34878D82A}">
                    <a16:rowId xmlns:a16="http://schemas.microsoft.com/office/drawing/2014/main" val="10001"/>
                  </a:ext>
                </a:extLst>
              </a:tr>
              <a:tr h="616193">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志願序學校名</a:t>
                      </a: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高職乙</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0070C0"/>
                          </a:solidFill>
                          <a:effectLst/>
                          <a:latin typeface="微軟正黑體" panose="020B0604030504040204" pitchFamily="34" charset="-120"/>
                          <a:ea typeface="微軟正黑體" panose="020B0604030504040204" pitchFamily="34" charset="-120"/>
                          <a:cs typeface="微軟正黑體"/>
                        </a:rPr>
                        <a:t>高中乙</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高中丙</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微軟正黑體"/>
                        </a:rPr>
                        <a:t>高職丁</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高職乙</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微軟正黑體"/>
                        </a:rPr>
                        <a:t>高職戊</a:t>
                      </a: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2"/>
                  </a:ext>
                </a:extLst>
              </a:tr>
              <a:tr h="85729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600" b="0" i="0" u="none" strike="noStrike" cap="none" normalizeH="0" baseline="0" dirty="0">
                          <a:ln>
                            <a:noFill/>
                          </a:ln>
                          <a:solidFill>
                            <a:srgbClr val="000000"/>
                          </a:solidFill>
                          <a:effectLst/>
                          <a:latin typeface="微軟正黑體"/>
                          <a:ea typeface="微軟正黑體"/>
                          <a:cs typeface="微軟正黑體"/>
                        </a:rPr>
                        <a:t>1</a:t>
                      </a: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1</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科別</a:t>
                      </a:r>
                      <a:r>
                        <a:rPr kumimoji="0" lang="en-US" altLang="zh-TW" sz="1500" b="1" i="0" u="none" strike="noStrike" cap="none" normalizeH="0" baseline="0" dirty="0">
                          <a:ln>
                            <a:noFill/>
                          </a:ln>
                          <a:solidFill>
                            <a:srgbClr val="7030A0"/>
                          </a:solidFill>
                          <a:effectLst/>
                          <a:latin typeface="微軟正黑體"/>
                          <a:ea typeface="微軟正黑體"/>
                          <a:cs typeface="微軟正黑體"/>
                        </a:rPr>
                        <a:t>1</a:t>
                      </a:r>
                      <a:endParaRPr kumimoji="0" lang="zh-TW" altLang="en-US" sz="1500" b="1" i="0" u="none" strike="noStrike" cap="none" normalizeH="0" baseline="0" dirty="0">
                        <a:ln>
                          <a:noFill/>
                        </a:ln>
                        <a:solidFill>
                          <a:srgbClr val="7030A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6</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0070C0"/>
                          </a:solidFill>
                          <a:effectLst/>
                          <a:latin typeface="微軟正黑體" panose="020B0604030504040204" pitchFamily="34" charset="-120"/>
                          <a:ea typeface="微軟正黑體" panose="020B0604030504040204" pitchFamily="34" charset="-120"/>
                          <a:cs typeface="微軟正黑體"/>
                        </a:rPr>
                        <a:t>普通科</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普通科</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500" b="1" i="0" u="none" strike="noStrike" cap="none" normalizeH="0" baseline="0" dirty="0">
                          <a:ln>
                            <a:noFill/>
                          </a:ln>
                          <a:solidFill>
                            <a:schemeClr val="tx1"/>
                          </a:solidFill>
                          <a:effectLst/>
                          <a:latin typeface="微軟正黑體"/>
                          <a:ea typeface="微軟正黑體"/>
                          <a:cs typeface="微軟正黑體"/>
                        </a:rPr>
                        <a:t>1</a:t>
                      </a:r>
                      <a:endParaRPr kumimoji="0" lang="zh-TW" altLang="en-US" sz="1500" b="1" i="0" u="none" strike="noStrike" cap="none" normalizeH="0" baseline="0" dirty="0">
                        <a:ln>
                          <a:noFill/>
                        </a:ln>
                        <a:solidFill>
                          <a:schemeClr val="tx1"/>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科別</a:t>
                      </a:r>
                      <a:r>
                        <a:rPr kumimoji="0" lang="en-US" altLang="zh-TW" sz="1500" b="1" i="0" u="none" strike="noStrike" cap="none" normalizeH="0" baseline="0" dirty="0">
                          <a:ln>
                            <a:noFill/>
                          </a:ln>
                          <a:solidFill>
                            <a:srgbClr val="7030A0"/>
                          </a:solidFill>
                          <a:effectLst/>
                          <a:latin typeface="微軟正黑體"/>
                          <a:ea typeface="微軟正黑體"/>
                          <a:cs typeface="微軟正黑體"/>
                        </a:rPr>
                        <a:t>4</a:t>
                      </a:r>
                      <a:endParaRPr kumimoji="0" lang="zh-TW" altLang="en-US" sz="1500" b="1" i="0" u="none" strike="noStrike" cap="none" normalizeH="0" baseline="0" dirty="0">
                        <a:ln>
                          <a:noFill/>
                        </a:ln>
                        <a:solidFill>
                          <a:srgbClr val="7030A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C00000"/>
                          </a:solidFill>
                          <a:effectLst/>
                          <a:latin typeface="微軟正黑體"/>
                          <a:ea typeface="微軟正黑體"/>
                          <a:cs typeface="微軟正黑體"/>
                        </a:rPr>
                        <a:t>1</a:t>
                      </a:r>
                      <a:endParaRPr kumimoji="0" lang="zh-TW" altLang="en-US" sz="1500" b="1" i="0" u="none" strike="noStrike" cap="none" normalizeH="0" baseline="0" dirty="0">
                        <a:ln>
                          <a:noFill/>
                        </a:ln>
                        <a:solidFill>
                          <a:srgbClr val="C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3"/>
                  </a:ext>
                </a:extLst>
              </a:tr>
              <a:tr h="85729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600" b="0" i="0" u="none" strike="noStrike" cap="none" normalizeH="0" baseline="0" dirty="0">
                          <a:ln>
                            <a:noFill/>
                          </a:ln>
                          <a:solidFill>
                            <a:srgbClr val="000000"/>
                          </a:solidFill>
                          <a:effectLst/>
                          <a:latin typeface="微軟正黑體"/>
                          <a:ea typeface="微軟正黑體"/>
                          <a:cs typeface="微軟正黑體"/>
                        </a:rPr>
                        <a:t>2</a:t>
                      </a: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2</a:t>
                      </a:r>
                      <a:endParaRPr kumimoji="0" lang="zh-TW" altLang="en-US" sz="1500" b="1" i="0" u="none" strike="noStrike" cap="none" normalizeH="0" baseline="0" dirty="0">
                        <a:ln>
                          <a:noFill/>
                        </a:ln>
                        <a:solidFill>
                          <a:srgbClr val="FF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科別</a:t>
                      </a:r>
                      <a:r>
                        <a:rPr kumimoji="0" lang="en-US" altLang="zh-TW" sz="1500" b="1" i="0" u="none" strike="noStrike" cap="none" normalizeH="0" baseline="0" dirty="0">
                          <a:ln>
                            <a:noFill/>
                          </a:ln>
                          <a:solidFill>
                            <a:srgbClr val="7030A0"/>
                          </a:solidFill>
                          <a:effectLst/>
                          <a:latin typeface="微軟正黑體"/>
                          <a:ea typeface="微軟正黑體"/>
                          <a:cs typeface="微軟正黑體"/>
                        </a:rPr>
                        <a:t>2</a:t>
                      </a:r>
                      <a:endParaRPr kumimoji="0" lang="zh-TW" altLang="en-US" sz="1500" b="1" i="0" u="none" strike="noStrike" cap="none" normalizeH="0" baseline="0" dirty="0">
                        <a:ln>
                          <a:noFill/>
                        </a:ln>
                        <a:solidFill>
                          <a:srgbClr val="7030A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dirty="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7</a:t>
                      </a:r>
                      <a:endParaRPr kumimoji="0" lang="zh-TW" altLang="en-US" sz="1500" b="1" i="0" u="none" strike="noStrike" cap="none" normalizeH="0" baseline="0" dirty="0">
                        <a:ln>
                          <a:noFill/>
                        </a:ln>
                        <a:solidFill>
                          <a:srgbClr val="FF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0070C0"/>
                          </a:solidFill>
                          <a:effectLst/>
                          <a:latin typeface="微軟正黑體" panose="020B0604030504040204" pitchFamily="34" charset="-120"/>
                          <a:ea typeface="微軟正黑體" panose="020B0604030504040204" pitchFamily="34" charset="-120"/>
                          <a:cs typeface="微軟正黑體"/>
                        </a:rPr>
                        <a:t>綜高科</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500" b="1" i="0" u="none" strike="noStrike" cap="none" normalizeH="0" baseline="0" dirty="0">
                          <a:ln>
                            <a:noFill/>
                          </a:ln>
                          <a:solidFill>
                            <a:schemeClr val="tx1"/>
                          </a:solidFill>
                          <a:effectLst/>
                          <a:latin typeface="微軟正黑體"/>
                          <a:ea typeface="微軟正黑體"/>
                          <a:cs typeface="微軟正黑體"/>
                        </a:rPr>
                        <a:t>2</a:t>
                      </a:r>
                      <a:endParaRPr kumimoji="0" lang="zh-TW" altLang="en-US" sz="15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科別</a:t>
                      </a:r>
                      <a:r>
                        <a:rPr kumimoji="0" lang="en-US" altLang="zh-TW" sz="1500" b="1" i="0" u="none" strike="noStrike" cap="none" normalizeH="0" baseline="0" dirty="0">
                          <a:ln>
                            <a:noFill/>
                          </a:ln>
                          <a:solidFill>
                            <a:srgbClr val="7030A0"/>
                          </a:solidFill>
                          <a:effectLst/>
                          <a:latin typeface="微軟正黑體"/>
                          <a:ea typeface="微軟正黑體"/>
                          <a:cs typeface="微軟正黑體"/>
                        </a:rPr>
                        <a:t>5</a:t>
                      </a:r>
                      <a:endParaRPr kumimoji="0" lang="zh-TW" altLang="en-US" sz="1500" b="1" i="0" u="none" strike="noStrike" cap="none" normalizeH="0" baseline="0" dirty="0">
                        <a:ln>
                          <a:noFill/>
                        </a:ln>
                        <a:solidFill>
                          <a:srgbClr val="7030A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C00000"/>
                          </a:solidFill>
                          <a:effectLst/>
                          <a:latin typeface="微軟正黑體"/>
                          <a:ea typeface="微軟正黑體"/>
                          <a:cs typeface="微軟正黑體"/>
                        </a:rPr>
                        <a:t>2</a:t>
                      </a:r>
                      <a:endParaRPr kumimoji="0" lang="zh-TW" altLang="en-US" sz="15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4"/>
                  </a:ext>
                </a:extLst>
              </a:tr>
              <a:tr h="85729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600" b="0" i="0" u="none" strike="noStrike" cap="none" normalizeH="0" baseline="0" dirty="0">
                          <a:ln>
                            <a:noFill/>
                          </a:ln>
                          <a:solidFill>
                            <a:srgbClr val="000000"/>
                          </a:solidFill>
                          <a:effectLst/>
                          <a:latin typeface="微軟正黑體"/>
                          <a:ea typeface="微軟正黑體"/>
                          <a:cs typeface="微軟正黑體"/>
                        </a:rPr>
                        <a:t>3</a:t>
                      </a: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3</a:t>
                      </a:r>
                      <a:endParaRPr kumimoji="0" lang="zh-TW" altLang="en-US" sz="1500" b="1" i="0" u="none" strike="noStrike" cap="none" normalizeH="0" baseline="0" dirty="0">
                        <a:ln>
                          <a:noFill/>
                        </a:ln>
                        <a:solidFill>
                          <a:srgbClr val="FF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7030A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500" b="1" i="0" u="none" strike="noStrike" cap="none" normalizeH="0" baseline="0" dirty="0">
                          <a:ln>
                            <a:noFill/>
                          </a:ln>
                          <a:solidFill>
                            <a:schemeClr val="tx1"/>
                          </a:solidFill>
                          <a:effectLst/>
                          <a:latin typeface="微軟正黑體"/>
                          <a:ea typeface="微軟正黑體"/>
                          <a:cs typeface="微軟正黑體"/>
                        </a:rPr>
                        <a:t>3</a:t>
                      </a:r>
                      <a:endParaRPr kumimoji="0" lang="zh-TW" altLang="en-US" sz="1500" b="1" i="0" u="none" strike="noStrike" cap="none" normalizeH="0" baseline="0" dirty="0">
                        <a:ln>
                          <a:noFill/>
                        </a:ln>
                        <a:solidFill>
                          <a:schemeClr val="tx1"/>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C00000"/>
                          </a:solidFill>
                          <a:effectLst/>
                          <a:latin typeface="微軟正黑體"/>
                          <a:ea typeface="微軟正黑體"/>
                          <a:cs typeface="微軟正黑體"/>
                        </a:rPr>
                        <a:t>3</a:t>
                      </a:r>
                      <a:endParaRPr kumimoji="0" lang="zh-TW" altLang="en-US" sz="1500" b="1" i="0" u="none" strike="noStrike" cap="none" normalizeH="0" baseline="0" dirty="0">
                        <a:ln>
                          <a:noFill/>
                        </a:ln>
                        <a:solidFill>
                          <a:srgbClr val="C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5"/>
                  </a:ext>
                </a:extLst>
              </a:tr>
              <a:tr h="85729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600" b="0" i="0" u="none" strike="noStrike" cap="none" normalizeH="0" baseline="0" dirty="0">
                          <a:ln>
                            <a:noFill/>
                          </a:ln>
                          <a:solidFill>
                            <a:srgbClr val="000000"/>
                          </a:solidFill>
                          <a:effectLst/>
                          <a:latin typeface="微軟正黑體"/>
                          <a:ea typeface="微軟正黑體"/>
                          <a:cs typeface="微軟正黑體"/>
                        </a:rPr>
                        <a:t>4</a:t>
                      </a: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4</a:t>
                      </a:r>
                      <a:endParaRPr kumimoji="0" lang="zh-TW" altLang="en-US" sz="1500" b="0" i="0" u="none" strike="noStrike" cap="none" normalizeH="0" baseline="0" dirty="0">
                        <a:ln>
                          <a:noFill/>
                        </a:ln>
                        <a:solidFill>
                          <a:schemeClr val="tx1"/>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a:ln>
                          <a:noFill/>
                        </a:ln>
                        <a:solidFill>
                          <a:srgbClr val="0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500" b="1" i="0" u="none" strike="noStrike" cap="none" normalizeH="0" baseline="0" dirty="0">
                          <a:ln>
                            <a:noFill/>
                          </a:ln>
                          <a:solidFill>
                            <a:schemeClr val="tx1"/>
                          </a:solidFill>
                          <a:effectLst/>
                          <a:latin typeface="微軟正黑體"/>
                          <a:ea typeface="微軟正黑體"/>
                          <a:cs typeface="微軟正黑體"/>
                        </a:rPr>
                        <a:t>4</a:t>
                      </a:r>
                      <a:endParaRPr kumimoji="0" lang="zh-TW" altLang="en-US" sz="15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C00000"/>
                          </a:solidFill>
                          <a:effectLst/>
                          <a:latin typeface="微軟正黑體"/>
                          <a:ea typeface="微軟正黑體"/>
                          <a:cs typeface="微軟正黑體"/>
                        </a:rPr>
                        <a:t>4</a:t>
                      </a:r>
                      <a:endParaRPr kumimoji="0" lang="zh-TW" altLang="en-US" sz="15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6"/>
                  </a:ext>
                </a:extLst>
              </a:tr>
              <a:tr h="85729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600" b="0" i="0" u="none" strike="noStrike" cap="none" normalizeH="0" baseline="0" dirty="0">
                          <a:ln>
                            <a:noFill/>
                          </a:ln>
                          <a:solidFill>
                            <a:srgbClr val="000000"/>
                          </a:solidFill>
                          <a:effectLst/>
                          <a:latin typeface="微軟正黑體"/>
                          <a:ea typeface="微軟正黑體"/>
                          <a:cs typeface="微軟正黑體"/>
                        </a:rPr>
                        <a:t>5</a:t>
                      </a: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5</a:t>
                      </a:r>
                      <a:endParaRPr kumimoji="0" lang="zh-TW" altLang="en-US" sz="1500" b="0" i="0" u="none" strike="noStrike" cap="none" normalizeH="0" baseline="0" dirty="0">
                        <a:ln>
                          <a:noFill/>
                        </a:ln>
                        <a:solidFill>
                          <a:schemeClr val="tx1"/>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dirty="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a:ln>
                          <a:noFill/>
                        </a:ln>
                        <a:solidFill>
                          <a:srgbClr val="0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500" b="1" i="0" u="none" strike="noStrike" cap="none" normalizeH="0" baseline="0" dirty="0">
                          <a:ln>
                            <a:noFill/>
                          </a:ln>
                          <a:solidFill>
                            <a:schemeClr val="tx1"/>
                          </a:solidFill>
                          <a:effectLst/>
                          <a:latin typeface="微軟正黑體"/>
                          <a:ea typeface="微軟正黑體"/>
                          <a:cs typeface="微軟正黑體"/>
                        </a:rPr>
                        <a:t>5</a:t>
                      </a:r>
                      <a:endParaRPr kumimoji="0" lang="zh-TW" altLang="en-US" sz="15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C00000"/>
                          </a:solidFill>
                          <a:effectLst/>
                          <a:latin typeface="微軟正黑體"/>
                          <a:ea typeface="微軟正黑體"/>
                          <a:cs typeface="微軟正黑體"/>
                        </a:rPr>
                        <a:t>5</a:t>
                      </a:r>
                      <a:endParaRPr kumimoji="0" lang="zh-TW" altLang="en-US" sz="15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7"/>
                  </a:ext>
                </a:extLst>
              </a:tr>
            </a:tbl>
          </a:graphicData>
        </a:graphic>
      </p:graphicFrame>
      <p:sp>
        <p:nvSpPr>
          <p:cNvPr id="2" name="矩形 1">
            <a:extLst>
              <a:ext uri="{FF2B5EF4-FFF2-40B4-BE49-F238E27FC236}">
                <a16:creationId xmlns:a16="http://schemas.microsoft.com/office/drawing/2014/main" id="{660407B3-185A-4110-8D11-193F3D1E89E7}"/>
              </a:ext>
            </a:extLst>
          </p:cNvPr>
          <p:cNvSpPr/>
          <p:nvPr/>
        </p:nvSpPr>
        <p:spPr>
          <a:xfrm>
            <a:off x="3082925" y="2206625"/>
            <a:ext cx="792163" cy="435183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 name="矩形 5">
            <a:extLst>
              <a:ext uri="{FF2B5EF4-FFF2-40B4-BE49-F238E27FC236}">
                <a16:creationId xmlns:a16="http://schemas.microsoft.com/office/drawing/2014/main" id="{C021DC67-8526-4C61-8432-5040AAD73022}"/>
              </a:ext>
            </a:extLst>
          </p:cNvPr>
          <p:cNvSpPr/>
          <p:nvPr/>
        </p:nvSpPr>
        <p:spPr>
          <a:xfrm>
            <a:off x="5172075" y="2206625"/>
            <a:ext cx="792163" cy="18818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2189" name="文字方塊 6"/>
          <p:cNvSpPr txBox="1">
            <a:spLocks noChangeArrowheads="1"/>
          </p:cNvSpPr>
          <p:nvPr/>
        </p:nvSpPr>
        <p:spPr bwMode="auto">
          <a:xfrm>
            <a:off x="2001838" y="109538"/>
            <a:ext cx="7243762" cy="585787"/>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3200">
                <a:solidFill>
                  <a:srgbClr val="FFFF00"/>
                </a:solidFill>
                <a:latin typeface="標楷體" panose="03000509000000000000" pitchFamily="65" charset="-120"/>
                <a:ea typeface="標楷體" panose="03000509000000000000" pitchFamily="65" charset="-120"/>
              </a:rPr>
              <a:t>同一學校第</a:t>
            </a:r>
            <a:r>
              <a:rPr lang="en-US" altLang="zh-TW" sz="3200">
                <a:solidFill>
                  <a:srgbClr val="FFFF00"/>
                </a:solidFill>
                <a:latin typeface="標楷體" panose="03000509000000000000" pitchFamily="65" charset="-120"/>
                <a:ea typeface="標楷體" panose="03000509000000000000" pitchFamily="65" charset="-120"/>
              </a:rPr>
              <a:t>2</a:t>
            </a:r>
            <a:r>
              <a:rPr lang="zh-TW" altLang="en-US" sz="3200">
                <a:solidFill>
                  <a:srgbClr val="FFFF00"/>
                </a:solidFill>
                <a:latin typeface="標楷體" panose="03000509000000000000" pitchFamily="65" charset="-120"/>
                <a:ea typeface="標楷體" panose="03000509000000000000" pitchFamily="65" charset="-120"/>
              </a:rPr>
              <a:t>次選填，視為不同志願序</a:t>
            </a:r>
          </a:p>
        </p:txBody>
      </p:sp>
      <p:sp>
        <p:nvSpPr>
          <p:cNvPr id="132190"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C5F1B6D-229C-4456-AC18-C77828EBA799}" type="slidenum">
              <a:rPr kumimoji="0" lang="zh-TW" altLang="en-US" smtClean="0">
                <a:solidFill>
                  <a:srgbClr val="FEFFFF"/>
                </a:solidFill>
                <a:latin typeface="Century Gothic" panose="020B0502020202020204" pitchFamily="34" charset="0"/>
              </a:rPr>
              <a:pPr/>
              <a:t>12</a:t>
            </a:fld>
            <a:endParaRPr kumimoji="0" lang="zh-TW" altLang="en-US">
              <a:solidFill>
                <a:srgbClr val="FEFFFF"/>
              </a:solidFill>
              <a:latin typeface="Century Gothic" panose="020B0502020202020204" pitchFamily="34" charset="0"/>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內容版面配置區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476625" y="1168400"/>
            <a:ext cx="8245475" cy="5562600"/>
          </a:xfrm>
        </p:spPr>
      </p:pic>
      <p:sp>
        <p:nvSpPr>
          <p:cNvPr id="17" name="直線圖說文字 1 (加上強調線) 16"/>
          <p:cNvSpPr>
            <a:spLocks/>
          </p:cNvSpPr>
          <p:nvPr/>
        </p:nvSpPr>
        <p:spPr bwMode="auto">
          <a:xfrm>
            <a:off x="619125" y="2386013"/>
            <a:ext cx="2781300" cy="1093787"/>
          </a:xfrm>
          <a:prstGeom prst="accentCallout1">
            <a:avLst>
              <a:gd name="adj1" fmla="val 2042"/>
              <a:gd name="adj2" fmla="val 101472"/>
              <a:gd name="adj3" fmla="val -11088"/>
              <a:gd name="adj4" fmla="val 108954"/>
            </a:avLst>
          </a:prstGeom>
          <a:solidFill>
            <a:srgbClr val="CCFF99"/>
          </a:solidFill>
          <a:ln w="38100" algn="ctr">
            <a:solidFill>
              <a:schemeClr val="tx1"/>
            </a:solidFill>
            <a:round/>
            <a:headEnd/>
            <a:tailEnd/>
          </a:ln>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zh-TW" sz="2400" b="1" i="0" u="none" strike="noStrike" kern="1200" cap="none" spc="0" normalizeH="0" baseline="0" noProof="0">
                <a:ln>
                  <a:noFill/>
                </a:ln>
                <a:solidFill>
                  <a:srgbClr val="0000FF"/>
                </a:solidFill>
                <a:effectLst/>
                <a:uLnTx/>
                <a:uFillTx/>
                <a:latin typeface="標楷體" panose="03000509000000000000" pitchFamily="65" charset="-120"/>
                <a:ea typeface="標楷體" panose="03000509000000000000" pitchFamily="65" charset="-120"/>
                <a:cs typeface="+mn-cs"/>
              </a:rPr>
              <a:t>1</a:t>
            </a:r>
            <a:r>
              <a:rPr kumimoji="0" lang="zh-TW" altLang="en-US" sz="2400" b="1" i="0" u="none" strike="noStrike" kern="1200" cap="none" spc="0" normalizeH="0" baseline="0" noProof="0">
                <a:ln>
                  <a:noFill/>
                </a:ln>
                <a:solidFill>
                  <a:srgbClr val="0000FF"/>
                </a:solidFill>
                <a:effectLst/>
                <a:uLnTx/>
                <a:uFillTx/>
                <a:latin typeface="標楷體" panose="03000509000000000000" pitchFamily="65" charset="-120"/>
                <a:ea typeface="標楷體" panose="03000509000000000000" pitchFamily="65" charset="-120"/>
                <a:cs typeface="+mn-cs"/>
              </a:rPr>
              <a:t>個志願序內最多只能填</a:t>
            </a:r>
            <a:r>
              <a:rPr kumimoji="0" lang="en-US" altLang="zh-TW" sz="2400" b="1" i="0" u="none" strike="noStrike" kern="1200" cap="none" spc="0" normalizeH="0" baseline="0" noProof="0">
                <a:ln>
                  <a:noFill/>
                </a:ln>
                <a:solidFill>
                  <a:srgbClr val="0000FF"/>
                </a:solidFill>
                <a:effectLst/>
                <a:uLnTx/>
                <a:uFillTx/>
                <a:latin typeface="標楷體" panose="03000509000000000000" pitchFamily="65" charset="-120"/>
                <a:ea typeface="標楷體" panose="03000509000000000000" pitchFamily="65" charset="-120"/>
                <a:cs typeface="+mn-cs"/>
              </a:rPr>
              <a:t>3</a:t>
            </a:r>
            <a:r>
              <a:rPr kumimoji="0" lang="zh-TW" altLang="en-US" sz="2400" b="1" i="0" u="none" strike="noStrike" kern="1200" cap="none" spc="0" normalizeH="0" baseline="0" noProof="0">
                <a:ln>
                  <a:noFill/>
                </a:ln>
                <a:solidFill>
                  <a:srgbClr val="0000FF"/>
                </a:solidFill>
                <a:effectLst/>
                <a:uLnTx/>
                <a:uFillTx/>
                <a:latin typeface="標楷體" panose="03000509000000000000" pitchFamily="65" charset="-120"/>
                <a:ea typeface="標楷體" panose="03000509000000000000" pitchFamily="65" charset="-120"/>
                <a:cs typeface="+mn-cs"/>
              </a:rPr>
              <a:t>間「學校」</a:t>
            </a:r>
            <a:endParaRPr kumimoji="0" lang="zh-TW" altLang="en-US" sz="2400" b="0" i="0" u="none" strike="noStrike" kern="1200" cap="none" spc="0" normalizeH="0" baseline="0" noProof="0">
              <a:ln>
                <a:noFill/>
              </a:ln>
              <a:solidFill>
                <a:srgbClr val="000000"/>
              </a:solidFill>
              <a:effectLst/>
              <a:uLnTx/>
              <a:uFillTx/>
              <a:latin typeface="標楷體" panose="03000509000000000000" pitchFamily="65" charset="-120"/>
              <a:ea typeface="標楷體" panose="03000509000000000000" pitchFamily="65" charset="-120"/>
              <a:cs typeface="+mn-cs"/>
            </a:endParaRPr>
          </a:p>
        </p:txBody>
      </p:sp>
      <p:sp>
        <p:nvSpPr>
          <p:cNvPr id="18" name="直線圖說文字 1 (加上強調線) 17"/>
          <p:cNvSpPr>
            <a:spLocks/>
          </p:cNvSpPr>
          <p:nvPr/>
        </p:nvSpPr>
        <p:spPr bwMode="auto">
          <a:xfrm>
            <a:off x="2212975" y="3967163"/>
            <a:ext cx="5002213" cy="939800"/>
          </a:xfrm>
          <a:prstGeom prst="accentCallout1">
            <a:avLst>
              <a:gd name="adj1" fmla="val 41921"/>
              <a:gd name="adj2" fmla="val 100185"/>
              <a:gd name="adj3" fmla="val 19468"/>
              <a:gd name="adj4" fmla="val 122074"/>
            </a:avLst>
          </a:prstGeom>
          <a:solidFill>
            <a:srgbClr val="CCFF99"/>
          </a:solidFill>
          <a:ln w="38100" algn="ctr">
            <a:solidFill>
              <a:schemeClr val="tx1"/>
            </a:solidFill>
            <a:round/>
            <a:headEnd/>
            <a:tailEnd/>
          </a:ln>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zh-TW" altLang="zh-TW" sz="2400" b="1" i="0" u="none" strike="noStrike" kern="1200" cap="none" spc="0" normalizeH="0" baseline="0" noProof="0">
                <a:ln>
                  <a:noFill/>
                </a:ln>
                <a:solidFill>
                  <a:srgbClr val="0000FF"/>
                </a:solidFill>
                <a:effectLst/>
                <a:uLnTx/>
                <a:uFillTx/>
                <a:latin typeface="標楷體" panose="03000509000000000000" pitchFamily="65" charset="-120"/>
                <a:ea typeface="標楷體" panose="03000509000000000000" pitchFamily="65" charset="-120"/>
                <a:cs typeface="+mn-cs"/>
              </a:rPr>
              <a:t>一</a:t>
            </a:r>
            <a:r>
              <a:rPr kumimoji="0" lang="zh-TW" altLang="en-US" sz="2400" b="1" i="0" u="none" strike="noStrike" kern="1200" cap="none" spc="0" normalizeH="0" baseline="0" noProof="0">
                <a:ln>
                  <a:noFill/>
                </a:ln>
                <a:solidFill>
                  <a:srgbClr val="0000FF"/>
                </a:solidFill>
                <a:effectLst/>
                <a:uLnTx/>
                <a:uFillTx/>
                <a:latin typeface="標楷體" panose="03000509000000000000" pitchFamily="65" charset="-120"/>
                <a:ea typeface="標楷體" panose="03000509000000000000" pitchFamily="65" charset="-120"/>
                <a:cs typeface="+mn-cs"/>
              </a:rPr>
              <a:t>校</a:t>
            </a:r>
            <a:r>
              <a:rPr kumimoji="0" lang="zh-TW" altLang="zh-TW" sz="2400" b="1" i="0" u="none" strike="noStrike" kern="1200" cap="none" spc="0" normalizeH="0" baseline="0" noProof="0">
                <a:ln>
                  <a:noFill/>
                </a:ln>
                <a:solidFill>
                  <a:srgbClr val="0000FF"/>
                </a:solidFill>
                <a:effectLst/>
                <a:uLnTx/>
                <a:uFillTx/>
                <a:latin typeface="標楷體" panose="03000509000000000000" pitchFamily="65" charset="-120"/>
                <a:ea typeface="標楷體" panose="03000509000000000000" pitchFamily="65" charset="-120"/>
                <a:cs typeface="+mn-cs"/>
              </a:rPr>
              <a:t>如有多科別</a:t>
            </a:r>
            <a:r>
              <a:rPr kumimoji="0" lang="zh-TW" altLang="en-US" sz="2400" b="1" i="0" u="none" strike="noStrike" kern="1200" cap="none" spc="0" normalizeH="0" baseline="0" noProof="0">
                <a:ln>
                  <a:noFill/>
                </a:ln>
                <a:solidFill>
                  <a:srgbClr val="0000FF"/>
                </a:solidFill>
                <a:effectLst/>
                <a:uLnTx/>
                <a:uFillTx/>
                <a:latin typeface="標楷體" panose="03000509000000000000" pitchFamily="65" charset="-120"/>
                <a:ea typeface="標楷體" panose="03000509000000000000" pitchFamily="65" charset="-120"/>
                <a:cs typeface="+mn-cs"/>
              </a:rPr>
              <a:t>，</a:t>
            </a:r>
            <a:r>
              <a:rPr kumimoji="0" lang="zh-TW" altLang="zh-TW" sz="2400" b="1" i="0" u="none" strike="noStrike" kern="1200" cap="none" spc="0" normalizeH="0" baseline="0" noProof="0">
                <a:ln>
                  <a:noFill/>
                </a:ln>
                <a:solidFill>
                  <a:srgbClr val="0000FF"/>
                </a:solidFill>
                <a:effectLst/>
                <a:uLnTx/>
                <a:uFillTx/>
                <a:latin typeface="標楷體" panose="03000509000000000000" pitchFamily="65" charset="-120"/>
                <a:ea typeface="標楷體" panose="03000509000000000000" pitchFamily="65" charset="-120"/>
                <a:cs typeface="+mn-cs"/>
              </a:rPr>
              <a:t>選填時視為同一志願序其志願序積分相同</a:t>
            </a:r>
            <a:endParaRPr kumimoji="1" lang="zh-TW" altLang="zh-TW" sz="2400" b="0" i="0" u="none" strike="noStrike" kern="1200" cap="none" spc="0" normalizeH="0" baseline="0" noProof="0">
              <a:ln>
                <a:noFill/>
              </a:ln>
              <a:solidFill>
                <a:srgbClr val="000000"/>
              </a:solidFill>
              <a:effectLst/>
              <a:uLnTx/>
              <a:uFillTx/>
              <a:latin typeface="標楷體" panose="03000509000000000000" pitchFamily="65" charset="-120"/>
              <a:ea typeface="標楷體" panose="03000509000000000000" pitchFamily="65" charset="-120"/>
              <a:cs typeface="+mn-cs"/>
            </a:endParaRPr>
          </a:p>
        </p:txBody>
      </p:sp>
      <p:sp>
        <p:nvSpPr>
          <p:cNvPr id="19" name="橢圓 18"/>
          <p:cNvSpPr>
            <a:spLocks noChangeArrowheads="1"/>
          </p:cNvSpPr>
          <p:nvPr/>
        </p:nvSpPr>
        <p:spPr bwMode="auto">
          <a:xfrm>
            <a:off x="4164013" y="1541463"/>
            <a:ext cx="409575" cy="360362"/>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1800" b="0" i="0" u="none" strike="noStrike" kern="1200" cap="none" spc="0" normalizeH="0" baseline="0" noProof="0">
              <a:ln>
                <a:noFill/>
              </a:ln>
              <a:solidFill>
                <a:srgbClr val="DDE89A"/>
              </a:solidFill>
              <a:effectLst/>
              <a:uLnTx/>
              <a:uFillTx/>
              <a:latin typeface="Arial" panose="020B0604020202020204" pitchFamily="34" charset="0"/>
              <a:ea typeface="新細明體" panose="02020500000000000000" pitchFamily="18" charset="-120"/>
              <a:cs typeface="+mn-cs"/>
            </a:endParaRPr>
          </a:p>
        </p:txBody>
      </p:sp>
      <p:sp>
        <p:nvSpPr>
          <p:cNvPr id="20" name="橢圓 19"/>
          <p:cNvSpPr>
            <a:spLocks noChangeArrowheads="1"/>
          </p:cNvSpPr>
          <p:nvPr/>
        </p:nvSpPr>
        <p:spPr bwMode="auto">
          <a:xfrm>
            <a:off x="4164013" y="2633663"/>
            <a:ext cx="409575" cy="358775"/>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1800" b="0" i="0" u="none" strike="noStrike" kern="1200" cap="none" spc="0" normalizeH="0" baseline="0" noProof="0">
              <a:ln>
                <a:noFill/>
              </a:ln>
              <a:solidFill>
                <a:srgbClr val="DDE89A"/>
              </a:solidFill>
              <a:effectLst/>
              <a:uLnTx/>
              <a:uFillTx/>
              <a:latin typeface="Arial" panose="020B0604020202020204" pitchFamily="34" charset="0"/>
              <a:ea typeface="新細明體" panose="02020500000000000000" pitchFamily="18" charset="-120"/>
              <a:cs typeface="+mn-cs"/>
            </a:endParaRPr>
          </a:p>
        </p:txBody>
      </p:sp>
      <p:sp>
        <p:nvSpPr>
          <p:cNvPr id="21" name="橢圓 20"/>
          <p:cNvSpPr>
            <a:spLocks noChangeArrowheads="1"/>
          </p:cNvSpPr>
          <p:nvPr/>
        </p:nvSpPr>
        <p:spPr bwMode="auto">
          <a:xfrm>
            <a:off x="4164013" y="3325813"/>
            <a:ext cx="409575" cy="360362"/>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1800" b="0" i="0" u="none" strike="noStrike" kern="1200" cap="none" spc="0" normalizeH="0" baseline="0" noProof="0">
              <a:ln>
                <a:noFill/>
              </a:ln>
              <a:solidFill>
                <a:srgbClr val="DDE89A"/>
              </a:solidFill>
              <a:effectLst/>
              <a:uLnTx/>
              <a:uFillTx/>
              <a:latin typeface="Arial" panose="020B0604020202020204" pitchFamily="34" charset="0"/>
              <a:ea typeface="新細明體" panose="02020500000000000000" pitchFamily="18" charset="-120"/>
              <a:cs typeface="+mn-cs"/>
            </a:endParaRPr>
          </a:p>
        </p:txBody>
      </p:sp>
      <p:sp>
        <p:nvSpPr>
          <p:cNvPr id="137224" name="左大括弧 16"/>
          <p:cNvSpPr>
            <a:spLocks/>
          </p:cNvSpPr>
          <p:nvPr/>
        </p:nvSpPr>
        <p:spPr bwMode="auto">
          <a:xfrm>
            <a:off x="8118475" y="3452813"/>
            <a:ext cx="355600" cy="1423987"/>
          </a:xfrm>
          <a:prstGeom prst="leftBrace">
            <a:avLst>
              <a:gd name="adj1" fmla="val 8324"/>
              <a:gd name="adj2" fmla="val 50000"/>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1800" b="0" i="0" u="none" strike="noStrike" kern="1200" cap="none" spc="0" normalizeH="0" baseline="0" noProof="0">
              <a:ln>
                <a:noFill/>
              </a:ln>
              <a:solidFill>
                <a:srgbClr val="DDE89A"/>
              </a:solidFill>
              <a:effectLst/>
              <a:uLnTx/>
              <a:uFillTx/>
              <a:latin typeface="Arial" panose="020B0604020202020204" pitchFamily="34" charset="0"/>
              <a:ea typeface="新細明體" panose="02020500000000000000" pitchFamily="18" charset="-120"/>
              <a:cs typeface="+mn-cs"/>
            </a:endParaRPr>
          </a:p>
        </p:txBody>
      </p:sp>
      <p:sp>
        <p:nvSpPr>
          <p:cNvPr id="137225" name="文字方塊 5"/>
          <p:cNvSpPr txBox="1">
            <a:spLocks noChangeArrowheads="1"/>
          </p:cNvSpPr>
          <p:nvPr/>
        </p:nvSpPr>
        <p:spPr bwMode="auto">
          <a:xfrm>
            <a:off x="1751013" y="242888"/>
            <a:ext cx="9821862"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華康細圓體" panose="020F0309000000000000" pitchFamily="49" charset="-120"/>
              </a:rPr>
              <a:t>選填志願</a:t>
            </a:r>
            <a:r>
              <a:rPr kumimoji="1" lang="zh-TW" altLang="en-US"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華康細圓體" panose="020F0309000000000000" pitchFamily="49" charset="-120"/>
              </a:rPr>
              <a:t>系統畫面示例</a:t>
            </a:r>
          </a:p>
        </p:txBody>
      </p:sp>
      <p:grpSp>
        <p:nvGrpSpPr>
          <p:cNvPr id="4" name="群組 3">
            <a:extLst>
              <a:ext uri="{FF2B5EF4-FFF2-40B4-BE49-F238E27FC236}">
                <a16:creationId xmlns:a16="http://schemas.microsoft.com/office/drawing/2014/main" id="{BB2FF07C-8DFA-4A89-8600-7BEA456808C8}"/>
              </a:ext>
            </a:extLst>
          </p:cNvPr>
          <p:cNvGrpSpPr/>
          <p:nvPr/>
        </p:nvGrpSpPr>
        <p:grpSpPr>
          <a:xfrm>
            <a:off x="7625751" y="1541463"/>
            <a:ext cx="693468" cy="2219654"/>
            <a:chOff x="7625751" y="1541463"/>
            <a:chExt cx="693468" cy="2219654"/>
          </a:xfrm>
        </p:grpSpPr>
        <p:sp>
          <p:nvSpPr>
            <p:cNvPr id="2" name="矩形 1">
              <a:extLst>
                <a:ext uri="{FF2B5EF4-FFF2-40B4-BE49-F238E27FC236}">
                  <a16:creationId xmlns:a16="http://schemas.microsoft.com/office/drawing/2014/main" id="{BB3A796A-2CD8-4CA1-8A4B-50AE6FB07B22}"/>
                </a:ext>
              </a:extLst>
            </p:cNvPr>
            <p:cNvSpPr/>
            <p:nvPr/>
          </p:nvSpPr>
          <p:spPr>
            <a:xfrm>
              <a:off x="7625751" y="1541463"/>
              <a:ext cx="629728" cy="2219654"/>
            </a:xfrm>
            <a:prstGeom prst="rect">
              <a:avLst/>
            </a:prstGeom>
            <a:solidFill>
              <a:srgbClr val="E78712">
                <a:alpha val="3098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文字方塊 2">
              <a:extLst>
                <a:ext uri="{FF2B5EF4-FFF2-40B4-BE49-F238E27FC236}">
                  <a16:creationId xmlns:a16="http://schemas.microsoft.com/office/drawing/2014/main" id="{E86CCECE-48E2-4193-A41F-165E36854159}"/>
                </a:ext>
              </a:extLst>
            </p:cNvPr>
            <p:cNvSpPr txBox="1"/>
            <p:nvPr/>
          </p:nvSpPr>
          <p:spPr>
            <a:xfrm>
              <a:off x="7647240" y="1960922"/>
              <a:ext cx="671979" cy="369332"/>
            </a:xfrm>
            <a:prstGeom prst="rect">
              <a:avLst/>
            </a:prstGeom>
            <a:noFill/>
          </p:spPr>
          <p:txBody>
            <a:bodyPr wrap="none" rtlCol="0">
              <a:spAutoFit/>
            </a:bodyPr>
            <a:lstStyle/>
            <a:p>
              <a:r>
                <a:rPr lang="en-US" altLang="zh-TW" b="1" dirty="0">
                  <a:solidFill>
                    <a:srgbClr val="FF0000"/>
                  </a:solidFill>
                </a:rPr>
                <a:t>70</a:t>
              </a:r>
              <a:r>
                <a:rPr lang="zh-TW" altLang="en-US" b="1" dirty="0">
                  <a:solidFill>
                    <a:srgbClr val="FF0000"/>
                  </a:solidFill>
                </a:rPr>
                <a:t>分</a:t>
              </a:r>
            </a:p>
          </p:txBody>
        </p:sp>
      </p:grpSp>
      <p:sp>
        <p:nvSpPr>
          <p:cNvPr id="14" name="投影片編號版面配置區 11">
            <a:extLst>
              <a:ext uri="{FF2B5EF4-FFF2-40B4-BE49-F238E27FC236}">
                <a16:creationId xmlns:a16="http://schemas.microsoft.com/office/drawing/2014/main" id="{3D639388-AC04-45FF-AA18-38B5A957A5AE}"/>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13</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1800447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72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1372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文字方塊 5"/>
          <p:cNvSpPr txBox="1">
            <a:spLocks noChangeArrowheads="1"/>
          </p:cNvSpPr>
          <p:nvPr/>
        </p:nvSpPr>
        <p:spPr bwMode="auto">
          <a:xfrm>
            <a:off x="1751013" y="242888"/>
            <a:ext cx="9297987"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華康細圓體" panose="020F0309000000000000" pitchFamily="49" charset="-120"/>
              </a:rPr>
              <a:t>選填志願</a:t>
            </a:r>
            <a:r>
              <a:rPr kumimoji="1" lang="zh-TW" altLang="en-US"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華康細圓體" panose="020F0309000000000000" pitchFamily="49" charset="-120"/>
              </a:rPr>
              <a:t>系統畫面示例</a:t>
            </a:r>
          </a:p>
        </p:txBody>
      </p:sp>
      <p:pic>
        <p:nvPicPr>
          <p:cNvPr id="138243" name="內容版面配置區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89200" y="965200"/>
            <a:ext cx="8559800" cy="5754688"/>
          </a:xfrm>
        </p:spPr>
      </p:pic>
      <p:sp>
        <p:nvSpPr>
          <p:cNvPr id="138244" name="投影片編號版面配置區 3"/>
          <p:cNvSpPr>
            <a:spLocks noGrp="1"/>
          </p:cNvSpPr>
          <p:nvPr>
            <p:ph type="sldNum" sz="quarter" idx="12"/>
          </p:nvPr>
        </p:nvSpPr>
        <p:spPr bwMode="auto">
          <a:xfrm>
            <a:off x="9488488" y="6323013"/>
            <a:ext cx="2155825" cy="290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C49FBD8-80F9-4167-869B-557A6202ADF8}" type="slidenum">
              <a:rPr kumimoji="0" lang="en-US" altLang="zh-TW" sz="1000" b="0" i="0" u="none" strike="noStrike" kern="1200" cap="none" spc="0" normalizeH="0" baseline="0" noProof="0" smtClean="0">
                <a:ln>
                  <a:noFill/>
                </a:ln>
                <a:solidFill>
                  <a:srgbClr val="000000"/>
                </a:solidFill>
                <a:effectLst/>
                <a:uLnTx/>
                <a:uFillTx/>
                <a:latin typeface="Arial" panose="020B060402020202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zh-TW" sz="10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
        <p:nvSpPr>
          <p:cNvPr id="138245" name="矩形 17"/>
          <p:cNvSpPr>
            <a:spLocks noChangeArrowheads="1"/>
          </p:cNvSpPr>
          <p:nvPr/>
        </p:nvSpPr>
        <p:spPr bwMode="auto">
          <a:xfrm>
            <a:off x="5230813" y="1528763"/>
            <a:ext cx="4111625" cy="561975"/>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1800" b="0" i="0" u="none" strike="noStrike" kern="1200" cap="none" spc="0" normalizeH="0" baseline="0" noProof="0">
              <a:ln>
                <a:noFill/>
              </a:ln>
              <a:solidFill>
                <a:srgbClr val="DDE89A"/>
              </a:solidFill>
              <a:effectLst/>
              <a:uLnTx/>
              <a:uFillTx/>
              <a:latin typeface="Arial" panose="020B0604020202020204" pitchFamily="34" charset="0"/>
              <a:ea typeface="新細明體" panose="02020500000000000000" pitchFamily="18" charset="-120"/>
              <a:cs typeface="+mn-cs"/>
            </a:endParaRPr>
          </a:p>
        </p:txBody>
      </p:sp>
      <p:sp>
        <p:nvSpPr>
          <p:cNvPr id="138246" name="矩形 17"/>
          <p:cNvSpPr>
            <a:spLocks noChangeArrowheads="1"/>
          </p:cNvSpPr>
          <p:nvPr/>
        </p:nvSpPr>
        <p:spPr bwMode="auto">
          <a:xfrm>
            <a:off x="5230813" y="6072188"/>
            <a:ext cx="3538537" cy="636587"/>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1800" b="0" i="0" u="none" strike="noStrike" kern="1200" cap="none" spc="0" normalizeH="0" baseline="0" noProof="0">
              <a:ln>
                <a:noFill/>
              </a:ln>
              <a:solidFill>
                <a:srgbClr val="DDE89A"/>
              </a:solidFill>
              <a:effectLst/>
              <a:uLnTx/>
              <a:uFillTx/>
              <a:latin typeface="Arial" panose="020B0604020202020204" pitchFamily="34" charset="0"/>
              <a:ea typeface="新細明體" panose="02020500000000000000" pitchFamily="18" charset="-120"/>
              <a:cs typeface="+mn-cs"/>
            </a:endParaRPr>
          </a:p>
        </p:txBody>
      </p:sp>
      <p:sp>
        <p:nvSpPr>
          <p:cNvPr id="138247" name="直線圖說文字 1 (加上強調線) 15"/>
          <p:cNvSpPr>
            <a:spLocks/>
          </p:cNvSpPr>
          <p:nvPr/>
        </p:nvSpPr>
        <p:spPr bwMode="auto">
          <a:xfrm>
            <a:off x="1112838" y="3849688"/>
            <a:ext cx="3759200" cy="1122362"/>
          </a:xfrm>
          <a:prstGeom prst="accentCallout1">
            <a:avLst>
              <a:gd name="adj1" fmla="val 41921"/>
              <a:gd name="adj2" fmla="val 100185"/>
              <a:gd name="adj3" fmla="val -138713"/>
              <a:gd name="adj4" fmla="val 161042"/>
            </a:avLst>
          </a:prstGeom>
          <a:solidFill>
            <a:srgbClr val="CCFF99"/>
          </a:solidFill>
          <a:ln w="38100" algn="ctr">
            <a:solidFill>
              <a:schemeClr val="tx1"/>
            </a:solidFill>
            <a:round/>
            <a:headEnd/>
            <a:tailEnd/>
          </a:ln>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marL="0" marR="0" lvl="0" indent="0" algn="l" defTabSz="914400" rtl="0" eaLnBrk="0" fontAlgn="base" latinLnBrk="0" hangingPunct="0">
              <a:lnSpc>
                <a:spcPct val="150000"/>
              </a:lnSpc>
              <a:spcBef>
                <a:spcPct val="20000"/>
              </a:spcBef>
              <a:spcAft>
                <a:spcPct val="0"/>
              </a:spcAft>
              <a:buClrTx/>
              <a:buSzTx/>
              <a:buFontTx/>
              <a:buNone/>
              <a:tabLst/>
              <a:defRPr/>
            </a:pPr>
            <a:r>
              <a:rPr kumimoji="1" lang="zh-TW" altLang="zh-TW" sz="2400" b="1" i="0" u="none" strike="noStrike" kern="1200" cap="none" spc="0" normalizeH="0" baseline="0" noProof="0">
                <a:ln>
                  <a:noFill/>
                </a:ln>
                <a:solidFill>
                  <a:srgbClr val="0000FF"/>
                </a:solidFill>
                <a:effectLst/>
                <a:uLnTx/>
                <a:uFillTx/>
                <a:latin typeface="標楷體" panose="03000509000000000000" pitchFamily="65" charset="-120"/>
                <a:ea typeface="標楷體" panose="03000509000000000000" pitchFamily="65" charset="-120"/>
                <a:cs typeface="新細明體" panose="02020500000000000000" pitchFamily="18" charset="-120"/>
              </a:rPr>
              <a:t>同一所學校</a:t>
            </a:r>
            <a:r>
              <a:rPr kumimoji="1" lang="zh-TW" altLang="zh-TW" sz="2400" b="1" i="0" u="none" strike="noStrike" kern="1200" cap="none" spc="0" normalizeH="0" baseline="0" noProof="0">
                <a:ln>
                  <a:noFill/>
                </a:ln>
                <a:solidFill>
                  <a:srgbClr val="080808"/>
                </a:solidFill>
                <a:effectLst/>
                <a:uLnTx/>
                <a:uFillTx/>
                <a:latin typeface="標楷體" panose="03000509000000000000" pitchFamily="65" charset="-120"/>
                <a:ea typeface="標楷體" panose="03000509000000000000" pitchFamily="65" charset="-120"/>
                <a:cs typeface="新細明體" panose="02020500000000000000" pitchFamily="18" charset="-120"/>
              </a:rPr>
              <a:t>第</a:t>
            </a:r>
            <a:r>
              <a:rPr kumimoji="1" lang="en-US" altLang="zh-TW" sz="2400" b="1" i="0" u="none" strike="noStrike" kern="1200" cap="none" spc="0" normalizeH="0" baseline="0" noProof="0">
                <a:ln>
                  <a:noFill/>
                </a:ln>
                <a:solidFill>
                  <a:srgbClr val="080808"/>
                </a:solidFill>
                <a:effectLst/>
                <a:uLnTx/>
                <a:uFillTx/>
                <a:latin typeface="標楷體" panose="03000509000000000000" pitchFamily="65" charset="-120"/>
                <a:ea typeface="標楷體" panose="03000509000000000000" pitchFamily="65" charset="-120"/>
                <a:cs typeface="新細明體" panose="02020500000000000000" pitchFamily="18" charset="-120"/>
              </a:rPr>
              <a:t> </a:t>
            </a:r>
            <a:r>
              <a:rPr kumimoji="1" lang="en-US" altLang="zh-TW" sz="2400" b="1" i="0" u="none" strike="noStrike" kern="1200" cap="none" spc="0" normalizeH="0" baseline="0" noProof="0">
                <a:ln>
                  <a:noFill/>
                </a:ln>
                <a:solidFill>
                  <a:srgbClr val="0000FF"/>
                </a:solidFill>
                <a:effectLst/>
                <a:uLnTx/>
                <a:uFillTx/>
                <a:latin typeface="標楷體" panose="03000509000000000000" pitchFamily="65" charset="-120"/>
                <a:ea typeface="標楷體" panose="03000509000000000000" pitchFamily="65" charset="-120"/>
                <a:cs typeface="新細明體" panose="02020500000000000000" pitchFamily="18" charset="-120"/>
              </a:rPr>
              <a:t>2 </a:t>
            </a:r>
            <a:r>
              <a:rPr kumimoji="1" lang="zh-TW" altLang="zh-TW" sz="2400" b="1" i="0" u="none" strike="noStrike" kern="1200" cap="none" spc="0" normalizeH="0" baseline="0" noProof="0">
                <a:ln>
                  <a:noFill/>
                </a:ln>
                <a:solidFill>
                  <a:srgbClr val="080808"/>
                </a:solidFill>
                <a:effectLst/>
                <a:uLnTx/>
                <a:uFillTx/>
                <a:latin typeface="標楷體" panose="03000509000000000000" pitchFamily="65" charset="-120"/>
                <a:ea typeface="標楷體" panose="03000509000000000000" pitchFamily="65" charset="-120"/>
                <a:cs typeface="新細明體" panose="02020500000000000000" pitchFamily="18" charset="-120"/>
              </a:rPr>
              <a:t>次選填，</a:t>
            </a:r>
            <a:endParaRPr kumimoji="1" lang="en-US" altLang="zh-TW" sz="2400" b="1" i="0" u="none" strike="noStrike" kern="1200" cap="none" spc="0" normalizeH="0" baseline="0" noProof="0">
              <a:ln>
                <a:noFill/>
              </a:ln>
              <a:solidFill>
                <a:srgbClr val="080808"/>
              </a:solidFill>
              <a:effectLst/>
              <a:uLnTx/>
              <a:uFillTx/>
              <a:latin typeface="標楷體" panose="03000509000000000000" pitchFamily="65" charset="-120"/>
              <a:ea typeface="標楷體" panose="03000509000000000000" pitchFamily="65" charset="-120"/>
              <a:cs typeface="新細明體" panose="02020500000000000000"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zh-TW" sz="2400" b="1" i="0" u="none" strike="noStrike" kern="1200" cap="none" spc="0" normalizeH="0" baseline="0" noProof="0">
                <a:ln>
                  <a:noFill/>
                </a:ln>
                <a:solidFill>
                  <a:srgbClr val="080808"/>
                </a:solidFill>
                <a:effectLst/>
                <a:uLnTx/>
                <a:uFillTx/>
                <a:latin typeface="標楷體" panose="03000509000000000000" pitchFamily="65" charset="-120"/>
                <a:ea typeface="標楷體" panose="03000509000000000000" pitchFamily="65" charset="-120"/>
                <a:cs typeface="新細明體" panose="02020500000000000000" pitchFamily="18" charset="-120"/>
              </a:rPr>
              <a:t>視為</a:t>
            </a:r>
            <a:r>
              <a:rPr kumimoji="1" lang="zh-TW" altLang="zh-TW" sz="2400" b="1" i="0" u="none" strike="noStrike" kern="1200" cap="none" spc="0" normalizeH="0" baseline="0" noProof="0">
                <a:ln>
                  <a:noFill/>
                </a:ln>
                <a:solidFill>
                  <a:srgbClr val="0000FF"/>
                </a:solidFill>
                <a:effectLst/>
                <a:uLnTx/>
                <a:uFillTx/>
                <a:latin typeface="標楷體" panose="03000509000000000000" pitchFamily="65" charset="-120"/>
                <a:ea typeface="標楷體" panose="03000509000000000000" pitchFamily="65" charset="-120"/>
                <a:cs typeface="新細明體" panose="02020500000000000000" pitchFamily="18" charset="-120"/>
              </a:rPr>
              <a:t>不同</a:t>
            </a:r>
            <a:r>
              <a:rPr kumimoji="1" lang="zh-TW" altLang="zh-TW" sz="2400" b="1" i="0" u="none" strike="noStrike" kern="1200" cap="none" spc="0" normalizeH="0" baseline="0" noProof="0">
                <a:ln>
                  <a:noFill/>
                </a:ln>
                <a:solidFill>
                  <a:srgbClr val="080808"/>
                </a:solidFill>
                <a:effectLst/>
                <a:uLnTx/>
                <a:uFillTx/>
                <a:latin typeface="標楷體" panose="03000509000000000000" pitchFamily="65" charset="-120"/>
                <a:ea typeface="標楷體" panose="03000509000000000000" pitchFamily="65" charset="-120"/>
                <a:cs typeface="新細明體" panose="02020500000000000000" pitchFamily="18" charset="-120"/>
              </a:rPr>
              <a:t>志願序</a:t>
            </a:r>
            <a:r>
              <a:rPr kumimoji="1" lang="zh-TW" altLang="zh-TW" sz="2400" b="1" i="0" u="none" strike="noStrike" kern="1200" cap="none" spc="0" normalizeH="0" baseline="0" noProof="0">
                <a:ln>
                  <a:noFill/>
                </a:ln>
                <a:solidFill>
                  <a:srgbClr val="080808"/>
                </a:solidFill>
                <a:effectLst/>
                <a:uLnTx/>
                <a:uFillTx/>
                <a:latin typeface="微軟正黑體" panose="020B0604030504040204" pitchFamily="34" charset="-120"/>
                <a:ea typeface="標楷體" panose="03000509000000000000" pitchFamily="65" charset="-120"/>
                <a:cs typeface="新細明體" panose="02020500000000000000" pitchFamily="18" charset="-120"/>
              </a:rPr>
              <a:t>。</a:t>
            </a:r>
            <a:endParaRPr kumimoji="1" lang="zh-TW" altLang="zh-TW" sz="2400" b="1" i="0" u="none" strike="noStrike" kern="1200" cap="none" spc="0" normalizeH="0" baseline="0" noProof="0">
              <a:ln>
                <a:noFill/>
              </a:ln>
              <a:solidFill>
                <a:srgbClr val="080808"/>
              </a:solidFill>
              <a:effectLst/>
              <a:uLnTx/>
              <a:uFillTx/>
              <a:latin typeface="微軟正黑體" panose="020B0604030504040204" pitchFamily="34" charset="-120"/>
              <a:ea typeface="標楷體" panose="03000509000000000000" pitchFamily="65" charset="-120"/>
              <a:cs typeface="Times New Roman" panose="02020603050405020304" pitchFamily="18" charset="0"/>
            </a:endParaRPr>
          </a:p>
        </p:txBody>
      </p:sp>
      <p:cxnSp>
        <p:nvCxnSpPr>
          <p:cNvPr id="138248" name="直線接點 13"/>
          <p:cNvCxnSpPr>
            <a:cxnSpLocks noChangeShapeType="1"/>
            <a:stCxn id="138247" idx="0"/>
          </p:cNvCxnSpPr>
          <p:nvPr/>
        </p:nvCxnSpPr>
        <p:spPr bwMode="auto">
          <a:xfrm>
            <a:off x="4872038" y="4411663"/>
            <a:ext cx="1879600" cy="1647825"/>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10" name="投影片編號版面配置區 11">
            <a:extLst>
              <a:ext uri="{FF2B5EF4-FFF2-40B4-BE49-F238E27FC236}">
                <a16:creationId xmlns:a16="http://schemas.microsoft.com/office/drawing/2014/main" id="{FC192176-7208-40E8-895F-68EBDF63F845}"/>
              </a:ext>
            </a:extLst>
          </p:cNvPr>
          <p:cNvSpPr txBox="1">
            <a:spLocks/>
          </p:cNvSpPr>
          <p:nvPr/>
        </p:nvSpPr>
        <p:spPr>
          <a:xfrm>
            <a:off x="531813" y="787400"/>
            <a:ext cx="779462" cy="365125"/>
          </a:xfrm>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2000" kern="1200">
                <a:solidFill>
                  <a:srgbClr val="FEFFFF"/>
                </a:solidFill>
                <a:latin typeface="Century Gothic" panose="020B0502020202020204" pitchFamily="34" charset="0"/>
                <a:ea typeface="微軟正黑體" panose="020B0604030504040204" pitchFamily="34"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5pPr>
            <a:lvl6pPr marL="22860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6pPr>
            <a:lvl7pPr marL="27432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7pPr>
            <a:lvl8pPr marL="32004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8pPr>
            <a:lvl9pPr marL="36576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9pPr>
          </a:lstStyle>
          <a:p>
            <a:pPr algn="l" defTabSz="914377" fontAlgn="auto">
              <a:spcBef>
                <a:spcPts val="0"/>
              </a:spcBef>
              <a:spcAft>
                <a:spcPts val="0"/>
              </a:spcAft>
              <a:defRPr/>
            </a:pPr>
            <a:fld id="{A97BCE92-EB7B-4203-B62B-3B5BA4CEB04B}" type="slidenum">
              <a:rPr lang="zh-TW" altLang="en-US" sz="1800" smtClean="0">
                <a:solidFill>
                  <a:srgbClr val="FFFFFF"/>
                </a:solidFill>
                <a:latin typeface="Arial"/>
                <a:ea typeface="微软雅黑"/>
              </a:rPr>
              <a:pPr algn="l" defTabSz="914377" fontAlgn="auto">
                <a:spcBef>
                  <a:spcPts val="0"/>
                </a:spcBef>
                <a:spcAft>
                  <a:spcPts val="0"/>
                </a:spcAft>
                <a:defRPr/>
              </a:pPr>
              <a:t>14</a:t>
            </a:fld>
            <a:endParaRPr lang="zh-TW" altLang="en-US" sz="1800" dirty="0">
              <a:solidFill>
                <a:srgbClr val="FFFFFF"/>
              </a:solidFill>
              <a:latin typeface="Arial"/>
              <a:ea typeface="微软雅黑"/>
            </a:endParaRPr>
          </a:p>
        </p:txBody>
      </p:sp>
    </p:spTree>
    <p:extLst>
      <p:ext uri="{BB962C8B-B14F-4D97-AF65-F5344CB8AC3E}">
        <p14:creationId xmlns:p14="http://schemas.microsoft.com/office/powerpoint/2010/main" val="3047910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文字方塊 5"/>
          <p:cNvSpPr txBox="1">
            <a:spLocks noChangeArrowheads="1"/>
          </p:cNvSpPr>
          <p:nvPr/>
        </p:nvSpPr>
        <p:spPr bwMode="auto">
          <a:xfrm>
            <a:off x="1810973" y="242888"/>
            <a:ext cx="7936277"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華康細圓體" panose="020F0309000000000000" pitchFamily="49" charset="-120"/>
              </a:rPr>
              <a:t>選填志願</a:t>
            </a:r>
            <a:r>
              <a:rPr kumimoji="1" lang="zh-TW" altLang="en-US"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華康細圓體" panose="020F0309000000000000" pitchFamily="49" charset="-120"/>
              </a:rPr>
              <a:t>系統畫面示例</a:t>
            </a:r>
          </a:p>
        </p:txBody>
      </p:sp>
      <p:sp>
        <p:nvSpPr>
          <p:cNvPr id="139267" name="投影片編號版面配置區 3"/>
          <p:cNvSpPr>
            <a:spLocks noGrp="1"/>
          </p:cNvSpPr>
          <p:nvPr>
            <p:ph type="sldNum" sz="quarter" idx="12"/>
          </p:nvPr>
        </p:nvSpPr>
        <p:spPr bwMode="auto">
          <a:xfrm>
            <a:off x="7242175" y="6373813"/>
            <a:ext cx="2154238" cy="290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966E37D-EF04-4D38-95D8-88CEBD67F0C4}" type="slidenum">
              <a:rPr kumimoji="0" lang="en-US" altLang="zh-TW" sz="1000" b="0" i="0" u="none" strike="noStrike" kern="1200" cap="none" spc="0" normalizeH="0" baseline="0" noProof="0" smtClean="0">
                <a:ln>
                  <a:noFill/>
                </a:ln>
                <a:solidFill>
                  <a:srgbClr val="000000"/>
                </a:solidFill>
                <a:effectLst/>
                <a:uLnTx/>
                <a:uFillTx/>
                <a:latin typeface="Arial" panose="020B060402020202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zh-TW" sz="10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pic>
        <p:nvPicPr>
          <p:cNvPr id="139269" name="內容版面配置區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7938" y="1152525"/>
            <a:ext cx="7199312"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70" name="投影片編號版面配置區 3"/>
          <p:cNvSpPr txBox="1">
            <a:spLocks/>
          </p:cNvSpPr>
          <p:nvPr/>
        </p:nvSpPr>
        <p:spPr bwMode="auto">
          <a:xfrm>
            <a:off x="7242175" y="6373813"/>
            <a:ext cx="2154238"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09848BA-7AF5-4599-9872-3C32BFF07D2A}" type="slidenum">
              <a:rPr kumimoji="0" lang="en-US" altLang="zh-TW" sz="10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zh-TW" sz="10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
        <p:nvSpPr>
          <p:cNvPr id="139271" name="矩形 17"/>
          <p:cNvSpPr>
            <a:spLocks noChangeArrowheads="1"/>
          </p:cNvSpPr>
          <p:nvPr/>
        </p:nvSpPr>
        <p:spPr bwMode="auto">
          <a:xfrm>
            <a:off x="2547938" y="5567363"/>
            <a:ext cx="395287" cy="1166812"/>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1800" b="0" i="0" u="none" strike="noStrike" kern="1200" cap="none" spc="0" normalizeH="0" baseline="0" noProof="0">
              <a:ln>
                <a:noFill/>
              </a:ln>
              <a:solidFill>
                <a:srgbClr val="DDE89A"/>
              </a:solidFill>
              <a:effectLst/>
              <a:uLnTx/>
              <a:uFillTx/>
              <a:latin typeface="Arial" panose="020B0604020202020204" pitchFamily="34" charset="0"/>
              <a:ea typeface="新細明體" panose="02020500000000000000" pitchFamily="18" charset="-120"/>
              <a:cs typeface="+mn-cs"/>
            </a:endParaRPr>
          </a:p>
        </p:txBody>
      </p:sp>
      <p:sp>
        <p:nvSpPr>
          <p:cNvPr id="139272" name="圓角矩形圖說文字 2"/>
          <p:cNvSpPr>
            <a:spLocks noChangeArrowheads="1"/>
          </p:cNvSpPr>
          <p:nvPr/>
        </p:nvSpPr>
        <p:spPr bwMode="auto">
          <a:xfrm>
            <a:off x="4743450" y="3322638"/>
            <a:ext cx="3840163" cy="1692275"/>
          </a:xfrm>
          <a:prstGeom prst="wedgeRoundRectCallout">
            <a:avLst>
              <a:gd name="adj1" fmla="val -101528"/>
              <a:gd name="adj2" fmla="val 75523"/>
              <a:gd name="adj3" fmla="val 16667"/>
            </a:avLst>
          </a:prstGeom>
          <a:solidFill>
            <a:srgbClr val="CCFF99"/>
          </a:solidFill>
          <a:ln>
            <a:noFill/>
          </a:ln>
          <a:extLst>
            <a:ext uri="{91240B29-F687-4F45-9708-019B960494DF}">
              <a14:hiddenLine xmlns:a14="http://schemas.microsoft.com/office/drawing/2010/main" w="38100" algn="ctr">
                <a:solidFill>
                  <a:srgbClr val="000000"/>
                </a:solidFill>
                <a:round/>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zh-TW" sz="2800" b="1" i="0" u="none" strike="noStrike" kern="1200" cap="none" spc="0" normalizeH="0" baseline="0" noProof="0" dirty="0">
                <a:ln>
                  <a:noFill/>
                </a:ln>
                <a:solidFill>
                  <a:srgbClr val="080808"/>
                </a:solidFill>
                <a:effectLst/>
                <a:uLnTx/>
                <a:uFillTx/>
                <a:latin typeface="標楷體" panose="03000509000000000000" pitchFamily="65" charset="-120"/>
                <a:ea typeface="標楷體" panose="03000509000000000000" pitchFamily="65" charset="-120"/>
                <a:cs typeface="Times New Roman" panose="02020603050405020304" pitchFamily="18" charset="0"/>
              </a:rPr>
              <a:t>第</a:t>
            </a:r>
            <a:r>
              <a:rPr kumimoji="1" lang="en-US" altLang="zh-TW" sz="2800" b="1" i="0" u="none" strike="noStrike" kern="1200" cap="none" spc="0" normalizeH="0" baseline="0" noProof="0" dirty="0">
                <a:ln>
                  <a:noFill/>
                </a:ln>
                <a:solidFill>
                  <a:srgbClr val="080808"/>
                </a:solidFill>
                <a:effectLst/>
                <a:uLnTx/>
                <a:uFillTx/>
                <a:latin typeface="標楷體" panose="03000509000000000000" pitchFamily="65" charset="-120"/>
                <a:ea typeface="標楷體" panose="03000509000000000000" pitchFamily="65" charset="-120"/>
                <a:cs typeface="Times New Roman" panose="02020603050405020304" pitchFamily="18" charset="0"/>
              </a:rPr>
              <a:t> 6 </a:t>
            </a:r>
            <a:r>
              <a:rPr kumimoji="1" lang="zh-TW" altLang="zh-TW" sz="2800" b="1" i="0" u="none" strike="noStrike" kern="1200" cap="none" spc="0" normalizeH="0" baseline="0" noProof="0" dirty="0">
                <a:ln>
                  <a:noFill/>
                </a:ln>
                <a:solidFill>
                  <a:srgbClr val="080808"/>
                </a:solidFill>
                <a:effectLst/>
                <a:uLnTx/>
                <a:uFillTx/>
                <a:latin typeface="標楷體" panose="03000509000000000000" pitchFamily="65" charset="-120"/>
                <a:ea typeface="標楷體" panose="03000509000000000000" pitchFamily="65" charset="-120"/>
                <a:cs typeface="Times New Roman" panose="02020603050405020304" pitchFamily="18" charset="0"/>
              </a:rPr>
              <a:t>志願序後</a:t>
            </a:r>
            <a:r>
              <a:rPr kumimoji="1" lang="en-US" altLang="zh-TW" sz="2800" b="1" i="0" u="none" strike="noStrike" kern="1200" cap="none" spc="0" normalizeH="0" baseline="0" noProof="0" dirty="0">
                <a:ln>
                  <a:noFill/>
                </a:ln>
                <a:solidFill>
                  <a:srgbClr val="080808"/>
                </a:solidFill>
                <a:effectLst/>
                <a:uLnTx/>
                <a:uFillTx/>
                <a:latin typeface="標楷體" panose="03000509000000000000" pitchFamily="65" charset="-120"/>
                <a:ea typeface="標楷體" panose="03000509000000000000" pitchFamily="65" charset="-120"/>
                <a:cs typeface="Times New Roman" panose="02020603050405020304" pitchFamily="18" charset="0"/>
              </a:rPr>
              <a:t>(</a:t>
            </a:r>
            <a:r>
              <a:rPr kumimoji="1" lang="zh-TW" altLang="zh-TW" sz="2800" b="1" i="0" u="none" strike="noStrike" kern="1200" cap="none" spc="0" normalizeH="0" baseline="0" noProof="0" dirty="0">
                <a:ln>
                  <a:noFill/>
                </a:ln>
                <a:solidFill>
                  <a:srgbClr val="080808"/>
                </a:solidFill>
                <a:effectLst/>
                <a:uLnTx/>
                <a:uFillTx/>
                <a:latin typeface="標楷體" panose="03000509000000000000" pitchFamily="65" charset="-120"/>
                <a:ea typeface="標楷體" panose="03000509000000000000" pitchFamily="65" charset="-120"/>
                <a:cs typeface="Times New Roman" panose="02020603050405020304" pitchFamily="18" charset="0"/>
              </a:rPr>
              <a:t>含第</a:t>
            </a:r>
            <a:r>
              <a:rPr kumimoji="1" lang="en-US" altLang="zh-TW" sz="2800" b="1" i="0" u="none" strike="noStrike" kern="1200" cap="none" spc="0" normalizeH="0" baseline="0" noProof="0" dirty="0">
                <a:ln>
                  <a:noFill/>
                </a:ln>
                <a:solidFill>
                  <a:srgbClr val="080808"/>
                </a:solidFill>
                <a:effectLst/>
                <a:uLnTx/>
                <a:uFillTx/>
                <a:latin typeface="標楷體" panose="03000509000000000000" pitchFamily="65" charset="-120"/>
                <a:ea typeface="標楷體" panose="03000509000000000000" pitchFamily="65" charset="-120"/>
                <a:cs typeface="Times New Roman" panose="02020603050405020304" pitchFamily="18" charset="0"/>
              </a:rPr>
              <a:t> 6 </a:t>
            </a:r>
            <a:r>
              <a:rPr kumimoji="1" lang="zh-TW" altLang="zh-TW" sz="2800" b="1" i="0" u="none" strike="noStrike" kern="1200" cap="none" spc="0" normalizeH="0" baseline="0" noProof="0" dirty="0">
                <a:ln>
                  <a:noFill/>
                </a:ln>
                <a:solidFill>
                  <a:srgbClr val="080808"/>
                </a:solidFill>
                <a:effectLst/>
                <a:uLnTx/>
                <a:uFillTx/>
                <a:latin typeface="標楷體" panose="03000509000000000000" pitchFamily="65" charset="-120"/>
                <a:ea typeface="標楷體" panose="03000509000000000000" pitchFamily="65" charset="-120"/>
                <a:cs typeface="Times New Roman" panose="02020603050405020304" pitchFamily="18" charset="0"/>
              </a:rPr>
              <a:t>志願</a:t>
            </a:r>
            <a:r>
              <a:rPr kumimoji="1" lang="en-US" altLang="zh-TW" sz="2800" b="1" i="0" u="none" strike="noStrike" kern="1200" cap="none" spc="0" normalizeH="0" baseline="0" noProof="0" dirty="0">
                <a:ln>
                  <a:noFill/>
                </a:ln>
                <a:solidFill>
                  <a:srgbClr val="080808"/>
                </a:solidFill>
                <a:effectLst/>
                <a:uLnTx/>
                <a:uFillTx/>
                <a:latin typeface="標楷體" panose="03000509000000000000" pitchFamily="65" charset="-120"/>
                <a:ea typeface="標楷體" panose="03000509000000000000" pitchFamily="65" charset="-120"/>
                <a:cs typeface="Times New Roman" panose="02020603050405020304" pitchFamily="18" charset="0"/>
              </a:rPr>
              <a:t>)</a:t>
            </a:r>
            <a:r>
              <a:rPr kumimoji="1" lang="zh-TW" altLang="zh-TW" sz="2800" b="1" i="0" u="none" strike="noStrike" kern="1200" cap="none" spc="0" normalizeH="0" baseline="0" noProof="0" dirty="0">
                <a:ln>
                  <a:noFill/>
                </a:ln>
                <a:solidFill>
                  <a:srgbClr val="080808"/>
                </a:solidFill>
                <a:effectLst/>
                <a:uLnTx/>
                <a:uFillTx/>
                <a:latin typeface="標楷體" panose="03000509000000000000" pitchFamily="65" charset="-120"/>
                <a:ea typeface="標楷體" panose="03000509000000000000" pitchFamily="65" charset="-120"/>
                <a:cs typeface="Times New Roman" panose="02020603050405020304" pitchFamily="18" charset="0"/>
              </a:rPr>
              <a:t>志願選填以單科為單位，以</a:t>
            </a:r>
            <a:r>
              <a:rPr kumimoji="1" lang="en-US" altLang="zh-TW" sz="2800" b="1" i="0" u="none" strike="noStrike" kern="1200" cap="none" spc="0" normalizeH="0" baseline="0" noProof="0" dirty="0">
                <a:ln>
                  <a:noFill/>
                </a:ln>
                <a:solidFill>
                  <a:srgbClr val="080808"/>
                </a:solidFill>
                <a:effectLst/>
                <a:uLnTx/>
                <a:uFillTx/>
                <a:latin typeface="標楷體" panose="03000509000000000000" pitchFamily="65" charset="-120"/>
                <a:ea typeface="標楷體" panose="03000509000000000000" pitchFamily="65" charset="-120"/>
                <a:cs typeface="Times New Roman" panose="02020603050405020304" pitchFamily="18" charset="0"/>
              </a:rPr>
              <a:t>7</a:t>
            </a:r>
            <a:r>
              <a:rPr kumimoji="1" lang="zh-TW" altLang="zh-TW" sz="2800" b="1" i="0" u="none" strike="noStrike" kern="1200" cap="none" spc="0" normalizeH="0" baseline="0" noProof="0" dirty="0">
                <a:ln>
                  <a:noFill/>
                </a:ln>
                <a:solidFill>
                  <a:srgbClr val="080808"/>
                </a:solidFill>
                <a:effectLst/>
                <a:uLnTx/>
                <a:uFillTx/>
                <a:latin typeface="標楷體" panose="03000509000000000000" pitchFamily="65" charset="-120"/>
                <a:ea typeface="標楷體" panose="03000509000000000000" pitchFamily="65" charset="-120"/>
                <a:cs typeface="Times New Roman" panose="02020603050405020304" pitchFamily="18" charset="0"/>
              </a:rPr>
              <a:t>分計</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2800" b="1" i="0" u="none" strike="noStrike" kern="1200" cap="none" spc="0" normalizeH="0" baseline="0" noProof="0" dirty="0">
              <a:ln>
                <a:noFill/>
              </a:ln>
              <a:solidFill>
                <a:srgbClr val="080808"/>
              </a:solidFill>
              <a:effectLst/>
              <a:uLnTx/>
              <a:uFillTx/>
              <a:latin typeface="微軟正黑體" panose="020B0604030504040204" pitchFamily="34" charset="-120"/>
              <a:ea typeface="標楷體" panose="03000509000000000000" pitchFamily="65" charset="-120"/>
              <a:cs typeface="Times New Roman" panose="02020603050405020304" pitchFamily="18" charset="0"/>
            </a:endParaRPr>
          </a:p>
        </p:txBody>
      </p:sp>
      <p:sp>
        <p:nvSpPr>
          <p:cNvPr id="9" name="投影片編號版面配置區 11">
            <a:extLst>
              <a:ext uri="{FF2B5EF4-FFF2-40B4-BE49-F238E27FC236}">
                <a16:creationId xmlns:a16="http://schemas.microsoft.com/office/drawing/2014/main" id="{7EE84767-4C45-4E74-942F-76FE67A9E0A7}"/>
              </a:ext>
            </a:extLst>
          </p:cNvPr>
          <p:cNvSpPr txBox="1">
            <a:spLocks/>
          </p:cNvSpPr>
          <p:nvPr/>
        </p:nvSpPr>
        <p:spPr>
          <a:xfrm>
            <a:off x="531813" y="787400"/>
            <a:ext cx="779462" cy="365125"/>
          </a:xfrm>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2000" kern="1200">
                <a:solidFill>
                  <a:srgbClr val="FEFFFF"/>
                </a:solidFill>
                <a:latin typeface="Century Gothic" panose="020B0502020202020204" pitchFamily="34" charset="0"/>
                <a:ea typeface="微軟正黑體" panose="020B0604030504040204" pitchFamily="34"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5pPr>
            <a:lvl6pPr marL="22860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6pPr>
            <a:lvl7pPr marL="27432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7pPr>
            <a:lvl8pPr marL="32004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8pPr>
            <a:lvl9pPr marL="36576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9pPr>
          </a:lstStyle>
          <a:p>
            <a:pPr algn="l" defTabSz="914377" fontAlgn="auto">
              <a:spcBef>
                <a:spcPts val="0"/>
              </a:spcBef>
              <a:spcAft>
                <a:spcPts val="0"/>
              </a:spcAft>
              <a:defRPr/>
            </a:pPr>
            <a:fld id="{A97BCE92-EB7B-4203-B62B-3B5BA4CEB04B}" type="slidenum">
              <a:rPr lang="zh-TW" altLang="en-US" sz="1800" smtClean="0">
                <a:solidFill>
                  <a:srgbClr val="FFFFFF"/>
                </a:solidFill>
                <a:latin typeface="Arial"/>
                <a:ea typeface="微软雅黑"/>
              </a:rPr>
              <a:pPr algn="l" defTabSz="914377" fontAlgn="auto">
                <a:spcBef>
                  <a:spcPts val="0"/>
                </a:spcBef>
                <a:spcAft>
                  <a:spcPts val="0"/>
                </a:spcAft>
                <a:defRPr/>
              </a:pPr>
              <a:t>15</a:t>
            </a:fld>
            <a:endParaRPr lang="zh-TW" altLang="en-US" sz="1800" dirty="0">
              <a:solidFill>
                <a:srgbClr val="FFFFFF"/>
              </a:solidFill>
              <a:latin typeface="Arial"/>
              <a:ea typeface="微软雅黑"/>
            </a:endParaRPr>
          </a:p>
        </p:txBody>
      </p:sp>
    </p:spTree>
    <p:extLst>
      <p:ext uri="{BB962C8B-B14F-4D97-AF65-F5344CB8AC3E}">
        <p14:creationId xmlns:p14="http://schemas.microsoft.com/office/powerpoint/2010/main" val="4209479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16EB572C-678A-493D-8890-4E00CD588164}"/>
              </a:ext>
            </a:extLst>
          </p:cNvPr>
          <p:cNvSpPr>
            <a:spLocks noChangeArrowheads="1"/>
          </p:cNvSpPr>
          <p:nvPr/>
        </p:nvSpPr>
        <p:spPr bwMode="auto">
          <a:xfrm>
            <a:off x="1803400" y="1012284"/>
            <a:ext cx="9151938" cy="1107996"/>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buFontTx/>
              <a:buChar char="•"/>
              <a:defRPr/>
            </a:pPr>
            <a:r>
              <a:rPr lang="zh-TW" altLang="zh-TW" sz="2400" dirty="0">
                <a:solidFill>
                  <a:srgbClr val="000000"/>
                </a:solidFill>
                <a:latin typeface="標楷體" panose="03000509000000000000" pitchFamily="65" charset="-120"/>
                <a:ea typeface="標楷體" panose="03000509000000000000" pitchFamily="65" charset="-120"/>
                <a:cs typeface="華康細圓體"/>
              </a:rPr>
              <a:t>分發以學生選填志願順序為優先考量。採</a:t>
            </a:r>
            <a:r>
              <a:rPr lang="zh-TW" altLang="en-US" sz="2400" dirty="0">
                <a:solidFill>
                  <a:srgbClr val="000000"/>
                </a:solidFill>
                <a:latin typeface="標楷體" panose="03000509000000000000" pitchFamily="65" charset="-120"/>
                <a:ea typeface="標楷體" panose="03000509000000000000" pitchFamily="65" charset="-120"/>
                <a:cs typeface="華康細圓體"/>
              </a:rPr>
              <a:t>從上而下的方式</a:t>
            </a:r>
            <a:r>
              <a:rPr lang="en-US" altLang="zh-TW" sz="2400" dirty="0">
                <a:solidFill>
                  <a:srgbClr val="000000"/>
                </a:solidFill>
                <a:latin typeface="標楷體" panose="03000509000000000000" pitchFamily="65" charset="-120"/>
                <a:ea typeface="標楷體" panose="03000509000000000000" pitchFamily="65" charset="-120"/>
                <a:cs typeface="華康細圓體"/>
              </a:rPr>
              <a:t>(</a:t>
            </a:r>
            <a:r>
              <a:rPr lang="zh-TW" altLang="en-US" sz="2400" dirty="0">
                <a:solidFill>
                  <a:srgbClr val="000000"/>
                </a:solidFill>
                <a:latin typeface="標楷體" panose="03000509000000000000" pitchFamily="65" charset="-120"/>
                <a:ea typeface="標楷體" panose="03000509000000000000" pitchFamily="65" charset="-120"/>
                <a:cs typeface="華康細圓體"/>
              </a:rPr>
              <a:t>由科別</a:t>
            </a:r>
            <a:r>
              <a:rPr lang="en-US" altLang="zh-TW" sz="2400" dirty="0">
                <a:solidFill>
                  <a:srgbClr val="000000"/>
                </a:solidFill>
                <a:latin typeface="標楷體" panose="03000509000000000000" pitchFamily="65" charset="-120"/>
                <a:ea typeface="標楷體" panose="03000509000000000000" pitchFamily="65" charset="-120"/>
                <a:cs typeface="華康細圓體"/>
              </a:rPr>
              <a:t>1</a:t>
            </a:r>
            <a:r>
              <a:rPr lang="zh-TW" altLang="en-US" sz="2400" dirty="0">
                <a:solidFill>
                  <a:srgbClr val="000000"/>
                </a:solidFill>
                <a:latin typeface="標楷體" panose="03000509000000000000" pitchFamily="65" charset="-120"/>
                <a:ea typeface="標楷體" panose="03000509000000000000" pitchFamily="65" charset="-120"/>
                <a:cs typeface="華康細圓體"/>
              </a:rPr>
              <a:t>、科別</a:t>
            </a:r>
            <a:r>
              <a:rPr lang="en-US" altLang="zh-TW" sz="2400" dirty="0">
                <a:solidFill>
                  <a:srgbClr val="000000"/>
                </a:solidFill>
                <a:latin typeface="標楷體" panose="03000509000000000000" pitchFamily="65" charset="-120"/>
                <a:ea typeface="標楷體" panose="03000509000000000000" pitchFamily="65" charset="-120"/>
                <a:cs typeface="華康細圓體"/>
              </a:rPr>
              <a:t>2</a:t>
            </a:r>
            <a:r>
              <a:rPr lang="zh-TW" altLang="en-US" sz="2400" dirty="0">
                <a:solidFill>
                  <a:srgbClr val="000000"/>
                </a:solidFill>
                <a:latin typeface="標楷體" panose="03000509000000000000" pitchFamily="65" charset="-120"/>
                <a:ea typeface="標楷體" panose="03000509000000000000" pitchFamily="65" charset="-120"/>
                <a:cs typeface="華康細圓體"/>
              </a:rPr>
              <a:t>、科別</a:t>
            </a:r>
            <a:r>
              <a:rPr lang="en-US" altLang="zh-TW" sz="2400" dirty="0">
                <a:solidFill>
                  <a:srgbClr val="000000"/>
                </a:solidFill>
                <a:latin typeface="標楷體" panose="03000509000000000000" pitchFamily="65" charset="-120"/>
                <a:ea typeface="標楷體" panose="03000509000000000000" pitchFamily="65" charset="-120"/>
                <a:cs typeface="華康細圓體"/>
              </a:rPr>
              <a:t>3…)</a:t>
            </a:r>
            <a:r>
              <a:rPr lang="zh-TW" altLang="en-US" sz="2400" dirty="0">
                <a:solidFill>
                  <a:srgbClr val="000000"/>
                </a:solidFill>
                <a:latin typeface="標楷體" panose="03000509000000000000" pitchFamily="65" charset="-120"/>
                <a:ea typeface="標楷體" panose="03000509000000000000" pitchFamily="65" charset="-120"/>
                <a:cs typeface="華康細圓體"/>
              </a:rPr>
              <a:t>來進行分發。</a:t>
            </a:r>
            <a:endParaRPr lang="zh-TW" altLang="en-US" sz="1600" dirty="0">
              <a:latin typeface="標楷體" panose="03000509000000000000" pitchFamily="65" charset="-120"/>
              <a:ea typeface="標楷體" panose="03000509000000000000" pitchFamily="65" charset="-120"/>
            </a:endParaRPr>
          </a:p>
          <a:p>
            <a:pPr>
              <a:defRPr/>
            </a:pPr>
            <a:endParaRPr lang="zh-TW" altLang="en-US" dirty="0"/>
          </a:p>
        </p:txBody>
      </p:sp>
      <p:cxnSp>
        <p:nvCxnSpPr>
          <p:cNvPr id="7" name="直線單箭頭接點 6">
            <a:extLst>
              <a:ext uri="{FF2B5EF4-FFF2-40B4-BE49-F238E27FC236}">
                <a16:creationId xmlns:a16="http://schemas.microsoft.com/office/drawing/2014/main" id="{CF1FCD90-C21B-40DB-A322-E8EEEFAA8400}"/>
              </a:ext>
            </a:extLst>
          </p:cNvPr>
          <p:cNvCxnSpPr>
            <a:cxnSpLocks/>
          </p:cNvCxnSpPr>
          <p:nvPr/>
        </p:nvCxnSpPr>
        <p:spPr>
          <a:xfrm>
            <a:off x="2336408" y="2076450"/>
            <a:ext cx="0" cy="465428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3222" name="文字方塊 3"/>
          <p:cNvSpPr txBox="1">
            <a:spLocks noChangeArrowheads="1"/>
          </p:cNvSpPr>
          <p:nvPr/>
        </p:nvSpPr>
        <p:spPr bwMode="auto">
          <a:xfrm>
            <a:off x="1639888" y="242888"/>
            <a:ext cx="6075362"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七</a:t>
            </a:r>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選填志願注意事項</a:t>
            </a:r>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1</a:t>
            </a:r>
            <a:endParaRPr lang="zh-TW" altLang="en-US"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endParaRPr>
          </a:p>
        </p:txBody>
      </p:sp>
      <p:pic>
        <p:nvPicPr>
          <p:cNvPr id="2" name="圖片 1">
            <a:extLst>
              <a:ext uri="{FF2B5EF4-FFF2-40B4-BE49-F238E27FC236}">
                <a16:creationId xmlns:a16="http://schemas.microsoft.com/office/drawing/2014/main" id="{5E3F0476-26A2-4B81-9512-A7FFBC4357F9}"/>
              </a:ext>
            </a:extLst>
          </p:cNvPr>
          <p:cNvPicPr>
            <a:picLocks noChangeAspect="1"/>
          </p:cNvPicPr>
          <p:nvPr/>
        </p:nvPicPr>
        <p:blipFill>
          <a:blip r:embed="rId2"/>
          <a:stretch>
            <a:fillRect/>
          </a:stretch>
        </p:blipFill>
        <p:spPr>
          <a:xfrm>
            <a:off x="2649710" y="1935666"/>
            <a:ext cx="6305754" cy="4906848"/>
          </a:xfrm>
          <a:prstGeom prst="rect">
            <a:avLst/>
          </a:prstGeom>
        </p:spPr>
      </p:pic>
      <p:sp>
        <p:nvSpPr>
          <p:cNvPr id="8" name="投影片編號版面配置區 11">
            <a:extLst>
              <a:ext uri="{FF2B5EF4-FFF2-40B4-BE49-F238E27FC236}">
                <a16:creationId xmlns:a16="http://schemas.microsoft.com/office/drawing/2014/main" id="{951F73D9-DFCA-4D9C-9DC4-D9E17139E47A}"/>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16</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16EB572C-678A-493D-8890-4E00CD588164}"/>
              </a:ext>
            </a:extLst>
          </p:cNvPr>
          <p:cNvSpPr>
            <a:spLocks noChangeArrowheads="1"/>
          </p:cNvSpPr>
          <p:nvPr/>
        </p:nvSpPr>
        <p:spPr bwMode="auto">
          <a:xfrm>
            <a:off x="1803400" y="1436688"/>
            <a:ext cx="9151938" cy="984250"/>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buFontTx/>
              <a:buChar char="•"/>
              <a:defRPr/>
            </a:pPr>
            <a:r>
              <a:rPr lang="zh-TW" altLang="zh-TW" sz="2000" dirty="0">
                <a:solidFill>
                  <a:srgbClr val="000000"/>
                </a:solidFill>
                <a:latin typeface="標楷體" panose="03000509000000000000" pitchFamily="65" charset="-120"/>
                <a:ea typeface="標楷體" panose="03000509000000000000" pitchFamily="65" charset="-120"/>
                <a:cs typeface="華康細圓體"/>
              </a:rPr>
              <a:t>分發以學生選填志願順序為優先考量。採從左而右</a:t>
            </a:r>
            <a:r>
              <a:rPr lang="en-US" altLang="zh-TW" sz="2000" dirty="0">
                <a:solidFill>
                  <a:srgbClr val="000000"/>
                </a:solidFill>
                <a:latin typeface="標楷體" panose="03000509000000000000" pitchFamily="65" charset="-120"/>
                <a:ea typeface="標楷體" panose="03000509000000000000" pitchFamily="65" charset="-120"/>
                <a:cs typeface="華康細圓體"/>
              </a:rPr>
              <a:t>(</a:t>
            </a:r>
            <a:r>
              <a:rPr lang="zh-TW" altLang="en-US" sz="2000" dirty="0">
                <a:solidFill>
                  <a:srgbClr val="000000"/>
                </a:solidFill>
                <a:latin typeface="標楷體" panose="03000509000000000000" pitchFamily="65" charset="-120"/>
                <a:ea typeface="標楷體" panose="03000509000000000000" pitchFamily="65" charset="-120"/>
                <a:cs typeface="華康細圓體"/>
              </a:rPr>
              <a:t>由第一志願校到第五志願校</a:t>
            </a:r>
            <a:r>
              <a:rPr lang="en-US" altLang="zh-TW" sz="2000" dirty="0">
                <a:solidFill>
                  <a:srgbClr val="000000"/>
                </a:solidFill>
                <a:latin typeface="標楷體" panose="03000509000000000000" pitchFamily="65" charset="-120"/>
                <a:ea typeface="標楷體" panose="03000509000000000000" pitchFamily="65" charset="-120"/>
                <a:cs typeface="華康細圓體"/>
              </a:rPr>
              <a:t>)</a:t>
            </a:r>
            <a:r>
              <a:rPr lang="zh-TW" altLang="en-US" sz="2000" dirty="0">
                <a:solidFill>
                  <a:srgbClr val="000000"/>
                </a:solidFill>
                <a:latin typeface="標楷體" panose="03000509000000000000" pitchFamily="65" charset="-120"/>
                <a:ea typeface="標楷體" panose="03000509000000000000" pitchFamily="65" charset="-120"/>
                <a:cs typeface="華康細圓體"/>
              </a:rPr>
              <a:t>，從上而下的方式</a:t>
            </a:r>
            <a:r>
              <a:rPr lang="en-US" altLang="zh-TW" sz="2000" dirty="0">
                <a:solidFill>
                  <a:srgbClr val="000000"/>
                </a:solidFill>
                <a:latin typeface="標楷體" panose="03000509000000000000" pitchFamily="65" charset="-120"/>
                <a:ea typeface="標楷體" panose="03000509000000000000" pitchFamily="65" charset="-120"/>
                <a:cs typeface="華康細圓體"/>
              </a:rPr>
              <a:t>(</a:t>
            </a:r>
            <a:r>
              <a:rPr lang="zh-TW" altLang="en-US" sz="2000" dirty="0">
                <a:solidFill>
                  <a:srgbClr val="000000"/>
                </a:solidFill>
                <a:latin typeface="標楷體" panose="03000509000000000000" pitchFamily="65" charset="-120"/>
                <a:ea typeface="標楷體" panose="03000509000000000000" pitchFamily="65" charset="-120"/>
                <a:cs typeface="華康細圓體"/>
              </a:rPr>
              <a:t>由科別</a:t>
            </a:r>
            <a:r>
              <a:rPr lang="en-US" altLang="zh-TW" sz="2000" dirty="0">
                <a:solidFill>
                  <a:srgbClr val="000000"/>
                </a:solidFill>
                <a:latin typeface="標楷體" panose="03000509000000000000" pitchFamily="65" charset="-120"/>
                <a:ea typeface="標楷體" panose="03000509000000000000" pitchFamily="65" charset="-120"/>
                <a:cs typeface="華康細圓體"/>
              </a:rPr>
              <a:t>1</a:t>
            </a:r>
            <a:r>
              <a:rPr lang="zh-TW" altLang="en-US" sz="2000" dirty="0">
                <a:solidFill>
                  <a:srgbClr val="000000"/>
                </a:solidFill>
                <a:latin typeface="標楷體" panose="03000509000000000000" pitchFamily="65" charset="-120"/>
                <a:ea typeface="標楷體" panose="03000509000000000000" pitchFamily="65" charset="-120"/>
                <a:cs typeface="華康細圓體"/>
              </a:rPr>
              <a:t>、科別</a:t>
            </a:r>
            <a:r>
              <a:rPr lang="en-US" altLang="zh-TW" sz="2000" dirty="0">
                <a:solidFill>
                  <a:srgbClr val="000000"/>
                </a:solidFill>
                <a:latin typeface="標楷體" panose="03000509000000000000" pitchFamily="65" charset="-120"/>
                <a:ea typeface="標楷體" panose="03000509000000000000" pitchFamily="65" charset="-120"/>
                <a:cs typeface="華康細圓體"/>
              </a:rPr>
              <a:t>2</a:t>
            </a:r>
            <a:r>
              <a:rPr lang="zh-TW" altLang="en-US" sz="2000" dirty="0">
                <a:solidFill>
                  <a:srgbClr val="000000"/>
                </a:solidFill>
                <a:latin typeface="標楷體" panose="03000509000000000000" pitchFamily="65" charset="-120"/>
                <a:ea typeface="標楷體" panose="03000509000000000000" pitchFamily="65" charset="-120"/>
                <a:cs typeface="華康細圓體"/>
              </a:rPr>
              <a:t>、科別</a:t>
            </a:r>
            <a:r>
              <a:rPr lang="en-US" altLang="zh-TW" sz="2000" dirty="0">
                <a:solidFill>
                  <a:srgbClr val="000000"/>
                </a:solidFill>
                <a:latin typeface="標楷體" panose="03000509000000000000" pitchFamily="65" charset="-120"/>
                <a:ea typeface="標楷體" panose="03000509000000000000" pitchFamily="65" charset="-120"/>
                <a:cs typeface="華康細圓體"/>
              </a:rPr>
              <a:t>3…)</a:t>
            </a:r>
            <a:r>
              <a:rPr lang="zh-TW" altLang="en-US" sz="2000" dirty="0">
                <a:solidFill>
                  <a:srgbClr val="000000"/>
                </a:solidFill>
                <a:latin typeface="標楷體" panose="03000509000000000000" pitchFamily="65" charset="-120"/>
                <a:ea typeface="標楷體" panose="03000509000000000000" pitchFamily="65" charset="-120"/>
                <a:cs typeface="華康細圓體"/>
              </a:rPr>
              <a:t>來進行分發。</a:t>
            </a:r>
            <a:endParaRPr lang="zh-TW" altLang="en-US" sz="1400" dirty="0">
              <a:latin typeface="標楷體" panose="03000509000000000000" pitchFamily="65" charset="-120"/>
              <a:ea typeface="標楷體" panose="03000509000000000000" pitchFamily="65" charset="-120"/>
            </a:endParaRPr>
          </a:p>
          <a:p>
            <a:pPr>
              <a:defRPr/>
            </a:pPr>
            <a:endParaRPr lang="zh-TW" altLang="en-US" dirty="0"/>
          </a:p>
        </p:txBody>
      </p:sp>
      <p:graphicFrame>
        <p:nvGraphicFramePr>
          <p:cNvPr id="3" name="表格 2">
            <a:extLst>
              <a:ext uri="{FF2B5EF4-FFF2-40B4-BE49-F238E27FC236}">
                <a16:creationId xmlns:a16="http://schemas.microsoft.com/office/drawing/2014/main" id="{450C0580-B3E0-4E05-AD36-660E5805F87D}"/>
              </a:ext>
            </a:extLst>
          </p:cNvPr>
          <p:cNvGraphicFramePr>
            <a:graphicFrameLocks noGrp="1"/>
          </p:cNvGraphicFramePr>
          <p:nvPr>
            <p:extLst>
              <p:ext uri="{D42A27DB-BD31-4B8C-83A1-F6EECF244321}">
                <p14:modId xmlns:p14="http://schemas.microsoft.com/office/powerpoint/2010/main" val="3895988862"/>
              </p:ext>
            </p:extLst>
          </p:nvPr>
        </p:nvGraphicFramePr>
        <p:xfrm>
          <a:off x="1587500" y="2633663"/>
          <a:ext cx="10179049" cy="3795712"/>
        </p:xfrm>
        <a:graphic>
          <a:graphicData uri="http://schemas.openxmlformats.org/drawingml/2006/table">
            <a:tbl>
              <a:tblPr>
                <a:tableStyleId>{5C22544A-7EE6-4342-B048-85BDC9FD1C3A}</a:tableStyleId>
              </a:tblPr>
              <a:tblGrid>
                <a:gridCol w="1421772">
                  <a:extLst>
                    <a:ext uri="{9D8B030D-6E8A-4147-A177-3AD203B41FA5}">
                      <a16:colId xmlns:a16="http://schemas.microsoft.com/office/drawing/2014/main" val="20000"/>
                    </a:ext>
                  </a:extLst>
                </a:gridCol>
                <a:gridCol w="973597">
                  <a:extLst>
                    <a:ext uri="{9D8B030D-6E8A-4147-A177-3AD203B41FA5}">
                      <a16:colId xmlns:a16="http://schemas.microsoft.com/office/drawing/2014/main" val="20001"/>
                    </a:ext>
                  </a:extLst>
                </a:gridCol>
                <a:gridCol w="972960">
                  <a:extLst>
                    <a:ext uri="{9D8B030D-6E8A-4147-A177-3AD203B41FA5}">
                      <a16:colId xmlns:a16="http://schemas.microsoft.com/office/drawing/2014/main" val="20002"/>
                    </a:ext>
                  </a:extLst>
                </a:gridCol>
                <a:gridCol w="972960">
                  <a:extLst>
                    <a:ext uri="{9D8B030D-6E8A-4147-A177-3AD203B41FA5}">
                      <a16:colId xmlns:a16="http://schemas.microsoft.com/office/drawing/2014/main" val="20003"/>
                    </a:ext>
                  </a:extLst>
                </a:gridCol>
                <a:gridCol w="972960">
                  <a:extLst>
                    <a:ext uri="{9D8B030D-6E8A-4147-A177-3AD203B41FA5}">
                      <a16:colId xmlns:a16="http://schemas.microsoft.com/office/drawing/2014/main" val="20004"/>
                    </a:ext>
                  </a:extLst>
                </a:gridCol>
                <a:gridCol w="972960">
                  <a:extLst>
                    <a:ext uri="{9D8B030D-6E8A-4147-A177-3AD203B41FA5}">
                      <a16:colId xmlns:a16="http://schemas.microsoft.com/office/drawing/2014/main" val="20005"/>
                    </a:ext>
                  </a:extLst>
                </a:gridCol>
                <a:gridCol w="972960">
                  <a:extLst>
                    <a:ext uri="{9D8B030D-6E8A-4147-A177-3AD203B41FA5}">
                      <a16:colId xmlns:a16="http://schemas.microsoft.com/office/drawing/2014/main" val="20006"/>
                    </a:ext>
                  </a:extLst>
                </a:gridCol>
                <a:gridCol w="972960">
                  <a:extLst>
                    <a:ext uri="{9D8B030D-6E8A-4147-A177-3AD203B41FA5}">
                      <a16:colId xmlns:a16="http://schemas.microsoft.com/office/drawing/2014/main" val="20007"/>
                    </a:ext>
                  </a:extLst>
                </a:gridCol>
                <a:gridCol w="972960">
                  <a:extLst>
                    <a:ext uri="{9D8B030D-6E8A-4147-A177-3AD203B41FA5}">
                      <a16:colId xmlns:a16="http://schemas.microsoft.com/office/drawing/2014/main" val="20008"/>
                    </a:ext>
                  </a:extLst>
                </a:gridCol>
                <a:gridCol w="972960">
                  <a:extLst>
                    <a:ext uri="{9D8B030D-6E8A-4147-A177-3AD203B41FA5}">
                      <a16:colId xmlns:a16="http://schemas.microsoft.com/office/drawing/2014/main" val="20009"/>
                    </a:ext>
                  </a:extLst>
                </a:gridCol>
              </a:tblGrid>
              <a:tr h="327656">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志願序</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第一志願</a:t>
                      </a:r>
                      <a:r>
                        <a:rPr lang="zh-TW" altLang="zh-TW" sz="1600" kern="100" dirty="0">
                          <a:effectLst/>
                          <a:latin typeface="微軟正黑體 Light" panose="020B0304030504040204" pitchFamily="34" charset="-120"/>
                          <a:ea typeface="微軟正黑體 Light" panose="020B0304030504040204" pitchFamily="34" charset="-120"/>
                        </a:rPr>
                        <a:t>序</a:t>
                      </a:r>
                      <a:r>
                        <a:rPr lang="zh-TW" sz="1600" kern="100" dirty="0">
                          <a:effectLst/>
                          <a:latin typeface="微軟正黑體 Light" panose="020B0304030504040204" pitchFamily="34" charset="-120"/>
                          <a:ea typeface="微軟正黑體 Light" panose="020B0304030504040204" pitchFamily="34" charset="-120"/>
                        </a:rPr>
                        <a:t>學校</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3">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第二志願</a:t>
                      </a:r>
                      <a:r>
                        <a:rPr lang="zh-TW" altLang="zh-TW" sz="1600" kern="100" dirty="0">
                          <a:effectLst/>
                          <a:latin typeface="微軟正黑體 Light" panose="020B0304030504040204" pitchFamily="34" charset="-120"/>
                          <a:ea typeface="微軟正黑體 Light" panose="020B0304030504040204" pitchFamily="34" charset="-120"/>
                        </a:rPr>
                        <a:t>序</a:t>
                      </a:r>
                      <a:r>
                        <a:rPr lang="zh-TW" sz="1600" kern="100" dirty="0">
                          <a:effectLst/>
                          <a:latin typeface="微軟正黑體 Light" panose="020B0304030504040204" pitchFamily="34" charset="-120"/>
                          <a:ea typeface="微軟正黑體 Light" panose="020B0304030504040204" pitchFamily="34" charset="-120"/>
                        </a:rPr>
                        <a:t>學校</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zh-TW" altLang="en-US"/>
                    </a:p>
                  </a:txBody>
                  <a:tcPr/>
                </a:tc>
                <a:tc hMerge="1">
                  <a:txBody>
                    <a:bodyPr/>
                    <a:lstStyle/>
                    <a:p>
                      <a:endParaRPr lang="zh-TW" altLang="en-US"/>
                    </a:p>
                  </a:txBody>
                  <a:tcPr/>
                </a:tc>
                <a:tc gridSpan="3">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第三志願</a:t>
                      </a:r>
                      <a:r>
                        <a:rPr lang="zh-TW" altLang="zh-TW" sz="1600" kern="100" dirty="0">
                          <a:effectLst/>
                          <a:latin typeface="微軟正黑體 Light" panose="020B0304030504040204" pitchFamily="34" charset="-120"/>
                          <a:ea typeface="微軟正黑體 Light" panose="020B0304030504040204" pitchFamily="34" charset="-120"/>
                        </a:rPr>
                        <a:t>序</a:t>
                      </a:r>
                      <a:r>
                        <a:rPr lang="zh-TW" sz="1600" kern="100" dirty="0">
                          <a:effectLst/>
                          <a:latin typeface="微軟正黑體 Light" panose="020B0304030504040204" pitchFamily="34" charset="-120"/>
                          <a:ea typeface="微軟正黑體 Light" panose="020B0304030504040204" pitchFamily="34" charset="-120"/>
                        </a:rPr>
                        <a:t>學校</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ctr">
                        <a:spcAft>
                          <a:spcPts val="0"/>
                        </a:spcAft>
                      </a:pP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tc>
                <a:extLst>
                  <a:ext uri="{0D108BD9-81ED-4DB2-BD59-A6C34878D82A}">
                    <a16:rowId xmlns:a16="http://schemas.microsoft.com/office/drawing/2014/main" val="10000"/>
                  </a:ext>
                </a:extLst>
              </a:tr>
              <a:tr h="523993">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志願校序</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1</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2</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3</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4</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5</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6</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7</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8</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altLang="zh-TW" sz="1500" kern="100" dirty="0">
                          <a:effectLst/>
                          <a:latin typeface="微軟正黑體 Light" panose="020B0304030504040204" pitchFamily="34" charset="-120"/>
                          <a:ea typeface="微軟正黑體 Light" panose="020B0304030504040204" pitchFamily="34" charset="-120"/>
                        </a:rPr>
                        <a:t>9</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27656">
                <a:tc>
                  <a:txBody>
                    <a:bodyPr/>
                    <a:lstStyle/>
                    <a:p>
                      <a:pPr algn="ctr">
                        <a:spcAft>
                          <a:spcPts val="0"/>
                        </a:spcAft>
                      </a:pPr>
                      <a:r>
                        <a:rPr lang="zh-TW" sz="1600" kern="100">
                          <a:effectLst/>
                          <a:latin typeface="微軟正黑體 Light" panose="020B0304030504040204" pitchFamily="34" charset="-120"/>
                          <a:ea typeface="微軟正黑體 Light" panose="020B0304030504040204" pitchFamily="34" charset="-120"/>
                        </a:rPr>
                        <a:t>志願序積分</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12</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12</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12</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11</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11</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11</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10</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10</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10</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42283">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志願序學校名</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高中甲</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高職甲</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高職乙</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丙</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高中乙</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丁</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戊</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1600" kern="100" dirty="0">
                          <a:effectLst/>
                          <a:latin typeface="微軟正黑體 Light" panose="020B0304030504040204" pitchFamily="34" charset="-120"/>
                          <a:ea typeface="微軟正黑體 Light" panose="020B0304030504040204" pitchFamily="34" charset="-120"/>
                        </a:rPr>
                        <a:t>高中丙</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己</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82362">
                <a:tc>
                  <a:txBody>
                    <a:bodyPr/>
                    <a:lstStyle/>
                    <a:p>
                      <a:pPr algn="ctr">
                        <a:spcAft>
                          <a:spcPts val="0"/>
                        </a:spcAft>
                      </a:pPr>
                      <a:r>
                        <a:rPr lang="zh-TW" sz="1600" kern="100">
                          <a:effectLst/>
                          <a:latin typeface="微軟正黑體 Light" panose="020B0304030504040204" pitchFamily="34" charset="-120"/>
                          <a:ea typeface="微軟正黑體 Light" panose="020B0304030504040204" pitchFamily="34" charset="-120"/>
                        </a:rPr>
                        <a:t>錄取序號</a:t>
                      </a:r>
                      <a:r>
                        <a:rPr lang="en-US" sz="1600" kern="100">
                          <a:effectLst/>
                          <a:latin typeface="微軟正黑體 Light" panose="020B0304030504040204" pitchFamily="34" charset="-120"/>
                          <a:ea typeface="微軟正黑體 Light" panose="020B0304030504040204" pitchFamily="34" charset="-120"/>
                        </a:rPr>
                        <a:t>1</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1600" kern="100" dirty="0">
                          <a:effectLst/>
                          <a:latin typeface="微軟正黑體 Light" panose="020B0304030504040204" pitchFamily="34" charset="-120"/>
                          <a:ea typeface="微軟正黑體 Light" panose="020B0304030504040204" pitchFamily="34" charset="-120"/>
                        </a:rPr>
                        <a:t>高中甲</a:t>
                      </a:r>
                      <a:endParaRPr lang="en-US"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普通科</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高職甲</a:t>
                      </a: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1</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高職乙</a:t>
                      </a: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1</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丙</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1</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altLang="en-US" sz="1600" kern="100" dirty="0">
                          <a:effectLst/>
                          <a:latin typeface="微軟正黑體 Light" panose="020B0304030504040204" pitchFamily="34" charset="-120"/>
                          <a:ea typeface="微軟正黑體 Light" panose="020B0304030504040204" pitchFamily="34" charset="-120"/>
                        </a:rPr>
                        <a:t>高中乙</a:t>
                      </a:r>
                      <a:endParaRPr lang="en-US"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普通科</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丁</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1</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戊</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1</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rPr>
                        <a:t>高中丙</a:t>
                      </a:r>
                      <a:endParaRPr lang="en-US" alt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p>
                      <a:pPr algn="ctr">
                        <a:spcAft>
                          <a:spcPts val="0"/>
                        </a:spcAft>
                      </a:pPr>
                      <a:r>
                        <a:rPr lang="zh-TW" altLang="en-US"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rPr>
                        <a:t>普通</a:t>
                      </a:r>
                      <a:r>
                        <a:rPr lang="zh-TW" altLang="en-US"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rPr>
                        <a:t>科</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己</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1</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82362">
                <a:tc>
                  <a:txBody>
                    <a:bodyPr/>
                    <a:lstStyle/>
                    <a:p>
                      <a:pPr algn="ctr">
                        <a:spcAft>
                          <a:spcPts val="0"/>
                        </a:spcAft>
                      </a:pPr>
                      <a:r>
                        <a:rPr lang="zh-TW" sz="1600" kern="100">
                          <a:effectLst/>
                          <a:latin typeface="微軟正黑體 Light" panose="020B0304030504040204" pitchFamily="34" charset="-120"/>
                          <a:ea typeface="微軟正黑體 Light" panose="020B0304030504040204" pitchFamily="34" charset="-120"/>
                        </a:rPr>
                        <a:t>錄取序號</a:t>
                      </a:r>
                      <a:r>
                        <a:rPr lang="en-US" sz="1600" kern="100">
                          <a:effectLst/>
                          <a:latin typeface="微軟正黑體 Light" panose="020B0304030504040204" pitchFamily="34" charset="-120"/>
                          <a:ea typeface="微軟正黑體 Light" panose="020B0304030504040204" pitchFamily="34" charset="-120"/>
                        </a:rPr>
                        <a:t>2</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ltLang="en-US" sz="1500">
                        <a:latin typeface="微軟正黑體 Light" panose="020B0304030504040204" pitchFamily="34" charset="-120"/>
                        <a:ea typeface="微軟正黑體 Light" panose="020B0304030504040204" pitchFamily="34" charset="-12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高職甲</a:t>
                      </a: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2</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高職乙</a:t>
                      </a: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2</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丙</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2</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altLang="en-US" sz="1600" kern="100" dirty="0">
                          <a:effectLst/>
                          <a:latin typeface="微軟正黑體 Light" panose="020B0304030504040204" pitchFamily="34" charset="-120"/>
                          <a:ea typeface="微軟正黑體 Light" panose="020B0304030504040204" pitchFamily="34" charset="-120"/>
                        </a:rPr>
                        <a:t>高中乙</a:t>
                      </a:r>
                      <a:endParaRPr lang="en-US"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綜</a:t>
                      </a:r>
                      <a:r>
                        <a:rPr lang="zh-TW" altLang="en-US" sz="1600" kern="100" dirty="0">
                          <a:effectLst/>
                          <a:latin typeface="微軟正黑體 Light" panose="020B0304030504040204" pitchFamily="34" charset="-120"/>
                          <a:ea typeface="微軟正黑體 Light" panose="020B0304030504040204" pitchFamily="34" charset="-120"/>
                        </a:rPr>
                        <a:t>合高中</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丁</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2</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戊</a:t>
                      </a:r>
                      <a:endParaRPr lang="zh-TW"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科別</a:t>
                      </a:r>
                      <a:r>
                        <a:rPr lang="en-US" altLang="zh-TW" sz="1600" kern="100" dirty="0">
                          <a:effectLst/>
                          <a:latin typeface="微軟正黑體 Light" panose="020B0304030504040204" pitchFamily="34" charset="-120"/>
                          <a:ea typeface="微軟正黑體 Light" panose="020B0304030504040204" pitchFamily="34" charset="-120"/>
                        </a:rPr>
                        <a:t>2</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zh-TW" altLang="zh-TW" sz="1600" kern="100" dirty="0">
                        <a:effectLst/>
                        <a:latin typeface="微軟正黑體 Light" panose="020B0304030504040204" pitchFamily="34" charset="-120"/>
                        <a:ea typeface="微軟正黑體 Light" panose="020B0304030504040204" pitchFamily="34" charset="-12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己</a:t>
                      </a:r>
                      <a:endParaRPr lang="zh-TW"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科別</a:t>
                      </a:r>
                      <a:r>
                        <a:rPr lang="en-US" altLang="zh-TW" sz="1600" kern="100" dirty="0">
                          <a:effectLst/>
                          <a:latin typeface="微軟正黑體 Light" panose="020B0304030504040204" pitchFamily="34" charset="-120"/>
                          <a:ea typeface="微軟正黑體 Light" panose="020B0304030504040204" pitchFamily="34" charset="-120"/>
                        </a:rPr>
                        <a:t>2</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82362">
                <a:tc>
                  <a:txBody>
                    <a:bodyPr/>
                    <a:lstStyle/>
                    <a:p>
                      <a:pPr algn="ctr">
                        <a:spcAft>
                          <a:spcPts val="0"/>
                        </a:spcAft>
                      </a:pPr>
                      <a:r>
                        <a:rPr lang="zh-TW" sz="1600" kern="100">
                          <a:effectLst/>
                          <a:latin typeface="微軟正黑體 Light" panose="020B0304030504040204" pitchFamily="34" charset="-120"/>
                          <a:ea typeface="微軟正黑體 Light" panose="020B0304030504040204" pitchFamily="34" charset="-120"/>
                        </a:rPr>
                        <a:t>錄取序號</a:t>
                      </a:r>
                      <a:r>
                        <a:rPr lang="en-US" sz="1600" kern="100">
                          <a:effectLst/>
                          <a:latin typeface="微軟正黑體 Light" panose="020B0304030504040204" pitchFamily="34" charset="-120"/>
                          <a:ea typeface="微軟正黑體 Light" panose="020B0304030504040204" pitchFamily="34" charset="-120"/>
                        </a:rPr>
                        <a:t>3</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ltLang="en-US" sz="1500" dirty="0">
                        <a:latin typeface="微軟正黑體 Light" panose="020B0304030504040204" pitchFamily="34" charset="-120"/>
                        <a:ea typeface="微軟正黑體 Light" panose="020B0304030504040204" pitchFamily="34" charset="-12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高職甲</a:t>
                      </a: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3</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spcAft>
                          <a:spcPts val="0"/>
                        </a:spcAft>
                      </a:pPr>
                      <a:r>
                        <a:rPr lang="zh-TW" altLang="zh-TW" sz="1600" kern="100" dirty="0">
                          <a:solidFill>
                            <a:schemeClr val="dk1"/>
                          </a:solidFill>
                          <a:effectLst/>
                          <a:latin typeface="微軟正黑體 Light" panose="020B0304030504040204" pitchFamily="34" charset="-120"/>
                          <a:ea typeface="微軟正黑體 Light" panose="020B0304030504040204" pitchFamily="34" charset="-120"/>
                          <a:cs typeface="+mn-cs"/>
                        </a:rPr>
                        <a:t>高職</a:t>
                      </a:r>
                      <a:r>
                        <a:rPr lang="zh-TW" altLang="en-US" sz="1600" kern="100" dirty="0">
                          <a:solidFill>
                            <a:schemeClr val="dk1"/>
                          </a:solidFill>
                          <a:effectLst/>
                          <a:latin typeface="微軟正黑體 Light" panose="020B0304030504040204" pitchFamily="34" charset="-120"/>
                          <a:ea typeface="微軟正黑體 Light" panose="020B0304030504040204" pitchFamily="34" charset="-120"/>
                          <a:cs typeface="+mn-cs"/>
                        </a:rPr>
                        <a:t>丙</a:t>
                      </a:r>
                      <a:endParaRPr lang="zh-TW" altLang="zh-TW" sz="1600" kern="100" dirty="0">
                        <a:solidFill>
                          <a:schemeClr val="dk1"/>
                        </a:solidFill>
                        <a:effectLst/>
                        <a:latin typeface="微軟正黑體 Light" panose="020B0304030504040204" pitchFamily="34" charset="-120"/>
                        <a:ea typeface="微軟正黑體 Light" panose="020B0304030504040204" pitchFamily="34" charset="-120"/>
                        <a:cs typeface="+mn-cs"/>
                      </a:endParaRPr>
                    </a:p>
                    <a:p>
                      <a:pPr marL="0" algn="ctr" defTabSz="457200" rtl="0" eaLnBrk="1" latinLnBrk="0" hangingPunct="1">
                        <a:spcAft>
                          <a:spcPts val="0"/>
                        </a:spcAft>
                      </a:pPr>
                      <a:r>
                        <a:rPr lang="zh-TW" altLang="zh-TW" sz="1600" kern="100" dirty="0">
                          <a:solidFill>
                            <a:schemeClr val="dk1"/>
                          </a:solidFill>
                          <a:effectLst/>
                          <a:latin typeface="微軟正黑體 Light" panose="020B0304030504040204" pitchFamily="34" charset="-120"/>
                          <a:ea typeface="微軟正黑體 Light" panose="020B0304030504040204" pitchFamily="34" charset="-120"/>
                          <a:cs typeface="+mn-cs"/>
                        </a:rPr>
                        <a:t>科別</a:t>
                      </a:r>
                      <a:r>
                        <a:rPr lang="en-US" altLang="zh-TW" sz="1600" kern="100" dirty="0">
                          <a:solidFill>
                            <a:schemeClr val="dk1"/>
                          </a:solidFill>
                          <a:effectLst/>
                          <a:latin typeface="微軟正黑體 Light" panose="020B0304030504040204" pitchFamily="34" charset="-120"/>
                          <a:ea typeface="微軟正黑體 Light" panose="020B0304030504040204" pitchFamily="34" charset="-120"/>
                          <a:cs typeface="+mn-cs"/>
                        </a:rPr>
                        <a:t>3</a:t>
                      </a:r>
                      <a:endParaRPr lang="zh-TW" altLang="en-US" sz="1600" kern="100" dirty="0">
                        <a:solidFill>
                          <a:schemeClr val="dk1"/>
                        </a:solidFill>
                        <a:effectLst/>
                        <a:latin typeface="微軟正黑體 Light" panose="020B0304030504040204" pitchFamily="34" charset="-120"/>
                        <a:ea typeface="微軟正黑體 Light" panose="020B0304030504040204" pitchFamily="34" charset="-120"/>
                        <a:cs typeface="+mn-cs"/>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 </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丁</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3</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戊</a:t>
                      </a:r>
                      <a:endParaRPr lang="zh-TW"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科別</a:t>
                      </a:r>
                      <a:r>
                        <a:rPr lang="en-US" altLang="zh-TW" sz="1600" kern="100" dirty="0">
                          <a:effectLst/>
                          <a:latin typeface="微軟正黑體 Light" panose="020B0304030504040204" pitchFamily="34" charset="-120"/>
                          <a:ea typeface="微軟正黑體 Light" panose="020B0304030504040204" pitchFamily="34" charset="-120"/>
                        </a:rPr>
                        <a:t>3</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 </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己</a:t>
                      </a:r>
                      <a:endParaRPr lang="zh-TW"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科別</a:t>
                      </a:r>
                      <a:r>
                        <a:rPr lang="en-US" altLang="zh-TW" sz="1600" kern="100" dirty="0">
                          <a:effectLst/>
                          <a:latin typeface="微軟正黑體 Light" panose="020B0304030504040204" pitchFamily="34" charset="-120"/>
                          <a:ea typeface="微軟正黑體 Light" panose="020B0304030504040204" pitchFamily="34" charset="-120"/>
                        </a:rPr>
                        <a:t>3</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27038">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 </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 </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 </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 </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 </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 </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 </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 </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cxnSp>
        <p:nvCxnSpPr>
          <p:cNvPr id="7" name="直線單箭頭接點 6">
            <a:extLst>
              <a:ext uri="{FF2B5EF4-FFF2-40B4-BE49-F238E27FC236}">
                <a16:creationId xmlns:a16="http://schemas.microsoft.com/office/drawing/2014/main" id="{CF1FCD90-C21B-40DB-A322-E8EEEFAA8400}"/>
              </a:ext>
            </a:extLst>
          </p:cNvPr>
          <p:cNvCxnSpPr/>
          <p:nvPr/>
        </p:nvCxnSpPr>
        <p:spPr>
          <a:xfrm>
            <a:off x="1384300" y="3048000"/>
            <a:ext cx="0" cy="27051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單箭頭接點 7">
            <a:extLst>
              <a:ext uri="{FF2B5EF4-FFF2-40B4-BE49-F238E27FC236}">
                <a16:creationId xmlns:a16="http://schemas.microsoft.com/office/drawing/2014/main" id="{707A7E9C-9847-4712-9D7B-01C9E3B5621D}"/>
              </a:ext>
            </a:extLst>
          </p:cNvPr>
          <p:cNvCxnSpPr/>
          <p:nvPr/>
        </p:nvCxnSpPr>
        <p:spPr>
          <a:xfrm>
            <a:off x="2032000" y="2457450"/>
            <a:ext cx="40386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3220" name="文字方塊 9"/>
          <p:cNvSpPr txBox="1">
            <a:spLocks noChangeArrowheads="1"/>
          </p:cNvSpPr>
          <p:nvPr/>
        </p:nvSpPr>
        <p:spPr bwMode="auto">
          <a:xfrm>
            <a:off x="1639888" y="2220913"/>
            <a:ext cx="327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000" b="1">
                <a:solidFill>
                  <a:srgbClr val="FF0000"/>
                </a:solidFill>
                <a:latin typeface="Arial" panose="020B0604020202020204" pitchFamily="34" charset="0"/>
              </a:rPr>
              <a:t>1</a:t>
            </a:r>
            <a:endParaRPr lang="zh-TW" altLang="en-US" b="1">
              <a:solidFill>
                <a:srgbClr val="FF0000"/>
              </a:solidFill>
              <a:latin typeface="Arial" panose="020B0604020202020204" pitchFamily="34" charset="0"/>
            </a:endParaRPr>
          </a:p>
        </p:txBody>
      </p:sp>
      <p:sp>
        <p:nvSpPr>
          <p:cNvPr id="133221" name="文字方塊 10"/>
          <p:cNvSpPr txBox="1">
            <a:spLocks noChangeArrowheads="1"/>
          </p:cNvSpPr>
          <p:nvPr/>
        </p:nvSpPr>
        <p:spPr bwMode="auto">
          <a:xfrm>
            <a:off x="1233488" y="2620963"/>
            <a:ext cx="236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000" b="1">
                <a:solidFill>
                  <a:srgbClr val="FF0000"/>
                </a:solidFill>
                <a:latin typeface="Arial" panose="020B0604020202020204" pitchFamily="34" charset="0"/>
              </a:rPr>
              <a:t>2</a:t>
            </a:r>
            <a:endParaRPr lang="zh-TW" altLang="en-US" b="1">
              <a:solidFill>
                <a:srgbClr val="FF0000"/>
              </a:solidFill>
              <a:latin typeface="Arial" panose="020B0604020202020204" pitchFamily="34" charset="0"/>
            </a:endParaRPr>
          </a:p>
        </p:txBody>
      </p:sp>
      <p:sp>
        <p:nvSpPr>
          <p:cNvPr id="133222" name="文字方塊 3"/>
          <p:cNvSpPr txBox="1">
            <a:spLocks noChangeArrowheads="1"/>
          </p:cNvSpPr>
          <p:nvPr/>
        </p:nvSpPr>
        <p:spPr bwMode="auto">
          <a:xfrm>
            <a:off x="1639888" y="242888"/>
            <a:ext cx="6075362"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七</a:t>
            </a:r>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選填志願注意事項</a:t>
            </a:r>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1</a:t>
            </a:r>
            <a:endParaRPr lang="zh-TW" altLang="en-US"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endParaRPr>
          </a:p>
        </p:txBody>
      </p:sp>
      <p:sp>
        <p:nvSpPr>
          <p:cNvPr id="133223"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C4049FF-8080-4EB4-8408-5E0FFE5C7DB0}" type="slidenum">
              <a:rPr kumimoji="0" lang="zh-TW" altLang="en-US" smtClean="0">
                <a:solidFill>
                  <a:srgbClr val="FEFFFF"/>
                </a:solidFill>
                <a:latin typeface="Century Gothic" panose="020B0502020202020204" pitchFamily="34" charset="0"/>
              </a:rPr>
              <a:pPr/>
              <a:t>17</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2389188" y="438150"/>
            <a:ext cx="8278812"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endParaRPr lang="en-US" altLang="zh-TW" sz="3600" b="1">
              <a:solidFill>
                <a:srgbClr val="FF3300"/>
              </a:solidFill>
              <a:latin typeface="標楷體" panose="03000509000000000000" pitchFamily="65" charset="-120"/>
              <a:ea typeface="標楷體" panose="03000509000000000000" pitchFamily="65" charset="-120"/>
            </a:endParaRPr>
          </a:p>
        </p:txBody>
      </p:sp>
      <p:sp>
        <p:nvSpPr>
          <p:cNvPr id="134147" name="Rectangle 8"/>
          <p:cNvSpPr>
            <a:spLocks noGrp="1"/>
          </p:cNvSpPr>
          <p:nvPr>
            <p:ph type="body" sz="half" idx="4294967295"/>
          </p:nvPr>
        </p:nvSpPr>
        <p:spPr>
          <a:xfrm>
            <a:off x="1992313" y="1293813"/>
            <a:ext cx="9013825" cy="2087562"/>
          </a:xfrm>
        </p:spPr>
        <p:txBody>
          <a:bodyPr/>
          <a:lstStyle/>
          <a:p>
            <a:r>
              <a:rPr lang="zh-TW" altLang="en-US" sz="3200" dirty="0">
                <a:solidFill>
                  <a:srgbClr val="FF0000"/>
                </a:solidFill>
                <a:latin typeface="標楷體" panose="03000509000000000000" pitchFamily="65" charset="-120"/>
                <a:ea typeface="標楷體" panose="03000509000000000000" pitchFamily="65" charset="-120"/>
              </a:rPr>
              <a:t>保障名額</a:t>
            </a:r>
            <a:r>
              <a:rPr lang="zh-TW" altLang="en-US" sz="3200" dirty="0">
                <a:solidFill>
                  <a:srgbClr val="000066"/>
                </a:solidFill>
                <a:latin typeface="標楷體" panose="03000509000000000000" pitchFamily="65" charset="-120"/>
                <a:ea typeface="標楷體" panose="03000509000000000000" pitchFamily="65" charset="-120"/>
              </a:rPr>
              <a:t>，係指同一所國中選填該高中職校為第一志願，其申請者中分數最高者。</a:t>
            </a:r>
            <a:endParaRPr lang="en-US" altLang="zh-TW" sz="3200" dirty="0">
              <a:solidFill>
                <a:srgbClr val="000066"/>
              </a:solidFill>
              <a:latin typeface="標楷體" panose="03000509000000000000" pitchFamily="65" charset="-120"/>
              <a:ea typeface="標楷體" panose="03000509000000000000" pitchFamily="65" charset="-120"/>
            </a:endParaRPr>
          </a:p>
          <a:p>
            <a:endParaRPr lang="en-US" altLang="zh-TW" sz="3200" dirty="0">
              <a:solidFill>
                <a:srgbClr val="000066"/>
              </a:solidFill>
              <a:latin typeface="標楷體" panose="03000509000000000000" pitchFamily="65" charset="-120"/>
              <a:ea typeface="標楷體" panose="03000509000000000000" pitchFamily="65" charset="-120"/>
            </a:endParaRPr>
          </a:p>
          <a:p>
            <a:r>
              <a:rPr lang="zh-TW" altLang="en-US" sz="3200" dirty="0">
                <a:solidFill>
                  <a:srgbClr val="000066"/>
                </a:solidFill>
                <a:latin typeface="標楷體" panose="03000509000000000000" pitchFamily="65" charset="-120"/>
                <a:ea typeface="標楷體" panose="03000509000000000000" pitchFamily="65" charset="-120"/>
              </a:rPr>
              <a:t>當高中職核定招生名額小於所應保障之名額時，各保障名額依超額比序同分比序順序比較之。經比序仍超額時，超額之部分不列入保障名額，與其他學生共同參加第一階段免試入學分發。</a:t>
            </a:r>
            <a:endParaRPr lang="en-US" altLang="zh-TW" sz="3200" dirty="0">
              <a:solidFill>
                <a:srgbClr val="000066"/>
              </a:solidFill>
              <a:latin typeface="標楷體" panose="03000509000000000000" pitchFamily="65" charset="-120"/>
              <a:ea typeface="標楷體" panose="03000509000000000000" pitchFamily="65" charset="-120"/>
            </a:endParaRPr>
          </a:p>
        </p:txBody>
      </p:sp>
      <p:sp>
        <p:nvSpPr>
          <p:cNvPr id="134148" name="文字方塊 5"/>
          <p:cNvSpPr txBox="1">
            <a:spLocks noChangeArrowheads="1"/>
          </p:cNvSpPr>
          <p:nvPr/>
        </p:nvSpPr>
        <p:spPr bwMode="auto">
          <a:xfrm>
            <a:off x="1751013" y="242888"/>
            <a:ext cx="5964237"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七</a:t>
            </a:r>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選填志願注意事項</a:t>
            </a:r>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2</a:t>
            </a:r>
            <a:endParaRPr lang="zh-TW" altLang="en-US"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endParaRPr>
          </a:p>
        </p:txBody>
      </p:sp>
      <p:sp>
        <p:nvSpPr>
          <p:cNvPr id="13414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E2489D5-37A3-4B4D-96A3-F3F2FCF5430B}" type="slidenum">
              <a:rPr kumimoji="0" lang="zh-TW" altLang="en-US" smtClean="0">
                <a:solidFill>
                  <a:srgbClr val="FEFFFF"/>
                </a:solidFill>
                <a:latin typeface="Century Gothic" panose="020B0502020202020204" pitchFamily="34" charset="0"/>
              </a:rPr>
              <a:pPr/>
              <a:t>18</a:t>
            </a:fld>
            <a:endParaRPr kumimoji="0" lang="zh-TW" altLang="en-US">
              <a:solidFill>
                <a:srgbClr val="FEFFFF"/>
              </a:solidFill>
              <a:latin typeface="Century Gothic" panose="020B0502020202020204" pitchFamily="34" charset="0"/>
            </a:endParaRP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2389188" y="438150"/>
            <a:ext cx="8278812"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endParaRPr lang="en-US" altLang="zh-TW" sz="3600" b="1">
              <a:solidFill>
                <a:srgbClr val="FF3300"/>
              </a:solidFill>
              <a:latin typeface="標楷體" panose="03000509000000000000" pitchFamily="65" charset="-120"/>
              <a:ea typeface="標楷體" panose="03000509000000000000" pitchFamily="65" charset="-120"/>
            </a:endParaRPr>
          </a:p>
        </p:txBody>
      </p:sp>
      <p:sp>
        <p:nvSpPr>
          <p:cNvPr id="33797" name="Rectangle 8">
            <a:extLst>
              <a:ext uri="{FF2B5EF4-FFF2-40B4-BE49-F238E27FC236}">
                <a16:creationId xmlns:a16="http://schemas.microsoft.com/office/drawing/2014/main" id="{0E18791A-EBC1-4C53-ACF0-CE1CD346AB2B}"/>
              </a:ext>
            </a:extLst>
          </p:cNvPr>
          <p:cNvSpPr>
            <a:spLocks noGrp="1"/>
          </p:cNvSpPr>
          <p:nvPr>
            <p:ph type="body" sz="half" idx="4294967295"/>
          </p:nvPr>
        </p:nvSpPr>
        <p:spPr>
          <a:xfrm>
            <a:off x="1751013" y="1076325"/>
            <a:ext cx="8843962" cy="4843463"/>
          </a:xfrm>
        </p:spPr>
        <p:txBody>
          <a:bodyPr/>
          <a:lstStyle/>
          <a:p>
            <a:pPr>
              <a:defRPr/>
            </a:pPr>
            <a:r>
              <a:rPr lang="zh-TW" altLang="en-US" sz="3200" dirty="0">
                <a:solidFill>
                  <a:srgbClr val="000066"/>
                </a:solidFill>
                <a:latin typeface="標楷體" panose="03000509000000000000" pitchFamily="65" charset="-120"/>
                <a:ea typeface="標楷體" panose="03000509000000000000" pitchFamily="65" charset="-120"/>
              </a:rPr>
              <a:t>依據臺南市政府教育局中華民國</a:t>
            </a:r>
            <a:r>
              <a:rPr lang="en-US" altLang="zh-TW" sz="3200" dirty="0">
                <a:solidFill>
                  <a:srgbClr val="000066"/>
                </a:solidFill>
                <a:latin typeface="標楷體" panose="03000509000000000000" pitchFamily="65" charset="-120"/>
                <a:ea typeface="標楷體" panose="03000509000000000000" pitchFamily="65" charset="-120"/>
              </a:rPr>
              <a:t>112</a:t>
            </a:r>
            <a:r>
              <a:rPr lang="zh-TW" altLang="en-US" sz="3200" dirty="0">
                <a:solidFill>
                  <a:srgbClr val="000066"/>
                </a:solidFill>
                <a:latin typeface="標楷體" panose="03000509000000000000" pitchFamily="65" charset="-120"/>
                <a:ea typeface="標楷體" panose="03000509000000000000" pitchFamily="65" charset="-120"/>
              </a:rPr>
              <a:t>年</a:t>
            </a:r>
            <a:r>
              <a:rPr lang="en-US" altLang="zh-TW" sz="3200" dirty="0">
                <a:solidFill>
                  <a:srgbClr val="000066"/>
                </a:solidFill>
                <a:latin typeface="標楷體" panose="03000509000000000000" pitchFamily="65" charset="-120"/>
                <a:ea typeface="標楷體" panose="03000509000000000000" pitchFamily="65" charset="-120"/>
              </a:rPr>
              <a:t>8</a:t>
            </a:r>
            <a:r>
              <a:rPr lang="zh-TW" altLang="en-US" sz="3200" dirty="0">
                <a:solidFill>
                  <a:srgbClr val="000066"/>
                </a:solidFill>
                <a:latin typeface="標楷體" panose="03000509000000000000" pitchFamily="65" charset="-120"/>
                <a:ea typeface="標楷體" panose="03000509000000000000" pitchFamily="65" charset="-120"/>
              </a:rPr>
              <a:t>月</a:t>
            </a:r>
            <a:r>
              <a:rPr lang="en-US" altLang="zh-TW" sz="3200" dirty="0">
                <a:solidFill>
                  <a:srgbClr val="000066"/>
                </a:solidFill>
                <a:latin typeface="標楷體" panose="03000509000000000000" pitchFamily="65" charset="-120"/>
                <a:ea typeface="標楷體" panose="03000509000000000000" pitchFamily="65" charset="-120"/>
              </a:rPr>
              <a:t>24</a:t>
            </a:r>
            <a:r>
              <a:rPr lang="zh-TW" altLang="en-US" sz="3200" dirty="0">
                <a:solidFill>
                  <a:srgbClr val="000066"/>
                </a:solidFill>
                <a:latin typeface="標楷體" panose="03000509000000000000" pitchFamily="65" charset="-120"/>
                <a:ea typeface="標楷體" panose="03000509000000000000" pitchFamily="65" charset="-120"/>
              </a:rPr>
              <a:t>日南市教課</a:t>
            </a:r>
            <a:r>
              <a:rPr lang="en-US" altLang="zh-TW" sz="3200" dirty="0">
                <a:solidFill>
                  <a:srgbClr val="000066"/>
                </a:solidFill>
                <a:latin typeface="標楷體" panose="03000509000000000000" pitchFamily="65" charset="-120"/>
                <a:ea typeface="標楷體" panose="03000509000000000000" pitchFamily="65" charset="-120"/>
              </a:rPr>
              <a:t>(</a:t>
            </a:r>
            <a:r>
              <a:rPr lang="zh-TW" altLang="en-US" sz="3200" dirty="0">
                <a:solidFill>
                  <a:srgbClr val="000066"/>
                </a:solidFill>
                <a:latin typeface="標楷體" panose="03000509000000000000" pitchFamily="65" charset="-120"/>
                <a:ea typeface="標楷體" panose="03000509000000000000" pitchFamily="65" charset="-120"/>
              </a:rPr>
              <a:t>一</a:t>
            </a:r>
            <a:r>
              <a:rPr lang="en-US" altLang="zh-TW" sz="3200" dirty="0">
                <a:solidFill>
                  <a:srgbClr val="000066"/>
                </a:solidFill>
                <a:latin typeface="標楷體" panose="03000509000000000000" pitchFamily="65" charset="-120"/>
                <a:ea typeface="標楷體" panose="03000509000000000000" pitchFamily="65" charset="-120"/>
              </a:rPr>
              <a:t>)</a:t>
            </a:r>
            <a:r>
              <a:rPr lang="zh-TW" altLang="en-US" sz="3200" dirty="0">
                <a:solidFill>
                  <a:srgbClr val="000066"/>
                </a:solidFill>
                <a:latin typeface="標楷體" panose="03000509000000000000" pitchFamily="65" charset="-120"/>
                <a:ea typeface="標楷體" panose="03000509000000000000" pitchFamily="65" charset="-120"/>
              </a:rPr>
              <a:t>字第</a:t>
            </a:r>
            <a:r>
              <a:rPr lang="en-US" altLang="zh-TW" sz="3200" dirty="0">
                <a:solidFill>
                  <a:srgbClr val="000066"/>
                </a:solidFill>
                <a:latin typeface="標楷體" panose="03000509000000000000" pitchFamily="65" charset="-120"/>
                <a:ea typeface="標楷體" panose="03000509000000000000" pitchFamily="65" charset="-120"/>
              </a:rPr>
              <a:t>1121099547</a:t>
            </a:r>
            <a:r>
              <a:rPr lang="zh-TW" altLang="en-US" sz="3200" dirty="0">
                <a:solidFill>
                  <a:srgbClr val="000066"/>
                </a:solidFill>
                <a:latin typeface="標楷體" panose="03000509000000000000" pitchFamily="65" charset="-120"/>
                <a:ea typeface="標楷體" panose="03000509000000000000" pitchFamily="65" charset="-120"/>
              </a:rPr>
              <a:t>號函。畢業前於原校就讀滿</a:t>
            </a:r>
            <a:r>
              <a:rPr lang="en-US" altLang="zh-TW" sz="3200" dirty="0">
                <a:solidFill>
                  <a:srgbClr val="000066"/>
                </a:solidFill>
                <a:latin typeface="標楷體" panose="03000509000000000000" pitchFamily="65" charset="-120"/>
                <a:ea typeface="標楷體" panose="03000509000000000000" pitchFamily="65" charset="-120"/>
              </a:rPr>
              <a:t>2</a:t>
            </a:r>
            <a:r>
              <a:rPr lang="zh-TW" altLang="en-US" sz="3200" dirty="0">
                <a:solidFill>
                  <a:srgbClr val="000066"/>
                </a:solidFill>
                <a:latin typeface="標楷體" panose="03000509000000000000" pitchFamily="65" charset="-120"/>
                <a:ea typeface="標楷體" panose="03000509000000000000" pitchFamily="65" charset="-120"/>
              </a:rPr>
              <a:t>學年以上者，始取得保障名額資格。</a:t>
            </a:r>
          </a:p>
          <a:p>
            <a:pPr>
              <a:defRPr/>
            </a:pPr>
            <a:r>
              <a:rPr lang="zh-TW" altLang="en-US" sz="3200" dirty="0">
                <a:solidFill>
                  <a:srgbClr val="000066"/>
                </a:solidFill>
                <a:latin typeface="標楷體" panose="03000509000000000000" pitchFamily="65" charset="-120"/>
                <a:ea typeface="標楷體" panose="03000509000000000000" pitchFamily="65" charset="-120"/>
              </a:rPr>
              <a:t>針對</a:t>
            </a:r>
            <a:r>
              <a:rPr lang="en-US" altLang="zh-TW" sz="3200" dirty="0">
                <a:solidFill>
                  <a:srgbClr val="FF0000"/>
                </a:solidFill>
                <a:latin typeface="標楷體" panose="03000509000000000000" pitchFamily="65" charset="-120"/>
                <a:ea typeface="標楷體" panose="03000509000000000000" pitchFamily="65" charset="-120"/>
              </a:rPr>
              <a:t>113</a:t>
            </a:r>
            <a:r>
              <a:rPr lang="zh-TW" altLang="en-US" sz="3200" dirty="0">
                <a:solidFill>
                  <a:srgbClr val="FF0000"/>
                </a:solidFill>
                <a:latin typeface="標楷體" panose="03000509000000000000" pitchFamily="65" charset="-120"/>
                <a:ea typeface="標楷體" panose="03000509000000000000" pitchFamily="65" charset="-120"/>
              </a:rPr>
              <a:t>學年度入學高級中等學校學生</a:t>
            </a:r>
            <a:r>
              <a:rPr lang="zh-TW" altLang="en-US" sz="3200" dirty="0">
                <a:solidFill>
                  <a:srgbClr val="000066"/>
                </a:solidFill>
                <a:latin typeface="標楷體" panose="03000509000000000000" pitchFamily="65" charset="-120"/>
                <a:ea typeface="標楷體" panose="03000509000000000000" pitchFamily="65" charset="-120"/>
              </a:rPr>
              <a:t>：如為轉學生，</a:t>
            </a:r>
            <a:r>
              <a:rPr lang="zh-TW" altLang="en-US" sz="3200" dirty="0">
                <a:solidFill>
                  <a:srgbClr val="FF0000"/>
                </a:solidFill>
                <a:latin typeface="標楷體" panose="03000509000000000000" pitchFamily="65" charset="-120"/>
                <a:ea typeface="標楷體" panose="03000509000000000000" pitchFamily="65" charset="-120"/>
              </a:rPr>
              <a:t>最遲應於</a:t>
            </a:r>
            <a:r>
              <a:rPr lang="en-US" altLang="zh-TW" sz="3200" dirty="0">
                <a:solidFill>
                  <a:srgbClr val="FF0000"/>
                </a:solidFill>
                <a:latin typeface="標楷體" panose="03000509000000000000" pitchFamily="65" charset="-120"/>
                <a:ea typeface="標楷體" panose="03000509000000000000" pitchFamily="65" charset="-120"/>
              </a:rPr>
              <a:t>111</a:t>
            </a:r>
            <a:r>
              <a:rPr lang="zh-TW" altLang="en-US" sz="3200" dirty="0">
                <a:solidFill>
                  <a:srgbClr val="FF0000"/>
                </a:solidFill>
                <a:latin typeface="標楷體" panose="03000509000000000000" pitchFamily="65" charset="-120"/>
                <a:ea typeface="標楷體" panose="03000509000000000000" pitchFamily="65" charset="-120"/>
              </a:rPr>
              <a:t>年</a:t>
            </a:r>
            <a:r>
              <a:rPr lang="en-US" altLang="zh-TW" sz="3200" dirty="0">
                <a:solidFill>
                  <a:srgbClr val="FF0000"/>
                </a:solidFill>
                <a:latin typeface="標楷體" panose="03000509000000000000" pitchFamily="65" charset="-120"/>
                <a:ea typeface="標楷體" panose="03000509000000000000" pitchFamily="65" charset="-120"/>
              </a:rPr>
              <a:t>7</a:t>
            </a:r>
            <a:r>
              <a:rPr lang="zh-TW" altLang="en-US" sz="3200" dirty="0">
                <a:solidFill>
                  <a:srgbClr val="FF0000"/>
                </a:solidFill>
                <a:latin typeface="標楷體" panose="03000509000000000000" pitchFamily="65" charset="-120"/>
                <a:ea typeface="標楷體" panose="03000509000000000000" pitchFamily="65" charset="-120"/>
              </a:rPr>
              <a:t>月</a:t>
            </a:r>
            <a:r>
              <a:rPr lang="en-US" altLang="zh-TW" sz="3200" dirty="0">
                <a:solidFill>
                  <a:srgbClr val="FF0000"/>
                </a:solidFill>
                <a:latin typeface="標楷體" panose="03000509000000000000" pitchFamily="65" charset="-120"/>
                <a:ea typeface="標楷體" panose="03000509000000000000" pitchFamily="65" charset="-120"/>
              </a:rPr>
              <a:t>31</a:t>
            </a:r>
            <a:r>
              <a:rPr lang="zh-TW" altLang="en-US" sz="3200" dirty="0">
                <a:solidFill>
                  <a:srgbClr val="FF0000"/>
                </a:solidFill>
                <a:latin typeface="標楷體" panose="03000509000000000000" pitchFamily="65" charset="-120"/>
                <a:ea typeface="標楷體" panose="03000509000000000000" pitchFamily="65" charset="-120"/>
              </a:rPr>
              <a:t>日前</a:t>
            </a:r>
            <a:r>
              <a:rPr lang="en-US" altLang="zh-TW" sz="3200" dirty="0">
                <a:solidFill>
                  <a:srgbClr val="FF0000"/>
                </a:solidFill>
                <a:latin typeface="標楷體" panose="03000509000000000000" pitchFamily="65" charset="-120"/>
                <a:ea typeface="標楷體" panose="03000509000000000000" pitchFamily="65" charset="-120"/>
              </a:rPr>
              <a:t>(</a:t>
            </a:r>
            <a:r>
              <a:rPr lang="zh-TW" altLang="en-US" sz="3200" dirty="0">
                <a:solidFill>
                  <a:srgbClr val="FF0000"/>
                </a:solidFill>
                <a:latin typeface="標楷體" panose="03000509000000000000" pitchFamily="65" charset="-120"/>
                <a:ea typeface="標楷體" panose="03000509000000000000" pitchFamily="65" charset="-120"/>
              </a:rPr>
              <a:t>含</a:t>
            </a:r>
            <a:r>
              <a:rPr lang="en-US" altLang="zh-TW" sz="3200" dirty="0">
                <a:solidFill>
                  <a:srgbClr val="FF0000"/>
                </a:solidFill>
                <a:latin typeface="標楷體" panose="03000509000000000000" pitchFamily="65" charset="-120"/>
                <a:ea typeface="標楷體" panose="03000509000000000000" pitchFamily="65" charset="-120"/>
              </a:rPr>
              <a:t>7</a:t>
            </a:r>
            <a:r>
              <a:rPr lang="zh-TW" altLang="en-US" sz="3200" dirty="0">
                <a:solidFill>
                  <a:srgbClr val="FF0000"/>
                </a:solidFill>
                <a:latin typeface="標楷體" panose="03000509000000000000" pitchFamily="65" charset="-120"/>
                <a:ea typeface="標楷體" panose="03000509000000000000" pitchFamily="65" charset="-120"/>
              </a:rPr>
              <a:t>月</a:t>
            </a:r>
            <a:r>
              <a:rPr lang="en-US" altLang="zh-TW" sz="3200" dirty="0">
                <a:solidFill>
                  <a:srgbClr val="FF0000"/>
                </a:solidFill>
                <a:latin typeface="標楷體" panose="03000509000000000000" pitchFamily="65" charset="-120"/>
                <a:ea typeface="標楷體" panose="03000509000000000000" pitchFamily="65" charset="-120"/>
              </a:rPr>
              <a:t>31</a:t>
            </a:r>
            <a:r>
              <a:rPr lang="zh-TW" altLang="en-US" sz="3200" dirty="0">
                <a:solidFill>
                  <a:srgbClr val="FF0000"/>
                </a:solidFill>
                <a:latin typeface="標楷體" panose="03000509000000000000" pitchFamily="65" charset="-120"/>
                <a:ea typeface="標楷體" panose="03000509000000000000" pitchFamily="65" charset="-120"/>
              </a:rPr>
              <a:t>日當天</a:t>
            </a:r>
            <a:r>
              <a:rPr lang="en-US" altLang="zh-TW" sz="3200" dirty="0">
                <a:solidFill>
                  <a:srgbClr val="FF0000"/>
                </a:solidFill>
                <a:latin typeface="標楷體" panose="03000509000000000000" pitchFamily="65" charset="-120"/>
                <a:ea typeface="標楷體" panose="03000509000000000000" pitchFamily="65" charset="-120"/>
              </a:rPr>
              <a:t>)</a:t>
            </a:r>
            <a:r>
              <a:rPr lang="zh-TW" altLang="en-US" sz="3200" dirty="0">
                <a:solidFill>
                  <a:srgbClr val="FF0000"/>
                </a:solidFill>
                <a:latin typeface="標楷體" panose="03000509000000000000" pitchFamily="65" charset="-120"/>
                <a:ea typeface="標楷體" panose="03000509000000000000" pitchFamily="65" charset="-120"/>
              </a:rPr>
              <a:t>完成轉學程序，並於新轉入學校就讀至畢業</a:t>
            </a:r>
            <a:r>
              <a:rPr lang="zh-TW" altLang="en-US" sz="3200" dirty="0">
                <a:solidFill>
                  <a:srgbClr val="000066"/>
                </a:solidFill>
                <a:latin typeface="標楷體" panose="03000509000000000000" pitchFamily="65" charset="-120"/>
                <a:ea typeface="標楷體" panose="03000509000000000000" pitchFamily="65" charset="-120"/>
              </a:rPr>
              <a:t>，始符合「畢業前於原校就讀滿</a:t>
            </a:r>
            <a:r>
              <a:rPr lang="en-US" altLang="zh-TW" sz="3200" dirty="0">
                <a:solidFill>
                  <a:srgbClr val="000066"/>
                </a:solidFill>
                <a:latin typeface="標楷體" panose="03000509000000000000" pitchFamily="65" charset="-120"/>
                <a:ea typeface="標楷體" panose="03000509000000000000" pitchFamily="65" charset="-120"/>
              </a:rPr>
              <a:t>2</a:t>
            </a:r>
            <a:r>
              <a:rPr lang="zh-TW" altLang="en-US" sz="3200" dirty="0">
                <a:solidFill>
                  <a:srgbClr val="000066"/>
                </a:solidFill>
                <a:latin typeface="標楷體" panose="03000509000000000000" pitchFamily="65" charset="-120"/>
                <a:ea typeface="標楷體" panose="03000509000000000000" pitchFamily="65" charset="-120"/>
              </a:rPr>
              <a:t>學年以上者」之定義，而具有保障名額資格。</a:t>
            </a:r>
          </a:p>
          <a:p>
            <a:pPr>
              <a:defRPr/>
            </a:pPr>
            <a:endParaRPr lang="zh-TW" altLang="en-US" sz="3467" dirty="0">
              <a:solidFill>
                <a:srgbClr val="000066"/>
              </a:solidFill>
              <a:latin typeface="標楷體" panose="03000509000000000000" pitchFamily="65" charset="-120"/>
              <a:ea typeface="標楷體" panose="03000509000000000000" pitchFamily="65" charset="-120"/>
            </a:endParaRPr>
          </a:p>
        </p:txBody>
      </p:sp>
      <p:sp>
        <p:nvSpPr>
          <p:cNvPr id="135172" name="文字方塊 5"/>
          <p:cNvSpPr txBox="1">
            <a:spLocks noChangeArrowheads="1"/>
          </p:cNvSpPr>
          <p:nvPr/>
        </p:nvSpPr>
        <p:spPr bwMode="auto">
          <a:xfrm>
            <a:off x="1751013" y="242888"/>
            <a:ext cx="7923212"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七</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選填志願注意事項</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3(</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轉學生</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endPar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endParaRPr>
          </a:p>
        </p:txBody>
      </p:sp>
      <p:sp>
        <p:nvSpPr>
          <p:cNvPr id="6" name="投影片編號版面配置區 11">
            <a:extLst>
              <a:ext uri="{FF2B5EF4-FFF2-40B4-BE49-F238E27FC236}">
                <a16:creationId xmlns:a16="http://schemas.microsoft.com/office/drawing/2014/main" id="{951F754F-4B98-4F8A-84F6-355CB46DB2E7}"/>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19</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BF387416-7571-4B38-908C-0A45C4A3B632}"/>
              </a:ext>
            </a:extLst>
          </p:cNvPr>
          <p:cNvSpPr/>
          <p:nvPr/>
        </p:nvSpPr>
        <p:spPr>
          <a:xfrm>
            <a:off x="1524000" y="2781300"/>
            <a:ext cx="9144000" cy="2519363"/>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96259" name="標題 3"/>
          <p:cNvSpPr>
            <a:spLocks noGrp="1"/>
          </p:cNvSpPr>
          <p:nvPr>
            <p:ph type="title"/>
          </p:nvPr>
        </p:nvSpPr>
        <p:spPr>
          <a:xfrm>
            <a:off x="1771650" y="3244850"/>
            <a:ext cx="8896350" cy="1362075"/>
          </a:xfrm>
        </p:spPr>
        <p:txBody>
          <a:bodyPr/>
          <a:lstStyle/>
          <a:p>
            <a:pPr eaLnBrk="1" hangingPunct="1"/>
            <a:r>
              <a:rPr lang="zh-TW" altLang="en-US" sz="6000">
                <a:solidFill>
                  <a:schemeClr val="bg1"/>
                </a:solidFill>
                <a:latin typeface="華康華綜體W5" panose="020B0509000000000000" pitchFamily="49" charset="-120"/>
                <a:ea typeface="華康華綜體W5" panose="020B0509000000000000" pitchFamily="49" charset="-120"/>
              </a:rPr>
              <a:t>十二年國教入學管道總覽</a:t>
            </a:r>
          </a:p>
        </p:txBody>
      </p:sp>
      <p:pic>
        <p:nvPicPr>
          <p:cNvPr id="96260" name="圖片 2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1196975"/>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1"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5B475D3E-9CAE-45F4-9F6B-9E76D98F7D67}" type="slidenum">
              <a:rPr lang="zh-TW" altLang="en-US" smtClean="0">
                <a:solidFill>
                  <a:srgbClr val="FEFFFF"/>
                </a:solidFill>
              </a:rPr>
              <a:pPr>
                <a:spcBef>
                  <a:spcPct val="0"/>
                </a:spcBef>
                <a:buClrTx/>
                <a:buFontTx/>
                <a:buNone/>
              </a:pPr>
              <a:t>2</a:t>
            </a:fld>
            <a:endParaRPr lang="zh-TW" altLang="en-US">
              <a:solidFill>
                <a:srgbClr val="FEFFFF"/>
              </a:solidFill>
            </a:endParaRPr>
          </a:p>
        </p:txBody>
      </p:sp>
    </p:spTree>
  </p:cSld>
  <p:clrMapOvr>
    <a:masterClrMapping/>
  </p:clrMapOvr>
  <p:transition spd="slow">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8">
            <a:extLst>
              <a:ext uri="{FF2B5EF4-FFF2-40B4-BE49-F238E27FC236}">
                <a16:creationId xmlns:a16="http://schemas.microsoft.com/office/drawing/2014/main" id="{50339AD8-8ACC-46AE-AE46-AB7DC398C934}"/>
              </a:ext>
            </a:extLst>
          </p:cNvPr>
          <p:cNvSpPr>
            <a:spLocks noGrp="1"/>
          </p:cNvSpPr>
          <p:nvPr>
            <p:ph type="body" sz="half" idx="4294967295"/>
          </p:nvPr>
        </p:nvSpPr>
        <p:spPr>
          <a:xfrm>
            <a:off x="1751013" y="955675"/>
            <a:ext cx="10125075" cy="5405438"/>
          </a:xfrm>
        </p:spPr>
        <p:txBody>
          <a:bodyPr/>
          <a:lstStyle/>
          <a:p>
            <a:pPr>
              <a:defRPr/>
            </a:pPr>
            <a:r>
              <a:rPr lang="zh-TW" altLang="en-US" sz="3467" dirty="0">
                <a:solidFill>
                  <a:srgbClr val="000066"/>
                </a:solidFill>
                <a:latin typeface="標楷體" panose="03000509000000000000" pitchFamily="65" charset="-120"/>
                <a:ea typeface="標楷體" panose="03000509000000000000" pitchFamily="65" charset="-120"/>
              </a:rPr>
              <a:t>第一次學生上網選填志願模擬：</a:t>
            </a:r>
            <a:endParaRPr lang="en-US" altLang="zh-TW" sz="3467" dirty="0">
              <a:solidFill>
                <a:srgbClr val="000066"/>
              </a:solidFill>
              <a:latin typeface="標楷體" panose="03000509000000000000" pitchFamily="65" charset="-120"/>
              <a:ea typeface="標楷體" panose="03000509000000000000" pitchFamily="65" charset="-120"/>
            </a:endParaRPr>
          </a:p>
          <a:p>
            <a:pPr marL="0" indent="0">
              <a:buFont typeface="Wingdings 3" panose="05040102010807070707" pitchFamily="18" charset="2"/>
              <a:buNone/>
              <a:defRPr/>
            </a:pPr>
            <a:r>
              <a:rPr lang="zh-TW" altLang="en-US" sz="3467" b="1" dirty="0">
                <a:solidFill>
                  <a:srgbClr val="FF0000"/>
                </a:solidFill>
                <a:latin typeface="標楷體" panose="03000509000000000000" pitchFamily="65" charset="-120"/>
                <a:ea typeface="標楷體" panose="03000509000000000000" pitchFamily="65" charset="-120"/>
              </a:rPr>
              <a:t>  </a:t>
            </a:r>
            <a:r>
              <a:rPr lang="en-US" altLang="zh-TW" sz="3467" b="1" dirty="0">
                <a:solidFill>
                  <a:srgbClr val="FF0000"/>
                </a:solidFill>
                <a:latin typeface="標楷體" panose="03000509000000000000" pitchFamily="65" charset="-120"/>
                <a:ea typeface="標楷體" panose="03000509000000000000" pitchFamily="65" charset="-120"/>
              </a:rPr>
              <a:t>113</a:t>
            </a:r>
            <a:r>
              <a:rPr lang="zh-TW" altLang="en-US" sz="3467" b="1" dirty="0">
                <a:solidFill>
                  <a:srgbClr val="FF0000"/>
                </a:solidFill>
                <a:latin typeface="標楷體" panose="03000509000000000000" pitchFamily="65" charset="-120"/>
                <a:ea typeface="標楷體" panose="03000509000000000000" pitchFamily="65" charset="-120"/>
              </a:rPr>
              <a:t>年</a:t>
            </a:r>
            <a:r>
              <a:rPr lang="en-US" altLang="zh-TW" sz="3467" b="1" dirty="0">
                <a:solidFill>
                  <a:srgbClr val="FF0000"/>
                </a:solidFill>
                <a:latin typeface="標楷體" panose="03000509000000000000" pitchFamily="65" charset="-120"/>
                <a:ea typeface="標楷體" panose="03000509000000000000" pitchFamily="65" charset="-120"/>
              </a:rPr>
              <a:t>1/5(</a:t>
            </a:r>
            <a:r>
              <a:rPr lang="zh-TW" altLang="en-US" sz="3467" b="1" dirty="0">
                <a:solidFill>
                  <a:srgbClr val="FF0000"/>
                </a:solidFill>
                <a:latin typeface="標楷體" panose="03000509000000000000" pitchFamily="65" charset="-120"/>
                <a:ea typeface="標楷體" panose="03000509000000000000" pitchFamily="65" charset="-120"/>
              </a:rPr>
              <a:t>五</a:t>
            </a:r>
            <a:r>
              <a:rPr lang="en-US" altLang="zh-TW" sz="3467" b="1" dirty="0">
                <a:solidFill>
                  <a:srgbClr val="FF0000"/>
                </a:solidFill>
                <a:latin typeface="標楷體" panose="03000509000000000000" pitchFamily="65" charset="-120"/>
                <a:ea typeface="標楷體" panose="03000509000000000000" pitchFamily="65" charset="-120"/>
              </a:rPr>
              <a:t>)</a:t>
            </a:r>
            <a:r>
              <a:rPr lang="zh-TW" altLang="en-US" sz="3467" b="1" dirty="0">
                <a:solidFill>
                  <a:srgbClr val="FF0000"/>
                </a:solidFill>
                <a:latin typeface="標楷體" panose="03000509000000000000" pitchFamily="65" charset="-120"/>
                <a:ea typeface="標楷體" panose="03000509000000000000" pitchFamily="65" charset="-120"/>
              </a:rPr>
              <a:t>上午</a:t>
            </a:r>
            <a:r>
              <a:rPr lang="en-US" altLang="zh-TW" sz="3467" b="1" dirty="0">
                <a:solidFill>
                  <a:srgbClr val="FF0000"/>
                </a:solidFill>
                <a:latin typeface="標楷體" panose="03000509000000000000" pitchFamily="65" charset="-120"/>
                <a:ea typeface="標楷體" panose="03000509000000000000" pitchFamily="65" charset="-120"/>
              </a:rPr>
              <a:t>12:00</a:t>
            </a:r>
            <a:r>
              <a:rPr lang="zh-TW" altLang="en-US" sz="3467" b="1" dirty="0">
                <a:solidFill>
                  <a:srgbClr val="FF0000"/>
                </a:solidFill>
                <a:latin typeface="標楷體" panose="03000509000000000000" pitchFamily="65" charset="-120"/>
                <a:ea typeface="標楷體" panose="03000509000000000000" pitchFamily="65" charset="-120"/>
              </a:rPr>
              <a:t>至</a:t>
            </a:r>
            <a:r>
              <a:rPr lang="en-US" altLang="zh-TW" sz="3467" b="1" dirty="0">
                <a:solidFill>
                  <a:srgbClr val="FF0000"/>
                </a:solidFill>
                <a:latin typeface="標楷體" panose="03000509000000000000" pitchFamily="65" charset="-120"/>
                <a:ea typeface="標楷體" panose="03000509000000000000" pitchFamily="65" charset="-120"/>
              </a:rPr>
              <a:t>1/9(</a:t>
            </a:r>
            <a:r>
              <a:rPr lang="zh-TW" altLang="en-US" sz="3467" b="1" dirty="0">
                <a:solidFill>
                  <a:srgbClr val="FF0000"/>
                </a:solidFill>
                <a:latin typeface="標楷體" panose="03000509000000000000" pitchFamily="65" charset="-120"/>
                <a:ea typeface="標楷體" panose="03000509000000000000" pitchFamily="65" charset="-120"/>
              </a:rPr>
              <a:t>二</a:t>
            </a:r>
            <a:r>
              <a:rPr lang="en-US" altLang="zh-TW" sz="3467" b="1" dirty="0">
                <a:solidFill>
                  <a:srgbClr val="FF0000"/>
                </a:solidFill>
                <a:latin typeface="標楷體" panose="03000509000000000000" pitchFamily="65" charset="-120"/>
                <a:ea typeface="標楷體" panose="03000509000000000000" pitchFamily="65" charset="-120"/>
              </a:rPr>
              <a:t>)</a:t>
            </a:r>
            <a:r>
              <a:rPr lang="zh-TW" altLang="en-US" sz="3467" b="1" dirty="0">
                <a:solidFill>
                  <a:srgbClr val="FF0000"/>
                </a:solidFill>
                <a:latin typeface="標楷體" panose="03000509000000000000" pitchFamily="65" charset="-120"/>
                <a:ea typeface="標楷體" panose="03000509000000000000" pitchFamily="65" charset="-120"/>
              </a:rPr>
              <a:t>下午</a:t>
            </a:r>
            <a:r>
              <a:rPr lang="en-US" altLang="zh-TW" sz="3467" b="1" dirty="0">
                <a:solidFill>
                  <a:srgbClr val="FF0000"/>
                </a:solidFill>
                <a:latin typeface="標楷體" panose="03000509000000000000" pitchFamily="65" charset="-120"/>
                <a:ea typeface="標楷體" panose="03000509000000000000" pitchFamily="65" charset="-120"/>
              </a:rPr>
              <a:t>5:00</a:t>
            </a:r>
            <a:r>
              <a:rPr lang="zh-TW" altLang="en-US" sz="3467" b="1" dirty="0">
                <a:solidFill>
                  <a:srgbClr val="FF0000"/>
                </a:solidFill>
                <a:latin typeface="標楷體" panose="03000509000000000000" pitchFamily="65" charset="-120"/>
                <a:ea typeface="標楷體" panose="03000509000000000000" pitchFamily="65" charset="-120"/>
              </a:rPr>
              <a:t>前</a:t>
            </a:r>
            <a:endParaRPr lang="en-US" altLang="zh-TW" sz="3467" b="1" dirty="0">
              <a:solidFill>
                <a:srgbClr val="FF0000"/>
              </a:solidFill>
              <a:latin typeface="標楷體" panose="03000509000000000000" pitchFamily="65" charset="-120"/>
              <a:ea typeface="標楷體" panose="03000509000000000000" pitchFamily="65" charset="-120"/>
            </a:endParaRPr>
          </a:p>
          <a:p>
            <a:pPr>
              <a:defRPr/>
            </a:pPr>
            <a:r>
              <a:rPr lang="zh-TW" altLang="en-US" sz="3467" dirty="0">
                <a:solidFill>
                  <a:srgbClr val="000066"/>
                </a:solidFill>
                <a:latin typeface="標楷體" panose="03000509000000000000" pitchFamily="65" charset="-120"/>
                <a:ea typeface="標楷體" panose="03000509000000000000" pitchFamily="65" charset="-120"/>
              </a:rPr>
              <a:t>第二次學生上網選填志願模擬：</a:t>
            </a:r>
            <a:endParaRPr lang="en-US" altLang="zh-TW" sz="3467" dirty="0">
              <a:solidFill>
                <a:srgbClr val="000066"/>
              </a:solidFill>
              <a:latin typeface="標楷體" panose="03000509000000000000" pitchFamily="65" charset="-120"/>
              <a:ea typeface="標楷體" panose="03000509000000000000" pitchFamily="65" charset="-120"/>
            </a:endParaRPr>
          </a:p>
          <a:p>
            <a:pPr marL="0" indent="0">
              <a:buFont typeface="Wingdings 3" panose="05040102010807070707" pitchFamily="18" charset="2"/>
              <a:buNone/>
              <a:defRPr/>
            </a:pPr>
            <a:r>
              <a:rPr lang="zh-TW" altLang="en-US" sz="3467" b="1" dirty="0">
                <a:solidFill>
                  <a:srgbClr val="000066"/>
                </a:solidFill>
                <a:latin typeface="標楷體" panose="03000509000000000000" pitchFamily="65" charset="-120"/>
                <a:ea typeface="標楷體" panose="03000509000000000000" pitchFamily="65" charset="-120"/>
              </a:rPr>
              <a:t>  </a:t>
            </a:r>
            <a:r>
              <a:rPr lang="en-US" altLang="zh-TW" sz="3467" b="1" dirty="0">
                <a:solidFill>
                  <a:srgbClr val="FF0000"/>
                </a:solidFill>
                <a:latin typeface="標楷體" panose="03000509000000000000" pitchFamily="65" charset="-120"/>
                <a:ea typeface="標楷體" panose="03000509000000000000" pitchFamily="65" charset="-120"/>
              </a:rPr>
              <a:t>113</a:t>
            </a:r>
            <a:r>
              <a:rPr lang="zh-TW" altLang="en-US" sz="3467" b="1" dirty="0">
                <a:solidFill>
                  <a:srgbClr val="FF0000"/>
                </a:solidFill>
                <a:latin typeface="標楷體" panose="03000509000000000000" pitchFamily="65" charset="-120"/>
                <a:ea typeface="標楷體" panose="03000509000000000000" pitchFamily="65" charset="-120"/>
              </a:rPr>
              <a:t>年</a:t>
            </a:r>
            <a:r>
              <a:rPr lang="en-US" altLang="zh-TW" sz="3467" b="1" dirty="0">
                <a:solidFill>
                  <a:srgbClr val="FF0000"/>
                </a:solidFill>
                <a:latin typeface="標楷體" panose="03000509000000000000" pitchFamily="65" charset="-120"/>
                <a:ea typeface="標楷體" panose="03000509000000000000" pitchFamily="65" charset="-120"/>
              </a:rPr>
              <a:t>4/5(</a:t>
            </a:r>
            <a:r>
              <a:rPr lang="zh-TW" altLang="en-US" sz="3467" b="1" dirty="0">
                <a:solidFill>
                  <a:srgbClr val="FF0000"/>
                </a:solidFill>
                <a:latin typeface="標楷體" panose="03000509000000000000" pitchFamily="65" charset="-120"/>
                <a:ea typeface="標楷體" panose="03000509000000000000" pitchFamily="65" charset="-120"/>
              </a:rPr>
              <a:t>五</a:t>
            </a:r>
            <a:r>
              <a:rPr lang="en-US" altLang="zh-TW" sz="3467" b="1" dirty="0">
                <a:solidFill>
                  <a:srgbClr val="FF0000"/>
                </a:solidFill>
                <a:latin typeface="標楷體" panose="03000509000000000000" pitchFamily="65" charset="-120"/>
                <a:ea typeface="標楷體" panose="03000509000000000000" pitchFamily="65" charset="-120"/>
              </a:rPr>
              <a:t>)</a:t>
            </a:r>
            <a:r>
              <a:rPr lang="zh-TW" altLang="en-US" sz="3467" b="1" dirty="0">
                <a:solidFill>
                  <a:srgbClr val="FF0000"/>
                </a:solidFill>
                <a:latin typeface="標楷體" panose="03000509000000000000" pitchFamily="65" charset="-120"/>
                <a:ea typeface="標楷體" panose="03000509000000000000" pitchFamily="65" charset="-120"/>
              </a:rPr>
              <a:t>上午</a:t>
            </a:r>
            <a:r>
              <a:rPr lang="en-US" altLang="zh-TW" sz="3467" b="1" dirty="0">
                <a:solidFill>
                  <a:srgbClr val="FF0000"/>
                </a:solidFill>
                <a:latin typeface="標楷體" panose="03000509000000000000" pitchFamily="65" charset="-120"/>
                <a:ea typeface="標楷體" panose="03000509000000000000" pitchFamily="65" charset="-120"/>
              </a:rPr>
              <a:t>12:00</a:t>
            </a:r>
            <a:r>
              <a:rPr lang="zh-TW" altLang="en-US" sz="3467" b="1" dirty="0">
                <a:solidFill>
                  <a:srgbClr val="FF0000"/>
                </a:solidFill>
                <a:latin typeface="標楷體" panose="03000509000000000000" pitchFamily="65" charset="-120"/>
                <a:ea typeface="標楷體" panose="03000509000000000000" pitchFamily="65" charset="-120"/>
              </a:rPr>
              <a:t>至</a:t>
            </a:r>
            <a:r>
              <a:rPr lang="en-US" altLang="zh-TW" sz="3467" b="1" dirty="0">
                <a:solidFill>
                  <a:srgbClr val="FF0000"/>
                </a:solidFill>
                <a:latin typeface="標楷體" panose="03000509000000000000" pitchFamily="65" charset="-120"/>
                <a:ea typeface="標楷體" panose="03000509000000000000" pitchFamily="65" charset="-120"/>
              </a:rPr>
              <a:t>4/9(</a:t>
            </a:r>
            <a:r>
              <a:rPr lang="zh-TW" altLang="en-US" sz="3467" b="1" dirty="0">
                <a:solidFill>
                  <a:srgbClr val="FF0000"/>
                </a:solidFill>
                <a:latin typeface="標楷體" panose="03000509000000000000" pitchFamily="65" charset="-120"/>
                <a:ea typeface="標楷體" panose="03000509000000000000" pitchFamily="65" charset="-120"/>
              </a:rPr>
              <a:t>二</a:t>
            </a:r>
            <a:r>
              <a:rPr lang="en-US" altLang="zh-TW" sz="3467" b="1" dirty="0">
                <a:solidFill>
                  <a:srgbClr val="FF0000"/>
                </a:solidFill>
                <a:latin typeface="標楷體" panose="03000509000000000000" pitchFamily="65" charset="-120"/>
                <a:ea typeface="標楷體" panose="03000509000000000000" pitchFamily="65" charset="-120"/>
              </a:rPr>
              <a:t>)</a:t>
            </a:r>
            <a:r>
              <a:rPr lang="zh-TW" altLang="en-US" sz="3467" b="1" dirty="0">
                <a:solidFill>
                  <a:srgbClr val="FF0000"/>
                </a:solidFill>
                <a:latin typeface="標楷體" panose="03000509000000000000" pitchFamily="65" charset="-120"/>
                <a:ea typeface="標楷體" panose="03000509000000000000" pitchFamily="65" charset="-120"/>
              </a:rPr>
              <a:t>下午</a:t>
            </a:r>
            <a:r>
              <a:rPr lang="en-US" altLang="zh-TW" sz="3467" b="1" dirty="0">
                <a:solidFill>
                  <a:srgbClr val="FF0000"/>
                </a:solidFill>
                <a:latin typeface="標楷體" panose="03000509000000000000" pitchFamily="65" charset="-120"/>
                <a:ea typeface="標楷體" panose="03000509000000000000" pitchFamily="65" charset="-120"/>
              </a:rPr>
              <a:t>5:00</a:t>
            </a:r>
            <a:r>
              <a:rPr lang="zh-TW" altLang="en-US" sz="3467" b="1" dirty="0">
                <a:solidFill>
                  <a:srgbClr val="FF0000"/>
                </a:solidFill>
                <a:latin typeface="標楷體" panose="03000509000000000000" pitchFamily="65" charset="-120"/>
                <a:ea typeface="標楷體" panose="03000509000000000000" pitchFamily="65" charset="-120"/>
              </a:rPr>
              <a:t>前</a:t>
            </a:r>
          </a:p>
          <a:p>
            <a:pPr>
              <a:defRPr/>
            </a:pPr>
            <a:r>
              <a:rPr lang="zh-TW" altLang="en-US" sz="3467" dirty="0">
                <a:solidFill>
                  <a:srgbClr val="000066"/>
                </a:solidFill>
                <a:latin typeface="標楷體" panose="03000509000000000000" pitchFamily="65" charset="-120"/>
                <a:ea typeface="標楷體" panose="03000509000000000000" pitchFamily="65" charset="-120"/>
              </a:rPr>
              <a:t>正式志願選填日：</a:t>
            </a:r>
            <a:endParaRPr lang="en-US" altLang="zh-TW" sz="3467" b="1" dirty="0">
              <a:solidFill>
                <a:srgbClr val="FF0000"/>
              </a:solidFill>
              <a:latin typeface="標楷體" panose="03000509000000000000" pitchFamily="65" charset="-120"/>
              <a:ea typeface="標楷體" panose="03000509000000000000" pitchFamily="65" charset="-120"/>
            </a:endParaRPr>
          </a:p>
          <a:p>
            <a:pPr marL="0" indent="0">
              <a:buFont typeface="Wingdings 3" panose="05040102010807070707" pitchFamily="18" charset="2"/>
              <a:buNone/>
              <a:defRPr/>
            </a:pPr>
            <a:r>
              <a:rPr lang="zh-TW" altLang="en-US" sz="3467" b="1" dirty="0">
                <a:solidFill>
                  <a:srgbClr val="FF0000"/>
                </a:solidFill>
                <a:latin typeface="標楷體" panose="03000509000000000000" pitchFamily="65" charset="-120"/>
                <a:ea typeface="標楷體" panose="03000509000000000000" pitchFamily="65" charset="-120"/>
              </a:rPr>
              <a:t>  </a:t>
            </a:r>
            <a:r>
              <a:rPr lang="en-US" altLang="zh-TW" sz="3467" b="1" dirty="0">
                <a:solidFill>
                  <a:srgbClr val="FF0000"/>
                </a:solidFill>
                <a:latin typeface="標楷體" panose="03000509000000000000" pitchFamily="65" charset="-120"/>
                <a:ea typeface="標楷體" panose="03000509000000000000" pitchFamily="65" charset="-120"/>
              </a:rPr>
              <a:t>113</a:t>
            </a:r>
            <a:r>
              <a:rPr lang="zh-TW" altLang="en-US" sz="3467" b="1" dirty="0">
                <a:solidFill>
                  <a:srgbClr val="FF0000"/>
                </a:solidFill>
                <a:latin typeface="標楷體" panose="03000509000000000000" pitchFamily="65" charset="-120"/>
                <a:ea typeface="標楷體" panose="03000509000000000000" pitchFamily="65" charset="-120"/>
              </a:rPr>
              <a:t>年</a:t>
            </a:r>
            <a:r>
              <a:rPr lang="en-US" altLang="zh-TW" sz="3467" b="1" dirty="0">
                <a:solidFill>
                  <a:srgbClr val="FF0000"/>
                </a:solidFill>
                <a:latin typeface="標楷體" panose="03000509000000000000" pitchFamily="65" charset="-120"/>
                <a:ea typeface="標楷體" panose="03000509000000000000" pitchFamily="65" charset="-120"/>
              </a:rPr>
              <a:t>6/21(</a:t>
            </a:r>
            <a:r>
              <a:rPr lang="zh-TW" altLang="en-US" sz="3467" b="1" dirty="0">
                <a:solidFill>
                  <a:srgbClr val="FF0000"/>
                </a:solidFill>
                <a:latin typeface="標楷體" panose="03000509000000000000" pitchFamily="65" charset="-120"/>
                <a:ea typeface="標楷體" panose="03000509000000000000" pitchFamily="65" charset="-120"/>
              </a:rPr>
              <a:t>五</a:t>
            </a:r>
            <a:r>
              <a:rPr lang="en-US" altLang="zh-TW" sz="3600" b="1" dirty="0">
                <a:solidFill>
                  <a:srgbClr val="FF0000"/>
                </a:solidFill>
                <a:latin typeface="標楷體" panose="03000509000000000000" pitchFamily="65" charset="-120"/>
                <a:ea typeface="標楷體" panose="03000509000000000000" pitchFamily="65" charset="-120"/>
              </a:rPr>
              <a:t>)</a:t>
            </a:r>
            <a:r>
              <a:rPr lang="zh-TW" altLang="en-US" sz="3600" b="1" dirty="0">
                <a:solidFill>
                  <a:srgbClr val="FF0000"/>
                </a:solidFill>
                <a:latin typeface="標楷體" panose="03000509000000000000" pitchFamily="65" charset="-120"/>
                <a:ea typeface="標楷體" panose="03000509000000000000" pitchFamily="65" charset="-120"/>
              </a:rPr>
              <a:t>上午</a:t>
            </a:r>
            <a:r>
              <a:rPr lang="en-US" altLang="zh-TW" sz="3600" b="1" dirty="0">
                <a:solidFill>
                  <a:srgbClr val="FF0000"/>
                </a:solidFill>
                <a:latin typeface="標楷體" panose="03000509000000000000" pitchFamily="65" charset="-120"/>
                <a:ea typeface="標楷體" panose="03000509000000000000" pitchFamily="65" charset="-120"/>
              </a:rPr>
              <a:t>12:00</a:t>
            </a:r>
            <a:r>
              <a:rPr lang="zh-TW" altLang="en-US" sz="3467" b="1" dirty="0">
                <a:solidFill>
                  <a:srgbClr val="FF0000"/>
                </a:solidFill>
                <a:latin typeface="標楷體" panose="03000509000000000000" pitchFamily="65" charset="-120"/>
                <a:ea typeface="標楷體" panose="03000509000000000000" pitchFamily="65" charset="-120"/>
              </a:rPr>
              <a:t>至</a:t>
            </a:r>
            <a:r>
              <a:rPr lang="en-US" altLang="zh-TW" sz="3467" b="1" dirty="0">
                <a:solidFill>
                  <a:srgbClr val="FF0000"/>
                </a:solidFill>
                <a:latin typeface="標楷體" panose="03000509000000000000" pitchFamily="65" charset="-120"/>
                <a:ea typeface="標楷體" panose="03000509000000000000" pitchFamily="65" charset="-120"/>
              </a:rPr>
              <a:t>6/25(</a:t>
            </a:r>
            <a:r>
              <a:rPr lang="zh-TW" altLang="en-US" sz="3467" b="1" dirty="0">
                <a:solidFill>
                  <a:srgbClr val="FF0000"/>
                </a:solidFill>
                <a:latin typeface="標楷體" panose="03000509000000000000" pitchFamily="65" charset="-120"/>
                <a:ea typeface="標楷體" panose="03000509000000000000" pitchFamily="65" charset="-120"/>
              </a:rPr>
              <a:t>二</a:t>
            </a:r>
            <a:r>
              <a:rPr lang="en-US" altLang="zh-TW" sz="3467" b="1" dirty="0">
                <a:solidFill>
                  <a:srgbClr val="FF0000"/>
                </a:solidFill>
                <a:latin typeface="標楷體" panose="03000509000000000000" pitchFamily="65" charset="-120"/>
                <a:ea typeface="標楷體" panose="03000509000000000000" pitchFamily="65" charset="-120"/>
              </a:rPr>
              <a:t>)</a:t>
            </a:r>
            <a:r>
              <a:rPr lang="zh-TW" altLang="en-US" sz="3467" b="1" dirty="0">
                <a:solidFill>
                  <a:srgbClr val="FF0000"/>
                </a:solidFill>
                <a:latin typeface="標楷體" panose="03000509000000000000" pitchFamily="65" charset="-120"/>
                <a:ea typeface="標楷體" panose="03000509000000000000" pitchFamily="65" charset="-120"/>
              </a:rPr>
              <a:t>下午</a:t>
            </a:r>
            <a:r>
              <a:rPr lang="en-US" altLang="zh-TW" sz="3467" b="1" dirty="0">
                <a:solidFill>
                  <a:srgbClr val="FF0000"/>
                </a:solidFill>
                <a:latin typeface="標楷體" panose="03000509000000000000" pitchFamily="65" charset="-120"/>
                <a:ea typeface="標楷體" panose="03000509000000000000" pitchFamily="65" charset="-120"/>
              </a:rPr>
              <a:t>5:00</a:t>
            </a:r>
            <a:r>
              <a:rPr lang="zh-TW" altLang="en-US" sz="3467" b="1" dirty="0">
                <a:solidFill>
                  <a:srgbClr val="FF0000"/>
                </a:solidFill>
                <a:latin typeface="標楷體" panose="03000509000000000000" pitchFamily="65" charset="-120"/>
                <a:ea typeface="標楷體" panose="03000509000000000000" pitchFamily="65" charset="-120"/>
              </a:rPr>
              <a:t>前</a:t>
            </a:r>
            <a:endParaRPr lang="en-US" altLang="zh-TW" sz="3467" b="1" dirty="0">
              <a:solidFill>
                <a:srgbClr val="FF0000"/>
              </a:solidFill>
              <a:latin typeface="標楷體" panose="03000509000000000000" pitchFamily="65" charset="-120"/>
              <a:ea typeface="標楷體" panose="03000509000000000000" pitchFamily="65" charset="-120"/>
            </a:endParaRPr>
          </a:p>
          <a:p>
            <a:pPr>
              <a:defRPr/>
            </a:pPr>
            <a:r>
              <a:rPr lang="zh-TW" altLang="en-US" sz="3467" dirty="0">
                <a:solidFill>
                  <a:srgbClr val="000066"/>
                </a:solidFill>
                <a:latin typeface="標楷體" panose="03000509000000000000" pitchFamily="65" charset="-120"/>
                <a:ea typeface="標楷體" panose="03000509000000000000" pitchFamily="65" charset="-120"/>
              </a:rPr>
              <a:t>模擬及正式選填志願，學生可在家選填。若學生家中無法進行電腦選填志願者，請學校協助安排電腦教室供學生志願選填。</a:t>
            </a:r>
          </a:p>
          <a:p>
            <a:pPr>
              <a:defRPr/>
            </a:pPr>
            <a:endParaRPr lang="en-US" altLang="zh-TW" sz="2800" dirty="0">
              <a:solidFill>
                <a:srgbClr val="FF0000"/>
              </a:solidFill>
              <a:latin typeface="標楷體" panose="03000509000000000000" pitchFamily="65" charset="-120"/>
              <a:ea typeface="標楷體" panose="03000509000000000000" pitchFamily="65" charset="-120"/>
            </a:endParaRPr>
          </a:p>
        </p:txBody>
      </p:sp>
      <p:sp>
        <p:nvSpPr>
          <p:cNvPr id="136195" name="文字方塊 5"/>
          <p:cNvSpPr txBox="1">
            <a:spLocks noChangeArrowheads="1"/>
          </p:cNvSpPr>
          <p:nvPr/>
        </p:nvSpPr>
        <p:spPr bwMode="auto">
          <a:xfrm>
            <a:off x="1751013" y="242888"/>
            <a:ext cx="9345612"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七</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選填志願注意事項</a:t>
            </a:r>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4</a:t>
            </a:r>
            <a:endPar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endParaRPr>
          </a:p>
        </p:txBody>
      </p:sp>
      <p:sp>
        <p:nvSpPr>
          <p:cNvPr id="13619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4FEDF9B-433C-48CA-B0CC-9C3ABCDFEBF0}" type="slidenum">
              <a:rPr kumimoji="0" lang="zh-TW" altLang="en-US" smtClean="0">
                <a:solidFill>
                  <a:srgbClr val="FEFFFF"/>
                </a:solidFill>
                <a:latin typeface="Century Gothic" panose="020B0502020202020204" pitchFamily="34" charset="0"/>
              </a:rPr>
              <a:pPr/>
              <a:t>20</a:t>
            </a:fld>
            <a:endParaRPr kumimoji="0" lang="zh-TW" altLang="en-US">
              <a:solidFill>
                <a:srgbClr val="FEFFFF"/>
              </a:solidFill>
              <a:latin typeface="Century Gothic" panose="020B0502020202020204" pitchFamily="34" charset="0"/>
            </a:endParaRP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8">
            <a:extLst>
              <a:ext uri="{FF2B5EF4-FFF2-40B4-BE49-F238E27FC236}">
                <a16:creationId xmlns:a16="http://schemas.microsoft.com/office/drawing/2014/main" id="{50339AD8-8ACC-46AE-AE46-AB7DC398C934}"/>
              </a:ext>
            </a:extLst>
          </p:cNvPr>
          <p:cNvSpPr>
            <a:spLocks noGrp="1"/>
          </p:cNvSpPr>
          <p:nvPr>
            <p:ph type="body" sz="half" idx="4294967295"/>
          </p:nvPr>
        </p:nvSpPr>
        <p:spPr>
          <a:xfrm>
            <a:off x="1751013" y="955675"/>
            <a:ext cx="10125075" cy="5405438"/>
          </a:xfrm>
        </p:spPr>
        <p:txBody>
          <a:bodyPr/>
          <a:lstStyle/>
          <a:p>
            <a:pPr>
              <a:defRPr/>
            </a:pPr>
            <a:r>
              <a:rPr lang="zh-TW" altLang="en-US" sz="3600" dirty="0">
                <a:solidFill>
                  <a:srgbClr val="000066"/>
                </a:solidFill>
                <a:latin typeface="標楷體" panose="03000509000000000000" pitchFamily="65" charset="-120"/>
                <a:ea typeface="標楷體" panose="03000509000000000000" pitchFamily="65" charset="-120"/>
              </a:rPr>
              <a:t>考量自我性向、興趣、家庭因素和科系未來發展</a:t>
            </a:r>
            <a:r>
              <a:rPr lang="en-US" altLang="zh-TW" sz="3600" dirty="0">
                <a:solidFill>
                  <a:srgbClr val="000066"/>
                </a:solidFill>
                <a:latin typeface="標楷體" panose="03000509000000000000" pitchFamily="65" charset="-120"/>
                <a:ea typeface="標楷體" panose="03000509000000000000" pitchFamily="65" charset="-120"/>
              </a:rPr>
              <a:t>(</a:t>
            </a:r>
            <a:r>
              <a:rPr lang="zh-TW" altLang="en-US" sz="3600" dirty="0">
                <a:solidFill>
                  <a:srgbClr val="000066"/>
                </a:solidFill>
                <a:latin typeface="標楷體" panose="03000509000000000000" pitchFamily="65" charset="-120"/>
                <a:ea typeface="標楷體" panose="03000509000000000000" pitchFamily="65" charset="-120"/>
              </a:rPr>
              <a:t>就業</a:t>
            </a:r>
            <a:r>
              <a:rPr lang="en-US" altLang="zh-TW" sz="3600" dirty="0">
                <a:solidFill>
                  <a:srgbClr val="000066"/>
                </a:solidFill>
                <a:latin typeface="標楷體" panose="03000509000000000000" pitchFamily="65" charset="-120"/>
                <a:ea typeface="標楷體" panose="03000509000000000000" pitchFamily="65" charset="-120"/>
              </a:rPr>
              <a:t>)</a:t>
            </a:r>
          </a:p>
          <a:p>
            <a:pPr>
              <a:defRPr/>
            </a:pPr>
            <a:r>
              <a:rPr lang="zh-TW" altLang="en-US" sz="3600" dirty="0">
                <a:solidFill>
                  <a:srgbClr val="000066"/>
                </a:solidFill>
                <a:latin typeface="標楷體" panose="03000509000000000000" pitchFamily="65" charset="-120"/>
                <a:ea typeface="標楷體" panose="03000509000000000000" pitchFamily="65" charset="-120"/>
              </a:rPr>
              <a:t>依據自己分數，擬定理想、現實、保險志願來進行選填，志願數不宜太少，避免有高分落榜的狀況</a:t>
            </a:r>
            <a:endParaRPr lang="en-US" altLang="zh-TW" sz="3600" dirty="0">
              <a:solidFill>
                <a:srgbClr val="000066"/>
              </a:solidFill>
              <a:latin typeface="標楷體" panose="03000509000000000000" pitchFamily="65" charset="-120"/>
              <a:ea typeface="標楷體" panose="03000509000000000000" pitchFamily="65" charset="-120"/>
            </a:endParaRPr>
          </a:p>
          <a:p>
            <a:pPr>
              <a:defRPr/>
            </a:pPr>
            <a:r>
              <a:rPr lang="zh-TW" altLang="en-US" sz="3600" dirty="0">
                <a:solidFill>
                  <a:srgbClr val="000066"/>
                </a:solidFill>
                <a:latin typeface="標楷體" panose="03000509000000000000" pitchFamily="65" charset="-120"/>
                <a:ea typeface="標楷體" panose="03000509000000000000" pitchFamily="65" charset="-120"/>
              </a:rPr>
              <a:t>參考超額比序項目、個別序位區間，慎填志願序</a:t>
            </a:r>
            <a:r>
              <a:rPr lang="en-US" altLang="zh-TW" sz="3600" dirty="0">
                <a:solidFill>
                  <a:srgbClr val="000066"/>
                </a:solidFill>
                <a:latin typeface="標楷體" panose="03000509000000000000" pitchFamily="65" charset="-120"/>
                <a:ea typeface="標楷體" panose="03000509000000000000" pitchFamily="65" charset="-120"/>
              </a:rPr>
              <a:t>(</a:t>
            </a:r>
            <a:r>
              <a:rPr lang="zh-TW" altLang="en-US" sz="3600" dirty="0">
                <a:solidFill>
                  <a:srgbClr val="000066"/>
                </a:solidFill>
                <a:latin typeface="標楷體" panose="03000509000000000000" pitchFamily="65" charset="-120"/>
                <a:ea typeface="標楷體" panose="03000509000000000000" pitchFamily="65" charset="-120"/>
              </a:rPr>
              <a:t>第四校會降一分</a:t>
            </a:r>
            <a:r>
              <a:rPr lang="en-US" altLang="zh-TW" sz="3600" dirty="0">
                <a:solidFill>
                  <a:srgbClr val="000066"/>
                </a:solidFill>
                <a:latin typeface="標楷體" panose="03000509000000000000" pitchFamily="65" charset="-120"/>
                <a:ea typeface="標楷體" panose="03000509000000000000" pitchFamily="65" charset="-120"/>
              </a:rPr>
              <a:t>)</a:t>
            </a:r>
          </a:p>
        </p:txBody>
      </p:sp>
      <p:sp>
        <p:nvSpPr>
          <p:cNvPr id="136195" name="文字方塊 5"/>
          <p:cNvSpPr txBox="1">
            <a:spLocks noChangeArrowheads="1"/>
          </p:cNvSpPr>
          <p:nvPr/>
        </p:nvSpPr>
        <p:spPr bwMode="auto">
          <a:xfrm>
            <a:off x="1751013" y="242888"/>
            <a:ext cx="9345612"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華康細圓體" panose="020F0309000000000000" pitchFamily="49" charset="-120"/>
              </a:rPr>
              <a:t>(</a:t>
            </a:r>
            <a:r>
              <a:rPr kumimoji="1" lang="zh-TW" altLang="en-US"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華康細圓體" panose="020F0309000000000000" pitchFamily="49" charset="-120"/>
              </a:rPr>
              <a:t>七</a:t>
            </a:r>
            <a:r>
              <a:rPr kumimoji="1" lang="en-US" altLang="zh-TW"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華康細圓體" panose="020F0309000000000000" pitchFamily="49" charset="-120"/>
              </a:rPr>
              <a:t>)</a:t>
            </a:r>
            <a:r>
              <a:rPr kumimoji="1" lang="zh-TW" altLang="zh-TW"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華康細圓體" panose="020F0309000000000000" pitchFamily="49" charset="-120"/>
              </a:rPr>
              <a:t>選填志願注意事項</a:t>
            </a:r>
            <a:r>
              <a:rPr kumimoji="1" lang="en-US" altLang="zh-TW"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華康細圓體" panose="020F0309000000000000" pitchFamily="49" charset="-120"/>
              </a:rPr>
              <a:t>5</a:t>
            </a:r>
            <a:endParaRPr kumimoji="1" lang="zh-TW" altLang="en-US"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華康細圓體" panose="020F0309000000000000" pitchFamily="49" charset="-120"/>
            </a:endParaRPr>
          </a:p>
        </p:txBody>
      </p:sp>
      <p:sp>
        <p:nvSpPr>
          <p:cNvPr id="5" name="投影片編號版面配置區 11">
            <a:extLst>
              <a:ext uri="{FF2B5EF4-FFF2-40B4-BE49-F238E27FC236}">
                <a16:creationId xmlns:a16="http://schemas.microsoft.com/office/drawing/2014/main" id="{F7E50AF4-7948-4FC0-A044-8DDB4230F2F7}"/>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21</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1911651238"/>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標題 1"/>
          <p:cNvSpPr>
            <a:spLocks noGrp="1" noChangeArrowheads="1"/>
          </p:cNvSpPr>
          <p:nvPr>
            <p:ph type="title"/>
          </p:nvPr>
        </p:nvSpPr>
        <p:spPr>
          <a:xfrm>
            <a:off x="1931988" y="455613"/>
            <a:ext cx="9247187" cy="863600"/>
          </a:xfrm>
          <a:solidFill>
            <a:srgbClr val="7030A0"/>
          </a:solidFill>
        </p:spPr>
        <p:txBody>
          <a:bodyPr/>
          <a:lstStyle/>
          <a:p>
            <a:pPr eaLnBrk="1" hangingPunct="1"/>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十一</a:t>
            </a:r>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就近入學</a:t>
            </a:r>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以永康區、東區為例</a:t>
            </a:r>
            <a:r>
              <a:rPr lang="en-US" altLang="zh-TW" sz="4000" dirty="0">
                <a:solidFill>
                  <a:srgbClr val="FFFF00"/>
                </a:solidFill>
                <a:latin typeface="標楷體" panose="03000509000000000000" pitchFamily="65" charset="-120"/>
                <a:ea typeface="標楷體" panose="03000509000000000000" pitchFamily="65" charset="-120"/>
              </a:rPr>
              <a:t>)</a:t>
            </a:r>
            <a:endParaRPr lang="zh-TW" altLang="en-US" sz="4000" dirty="0">
              <a:solidFill>
                <a:srgbClr val="FFFF00"/>
              </a:solidFill>
              <a:latin typeface="標楷體" panose="03000509000000000000" pitchFamily="65" charset="-120"/>
              <a:ea typeface="標楷體" panose="03000509000000000000" pitchFamily="65" charset="-120"/>
            </a:endParaRPr>
          </a:p>
        </p:txBody>
      </p:sp>
      <p:sp>
        <p:nvSpPr>
          <p:cNvPr id="15257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05D74AE4-68F3-4AEC-95E5-6AE7DBE9516C}" type="slidenum">
              <a:rPr kumimoji="0" lang="zh-TW" altLang="en-US" smtClean="0">
                <a:solidFill>
                  <a:srgbClr val="FEFFFF"/>
                </a:solidFill>
              </a:rPr>
              <a:pPr>
                <a:spcBef>
                  <a:spcPct val="0"/>
                </a:spcBef>
                <a:buClrTx/>
                <a:buFontTx/>
                <a:buNone/>
              </a:pPr>
              <a:t>22</a:t>
            </a:fld>
            <a:endParaRPr kumimoji="0" lang="zh-TW" altLang="en-US">
              <a:solidFill>
                <a:srgbClr val="FEFFFF"/>
              </a:solidFill>
            </a:endParaRPr>
          </a:p>
        </p:txBody>
      </p:sp>
      <p:graphicFrame>
        <p:nvGraphicFramePr>
          <p:cNvPr id="5" name="表格 4">
            <a:extLst>
              <a:ext uri="{FF2B5EF4-FFF2-40B4-BE49-F238E27FC236}">
                <a16:creationId xmlns:a16="http://schemas.microsoft.com/office/drawing/2014/main" id="{BC740EA8-C24D-4A15-A8D1-9EBA03B1AD6D}"/>
              </a:ext>
            </a:extLst>
          </p:cNvPr>
          <p:cNvGraphicFramePr>
            <a:graphicFrameLocks noGrp="1"/>
          </p:cNvGraphicFramePr>
          <p:nvPr/>
        </p:nvGraphicFramePr>
        <p:xfrm>
          <a:off x="2030413" y="1482725"/>
          <a:ext cx="8667750" cy="5375275"/>
        </p:xfrm>
        <a:graphic>
          <a:graphicData uri="http://schemas.openxmlformats.org/drawingml/2006/table">
            <a:tbl>
              <a:tblPr firstRow="1" firstCol="1" bandRow="1">
                <a:tableStyleId>{5C22544A-7EE6-4342-B048-85BDC9FD1C3A}</a:tableStyleId>
              </a:tblPr>
              <a:tblGrid>
                <a:gridCol w="1944665">
                  <a:extLst>
                    <a:ext uri="{9D8B030D-6E8A-4147-A177-3AD203B41FA5}">
                      <a16:colId xmlns:a16="http://schemas.microsoft.com/office/drawing/2014/main" val="20000"/>
                    </a:ext>
                  </a:extLst>
                </a:gridCol>
                <a:gridCol w="6723085">
                  <a:extLst>
                    <a:ext uri="{9D8B030D-6E8A-4147-A177-3AD203B41FA5}">
                      <a16:colId xmlns:a16="http://schemas.microsoft.com/office/drawing/2014/main" val="20001"/>
                    </a:ext>
                  </a:extLst>
                </a:gridCol>
              </a:tblGrid>
              <a:tr h="2194613">
                <a:tc rowSpan="3">
                  <a:txBody>
                    <a:bodyPr/>
                    <a:lstStyle/>
                    <a:p>
                      <a:pPr algn="ctr">
                        <a:spcAft>
                          <a:spcPts val="0"/>
                        </a:spcAft>
                      </a:pPr>
                      <a:r>
                        <a:rPr lang="zh-TW" sz="2400" kern="100" dirty="0">
                          <a:effectLst/>
                          <a:latin typeface="標楷體" panose="03000509000000000000" pitchFamily="65" charset="-120"/>
                          <a:ea typeface="標楷體" panose="03000509000000000000" pitchFamily="65" charset="-120"/>
                        </a:rPr>
                        <a:t>就近入學區</a:t>
                      </a:r>
                      <a:r>
                        <a:rPr lang="en-US" altLang="zh-TW" sz="2400" kern="100" dirty="0">
                          <a:effectLst/>
                          <a:latin typeface="標楷體" panose="03000509000000000000" pitchFamily="65" charset="-120"/>
                          <a:ea typeface="標楷體" panose="03000509000000000000" pitchFamily="65" charset="-120"/>
                        </a:rPr>
                        <a:t/>
                      </a:r>
                      <a:br>
                        <a:rPr lang="en-US" altLang="zh-TW" sz="2400" kern="100" dirty="0">
                          <a:effectLst/>
                          <a:latin typeface="標楷體" panose="03000509000000000000" pitchFamily="65" charset="-120"/>
                          <a:ea typeface="標楷體" panose="03000509000000000000" pitchFamily="65" charset="-120"/>
                        </a:rPr>
                      </a:br>
                      <a:r>
                        <a:rPr lang="zh-TW" sz="2400" kern="100" dirty="0">
                          <a:effectLst/>
                          <a:latin typeface="標楷體" panose="03000509000000000000" pitchFamily="65" charset="-120"/>
                          <a:ea typeface="標楷體" panose="03000509000000000000" pitchFamily="65" charset="-120"/>
                        </a:rPr>
                        <a:t>得</a:t>
                      </a:r>
                      <a:r>
                        <a:rPr lang="en-US" sz="2400" kern="100" dirty="0">
                          <a:effectLst/>
                          <a:latin typeface="標楷體" panose="03000509000000000000" pitchFamily="65" charset="-120"/>
                          <a:ea typeface="標楷體" panose="03000509000000000000" pitchFamily="65" charset="-120"/>
                        </a:rPr>
                        <a:t>10</a:t>
                      </a:r>
                      <a:r>
                        <a:rPr lang="zh-TW" sz="2400" kern="100" dirty="0">
                          <a:effectLst/>
                          <a:latin typeface="標楷體" panose="03000509000000000000" pitchFamily="65" charset="-120"/>
                          <a:ea typeface="標楷體" panose="03000509000000000000" pitchFamily="65" charset="-120"/>
                        </a:rPr>
                        <a:t>分</a:t>
                      </a:r>
                      <a:endParaRPr lang="zh-TW" sz="4000" kern="100" dirty="0">
                        <a:effectLst/>
                        <a:latin typeface="標楷體" panose="03000509000000000000" pitchFamily="65" charset="-120"/>
                        <a:ea typeface="標楷體" panose="03000509000000000000" pitchFamily="65" charset="-120"/>
                      </a:endParaRPr>
                    </a:p>
                  </a:txBody>
                  <a:tcPr marL="68592" marR="68592" marT="0" marB="0" anchor="ct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國立玉井工商、國立曾文家商、國立曾文農工、</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市立土城高中、市立大灣高中、市立永仁高中、</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國立南大附中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a:t>
                      </a: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國立新化高中、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國立新化高工、</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國立新豐高中</a:t>
                      </a: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、市立南寧高中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、國立新營高中、</a:t>
                      </a:r>
                    </a:p>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國立新營高工、國立北門高中、國立北門農工、</a:t>
                      </a:r>
                    </a:p>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國立善化高中</a:t>
                      </a:r>
                      <a:endParaRPr lang="zh-TW" sz="2400" b="0" kern="100" dirty="0">
                        <a:solidFill>
                          <a:schemeClr val="tx1"/>
                        </a:solidFill>
                        <a:effectLst/>
                        <a:latin typeface="標楷體" panose="03000509000000000000" pitchFamily="65" charset="-120"/>
                        <a:ea typeface="標楷體" panose="03000509000000000000" pitchFamily="65" charset="-120"/>
                        <a:cs typeface="+mn-cs"/>
                      </a:endParaRPr>
                    </a:p>
                  </a:txBody>
                  <a:tcPr marL="68592" marR="68592" marT="0" marB="0" anchor="ctr">
                    <a:solidFill>
                      <a:srgbClr val="F6F6E7"/>
                    </a:solidFill>
                  </a:tcPr>
                </a:tc>
                <a:extLst>
                  <a:ext uri="{0D108BD9-81ED-4DB2-BD59-A6C34878D82A}">
                    <a16:rowId xmlns:a16="http://schemas.microsoft.com/office/drawing/2014/main" val="10000"/>
                  </a:ext>
                </a:extLst>
              </a:tr>
              <a:tr h="1097354">
                <a:tc vMerge="1">
                  <a:txBody>
                    <a:bodyPr/>
                    <a:lstStyle/>
                    <a:p>
                      <a:endParaRPr lang="zh-TW" altLang="en-US"/>
                    </a:p>
                  </a:txBody>
                  <a:tcPr/>
                </a:tc>
                <a:tc>
                  <a:txBody>
                    <a:bodyPr/>
                    <a:lstStyle/>
                    <a:p>
                      <a:pPr>
                        <a:spcAft>
                          <a:spcPts val="0"/>
                        </a:spcAft>
                      </a:pPr>
                      <a:r>
                        <a:rPr lang="zh-TW" sz="2400" kern="100" dirty="0">
                          <a:effectLst/>
                          <a:latin typeface="標楷體" panose="03000509000000000000" pitchFamily="65" charset="-120"/>
                          <a:ea typeface="標楷體" panose="03000509000000000000" pitchFamily="65" charset="-120"/>
                        </a:rPr>
                        <a:t>全區型學校：</a:t>
                      </a:r>
                      <a:endParaRPr lang="en-US" altLang="zh-TW" sz="2400" kern="100" dirty="0">
                        <a:effectLst/>
                        <a:latin typeface="標楷體" panose="03000509000000000000" pitchFamily="65" charset="-120"/>
                        <a:ea typeface="標楷體" panose="03000509000000000000" pitchFamily="65" charset="-120"/>
                      </a:endParaRPr>
                    </a:p>
                    <a:p>
                      <a:pPr>
                        <a:spcAft>
                          <a:spcPts val="0"/>
                        </a:spcAft>
                      </a:pPr>
                      <a:r>
                        <a:rPr lang="zh-TW" sz="2400" kern="100" dirty="0">
                          <a:effectLst/>
                          <a:latin typeface="標楷體" panose="03000509000000000000" pitchFamily="65" charset="-120"/>
                          <a:ea typeface="標楷體" panose="03000509000000000000" pitchFamily="65" charset="-120"/>
                        </a:rPr>
                        <a:t>臺南一中、臺南女中、臺南二中、家齊女中、</a:t>
                      </a:r>
                      <a:endParaRPr lang="en-US" altLang="zh-TW" sz="2400" kern="100" dirty="0">
                        <a:effectLst/>
                        <a:latin typeface="標楷體" panose="03000509000000000000" pitchFamily="65" charset="-120"/>
                        <a:ea typeface="標楷體" panose="03000509000000000000" pitchFamily="65" charset="-120"/>
                      </a:endParaRPr>
                    </a:p>
                    <a:p>
                      <a:pPr>
                        <a:spcAft>
                          <a:spcPts val="0"/>
                        </a:spcAft>
                      </a:pPr>
                      <a:r>
                        <a:rPr lang="zh-TW" sz="2400" kern="100" dirty="0">
                          <a:effectLst/>
                          <a:latin typeface="標楷體" panose="03000509000000000000" pitchFamily="65" charset="-120"/>
                          <a:ea typeface="標楷體" panose="03000509000000000000" pitchFamily="65" charset="-120"/>
                        </a:rPr>
                        <a:t>南科實中、臺南高工、臺南高商、臺南海事</a:t>
                      </a:r>
                      <a:endParaRPr lang="zh-TW" sz="4000" kern="100" dirty="0">
                        <a:effectLst/>
                        <a:latin typeface="標楷體" panose="03000509000000000000" pitchFamily="65" charset="-120"/>
                        <a:ea typeface="標楷體" panose="03000509000000000000" pitchFamily="65" charset="-120"/>
                      </a:endParaRPr>
                    </a:p>
                  </a:txBody>
                  <a:tcPr marL="68592" marR="68592" marT="0" marB="0" anchor="ctr"/>
                </a:tc>
                <a:extLst>
                  <a:ext uri="{0D108BD9-81ED-4DB2-BD59-A6C34878D82A}">
                    <a16:rowId xmlns:a16="http://schemas.microsoft.com/office/drawing/2014/main" val="10001"/>
                  </a:ext>
                </a:extLst>
              </a:tr>
              <a:tr h="708218">
                <a:tc vMerge="1">
                  <a:txBody>
                    <a:bodyPr/>
                    <a:lstStyle/>
                    <a:p>
                      <a:endParaRPr lang="zh-TW" altLang="en-US"/>
                    </a:p>
                  </a:txBody>
                  <a:tcPr/>
                </a:tc>
                <a:tc>
                  <a:txBody>
                    <a:bodyPr/>
                    <a:lstStyle/>
                    <a:p>
                      <a:pPr>
                        <a:spcAft>
                          <a:spcPts val="0"/>
                        </a:spcAft>
                      </a:pPr>
                      <a:r>
                        <a:rPr lang="zh-TW" sz="2400" kern="100" dirty="0">
                          <a:effectLst/>
                          <a:latin typeface="標楷體" panose="03000509000000000000" pitchFamily="65" charset="-120"/>
                          <a:ea typeface="標楷體" panose="03000509000000000000" pitchFamily="65" charset="-120"/>
                        </a:rPr>
                        <a:t>私立高中職：所有私立高中、所有私立高職</a:t>
                      </a:r>
                      <a:endParaRPr lang="zh-TW" sz="4000" kern="100" dirty="0">
                        <a:effectLst/>
                        <a:latin typeface="標楷體" panose="03000509000000000000" pitchFamily="65" charset="-120"/>
                        <a:ea typeface="標楷體" panose="03000509000000000000" pitchFamily="65" charset="-120"/>
                      </a:endParaRPr>
                    </a:p>
                  </a:txBody>
                  <a:tcPr marL="68592" marR="68592" marT="0" marB="0" anchor="ctr"/>
                </a:tc>
                <a:extLst>
                  <a:ext uri="{0D108BD9-81ED-4DB2-BD59-A6C34878D82A}">
                    <a16:rowId xmlns:a16="http://schemas.microsoft.com/office/drawing/2014/main" val="10002"/>
                  </a:ext>
                </a:extLst>
              </a:tr>
              <a:tr h="1375090">
                <a:tc>
                  <a:txBody>
                    <a:bodyPr/>
                    <a:lstStyle/>
                    <a:p>
                      <a:pPr algn="ctr">
                        <a:spcAft>
                          <a:spcPts val="0"/>
                        </a:spcAft>
                      </a:pPr>
                      <a:r>
                        <a:rPr lang="zh-TW" sz="2400" kern="100" dirty="0">
                          <a:effectLst/>
                          <a:latin typeface="標楷體" panose="03000509000000000000" pitchFamily="65" charset="-120"/>
                          <a:ea typeface="標楷體" panose="03000509000000000000" pitchFamily="65" charset="-120"/>
                        </a:rPr>
                        <a:t>非就近入學</a:t>
                      </a:r>
                      <a:r>
                        <a:rPr lang="en-US" altLang="zh-TW" sz="2400" kern="100" dirty="0">
                          <a:effectLst/>
                          <a:latin typeface="標楷體" panose="03000509000000000000" pitchFamily="65" charset="-120"/>
                          <a:ea typeface="標楷體" panose="03000509000000000000" pitchFamily="65" charset="-120"/>
                        </a:rPr>
                        <a:t/>
                      </a:r>
                      <a:br>
                        <a:rPr lang="en-US" altLang="zh-TW" sz="2400" kern="100" dirty="0">
                          <a:effectLst/>
                          <a:latin typeface="標楷體" panose="03000509000000000000" pitchFamily="65" charset="-120"/>
                          <a:ea typeface="標楷體" panose="03000509000000000000" pitchFamily="65" charset="-120"/>
                        </a:rPr>
                      </a:br>
                      <a:r>
                        <a:rPr lang="zh-TW" sz="2400" kern="100" dirty="0">
                          <a:effectLst/>
                          <a:latin typeface="標楷體" panose="03000509000000000000" pitchFamily="65" charset="-120"/>
                          <a:ea typeface="標楷體" panose="03000509000000000000" pitchFamily="65" charset="-120"/>
                        </a:rPr>
                        <a:t>得</a:t>
                      </a:r>
                      <a:r>
                        <a:rPr lang="en-US" sz="2400" kern="100" dirty="0">
                          <a:effectLst/>
                          <a:latin typeface="標楷體" panose="03000509000000000000" pitchFamily="65" charset="-120"/>
                          <a:ea typeface="標楷體" panose="03000509000000000000" pitchFamily="65" charset="-120"/>
                        </a:rPr>
                        <a:t>0</a:t>
                      </a:r>
                      <a:r>
                        <a:rPr lang="zh-TW" sz="2400" kern="100" dirty="0">
                          <a:effectLst/>
                          <a:latin typeface="標楷體" panose="03000509000000000000" pitchFamily="65" charset="-120"/>
                          <a:ea typeface="標楷體" panose="03000509000000000000" pitchFamily="65" charset="-120"/>
                        </a:rPr>
                        <a:t>分</a:t>
                      </a:r>
                      <a:endParaRPr lang="zh-TW" sz="4000" kern="100" dirty="0">
                        <a:effectLst/>
                        <a:latin typeface="標楷體" panose="03000509000000000000" pitchFamily="65" charset="-120"/>
                        <a:ea typeface="標楷體" panose="03000509000000000000" pitchFamily="65" charset="-120"/>
                      </a:endParaRPr>
                    </a:p>
                  </a:txBody>
                  <a:tcPr marL="68592" marR="68592" marT="0" marB="0" anchor="ct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rPr>
                        <a:t>國立白河商工、國立後壁高中</a:t>
                      </a:r>
                      <a:endParaRPr lang="zh-TW" sz="2400" b="0" kern="100" dirty="0">
                        <a:solidFill>
                          <a:schemeClr val="tx1"/>
                        </a:solidFill>
                        <a:effectLst/>
                        <a:latin typeface="標楷體" panose="03000509000000000000" pitchFamily="65" charset="-120"/>
                        <a:ea typeface="標楷體" panose="03000509000000000000" pitchFamily="65" charset="-120"/>
                        <a:cs typeface="+mn-cs"/>
                      </a:endParaRPr>
                    </a:p>
                  </a:txBody>
                  <a:tcPr marL="68592" marR="68592" marT="0" marB="0"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AFA9A80-2BB0-454F-A2D1-94FC34FF9A75}"/>
              </a:ext>
            </a:extLst>
          </p:cNvPr>
          <p:cNvSpPr/>
          <p:nvPr/>
        </p:nvSpPr>
        <p:spPr>
          <a:xfrm>
            <a:off x="2667000" y="2705100"/>
            <a:ext cx="6858000" cy="1122363"/>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sz="1333">
              <a:solidFill>
                <a:prstClr val="white"/>
              </a:solidFill>
            </a:endParaRPr>
          </a:p>
        </p:txBody>
      </p:sp>
      <p:sp>
        <p:nvSpPr>
          <p:cNvPr id="198659" name="標題 3"/>
          <p:cNvSpPr>
            <a:spLocks noGrp="1"/>
          </p:cNvSpPr>
          <p:nvPr>
            <p:ph type="title"/>
          </p:nvPr>
        </p:nvSpPr>
        <p:spPr>
          <a:xfrm>
            <a:off x="2667000" y="2833688"/>
            <a:ext cx="6869113" cy="865187"/>
          </a:xfrm>
          <a:solidFill>
            <a:srgbClr val="0000CC"/>
          </a:solidFill>
        </p:spPr>
        <p:txBody>
          <a:bodyPr anchor="t"/>
          <a:lstStyle/>
          <a:p>
            <a:pPr defTabSz="455613" eaLnBrk="1" hangingPunct="1"/>
            <a:r>
              <a:rPr kumimoji="1" lang="zh-TW" altLang="en-US" sz="4800">
                <a:solidFill>
                  <a:schemeClr val="bg1"/>
                </a:solidFill>
                <a:latin typeface="標楷體" panose="03000509000000000000" pitchFamily="65" charset="-120"/>
                <a:ea typeface="標楷體" panose="03000509000000000000" pitchFamily="65" charset="-120"/>
              </a:rPr>
              <a:t>八、五專招生管道簡介</a:t>
            </a:r>
          </a:p>
        </p:txBody>
      </p:sp>
      <p:pic>
        <p:nvPicPr>
          <p:cNvPr id="198660" name="圖片 2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51475" y="1479550"/>
            <a:ext cx="4073525"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661"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661AC00-9856-4BC6-B267-B2CC34369024}" type="slidenum">
              <a:rPr kumimoji="0" lang="zh-TW" altLang="en-US" smtClean="0">
                <a:solidFill>
                  <a:srgbClr val="FEFFFF"/>
                </a:solidFill>
                <a:latin typeface="Century Gothic" panose="020B0502020202020204" pitchFamily="34" charset="0"/>
              </a:rPr>
              <a:pPr/>
              <a:t>23</a:t>
            </a:fld>
            <a:endParaRPr kumimoji="0" lang="zh-TW" altLang="en-US">
              <a:solidFill>
                <a:srgbClr val="FEFFFF"/>
              </a:solidFill>
              <a:latin typeface="Century Gothic" panose="020B0502020202020204" pitchFamily="34" charset="0"/>
            </a:endParaRPr>
          </a:p>
        </p:txBody>
      </p:sp>
      <p:sp>
        <p:nvSpPr>
          <p:cNvPr id="7" name="文字方塊 1">
            <a:extLst>
              <a:ext uri="{FF2B5EF4-FFF2-40B4-BE49-F238E27FC236}">
                <a16:creationId xmlns:a16="http://schemas.microsoft.com/office/drawing/2014/main" id="{E907F862-1172-4CE8-B112-F17694035675}"/>
              </a:ext>
            </a:extLst>
          </p:cNvPr>
          <p:cNvSpPr txBox="1">
            <a:spLocks noChangeArrowheads="1"/>
          </p:cNvSpPr>
          <p:nvPr/>
        </p:nvSpPr>
        <p:spPr bwMode="auto">
          <a:xfrm>
            <a:off x="1938125" y="4446652"/>
            <a:ext cx="8816264" cy="1323439"/>
          </a:xfrm>
          <a:prstGeom prst="rect">
            <a:avLst/>
          </a:prstGeom>
          <a:noFill/>
        </p:spPr>
        <p:txBody>
          <a:bodyPr>
            <a:spAutoFit/>
          </a:bodyPr>
          <a:lstStyle>
            <a:defPPr>
              <a:defRPr lang="zh-TW"/>
            </a:defPPr>
            <a:lvl1pPr algn="ctr">
              <a:defRPr sz="4000" b="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defRPr>
            </a:lvl1pPr>
          </a:lstStyle>
          <a:p>
            <a:pPr>
              <a:defRPr/>
            </a:pPr>
            <a:r>
              <a:rPr lang="zh-TW" altLang="en-US" dirty="0"/>
              <a:t>有意報考者，請家長務必提醒孩子注意教務處公布之報名相關訊息及期程</a:t>
            </a:r>
          </a:p>
        </p:txBody>
      </p:sp>
    </p:spTree>
  </p:cSld>
  <p:clrMapOvr>
    <a:masterClrMapping/>
  </p:clrMapOvr>
  <p:transition spd="slow">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F899EA8F-3E03-4D74-856A-35FCF5BACB02}"/>
              </a:ext>
            </a:extLst>
          </p:cNvPr>
          <p:cNvSpPr>
            <a:spLocks noGrp="1"/>
          </p:cNvSpPr>
          <p:nvPr>
            <p:ph idx="1"/>
          </p:nvPr>
        </p:nvSpPr>
        <p:spPr>
          <a:xfrm>
            <a:off x="1514476" y="1546225"/>
            <a:ext cx="10326426" cy="4748212"/>
          </a:xfrm>
        </p:spPr>
        <p:txBody>
          <a:bodyPr/>
          <a:lstStyle/>
          <a:p>
            <a:pPr>
              <a:lnSpc>
                <a:spcPct val="145000"/>
              </a:lnSpc>
              <a:spcBef>
                <a:spcPts val="0"/>
              </a:spcBef>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全國</a:t>
            </a:r>
            <a:r>
              <a:rPr lang="zh-TW" altLang="en-US" sz="2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不分區</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辦理</a:t>
            </a:r>
            <a:r>
              <a:rPr lang="zh-TW" altLang="en-US"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單獨</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招生，共</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28</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所</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126</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科五專學校參加。</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p>
            <a:pPr>
              <a:lnSpc>
                <a:spcPct val="145000"/>
              </a:lnSpc>
              <a:spcBef>
                <a:spcPts val="0"/>
              </a:spcBef>
            </a:pP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完全不採計</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國中教育會考成績。</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p>
            <a:pPr>
              <a:lnSpc>
                <a:spcPct val="145000"/>
              </a:lnSpc>
              <a:spcBef>
                <a:spcPts val="0"/>
              </a:spcBef>
            </a:pPr>
            <a:r>
              <a:rPr lang="zh-TW" altLang="en-US" sz="2400" dirty="0"/>
              <a:t>僅限國中</a:t>
            </a:r>
            <a:r>
              <a:rPr lang="zh-TW" altLang="en-US" sz="2400" b="1" dirty="0">
                <a:solidFill>
                  <a:srgbClr val="FF0000"/>
                </a:solidFill>
              </a:rPr>
              <a:t>應屆</a:t>
            </a:r>
            <a:r>
              <a:rPr lang="zh-TW" altLang="en-US" sz="2400" dirty="0"/>
              <a:t>畢業生參加。</a:t>
            </a:r>
            <a:endParaRPr lang="en-US" altLang="zh-TW" sz="2400" dirty="0"/>
          </a:p>
          <a:p>
            <a:pPr>
              <a:lnSpc>
                <a:spcPct val="145000"/>
              </a:lnSpc>
              <a:spcBef>
                <a:spcPts val="0"/>
              </a:spcBef>
            </a:pPr>
            <a:r>
              <a:rPr lang="zh-TW" altLang="en-US" sz="2400" dirty="0"/>
              <a:t>每位免試生僅得選擇</a:t>
            </a:r>
            <a:r>
              <a:rPr lang="en-US" altLang="zh-TW" sz="2400" b="1" dirty="0">
                <a:solidFill>
                  <a:srgbClr val="FF0000"/>
                </a:solidFill>
              </a:rPr>
              <a:t>1</a:t>
            </a:r>
            <a:r>
              <a:rPr lang="zh-TW" altLang="en-US" sz="2400" b="1" dirty="0">
                <a:solidFill>
                  <a:srgbClr val="FF0000"/>
                </a:solidFill>
              </a:rPr>
              <a:t>個</a:t>
            </a:r>
            <a:r>
              <a:rPr lang="zh-TW" altLang="en-US" sz="2400" dirty="0"/>
              <a:t>學校科組志願並由國中學校至</a:t>
            </a:r>
            <a:r>
              <a:rPr lang="zh-TW" altLang="en-US" sz="2400" b="1" i="1" u="sng" dirty="0"/>
              <a:t>五專完全免試入學生招生網路平台 </a:t>
            </a:r>
            <a:r>
              <a:rPr lang="zh-TW" altLang="en-US" sz="2400" dirty="0"/>
              <a:t>進行</a:t>
            </a:r>
            <a:r>
              <a:rPr lang="zh-TW" altLang="en-US" sz="2400" b="1" dirty="0">
                <a:solidFill>
                  <a:srgbClr val="FF0000"/>
                </a:solidFill>
              </a:rPr>
              <a:t>集體報名</a:t>
            </a:r>
            <a:r>
              <a:rPr lang="zh-TW" altLang="en-US" sz="2400" dirty="0"/>
              <a:t>作業。</a:t>
            </a:r>
            <a:endParaRPr lang="en-US" altLang="zh-TW" sz="2400" dirty="0"/>
          </a:p>
          <a:p>
            <a:pPr>
              <a:lnSpc>
                <a:spcPct val="145000"/>
              </a:lnSpc>
              <a:spcBef>
                <a:spcPts val="0"/>
              </a:spcBef>
            </a:pP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學年度招生名額以</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各科核定招生名額</a:t>
            </a:r>
            <a:r>
              <a:rPr lang="en-US" altLang="zh-TW"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30%</a:t>
            </a:r>
            <a:r>
              <a:rPr lang="zh-TW" altLang="en-US"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為限</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2400" dirty="0">
                <a:latin typeface="Times New Roman" panose="02020603050405020304" pitchFamily="18" charset="0"/>
                <a:ea typeface="微軟正黑體" panose="020B0604030504040204" pitchFamily="34" charset="-120"/>
                <a:cs typeface="Times New Roman" panose="02020603050405020304" pitchFamily="18" charset="0"/>
              </a:rPr>
              <a:t>提供</a:t>
            </a:r>
            <a:r>
              <a:rPr lang="zh-TW" altLang="zh-TW" sz="2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超過</a:t>
            </a:r>
            <a:r>
              <a:rPr lang="en-US" altLang="zh-TW"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1,700</a:t>
            </a:r>
            <a:r>
              <a:rPr lang="zh-TW" altLang="zh-TW" sz="2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個</a:t>
            </a:r>
            <a:r>
              <a:rPr lang="en-US" altLang="zh-TW" sz="2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約</a:t>
            </a:r>
            <a:r>
              <a:rPr lang="en-US" altLang="zh-TW" sz="2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22%)</a:t>
            </a:r>
            <a:r>
              <a:rPr lang="zh-TW" altLang="zh-TW" sz="2400" dirty="0">
                <a:latin typeface="Times New Roman" panose="02020603050405020304" pitchFamily="18" charset="0"/>
                <a:ea typeface="微軟正黑體" panose="020B0604030504040204" pitchFamily="34" charset="-120"/>
                <a:cs typeface="Times New Roman" panose="02020603050405020304" pitchFamily="18" charset="0"/>
              </a:rPr>
              <a:t>招生名額，讓有志學子更有機會能夠就讀五專理想科組，適性選擇邁入技職，為新的學習生涯跨出第一步</a:t>
            </a:r>
            <a:r>
              <a:rPr lang="zh-TW" altLang="en-US" sz="2400" dirty="0"/>
              <a:t>。</a:t>
            </a:r>
            <a:endParaRPr lang="en-US" altLang="zh-TW" sz="2400" dirty="0"/>
          </a:p>
          <a:p>
            <a:pPr>
              <a:lnSpc>
                <a:spcPct val="145000"/>
              </a:lnSpc>
              <a:spcBef>
                <a:spcPts val="0"/>
              </a:spcBef>
            </a:pPr>
            <a:r>
              <a:rPr lang="zh-TW" altLang="en-US" sz="2400" dirty="0"/>
              <a:t>招生缺額回流至</a:t>
            </a:r>
            <a:r>
              <a:rPr lang="zh-TW" altLang="en-US" sz="2400" b="1" dirty="0">
                <a:solidFill>
                  <a:srgbClr val="FF0000"/>
                </a:solidFill>
              </a:rPr>
              <a:t>五專聯合免試入學</a:t>
            </a:r>
            <a:r>
              <a:rPr lang="zh-TW" altLang="en-US" sz="2400" dirty="0"/>
              <a:t>招生。</a:t>
            </a:r>
            <a:endParaRPr lang="en-US" altLang="zh-TW" sz="2400" dirty="0"/>
          </a:p>
        </p:txBody>
      </p:sp>
      <p:sp>
        <p:nvSpPr>
          <p:cNvPr id="229379" name="標題 1"/>
          <p:cNvSpPr txBox="1">
            <a:spLocks/>
          </p:cNvSpPr>
          <p:nvPr/>
        </p:nvSpPr>
        <p:spPr bwMode="auto">
          <a:xfrm>
            <a:off x="1514475" y="563563"/>
            <a:ext cx="10461625" cy="7937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900" dirty="0">
                <a:solidFill>
                  <a:srgbClr val="262626"/>
                </a:solidFill>
                <a:latin typeface="標楷體" panose="03000509000000000000" pitchFamily="65" charset="-120"/>
                <a:ea typeface="標楷體" panose="03000509000000000000" pitchFamily="65" charset="-120"/>
              </a:rPr>
              <a:t>(</a:t>
            </a:r>
            <a:r>
              <a:rPr kumimoji="0" lang="zh-TW" altLang="en-US" sz="3600" dirty="0">
                <a:solidFill>
                  <a:srgbClr val="262626"/>
                </a:solidFill>
                <a:latin typeface="標楷體" panose="03000509000000000000" pitchFamily="65" charset="-120"/>
                <a:ea typeface="標楷體" panose="03000509000000000000" pitchFamily="65" charset="-120"/>
              </a:rPr>
              <a:t>三</a:t>
            </a:r>
            <a:r>
              <a:rPr kumimoji="0" lang="en-US" altLang="zh-TW" sz="3900" dirty="0">
                <a:solidFill>
                  <a:srgbClr val="262626"/>
                </a:solidFill>
                <a:latin typeface="標楷體" panose="03000509000000000000" pitchFamily="65" charset="-120"/>
                <a:ea typeface="標楷體" panose="03000509000000000000" pitchFamily="65" charset="-120"/>
              </a:rPr>
              <a:t>)</a:t>
            </a:r>
            <a:r>
              <a:rPr kumimoji="0" lang="zh-TW" altLang="en-US" sz="3900" dirty="0">
                <a:solidFill>
                  <a:srgbClr val="262626"/>
                </a:solidFill>
                <a:latin typeface="標楷體" panose="03000509000000000000" pitchFamily="65" charset="-120"/>
                <a:ea typeface="標楷體" panose="03000509000000000000" pitchFamily="65" charset="-120"/>
              </a:rPr>
              <a:t>五專完全免試</a:t>
            </a:r>
            <a:r>
              <a:rPr kumimoji="0" lang="en-US" altLang="zh-TW" sz="3900" dirty="0">
                <a:solidFill>
                  <a:srgbClr val="262626"/>
                </a:solidFill>
                <a:latin typeface="標楷體" panose="03000509000000000000" pitchFamily="65" charset="-120"/>
                <a:ea typeface="標楷體" panose="03000509000000000000" pitchFamily="65" charset="-120"/>
              </a:rPr>
              <a:t>-</a:t>
            </a:r>
            <a:r>
              <a:rPr kumimoji="0" lang="zh-TW" altLang="en-US" sz="3900" dirty="0">
                <a:solidFill>
                  <a:srgbClr val="262626"/>
                </a:solidFill>
                <a:latin typeface="標楷體" panose="03000509000000000000" pitchFamily="65" charset="-120"/>
                <a:ea typeface="標楷體" panose="03000509000000000000" pitchFamily="65" charset="-120"/>
              </a:rPr>
              <a:t>招生重點</a:t>
            </a:r>
          </a:p>
        </p:txBody>
      </p:sp>
      <p:sp>
        <p:nvSpPr>
          <p:cNvPr id="22938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7C8525F-3967-4E53-A62E-911E7ED48423}" type="slidenum">
              <a:rPr kumimoji="0" lang="zh-TW" altLang="en-US" smtClean="0">
                <a:solidFill>
                  <a:srgbClr val="FEFFFF"/>
                </a:solidFill>
                <a:latin typeface="Century Gothic" panose="020B0502020202020204" pitchFamily="34" charset="0"/>
              </a:rPr>
              <a:pPr/>
              <a:t>24</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2814446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9" name="標題 1"/>
          <p:cNvSpPr txBox="1">
            <a:spLocks/>
          </p:cNvSpPr>
          <p:nvPr/>
        </p:nvSpPr>
        <p:spPr bwMode="auto">
          <a:xfrm>
            <a:off x="1514475" y="563563"/>
            <a:ext cx="10461625" cy="7937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900" dirty="0">
                <a:solidFill>
                  <a:srgbClr val="262626"/>
                </a:solidFill>
                <a:latin typeface="標楷體" panose="03000509000000000000" pitchFamily="65" charset="-120"/>
                <a:ea typeface="標楷體" panose="03000509000000000000" pitchFamily="65" charset="-120"/>
              </a:rPr>
              <a:t>(</a:t>
            </a:r>
            <a:r>
              <a:rPr kumimoji="0" lang="zh-TW" altLang="en-US" sz="3600" dirty="0">
                <a:solidFill>
                  <a:srgbClr val="262626"/>
                </a:solidFill>
                <a:latin typeface="標楷體" panose="03000509000000000000" pitchFamily="65" charset="-120"/>
                <a:ea typeface="標楷體" panose="03000509000000000000" pitchFamily="65" charset="-120"/>
              </a:rPr>
              <a:t>三</a:t>
            </a:r>
            <a:r>
              <a:rPr kumimoji="0" lang="en-US" altLang="zh-TW" sz="3900" dirty="0">
                <a:solidFill>
                  <a:srgbClr val="262626"/>
                </a:solidFill>
                <a:latin typeface="標楷體" panose="03000509000000000000" pitchFamily="65" charset="-120"/>
                <a:ea typeface="標楷體" panose="03000509000000000000" pitchFamily="65" charset="-120"/>
              </a:rPr>
              <a:t>)</a:t>
            </a:r>
            <a:r>
              <a:rPr kumimoji="0" lang="zh-TW" altLang="en-US" sz="3900" dirty="0">
                <a:solidFill>
                  <a:srgbClr val="262626"/>
                </a:solidFill>
                <a:latin typeface="標楷體" panose="03000509000000000000" pitchFamily="65" charset="-120"/>
                <a:ea typeface="標楷體" panose="03000509000000000000" pitchFamily="65" charset="-120"/>
              </a:rPr>
              <a:t>五專完全免試</a:t>
            </a:r>
            <a:r>
              <a:rPr kumimoji="0" lang="en-US" altLang="zh-TW" sz="3900" dirty="0">
                <a:solidFill>
                  <a:srgbClr val="262626"/>
                </a:solidFill>
                <a:latin typeface="標楷體" panose="03000509000000000000" pitchFamily="65" charset="-120"/>
                <a:ea typeface="標楷體" panose="03000509000000000000" pitchFamily="65" charset="-120"/>
              </a:rPr>
              <a:t>-</a:t>
            </a:r>
            <a:r>
              <a:rPr kumimoji="0" lang="zh-TW" altLang="en-US" sz="3900" dirty="0">
                <a:solidFill>
                  <a:srgbClr val="262626"/>
                </a:solidFill>
                <a:latin typeface="標楷體" panose="03000509000000000000" pitchFamily="65" charset="-120"/>
                <a:ea typeface="標楷體" panose="03000509000000000000" pitchFamily="65" charset="-120"/>
              </a:rPr>
              <a:t>招生學校</a:t>
            </a:r>
          </a:p>
        </p:txBody>
      </p:sp>
      <p:sp>
        <p:nvSpPr>
          <p:cNvPr id="22938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7C8525F-3967-4E53-A62E-911E7ED48423}" type="slidenum">
              <a:rPr kumimoji="0" lang="zh-TW" altLang="en-US" smtClean="0">
                <a:solidFill>
                  <a:srgbClr val="FEFFFF"/>
                </a:solidFill>
                <a:latin typeface="Century Gothic" panose="020B0502020202020204" pitchFamily="34" charset="0"/>
              </a:rPr>
              <a:pPr/>
              <a:t>25</a:t>
            </a:fld>
            <a:endParaRPr kumimoji="0" lang="zh-TW" altLang="en-US">
              <a:solidFill>
                <a:srgbClr val="FEFFFF"/>
              </a:solidFill>
              <a:latin typeface="Century Gothic" panose="020B0502020202020204" pitchFamily="34" charset="0"/>
            </a:endParaRPr>
          </a:p>
        </p:txBody>
      </p:sp>
      <p:pic>
        <p:nvPicPr>
          <p:cNvPr id="5" name="圖片 4">
            <a:extLst>
              <a:ext uri="{FF2B5EF4-FFF2-40B4-BE49-F238E27FC236}">
                <a16:creationId xmlns:a16="http://schemas.microsoft.com/office/drawing/2014/main" id="{EEE9D0D8-0789-E051-3A25-157F9918D08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47455" y="1454048"/>
            <a:ext cx="10497089" cy="3949903"/>
          </a:xfrm>
          <a:prstGeom prst="rect">
            <a:avLst/>
          </a:prstGeom>
        </p:spPr>
      </p:pic>
      <p:sp>
        <p:nvSpPr>
          <p:cNvPr id="6" name="文字方塊 5">
            <a:extLst>
              <a:ext uri="{FF2B5EF4-FFF2-40B4-BE49-F238E27FC236}">
                <a16:creationId xmlns:a16="http://schemas.microsoft.com/office/drawing/2014/main" id="{5F49318D-B072-C7B8-3D93-670D040F0DFB}"/>
              </a:ext>
            </a:extLst>
          </p:cNvPr>
          <p:cNvSpPr txBox="1"/>
          <p:nvPr/>
        </p:nvSpPr>
        <p:spPr>
          <a:xfrm>
            <a:off x="2519924" y="5510111"/>
            <a:ext cx="8070911" cy="369332"/>
          </a:xfrm>
          <a:prstGeom prst="rect">
            <a:avLst/>
          </a:prstGeom>
          <a:noFill/>
        </p:spPr>
        <p:txBody>
          <a:bodyPr wrap="square" rtlCol="0">
            <a:spAutoFit/>
          </a:bodyPr>
          <a:lstStyle/>
          <a:p>
            <a:pPr marL="684000" indent="-684000"/>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註：招生科組以各校公告之</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113</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學年度</a:t>
            </a:r>
            <a:r>
              <a:rPr lang="zh-TW" altLang="en-US"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五專完全免試入學單獨招生簡章</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為準。</a:t>
            </a:r>
          </a:p>
        </p:txBody>
      </p:sp>
    </p:spTree>
    <p:extLst>
      <p:ext uri="{BB962C8B-B14F-4D97-AF65-F5344CB8AC3E}">
        <p14:creationId xmlns:p14="http://schemas.microsoft.com/office/powerpoint/2010/main" val="2174494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9" name="標題 1"/>
          <p:cNvSpPr txBox="1">
            <a:spLocks/>
          </p:cNvSpPr>
          <p:nvPr/>
        </p:nvSpPr>
        <p:spPr bwMode="auto">
          <a:xfrm>
            <a:off x="1514475" y="563563"/>
            <a:ext cx="10461625" cy="7937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900" dirty="0">
                <a:solidFill>
                  <a:srgbClr val="262626"/>
                </a:solidFill>
                <a:latin typeface="標楷體" panose="03000509000000000000" pitchFamily="65" charset="-120"/>
                <a:ea typeface="標楷體" panose="03000509000000000000" pitchFamily="65" charset="-120"/>
              </a:rPr>
              <a:t>(</a:t>
            </a:r>
            <a:r>
              <a:rPr kumimoji="0" lang="zh-TW" altLang="en-US" sz="3600" dirty="0">
                <a:solidFill>
                  <a:srgbClr val="262626"/>
                </a:solidFill>
                <a:latin typeface="標楷體" panose="03000509000000000000" pitchFamily="65" charset="-120"/>
                <a:ea typeface="標楷體" panose="03000509000000000000" pitchFamily="65" charset="-120"/>
              </a:rPr>
              <a:t>三</a:t>
            </a:r>
            <a:r>
              <a:rPr kumimoji="0" lang="en-US" altLang="zh-TW" sz="3900" dirty="0">
                <a:solidFill>
                  <a:srgbClr val="262626"/>
                </a:solidFill>
                <a:latin typeface="標楷體" panose="03000509000000000000" pitchFamily="65" charset="-120"/>
                <a:ea typeface="標楷體" panose="03000509000000000000" pitchFamily="65" charset="-120"/>
              </a:rPr>
              <a:t>)</a:t>
            </a:r>
            <a:r>
              <a:rPr kumimoji="0" lang="zh-TW" altLang="en-US" sz="3900" dirty="0">
                <a:solidFill>
                  <a:srgbClr val="262626"/>
                </a:solidFill>
                <a:latin typeface="標楷體" panose="03000509000000000000" pitchFamily="65" charset="-120"/>
                <a:ea typeface="標楷體" panose="03000509000000000000" pitchFamily="65" charset="-120"/>
              </a:rPr>
              <a:t>五專完全免試</a:t>
            </a:r>
            <a:r>
              <a:rPr kumimoji="0" lang="en-US" altLang="zh-TW" sz="3900" dirty="0">
                <a:solidFill>
                  <a:srgbClr val="262626"/>
                </a:solidFill>
                <a:latin typeface="標楷體" panose="03000509000000000000" pitchFamily="65" charset="-120"/>
                <a:ea typeface="標楷體" panose="03000509000000000000" pitchFamily="65" charset="-120"/>
              </a:rPr>
              <a:t>-</a:t>
            </a:r>
            <a:r>
              <a:rPr kumimoji="0" lang="zh-TW" altLang="en-US" sz="3900" dirty="0">
                <a:solidFill>
                  <a:srgbClr val="262626"/>
                </a:solidFill>
                <a:latin typeface="標楷體" panose="03000509000000000000" pitchFamily="65" charset="-120"/>
                <a:ea typeface="標楷體" panose="03000509000000000000" pitchFamily="65" charset="-120"/>
              </a:rPr>
              <a:t>重要日程</a:t>
            </a:r>
          </a:p>
        </p:txBody>
      </p:sp>
      <p:sp>
        <p:nvSpPr>
          <p:cNvPr id="22938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7C8525F-3967-4E53-A62E-911E7ED48423}" type="slidenum">
              <a:rPr kumimoji="0" lang="zh-TW" altLang="en-US" smtClean="0">
                <a:solidFill>
                  <a:srgbClr val="FEFFFF"/>
                </a:solidFill>
                <a:latin typeface="Century Gothic" panose="020B0502020202020204" pitchFamily="34" charset="0"/>
              </a:rPr>
              <a:pPr/>
              <a:t>26</a:t>
            </a:fld>
            <a:endParaRPr kumimoji="0" lang="zh-TW" altLang="en-US">
              <a:solidFill>
                <a:srgbClr val="FEFFFF"/>
              </a:solidFill>
              <a:latin typeface="Century Gothic" panose="020B0502020202020204" pitchFamily="34" charset="0"/>
            </a:endParaRPr>
          </a:p>
        </p:txBody>
      </p:sp>
      <p:graphicFrame>
        <p:nvGraphicFramePr>
          <p:cNvPr id="2" name="表格 1">
            <a:extLst>
              <a:ext uri="{FF2B5EF4-FFF2-40B4-BE49-F238E27FC236}">
                <a16:creationId xmlns:a16="http://schemas.microsoft.com/office/drawing/2014/main" id="{311E9DF7-1753-FA18-FCB3-ECF5CF223A5B}"/>
              </a:ext>
            </a:extLst>
          </p:cNvPr>
          <p:cNvGraphicFramePr>
            <a:graphicFrameLocks noGrp="1"/>
          </p:cNvGraphicFramePr>
          <p:nvPr>
            <p:extLst>
              <p:ext uri="{D42A27DB-BD31-4B8C-83A1-F6EECF244321}">
                <p14:modId xmlns:p14="http://schemas.microsoft.com/office/powerpoint/2010/main" val="642528469"/>
              </p:ext>
            </p:extLst>
          </p:nvPr>
        </p:nvGraphicFramePr>
        <p:xfrm>
          <a:off x="2387813" y="1466712"/>
          <a:ext cx="8296050" cy="5171776"/>
        </p:xfrm>
        <a:graphic>
          <a:graphicData uri="http://schemas.openxmlformats.org/drawingml/2006/table">
            <a:tbl>
              <a:tblPr firstRow="1" bandRow="1">
                <a:tableStyleId>{5940675A-B579-460E-94D1-54222C63F5DA}</a:tableStyleId>
              </a:tblPr>
              <a:tblGrid>
                <a:gridCol w="2694229">
                  <a:extLst>
                    <a:ext uri="{9D8B030D-6E8A-4147-A177-3AD203B41FA5}">
                      <a16:colId xmlns:a16="http://schemas.microsoft.com/office/drawing/2014/main" val="20000"/>
                    </a:ext>
                  </a:extLst>
                </a:gridCol>
                <a:gridCol w="5601821">
                  <a:extLst>
                    <a:ext uri="{9D8B030D-6E8A-4147-A177-3AD203B41FA5}">
                      <a16:colId xmlns:a16="http://schemas.microsoft.com/office/drawing/2014/main" val="20001"/>
                    </a:ext>
                  </a:extLst>
                </a:gridCol>
              </a:tblGrid>
              <a:tr h="514598">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項目</a:t>
                      </a:r>
                    </a:p>
                  </a:txBody>
                  <a:tcPr marL="104344" marR="104344" marT="52175" marB="52175" anchor="ctr">
                    <a:lnL w="12700" cap="flat" cmpd="sng" algn="ctr">
                      <a:noFill/>
                      <a:prstDash val="dash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dash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日程</a:t>
                      </a:r>
                    </a:p>
                  </a:txBody>
                  <a:tcPr marL="104344" marR="104344" marT="52175" marB="52175" anchor="ctr">
                    <a:lnL w="12700" cap="flat" cmpd="sng" algn="ctr">
                      <a:solidFill>
                        <a:schemeClr val="bg1"/>
                      </a:solidFill>
                      <a:prstDash val="solid"/>
                      <a:round/>
                      <a:headEnd type="none" w="med" len="med"/>
                      <a:tailEnd type="none" w="med" len="med"/>
                    </a:lnL>
                    <a:lnR w="12700" cap="flat" cmpd="sng" algn="ctr">
                      <a:noFill/>
                      <a:prstDash val="dashDot"/>
                      <a:round/>
                      <a:headEnd type="none" w="med" len="med"/>
                      <a:tailEnd type="none" w="med" len="med"/>
                    </a:lnR>
                    <a:lnT w="12700" cap="flat" cmpd="sng" algn="ctr">
                      <a:noFill/>
                      <a:prstDash val="dash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extLst>
                  <a:ext uri="{0D108BD9-81ED-4DB2-BD59-A6C34878D82A}">
                    <a16:rowId xmlns:a16="http://schemas.microsoft.com/office/drawing/2014/main" val="10000"/>
                  </a:ext>
                </a:extLst>
              </a:tr>
              <a:tr h="750765">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簡章公告</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起</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p>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各校公告及開放網路下載</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74784">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報名</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三</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8</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三</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p>
                    <a:p>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採</a:t>
                      </a: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「國中集體報名」</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0747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錄取公告</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16</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四</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p>
                    <a:p>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於各招生學校網站公告</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50765">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各校辦理報到作業</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17</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五</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起</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p>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14</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五</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止</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10004"/>
                  </a:ext>
                </a:extLst>
              </a:tr>
              <a:tr h="814693">
                <a:tc>
                  <a:txBody>
                    <a:bodyPr/>
                    <a:lstStyle/>
                    <a:p>
                      <a:pPr algn="ctr"/>
                      <a:r>
                        <a:rPr lang="zh-TW" altLang="en-US"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報到後聲明放棄</a:t>
                      </a:r>
                      <a:endParaRPr lang="en-US" altLang="zh-TW"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錄取資格截止日</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18</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二</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中午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12</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00</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止</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30529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標題 1"/>
          <p:cNvSpPr txBox="1">
            <a:spLocks/>
          </p:cNvSpPr>
          <p:nvPr/>
        </p:nvSpPr>
        <p:spPr bwMode="auto">
          <a:xfrm>
            <a:off x="1614488" y="506413"/>
            <a:ext cx="6672262"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四</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五專優先免試</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招生學校</a:t>
            </a:r>
          </a:p>
        </p:txBody>
      </p:sp>
      <p:sp>
        <p:nvSpPr>
          <p:cNvPr id="204803" name="文字方塊 6"/>
          <p:cNvSpPr txBox="1">
            <a:spLocks noChangeArrowheads="1"/>
          </p:cNvSpPr>
          <p:nvPr/>
        </p:nvSpPr>
        <p:spPr bwMode="auto">
          <a:xfrm>
            <a:off x="922338" y="1185863"/>
            <a:ext cx="11231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2000" b="1" dirty="0">
                <a:latin typeface="Book Antiqua" panose="02040602050305030304" pitchFamily="18" charset="0"/>
                <a:ea typeface="標楷體" panose="03000509000000000000" pitchFamily="65" charset="-120"/>
              </a:rPr>
              <a:t>112</a:t>
            </a:r>
            <a:r>
              <a:rPr lang="zh-TW" altLang="en-US" sz="2000" b="1" dirty="0">
                <a:latin typeface="Book Antiqua" panose="02040602050305030304" pitchFamily="18" charset="0"/>
                <a:ea typeface="標楷體" panose="03000509000000000000" pitchFamily="65" charset="-120"/>
              </a:rPr>
              <a:t>學年度五專優先免試入學各招生學校（計</a:t>
            </a:r>
            <a:r>
              <a:rPr lang="en-US" altLang="zh-TW" sz="2000" b="1" dirty="0">
                <a:solidFill>
                  <a:srgbClr val="FF0000"/>
                </a:solidFill>
                <a:latin typeface="Book Antiqua" panose="02040602050305030304" pitchFamily="18" charset="0"/>
                <a:ea typeface="標楷體" panose="03000509000000000000" pitchFamily="65" charset="-120"/>
              </a:rPr>
              <a:t>44</a:t>
            </a:r>
            <a:r>
              <a:rPr lang="zh-TW" altLang="en-US" sz="2000" b="1" dirty="0">
                <a:latin typeface="Book Antiqua" panose="02040602050305030304" pitchFamily="18" charset="0"/>
                <a:ea typeface="標楷體" panose="03000509000000000000" pitchFamily="65" charset="-120"/>
              </a:rPr>
              <a:t>校，其中</a:t>
            </a:r>
            <a:r>
              <a:rPr lang="en-US" altLang="zh-TW" sz="2000" b="1" dirty="0">
                <a:latin typeface="Book Antiqua" panose="02040602050305030304" pitchFamily="18" charset="0"/>
                <a:ea typeface="標楷體" panose="03000509000000000000" pitchFamily="65" charset="-120"/>
              </a:rPr>
              <a:t>9</a:t>
            </a:r>
            <a:r>
              <a:rPr lang="zh-TW" altLang="en-US" sz="2000" b="1" dirty="0">
                <a:latin typeface="Book Antiqua" panose="02040602050305030304" pitchFamily="18" charset="0"/>
                <a:ea typeface="標楷體" panose="03000509000000000000" pitchFamily="65" charset="-120"/>
              </a:rPr>
              <a:t>校為國立校院，</a:t>
            </a:r>
            <a:r>
              <a:rPr lang="en-US" altLang="zh-TW" sz="2000" b="1" dirty="0">
                <a:latin typeface="Book Antiqua" panose="02040602050305030304" pitchFamily="18" charset="0"/>
                <a:ea typeface="標楷體" panose="03000509000000000000" pitchFamily="65" charset="-120"/>
              </a:rPr>
              <a:t>35</a:t>
            </a:r>
            <a:r>
              <a:rPr lang="zh-TW" altLang="en-US" sz="2000" b="1" dirty="0">
                <a:latin typeface="Book Antiqua" panose="02040602050305030304" pitchFamily="18" charset="0"/>
                <a:ea typeface="標楷體" panose="03000509000000000000" pitchFamily="65" charset="-120"/>
              </a:rPr>
              <a:t>校為私立校院）</a:t>
            </a:r>
          </a:p>
        </p:txBody>
      </p:sp>
      <p:sp>
        <p:nvSpPr>
          <p:cNvPr id="6" name="投影片編號版面配置區 11">
            <a:extLst>
              <a:ext uri="{FF2B5EF4-FFF2-40B4-BE49-F238E27FC236}">
                <a16:creationId xmlns:a16="http://schemas.microsoft.com/office/drawing/2014/main" id="{A9B67E9A-3888-4C36-A9E9-F4C37F1226EC}"/>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27</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graphicFrame>
        <p:nvGraphicFramePr>
          <p:cNvPr id="9" name="表格 8"/>
          <p:cNvGraphicFramePr>
            <a:graphicFrameLocks noGrp="1"/>
          </p:cNvGraphicFramePr>
          <p:nvPr/>
        </p:nvGraphicFramePr>
        <p:xfrm>
          <a:off x="410095" y="1585913"/>
          <a:ext cx="11373397" cy="4760499"/>
        </p:xfrm>
        <a:graphic>
          <a:graphicData uri="http://schemas.openxmlformats.org/drawingml/2006/table">
            <a:tbl>
              <a:tblPr firstRow="1" bandRow="1"/>
              <a:tblGrid>
                <a:gridCol w="706111">
                  <a:extLst>
                    <a:ext uri="{9D8B030D-6E8A-4147-A177-3AD203B41FA5}">
                      <a16:colId xmlns:a16="http://schemas.microsoft.com/office/drawing/2014/main" val="20000"/>
                    </a:ext>
                  </a:extLst>
                </a:gridCol>
                <a:gridCol w="2010964">
                  <a:extLst>
                    <a:ext uri="{9D8B030D-6E8A-4147-A177-3AD203B41FA5}">
                      <a16:colId xmlns:a16="http://schemas.microsoft.com/office/drawing/2014/main" val="20001"/>
                    </a:ext>
                  </a:extLst>
                </a:gridCol>
                <a:gridCol w="696685">
                  <a:extLst>
                    <a:ext uri="{9D8B030D-6E8A-4147-A177-3AD203B41FA5}">
                      <a16:colId xmlns:a16="http://schemas.microsoft.com/office/drawing/2014/main" val="20002"/>
                    </a:ext>
                  </a:extLst>
                </a:gridCol>
                <a:gridCol w="1699073">
                  <a:extLst>
                    <a:ext uri="{9D8B030D-6E8A-4147-A177-3AD203B41FA5}">
                      <a16:colId xmlns:a16="http://schemas.microsoft.com/office/drawing/2014/main" val="20003"/>
                    </a:ext>
                  </a:extLst>
                </a:gridCol>
                <a:gridCol w="785602">
                  <a:extLst>
                    <a:ext uri="{9D8B030D-6E8A-4147-A177-3AD203B41FA5}">
                      <a16:colId xmlns:a16="http://schemas.microsoft.com/office/drawing/2014/main" val="20004"/>
                    </a:ext>
                  </a:extLst>
                </a:gridCol>
                <a:gridCol w="2087324">
                  <a:extLst>
                    <a:ext uri="{9D8B030D-6E8A-4147-A177-3AD203B41FA5}">
                      <a16:colId xmlns:a16="http://schemas.microsoft.com/office/drawing/2014/main" val="20005"/>
                    </a:ext>
                  </a:extLst>
                </a:gridCol>
                <a:gridCol w="687978">
                  <a:extLst>
                    <a:ext uri="{9D8B030D-6E8A-4147-A177-3AD203B41FA5}">
                      <a16:colId xmlns:a16="http://schemas.microsoft.com/office/drawing/2014/main" val="20006"/>
                    </a:ext>
                  </a:extLst>
                </a:gridCol>
                <a:gridCol w="2699660">
                  <a:extLst>
                    <a:ext uri="{9D8B030D-6E8A-4147-A177-3AD203B41FA5}">
                      <a16:colId xmlns:a16="http://schemas.microsoft.com/office/drawing/2014/main" val="20007"/>
                    </a:ext>
                  </a:extLst>
                </a:gridCol>
              </a:tblGrid>
              <a:tr h="384633">
                <a:tc>
                  <a:txBody>
                    <a:bodyPr/>
                    <a:lstStyle>
                      <a:lvl1pPr marL="0" algn="l" defTabSz="342900" rtl="0" eaLnBrk="1" latinLnBrk="0" hangingPunct="1">
                        <a:defRPr sz="1350" b="1" kern="1200">
                          <a:solidFill>
                            <a:schemeClr val="lt1"/>
                          </a:solidFill>
                          <a:latin typeface="Calibri"/>
                        </a:defRPr>
                      </a:lvl1pPr>
                      <a:lvl2pPr marL="342900" algn="l" defTabSz="342900" rtl="0" eaLnBrk="1" latinLnBrk="0" hangingPunct="1">
                        <a:defRPr sz="1350" b="1" kern="1200">
                          <a:solidFill>
                            <a:schemeClr val="lt1"/>
                          </a:solidFill>
                          <a:latin typeface="Calibri"/>
                        </a:defRPr>
                      </a:lvl2pPr>
                      <a:lvl3pPr marL="685800" algn="l" defTabSz="342900" rtl="0" eaLnBrk="1" latinLnBrk="0" hangingPunct="1">
                        <a:defRPr sz="1350" b="1" kern="1200">
                          <a:solidFill>
                            <a:schemeClr val="lt1"/>
                          </a:solidFill>
                          <a:latin typeface="Calibri"/>
                        </a:defRPr>
                      </a:lvl3pPr>
                      <a:lvl4pPr marL="1028700" algn="l" defTabSz="342900" rtl="0" eaLnBrk="1" latinLnBrk="0" hangingPunct="1">
                        <a:defRPr sz="1350" b="1" kern="1200">
                          <a:solidFill>
                            <a:schemeClr val="lt1"/>
                          </a:solidFill>
                          <a:latin typeface="Calibri"/>
                        </a:defRPr>
                      </a:lvl4pPr>
                      <a:lvl5pPr marL="1371600" algn="l" defTabSz="342900" rtl="0" eaLnBrk="1" latinLnBrk="0" hangingPunct="1">
                        <a:defRPr sz="1350" b="1" kern="1200">
                          <a:solidFill>
                            <a:schemeClr val="lt1"/>
                          </a:solidFill>
                          <a:latin typeface="Calibri"/>
                        </a:defRPr>
                      </a:lvl5pPr>
                      <a:lvl6pPr marL="1714500" algn="l" defTabSz="342900" rtl="0" eaLnBrk="1" latinLnBrk="0" hangingPunct="1">
                        <a:defRPr sz="1350" b="1" kern="1200">
                          <a:solidFill>
                            <a:schemeClr val="lt1"/>
                          </a:solidFill>
                          <a:latin typeface="Calibri"/>
                        </a:defRPr>
                      </a:lvl6pPr>
                      <a:lvl7pPr marL="2057400" algn="l" defTabSz="342900" rtl="0" eaLnBrk="1" latinLnBrk="0" hangingPunct="1">
                        <a:defRPr sz="1350" b="1" kern="1200">
                          <a:solidFill>
                            <a:schemeClr val="lt1"/>
                          </a:solidFill>
                          <a:latin typeface="Calibri"/>
                        </a:defRPr>
                      </a:lvl7pPr>
                      <a:lvl8pPr marL="2400300" algn="l" defTabSz="342900" rtl="0" eaLnBrk="1" latinLnBrk="0" hangingPunct="1">
                        <a:defRPr sz="1350" b="1" kern="1200">
                          <a:solidFill>
                            <a:schemeClr val="lt1"/>
                          </a:solidFill>
                          <a:latin typeface="Calibri"/>
                        </a:defRPr>
                      </a:lvl8pPr>
                      <a:lvl9pPr marL="2743200" algn="l" defTabSz="342900" rtl="0" eaLnBrk="1" latinLnBrk="0" hangingPunct="1">
                        <a:defRPr sz="1350" b="1" kern="1200">
                          <a:solidFill>
                            <a:schemeClr val="lt1"/>
                          </a:solidFill>
                          <a:latin typeface="Calibri"/>
                        </a:defRPr>
                      </a:lvl9pPr>
                    </a:lstStyle>
                    <a:p>
                      <a:pPr algn="ctr"/>
                      <a:r>
                        <a:rPr lang="zh-TW" altLang="en-US" dirty="0">
                          <a:latin typeface="微軟正黑體" panose="020B0604030504040204" pitchFamily="34" charset="-120"/>
                          <a:ea typeface="微軟正黑體" panose="020B0604030504040204" pitchFamily="34" charset="-120"/>
                        </a:rPr>
                        <a:t>代碼</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solidFill>
                  </a:tcPr>
                </a:tc>
                <a:tc>
                  <a:txBody>
                    <a:bodyPr/>
                    <a:lstStyle>
                      <a:lvl1pPr marL="0" algn="l" defTabSz="342900" rtl="0" eaLnBrk="1" latinLnBrk="0" hangingPunct="1">
                        <a:defRPr sz="1350" b="1" kern="1200">
                          <a:solidFill>
                            <a:schemeClr val="lt1"/>
                          </a:solidFill>
                          <a:latin typeface="Calibri"/>
                        </a:defRPr>
                      </a:lvl1pPr>
                      <a:lvl2pPr marL="342900" algn="l" defTabSz="342900" rtl="0" eaLnBrk="1" latinLnBrk="0" hangingPunct="1">
                        <a:defRPr sz="1350" b="1" kern="1200">
                          <a:solidFill>
                            <a:schemeClr val="lt1"/>
                          </a:solidFill>
                          <a:latin typeface="Calibri"/>
                        </a:defRPr>
                      </a:lvl2pPr>
                      <a:lvl3pPr marL="685800" algn="l" defTabSz="342900" rtl="0" eaLnBrk="1" latinLnBrk="0" hangingPunct="1">
                        <a:defRPr sz="1350" b="1" kern="1200">
                          <a:solidFill>
                            <a:schemeClr val="lt1"/>
                          </a:solidFill>
                          <a:latin typeface="Calibri"/>
                        </a:defRPr>
                      </a:lvl3pPr>
                      <a:lvl4pPr marL="1028700" algn="l" defTabSz="342900" rtl="0" eaLnBrk="1" latinLnBrk="0" hangingPunct="1">
                        <a:defRPr sz="1350" b="1" kern="1200">
                          <a:solidFill>
                            <a:schemeClr val="lt1"/>
                          </a:solidFill>
                          <a:latin typeface="Calibri"/>
                        </a:defRPr>
                      </a:lvl4pPr>
                      <a:lvl5pPr marL="1371600" algn="l" defTabSz="342900" rtl="0" eaLnBrk="1" latinLnBrk="0" hangingPunct="1">
                        <a:defRPr sz="1350" b="1" kern="1200">
                          <a:solidFill>
                            <a:schemeClr val="lt1"/>
                          </a:solidFill>
                          <a:latin typeface="Calibri"/>
                        </a:defRPr>
                      </a:lvl5pPr>
                      <a:lvl6pPr marL="1714500" algn="l" defTabSz="342900" rtl="0" eaLnBrk="1" latinLnBrk="0" hangingPunct="1">
                        <a:defRPr sz="1350" b="1" kern="1200">
                          <a:solidFill>
                            <a:schemeClr val="lt1"/>
                          </a:solidFill>
                          <a:latin typeface="Calibri"/>
                        </a:defRPr>
                      </a:lvl6pPr>
                      <a:lvl7pPr marL="2057400" algn="l" defTabSz="342900" rtl="0" eaLnBrk="1" latinLnBrk="0" hangingPunct="1">
                        <a:defRPr sz="1350" b="1" kern="1200">
                          <a:solidFill>
                            <a:schemeClr val="lt1"/>
                          </a:solidFill>
                          <a:latin typeface="Calibri"/>
                        </a:defRPr>
                      </a:lvl7pPr>
                      <a:lvl8pPr marL="2400300" algn="l" defTabSz="342900" rtl="0" eaLnBrk="1" latinLnBrk="0" hangingPunct="1">
                        <a:defRPr sz="1350" b="1" kern="1200">
                          <a:solidFill>
                            <a:schemeClr val="lt1"/>
                          </a:solidFill>
                          <a:latin typeface="Calibri"/>
                        </a:defRPr>
                      </a:lvl8pPr>
                      <a:lvl9pPr marL="2743200" algn="l" defTabSz="342900" rtl="0" eaLnBrk="1" latinLnBrk="0" hangingPunct="1">
                        <a:defRPr sz="1350" b="1" kern="1200">
                          <a:solidFill>
                            <a:schemeClr val="lt1"/>
                          </a:solidFill>
                          <a:latin typeface="Calibri"/>
                        </a:defRPr>
                      </a:lvl9pPr>
                    </a:lstStyle>
                    <a:p>
                      <a:pPr algn="ctr"/>
                      <a:r>
                        <a:rPr lang="zh-TW" altLang="en-US" dirty="0">
                          <a:latin typeface="微軟正黑體" panose="020B0604030504040204" pitchFamily="34" charset="-120"/>
                          <a:ea typeface="微軟正黑體" panose="020B0604030504040204" pitchFamily="34" charset="-120"/>
                        </a:rPr>
                        <a:t>學校</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solidFill>
                  </a:tcPr>
                </a:tc>
                <a:tc>
                  <a:txBody>
                    <a:bodyPr/>
                    <a:lstStyle>
                      <a:lvl1pPr marL="0" algn="l" defTabSz="342900" rtl="0" eaLnBrk="1" latinLnBrk="0" hangingPunct="1">
                        <a:defRPr sz="1350" b="1" kern="1200">
                          <a:solidFill>
                            <a:schemeClr val="lt1"/>
                          </a:solidFill>
                          <a:latin typeface="Calibri"/>
                        </a:defRPr>
                      </a:lvl1pPr>
                      <a:lvl2pPr marL="342900" algn="l" defTabSz="342900" rtl="0" eaLnBrk="1" latinLnBrk="0" hangingPunct="1">
                        <a:defRPr sz="1350" b="1" kern="1200">
                          <a:solidFill>
                            <a:schemeClr val="lt1"/>
                          </a:solidFill>
                          <a:latin typeface="Calibri"/>
                        </a:defRPr>
                      </a:lvl2pPr>
                      <a:lvl3pPr marL="685800" algn="l" defTabSz="342900" rtl="0" eaLnBrk="1" latinLnBrk="0" hangingPunct="1">
                        <a:defRPr sz="1350" b="1" kern="1200">
                          <a:solidFill>
                            <a:schemeClr val="lt1"/>
                          </a:solidFill>
                          <a:latin typeface="Calibri"/>
                        </a:defRPr>
                      </a:lvl3pPr>
                      <a:lvl4pPr marL="1028700" algn="l" defTabSz="342900" rtl="0" eaLnBrk="1" latinLnBrk="0" hangingPunct="1">
                        <a:defRPr sz="1350" b="1" kern="1200">
                          <a:solidFill>
                            <a:schemeClr val="lt1"/>
                          </a:solidFill>
                          <a:latin typeface="Calibri"/>
                        </a:defRPr>
                      </a:lvl4pPr>
                      <a:lvl5pPr marL="1371600" algn="l" defTabSz="342900" rtl="0" eaLnBrk="1" latinLnBrk="0" hangingPunct="1">
                        <a:defRPr sz="1350" b="1" kern="1200">
                          <a:solidFill>
                            <a:schemeClr val="lt1"/>
                          </a:solidFill>
                          <a:latin typeface="Calibri"/>
                        </a:defRPr>
                      </a:lvl5pPr>
                      <a:lvl6pPr marL="1714500" algn="l" defTabSz="342900" rtl="0" eaLnBrk="1" latinLnBrk="0" hangingPunct="1">
                        <a:defRPr sz="1350" b="1" kern="1200">
                          <a:solidFill>
                            <a:schemeClr val="lt1"/>
                          </a:solidFill>
                          <a:latin typeface="Calibri"/>
                        </a:defRPr>
                      </a:lvl6pPr>
                      <a:lvl7pPr marL="2057400" algn="l" defTabSz="342900" rtl="0" eaLnBrk="1" latinLnBrk="0" hangingPunct="1">
                        <a:defRPr sz="1350" b="1" kern="1200">
                          <a:solidFill>
                            <a:schemeClr val="lt1"/>
                          </a:solidFill>
                          <a:latin typeface="Calibri"/>
                        </a:defRPr>
                      </a:lvl7pPr>
                      <a:lvl8pPr marL="2400300" algn="l" defTabSz="342900" rtl="0" eaLnBrk="1" latinLnBrk="0" hangingPunct="1">
                        <a:defRPr sz="1350" b="1" kern="1200">
                          <a:solidFill>
                            <a:schemeClr val="lt1"/>
                          </a:solidFill>
                          <a:latin typeface="Calibri"/>
                        </a:defRPr>
                      </a:lvl8pPr>
                      <a:lvl9pPr marL="2743200" algn="l" defTabSz="342900" rtl="0" eaLnBrk="1" latinLnBrk="0" hangingPunct="1">
                        <a:defRPr sz="1350" b="1" kern="1200">
                          <a:solidFill>
                            <a:schemeClr val="lt1"/>
                          </a:solidFill>
                          <a:latin typeface="Calibri"/>
                        </a:defRPr>
                      </a:lvl9pPr>
                    </a:lstStyle>
                    <a:p>
                      <a:pPr algn="ctr"/>
                      <a:r>
                        <a:rPr lang="zh-TW" altLang="en-US" dirty="0">
                          <a:latin typeface="微軟正黑體" panose="020B0604030504040204" pitchFamily="34" charset="-120"/>
                          <a:ea typeface="微軟正黑體" panose="020B0604030504040204" pitchFamily="34" charset="-120"/>
                        </a:rPr>
                        <a:t>代碼</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lvl1pPr marL="0" algn="l" defTabSz="342900" rtl="0" eaLnBrk="1" latinLnBrk="0" hangingPunct="1">
                        <a:defRPr sz="1350" b="1" kern="1200">
                          <a:solidFill>
                            <a:schemeClr val="lt1"/>
                          </a:solidFill>
                          <a:latin typeface="Calibri"/>
                        </a:defRPr>
                      </a:lvl1pPr>
                      <a:lvl2pPr marL="342900" algn="l" defTabSz="342900" rtl="0" eaLnBrk="1" latinLnBrk="0" hangingPunct="1">
                        <a:defRPr sz="1350" b="1" kern="1200">
                          <a:solidFill>
                            <a:schemeClr val="lt1"/>
                          </a:solidFill>
                          <a:latin typeface="Calibri"/>
                        </a:defRPr>
                      </a:lvl2pPr>
                      <a:lvl3pPr marL="685800" algn="l" defTabSz="342900" rtl="0" eaLnBrk="1" latinLnBrk="0" hangingPunct="1">
                        <a:defRPr sz="1350" b="1" kern="1200">
                          <a:solidFill>
                            <a:schemeClr val="lt1"/>
                          </a:solidFill>
                          <a:latin typeface="Calibri"/>
                        </a:defRPr>
                      </a:lvl3pPr>
                      <a:lvl4pPr marL="1028700" algn="l" defTabSz="342900" rtl="0" eaLnBrk="1" latinLnBrk="0" hangingPunct="1">
                        <a:defRPr sz="1350" b="1" kern="1200">
                          <a:solidFill>
                            <a:schemeClr val="lt1"/>
                          </a:solidFill>
                          <a:latin typeface="Calibri"/>
                        </a:defRPr>
                      </a:lvl4pPr>
                      <a:lvl5pPr marL="1371600" algn="l" defTabSz="342900" rtl="0" eaLnBrk="1" latinLnBrk="0" hangingPunct="1">
                        <a:defRPr sz="1350" b="1" kern="1200">
                          <a:solidFill>
                            <a:schemeClr val="lt1"/>
                          </a:solidFill>
                          <a:latin typeface="Calibri"/>
                        </a:defRPr>
                      </a:lvl5pPr>
                      <a:lvl6pPr marL="1714500" algn="l" defTabSz="342900" rtl="0" eaLnBrk="1" latinLnBrk="0" hangingPunct="1">
                        <a:defRPr sz="1350" b="1" kern="1200">
                          <a:solidFill>
                            <a:schemeClr val="lt1"/>
                          </a:solidFill>
                          <a:latin typeface="Calibri"/>
                        </a:defRPr>
                      </a:lvl6pPr>
                      <a:lvl7pPr marL="2057400" algn="l" defTabSz="342900" rtl="0" eaLnBrk="1" latinLnBrk="0" hangingPunct="1">
                        <a:defRPr sz="1350" b="1" kern="1200">
                          <a:solidFill>
                            <a:schemeClr val="lt1"/>
                          </a:solidFill>
                          <a:latin typeface="Calibri"/>
                        </a:defRPr>
                      </a:lvl7pPr>
                      <a:lvl8pPr marL="2400300" algn="l" defTabSz="342900" rtl="0" eaLnBrk="1" latinLnBrk="0" hangingPunct="1">
                        <a:defRPr sz="1350" b="1" kern="1200">
                          <a:solidFill>
                            <a:schemeClr val="lt1"/>
                          </a:solidFill>
                          <a:latin typeface="Calibri"/>
                        </a:defRPr>
                      </a:lvl8pPr>
                      <a:lvl9pPr marL="2743200" algn="l" defTabSz="342900" rtl="0" eaLnBrk="1" latinLnBrk="0" hangingPunct="1">
                        <a:defRPr sz="1350" b="1" kern="1200">
                          <a:solidFill>
                            <a:schemeClr val="lt1"/>
                          </a:solidFill>
                          <a:latin typeface="Calibri"/>
                        </a:defRPr>
                      </a:lvl9pPr>
                    </a:lstStyle>
                    <a:p>
                      <a:pPr algn="ctr"/>
                      <a:r>
                        <a:rPr lang="zh-TW" altLang="en-US" dirty="0">
                          <a:latin typeface="微軟正黑體" panose="020B0604030504040204" pitchFamily="34" charset="-120"/>
                          <a:ea typeface="微軟正黑體" panose="020B0604030504040204" pitchFamily="34" charset="-120"/>
                        </a:rPr>
                        <a:t>學校</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lvl1pPr marL="0" algn="l" defTabSz="342900" rtl="0" eaLnBrk="1" latinLnBrk="0" hangingPunct="1">
                        <a:defRPr sz="1350" b="1" kern="1200">
                          <a:solidFill>
                            <a:schemeClr val="lt1"/>
                          </a:solidFill>
                          <a:latin typeface="Calibri"/>
                        </a:defRPr>
                      </a:lvl1pPr>
                      <a:lvl2pPr marL="342900" algn="l" defTabSz="342900" rtl="0" eaLnBrk="1" latinLnBrk="0" hangingPunct="1">
                        <a:defRPr sz="1350" b="1" kern="1200">
                          <a:solidFill>
                            <a:schemeClr val="lt1"/>
                          </a:solidFill>
                          <a:latin typeface="Calibri"/>
                        </a:defRPr>
                      </a:lvl2pPr>
                      <a:lvl3pPr marL="685800" algn="l" defTabSz="342900" rtl="0" eaLnBrk="1" latinLnBrk="0" hangingPunct="1">
                        <a:defRPr sz="1350" b="1" kern="1200">
                          <a:solidFill>
                            <a:schemeClr val="lt1"/>
                          </a:solidFill>
                          <a:latin typeface="Calibri"/>
                        </a:defRPr>
                      </a:lvl3pPr>
                      <a:lvl4pPr marL="1028700" algn="l" defTabSz="342900" rtl="0" eaLnBrk="1" latinLnBrk="0" hangingPunct="1">
                        <a:defRPr sz="1350" b="1" kern="1200">
                          <a:solidFill>
                            <a:schemeClr val="lt1"/>
                          </a:solidFill>
                          <a:latin typeface="Calibri"/>
                        </a:defRPr>
                      </a:lvl4pPr>
                      <a:lvl5pPr marL="1371600" algn="l" defTabSz="342900" rtl="0" eaLnBrk="1" latinLnBrk="0" hangingPunct="1">
                        <a:defRPr sz="1350" b="1" kern="1200">
                          <a:solidFill>
                            <a:schemeClr val="lt1"/>
                          </a:solidFill>
                          <a:latin typeface="Calibri"/>
                        </a:defRPr>
                      </a:lvl5pPr>
                      <a:lvl6pPr marL="1714500" algn="l" defTabSz="342900" rtl="0" eaLnBrk="1" latinLnBrk="0" hangingPunct="1">
                        <a:defRPr sz="1350" b="1" kern="1200">
                          <a:solidFill>
                            <a:schemeClr val="lt1"/>
                          </a:solidFill>
                          <a:latin typeface="Calibri"/>
                        </a:defRPr>
                      </a:lvl6pPr>
                      <a:lvl7pPr marL="2057400" algn="l" defTabSz="342900" rtl="0" eaLnBrk="1" latinLnBrk="0" hangingPunct="1">
                        <a:defRPr sz="1350" b="1" kern="1200">
                          <a:solidFill>
                            <a:schemeClr val="lt1"/>
                          </a:solidFill>
                          <a:latin typeface="Calibri"/>
                        </a:defRPr>
                      </a:lvl7pPr>
                      <a:lvl8pPr marL="2400300" algn="l" defTabSz="342900" rtl="0" eaLnBrk="1" latinLnBrk="0" hangingPunct="1">
                        <a:defRPr sz="1350" b="1" kern="1200">
                          <a:solidFill>
                            <a:schemeClr val="lt1"/>
                          </a:solidFill>
                          <a:latin typeface="Calibri"/>
                        </a:defRPr>
                      </a:lvl8pPr>
                      <a:lvl9pPr marL="2743200" algn="l" defTabSz="342900" rtl="0" eaLnBrk="1" latinLnBrk="0" hangingPunct="1">
                        <a:defRPr sz="1350" b="1" kern="1200">
                          <a:solidFill>
                            <a:schemeClr val="lt1"/>
                          </a:solidFill>
                          <a:latin typeface="Calibri"/>
                        </a:defRPr>
                      </a:lvl9pPr>
                    </a:lstStyle>
                    <a:p>
                      <a:pPr algn="ctr"/>
                      <a:r>
                        <a:rPr lang="zh-TW" altLang="en-US" dirty="0">
                          <a:latin typeface="微軟正黑體" panose="020B0604030504040204" pitchFamily="34" charset="-120"/>
                          <a:ea typeface="微軟正黑體" panose="020B0604030504040204" pitchFamily="34" charset="-120"/>
                        </a:rPr>
                        <a:t>代碼</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lvl1pPr marL="0" algn="l" defTabSz="342900" rtl="0" eaLnBrk="1" latinLnBrk="0" hangingPunct="1">
                        <a:defRPr sz="1350" b="1" kern="1200">
                          <a:solidFill>
                            <a:schemeClr val="lt1"/>
                          </a:solidFill>
                          <a:latin typeface="Calibri"/>
                        </a:defRPr>
                      </a:lvl1pPr>
                      <a:lvl2pPr marL="342900" algn="l" defTabSz="342900" rtl="0" eaLnBrk="1" latinLnBrk="0" hangingPunct="1">
                        <a:defRPr sz="1350" b="1" kern="1200">
                          <a:solidFill>
                            <a:schemeClr val="lt1"/>
                          </a:solidFill>
                          <a:latin typeface="Calibri"/>
                        </a:defRPr>
                      </a:lvl2pPr>
                      <a:lvl3pPr marL="685800" algn="l" defTabSz="342900" rtl="0" eaLnBrk="1" latinLnBrk="0" hangingPunct="1">
                        <a:defRPr sz="1350" b="1" kern="1200">
                          <a:solidFill>
                            <a:schemeClr val="lt1"/>
                          </a:solidFill>
                          <a:latin typeface="Calibri"/>
                        </a:defRPr>
                      </a:lvl3pPr>
                      <a:lvl4pPr marL="1028700" algn="l" defTabSz="342900" rtl="0" eaLnBrk="1" latinLnBrk="0" hangingPunct="1">
                        <a:defRPr sz="1350" b="1" kern="1200">
                          <a:solidFill>
                            <a:schemeClr val="lt1"/>
                          </a:solidFill>
                          <a:latin typeface="Calibri"/>
                        </a:defRPr>
                      </a:lvl4pPr>
                      <a:lvl5pPr marL="1371600" algn="l" defTabSz="342900" rtl="0" eaLnBrk="1" latinLnBrk="0" hangingPunct="1">
                        <a:defRPr sz="1350" b="1" kern="1200">
                          <a:solidFill>
                            <a:schemeClr val="lt1"/>
                          </a:solidFill>
                          <a:latin typeface="Calibri"/>
                        </a:defRPr>
                      </a:lvl5pPr>
                      <a:lvl6pPr marL="1714500" algn="l" defTabSz="342900" rtl="0" eaLnBrk="1" latinLnBrk="0" hangingPunct="1">
                        <a:defRPr sz="1350" b="1" kern="1200">
                          <a:solidFill>
                            <a:schemeClr val="lt1"/>
                          </a:solidFill>
                          <a:latin typeface="Calibri"/>
                        </a:defRPr>
                      </a:lvl6pPr>
                      <a:lvl7pPr marL="2057400" algn="l" defTabSz="342900" rtl="0" eaLnBrk="1" latinLnBrk="0" hangingPunct="1">
                        <a:defRPr sz="1350" b="1" kern="1200">
                          <a:solidFill>
                            <a:schemeClr val="lt1"/>
                          </a:solidFill>
                          <a:latin typeface="Calibri"/>
                        </a:defRPr>
                      </a:lvl7pPr>
                      <a:lvl8pPr marL="2400300" algn="l" defTabSz="342900" rtl="0" eaLnBrk="1" latinLnBrk="0" hangingPunct="1">
                        <a:defRPr sz="1350" b="1" kern="1200">
                          <a:solidFill>
                            <a:schemeClr val="lt1"/>
                          </a:solidFill>
                          <a:latin typeface="Calibri"/>
                        </a:defRPr>
                      </a:lvl8pPr>
                      <a:lvl9pPr marL="2743200" algn="l" defTabSz="342900" rtl="0" eaLnBrk="1" latinLnBrk="0" hangingPunct="1">
                        <a:defRPr sz="1350" b="1" kern="1200">
                          <a:solidFill>
                            <a:schemeClr val="lt1"/>
                          </a:solidFill>
                          <a:latin typeface="Calibri"/>
                        </a:defRPr>
                      </a:lvl9pPr>
                    </a:lstStyle>
                    <a:p>
                      <a:pPr algn="ctr"/>
                      <a:r>
                        <a:rPr lang="zh-TW" altLang="en-US" dirty="0">
                          <a:latin typeface="微軟正黑體" panose="020B0604030504040204" pitchFamily="34" charset="-120"/>
                          <a:ea typeface="微軟正黑體" panose="020B0604030504040204" pitchFamily="34" charset="-120"/>
                        </a:rPr>
                        <a:t>學校</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lvl1pPr marL="0" algn="l" defTabSz="342900" rtl="0" eaLnBrk="1" latinLnBrk="0" hangingPunct="1">
                        <a:defRPr sz="1350" b="1" kern="1200">
                          <a:solidFill>
                            <a:schemeClr val="lt1"/>
                          </a:solidFill>
                          <a:latin typeface="Calibri"/>
                        </a:defRPr>
                      </a:lvl1pPr>
                      <a:lvl2pPr marL="342900" algn="l" defTabSz="342900" rtl="0" eaLnBrk="1" latinLnBrk="0" hangingPunct="1">
                        <a:defRPr sz="1350" b="1" kern="1200">
                          <a:solidFill>
                            <a:schemeClr val="lt1"/>
                          </a:solidFill>
                          <a:latin typeface="Calibri"/>
                        </a:defRPr>
                      </a:lvl2pPr>
                      <a:lvl3pPr marL="685800" algn="l" defTabSz="342900" rtl="0" eaLnBrk="1" latinLnBrk="0" hangingPunct="1">
                        <a:defRPr sz="1350" b="1" kern="1200">
                          <a:solidFill>
                            <a:schemeClr val="lt1"/>
                          </a:solidFill>
                          <a:latin typeface="Calibri"/>
                        </a:defRPr>
                      </a:lvl3pPr>
                      <a:lvl4pPr marL="1028700" algn="l" defTabSz="342900" rtl="0" eaLnBrk="1" latinLnBrk="0" hangingPunct="1">
                        <a:defRPr sz="1350" b="1" kern="1200">
                          <a:solidFill>
                            <a:schemeClr val="lt1"/>
                          </a:solidFill>
                          <a:latin typeface="Calibri"/>
                        </a:defRPr>
                      </a:lvl4pPr>
                      <a:lvl5pPr marL="1371600" algn="l" defTabSz="342900" rtl="0" eaLnBrk="1" latinLnBrk="0" hangingPunct="1">
                        <a:defRPr sz="1350" b="1" kern="1200">
                          <a:solidFill>
                            <a:schemeClr val="lt1"/>
                          </a:solidFill>
                          <a:latin typeface="Calibri"/>
                        </a:defRPr>
                      </a:lvl5pPr>
                      <a:lvl6pPr marL="1714500" algn="l" defTabSz="342900" rtl="0" eaLnBrk="1" latinLnBrk="0" hangingPunct="1">
                        <a:defRPr sz="1350" b="1" kern="1200">
                          <a:solidFill>
                            <a:schemeClr val="lt1"/>
                          </a:solidFill>
                          <a:latin typeface="Calibri"/>
                        </a:defRPr>
                      </a:lvl6pPr>
                      <a:lvl7pPr marL="2057400" algn="l" defTabSz="342900" rtl="0" eaLnBrk="1" latinLnBrk="0" hangingPunct="1">
                        <a:defRPr sz="1350" b="1" kern="1200">
                          <a:solidFill>
                            <a:schemeClr val="lt1"/>
                          </a:solidFill>
                          <a:latin typeface="Calibri"/>
                        </a:defRPr>
                      </a:lvl7pPr>
                      <a:lvl8pPr marL="2400300" algn="l" defTabSz="342900" rtl="0" eaLnBrk="1" latinLnBrk="0" hangingPunct="1">
                        <a:defRPr sz="1350" b="1" kern="1200">
                          <a:solidFill>
                            <a:schemeClr val="lt1"/>
                          </a:solidFill>
                          <a:latin typeface="Calibri"/>
                        </a:defRPr>
                      </a:lvl8pPr>
                      <a:lvl9pPr marL="2743200" algn="l" defTabSz="342900" rtl="0" eaLnBrk="1" latinLnBrk="0" hangingPunct="1">
                        <a:defRPr sz="1350" b="1" kern="1200">
                          <a:solidFill>
                            <a:schemeClr val="lt1"/>
                          </a:solidFill>
                          <a:latin typeface="Calibri"/>
                        </a:defRPr>
                      </a:lvl9pPr>
                    </a:lstStyle>
                    <a:p>
                      <a:pPr algn="ctr"/>
                      <a:r>
                        <a:rPr lang="zh-TW" altLang="en-US" dirty="0">
                          <a:latin typeface="微軟正黑體" panose="020B0604030504040204" pitchFamily="34" charset="-120"/>
                          <a:ea typeface="微軟正黑體" panose="020B0604030504040204" pitchFamily="34" charset="-120"/>
                        </a:rPr>
                        <a:t>代碼</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solidFill>
                  </a:tcPr>
                </a:tc>
                <a:tc>
                  <a:txBody>
                    <a:bodyPr/>
                    <a:lstStyle>
                      <a:lvl1pPr marL="0" algn="l" defTabSz="342900" rtl="0" eaLnBrk="1" latinLnBrk="0" hangingPunct="1">
                        <a:defRPr sz="1350" b="1" kern="1200">
                          <a:solidFill>
                            <a:schemeClr val="lt1"/>
                          </a:solidFill>
                          <a:latin typeface="Calibri"/>
                        </a:defRPr>
                      </a:lvl1pPr>
                      <a:lvl2pPr marL="342900" algn="l" defTabSz="342900" rtl="0" eaLnBrk="1" latinLnBrk="0" hangingPunct="1">
                        <a:defRPr sz="1350" b="1" kern="1200">
                          <a:solidFill>
                            <a:schemeClr val="lt1"/>
                          </a:solidFill>
                          <a:latin typeface="Calibri"/>
                        </a:defRPr>
                      </a:lvl2pPr>
                      <a:lvl3pPr marL="685800" algn="l" defTabSz="342900" rtl="0" eaLnBrk="1" latinLnBrk="0" hangingPunct="1">
                        <a:defRPr sz="1350" b="1" kern="1200">
                          <a:solidFill>
                            <a:schemeClr val="lt1"/>
                          </a:solidFill>
                          <a:latin typeface="Calibri"/>
                        </a:defRPr>
                      </a:lvl3pPr>
                      <a:lvl4pPr marL="1028700" algn="l" defTabSz="342900" rtl="0" eaLnBrk="1" latinLnBrk="0" hangingPunct="1">
                        <a:defRPr sz="1350" b="1" kern="1200">
                          <a:solidFill>
                            <a:schemeClr val="lt1"/>
                          </a:solidFill>
                          <a:latin typeface="Calibri"/>
                        </a:defRPr>
                      </a:lvl4pPr>
                      <a:lvl5pPr marL="1371600" algn="l" defTabSz="342900" rtl="0" eaLnBrk="1" latinLnBrk="0" hangingPunct="1">
                        <a:defRPr sz="1350" b="1" kern="1200">
                          <a:solidFill>
                            <a:schemeClr val="lt1"/>
                          </a:solidFill>
                          <a:latin typeface="Calibri"/>
                        </a:defRPr>
                      </a:lvl5pPr>
                      <a:lvl6pPr marL="1714500" algn="l" defTabSz="342900" rtl="0" eaLnBrk="1" latinLnBrk="0" hangingPunct="1">
                        <a:defRPr sz="1350" b="1" kern="1200">
                          <a:solidFill>
                            <a:schemeClr val="lt1"/>
                          </a:solidFill>
                          <a:latin typeface="Calibri"/>
                        </a:defRPr>
                      </a:lvl6pPr>
                      <a:lvl7pPr marL="2057400" algn="l" defTabSz="342900" rtl="0" eaLnBrk="1" latinLnBrk="0" hangingPunct="1">
                        <a:defRPr sz="1350" b="1" kern="1200">
                          <a:solidFill>
                            <a:schemeClr val="lt1"/>
                          </a:solidFill>
                          <a:latin typeface="Calibri"/>
                        </a:defRPr>
                      </a:lvl7pPr>
                      <a:lvl8pPr marL="2400300" algn="l" defTabSz="342900" rtl="0" eaLnBrk="1" latinLnBrk="0" hangingPunct="1">
                        <a:defRPr sz="1350" b="1" kern="1200">
                          <a:solidFill>
                            <a:schemeClr val="lt1"/>
                          </a:solidFill>
                          <a:latin typeface="Calibri"/>
                        </a:defRPr>
                      </a:lvl8pPr>
                      <a:lvl9pPr marL="2743200" algn="l" defTabSz="342900" rtl="0" eaLnBrk="1" latinLnBrk="0" hangingPunct="1">
                        <a:defRPr sz="1350" b="1" kern="1200">
                          <a:solidFill>
                            <a:schemeClr val="lt1"/>
                          </a:solidFill>
                          <a:latin typeface="Calibri"/>
                        </a:defRPr>
                      </a:lvl9pPr>
                    </a:lstStyle>
                    <a:p>
                      <a:pPr algn="ctr"/>
                      <a:r>
                        <a:rPr lang="zh-TW" altLang="en-US" dirty="0">
                          <a:latin typeface="微軟正黑體" panose="020B0604030504040204" pitchFamily="34" charset="-120"/>
                          <a:ea typeface="微軟正黑體" panose="020B0604030504040204" pitchFamily="34" charset="-120"/>
                        </a:rPr>
                        <a:t>學校</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solidFill>
                  </a:tcPr>
                </a:tc>
                <a:extLst>
                  <a:ext uri="{0D108BD9-81ED-4DB2-BD59-A6C34878D82A}">
                    <a16:rowId xmlns:a16="http://schemas.microsoft.com/office/drawing/2014/main" val="10000"/>
                  </a:ext>
                </a:extLst>
              </a:tr>
              <a:tr h="397806">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solidFill>
                            <a:schemeClr val="dk1"/>
                          </a:solidFill>
                          <a:latin typeface="微軟正黑體" panose="020B0604030504040204" pitchFamily="34" charset="-120"/>
                          <a:ea typeface="微軟正黑體" panose="020B0604030504040204" pitchFamily="34" charset="-120"/>
                          <a:cs typeface="+mn-cs"/>
                        </a:rPr>
                        <a:t>104</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國立臺北科技大學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209</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弘光科技大學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244</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慈濟科技大學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602</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馬偕醫護管理專科學校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extLst>
                  <a:ext uri="{0D108BD9-81ED-4DB2-BD59-A6C34878D82A}">
                    <a16:rowId xmlns:a16="http://schemas.microsoft.com/office/drawing/2014/main" val="10001"/>
                  </a:ext>
                </a:extLst>
              </a:tr>
              <a:tr h="397806">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105</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國立高雄科技大學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800" b="1" kern="1200" dirty="0">
                          <a:latin typeface="微軟正黑體" panose="020B0604030504040204" pitchFamily="34" charset="-120"/>
                          <a:ea typeface="微軟正黑體" panose="020B0604030504040204" pitchFamily="34" charset="-120"/>
                        </a:rPr>
                        <a:t>211</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正修科技大學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800" b="1" kern="1200" dirty="0">
                          <a:latin typeface="微軟正黑體" panose="020B0604030504040204" pitchFamily="34" charset="-120"/>
                          <a:ea typeface="微軟正黑體" panose="020B0604030504040204" pitchFamily="34" charset="-120"/>
                        </a:rPr>
                        <a:t>245</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致理科技大學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800" b="1" kern="1200" dirty="0">
                          <a:latin typeface="微軟正黑體" panose="020B0604030504040204" pitchFamily="34" charset="-120"/>
                          <a:ea typeface="微軟正黑體" panose="020B0604030504040204" pitchFamily="34" charset="-120"/>
                        </a:rPr>
                        <a:t>603</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spcAft>
                          <a:spcPts val="0"/>
                        </a:spcAft>
                      </a:pPr>
                      <a:r>
                        <a:rPr lang="en-US" altLang="zh-TW" sz="3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 </a:t>
                      </a:r>
                      <a:r>
                        <a:rPr 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仁德醫護管理專科學校</a:t>
                      </a:r>
                      <a:endParaRPr lang="zh-TW"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L="68580" marR="68580" marT="3810" marB="381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extLst>
                  <a:ext uri="{0D108BD9-81ED-4DB2-BD59-A6C34878D82A}">
                    <a16:rowId xmlns:a16="http://schemas.microsoft.com/office/drawing/2014/main" val="10002"/>
                  </a:ext>
                </a:extLst>
              </a:tr>
              <a:tr h="397806">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107</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國立虎尾科技大學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215</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高苑</a:t>
                      </a: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246</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宏國德霖科技大學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604</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樹人醫護管理專科學校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extLst>
                  <a:ext uri="{0D108BD9-81ED-4DB2-BD59-A6C34878D82A}">
                    <a16:rowId xmlns:a16="http://schemas.microsoft.com/office/drawing/2014/main" val="10003"/>
                  </a:ext>
                </a:extLst>
              </a:tr>
              <a:tr h="397806">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109</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國立澎湖科技大學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225</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中華醫事科技大學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247</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東方設計大學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605</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慈惠醫護管理專科學校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extLst>
                  <a:ext uri="{0D108BD9-81ED-4DB2-BD59-A6C34878D82A}">
                    <a16:rowId xmlns:a16="http://schemas.microsoft.com/office/drawing/2014/main" val="10004"/>
                  </a:ext>
                </a:extLst>
              </a:tr>
              <a:tr h="397806">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112</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國立高雄餐旅大學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228</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南開科技大學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249</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台北海洋科技大學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606</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耕莘健康管理專科學校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extLst>
                  <a:ext uri="{0D108BD9-81ED-4DB2-BD59-A6C34878D82A}">
                    <a16:rowId xmlns:a16="http://schemas.microsoft.com/office/drawing/2014/main" val="10005"/>
                  </a:ext>
                </a:extLst>
              </a:tr>
              <a:tr h="397806">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113</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國立臺中科技大學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232</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美和科技大學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411</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南亞技術學院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607</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敏惠醫護管理專科學校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extLst>
                  <a:ext uri="{0D108BD9-81ED-4DB2-BD59-A6C34878D82A}">
                    <a16:rowId xmlns:a16="http://schemas.microsoft.com/office/drawing/2014/main" val="10006"/>
                  </a:ext>
                </a:extLst>
              </a:tr>
              <a:tr h="397806">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114</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國立臺北商業大學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238</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敏實</a:t>
                      </a: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415</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黎明技術學院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609</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育英醫護管理專科學校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extLst>
                  <a:ext uri="{0D108BD9-81ED-4DB2-BD59-A6C34878D82A}">
                    <a16:rowId xmlns:a16="http://schemas.microsoft.com/office/drawing/2014/main" val="10007"/>
                  </a:ext>
                </a:extLst>
              </a:tr>
              <a:tr h="397806">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202</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南臺科技大學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239</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臺北城市科技大學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417</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經國管理暨健康學院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610</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崇仁醫護管理專科學校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extLst>
                  <a:ext uri="{0D108BD9-81ED-4DB2-BD59-A6C34878D82A}">
                    <a16:rowId xmlns:a16="http://schemas.microsoft.com/office/drawing/2014/main" val="10008"/>
                  </a:ext>
                </a:extLst>
              </a:tr>
              <a:tr h="397806">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204</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嘉南藥理</a:t>
                      </a: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240</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醒吾科技大學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419</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大同技術學院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611</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聖母醫護管理專科學校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extLst>
                  <a:ext uri="{0D108BD9-81ED-4DB2-BD59-A6C34878D82A}">
                    <a16:rowId xmlns:a16="http://schemas.microsoft.com/office/drawing/2014/main" val="10009"/>
                  </a:ext>
                </a:extLst>
              </a:tr>
              <a:tr h="397806">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206</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龍華科技大學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241</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文藻外語大學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502</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國立臺南護理專科學校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612</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新生醫護管理專科學校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extLst>
                  <a:ext uri="{0D108BD9-81ED-4DB2-BD59-A6C34878D82A}">
                    <a16:rowId xmlns:a16="http://schemas.microsoft.com/office/drawing/2014/main" val="10010"/>
                  </a:ext>
                </a:extLst>
              </a:tr>
              <a:tr h="397806">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207</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輔英科技大學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243</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華夏科技大學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503</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國立臺東專科學校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800" b="1" kern="1200" dirty="0">
                          <a:solidFill>
                            <a:schemeClr val="dk1"/>
                          </a:solidFill>
                          <a:latin typeface="微軟正黑體" panose="020B0604030504040204" pitchFamily="34" charset="-120"/>
                          <a:ea typeface="微軟正黑體" panose="020B0604030504040204" pitchFamily="34" charset="-120"/>
                          <a:cs typeface="+mn-cs"/>
                        </a:rPr>
                        <a:t>832</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en-US" sz="1400" b="1" kern="1200" dirty="0">
                          <a:solidFill>
                            <a:schemeClr val="dk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rPr>
                        <a:t>康寧大學</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extLst>
                  <a:ext uri="{0D108BD9-81ED-4DB2-BD59-A6C34878D82A}">
                    <a16:rowId xmlns:a16="http://schemas.microsoft.com/office/drawing/2014/main" val="10011"/>
                  </a:ext>
                </a:extLst>
              </a:tr>
            </a:tbl>
          </a:graphicData>
        </a:graphic>
      </p:graphicFrame>
      <p:sp>
        <p:nvSpPr>
          <p:cNvPr id="7" name="文字方塊 6">
            <a:extLst>
              <a:ext uri="{FF2B5EF4-FFF2-40B4-BE49-F238E27FC236}">
                <a16:creationId xmlns:a16="http://schemas.microsoft.com/office/drawing/2014/main" id="{45E6FA35-D300-42A2-B4E8-785D1C3F061F}"/>
              </a:ext>
            </a:extLst>
          </p:cNvPr>
          <p:cNvSpPr txBox="1"/>
          <p:nvPr/>
        </p:nvSpPr>
        <p:spPr>
          <a:xfrm>
            <a:off x="6428691" y="6410468"/>
            <a:ext cx="5750549" cy="369332"/>
          </a:xfrm>
          <a:prstGeom prst="rect">
            <a:avLst/>
          </a:prstGeom>
          <a:noFill/>
        </p:spPr>
        <p:txBody>
          <a:bodyPr wrap="none" rtlCol="0">
            <a:spAutoFit/>
          </a:bodyPr>
          <a:lstStyle/>
          <a:p>
            <a:r>
              <a:rPr lang="zh-TW" altLang="en-US" b="1" dirty="0">
                <a:solidFill>
                  <a:srgbClr val="FF0000"/>
                </a:solidFill>
              </a:rPr>
              <a:t>以上為</a:t>
            </a:r>
            <a:r>
              <a:rPr lang="en-US" altLang="zh-TW" b="1" dirty="0">
                <a:solidFill>
                  <a:srgbClr val="FF0000"/>
                </a:solidFill>
              </a:rPr>
              <a:t>111</a:t>
            </a:r>
            <a:r>
              <a:rPr lang="zh-TW" altLang="en-US" b="1" dirty="0">
                <a:solidFill>
                  <a:srgbClr val="FF0000"/>
                </a:solidFill>
              </a:rPr>
              <a:t>學年度免試資料，</a:t>
            </a:r>
            <a:r>
              <a:rPr lang="en-US" altLang="zh-TW" b="1" dirty="0">
                <a:solidFill>
                  <a:srgbClr val="FF0000"/>
                </a:solidFill>
              </a:rPr>
              <a:t>112</a:t>
            </a:r>
            <a:r>
              <a:rPr lang="zh-TW" altLang="en-US" b="1" dirty="0">
                <a:solidFill>
                  <a:srgbClr val="FF0000"/>
                </a:solidFill>
              </a:rPr>
              <a:t>學年度請以公告為主。</a:t>
            </a:r>
          </a:p>
        </p:txBody>
      </p:sp>
    </p:spTree>
    <p:extLst>
      <p:ext uri="{BB962C8B-B14F-4D97-AF65-F5344CB8AC3E}">
        <p14:creationId xmlns:p14="http://schemas.microsoft.com/office/powerpoint/2010/main" val="21604372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A4F4AB57-4404-4EB1-9D27-E479A8112FDF}"/>
              </a:ext>
            </a:extLst>
          </p:cNvPr>
          <p:cNvSpPr/>
          <p:nvPr/>
        </p:nvSpPr>
        <p:spPr>
          <a:xfrm>
            <a:off x="814387" y="1791104"/>
            <a:ext cx="11074405" cy="4308475"/>
          </a:xfrm>
          <a:prstGeom prst="rect">
            <a:avLst/>
          </a:prstGeom>
          <a:solidFill>
            <a:schemeClr val="accent4">
              <a:lumMod val="60000"/>
              <a:lumOff val="4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 name="內容版面配置區 2">
            <a:extLst>
              <a:ext uri="{FF2B5EF4-FFF2-40B4-BE49-F238E27FC236}">
                <a16:creationId xmlns:a16="http://schemas.microsoft.com/office/drawing/2014/main" id="{418E32F7-B0C6-4A71-9B4B-028538DD1564}"/>
              </a:ext>
            </a:extLst>
          </p:cNvPr>
          <p:cNvSpPr txBox="1">
            <a:spLocks/>
          </p:cNvSpPr>
          <p:nvPr/>
        </p:nvSpPr>
        <p:spPr>
          <a:xfrm>
            <a:off x="611146" y="1775880"/>
            <a:ext cx="11277646" cy="4594592"/>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6575" indent="-536575">
              <a:lnSpc>
                <a:spcPct val="100000"/>
              </a:lnSpc>
              <a:spcBef>
                <a:spcPts val="1600"/>
              </a:spcBef>
              <a:buNone/>
              <a:defRPr/>
            </a:pPr>
            <a:r>
              <a:rPr lang="zh-TW" altLang="en-US" sz="2400" spc="-150" dirty="0">
                <a:latin typeface="華康儷楷書" panose="03000509000000000000" pitchFamily="65" charset="-120"/>
                <a:ea typeface="華康儷楷書" panose="03000509000000000000" pitchFamily="65" charset="-120"/>
              </a:rPr>
              <a:t>    </a:t>
            </a:r>
            <a:r>
              <a:rPr lang="zh-TW" altLang="en-US" sz="2400" b="1" spc="-150" dirty="0">
                <a:solidFill>
                  <a:srgbClr val="0000FF"/>
                </a:solidFill>
                <a:effectLst>
                  <a:glow rad="127000">
                    <a:schemeClr val="bg1">
                      <a:alpha val="91000"/>
                    </a:schemeClr>
                  </a:glow>
                </a:effectLst>
                <a:latin typeface="華康儷楷書" panose="03000509000000000000" pitchFamily="65" charset="-120"/>
                <a:ea typeface="華康儷楷書" panose="03000509000000000000" pitchFamily="65" charset="-120"/>
              </a:rPr>
              <a:t> </a:t>
            </a:r>
            <a:r>
              <a:rPr lang="en-US" altLang="zh-TW" b="1" spc="-150" dirty="0">
                <a:solidFill>
                  <a:srgbClr val="0000FF"/>
                </a:solidFill>
                <a:effectLst>
                  <a:glow rad="127000">
                    <a:schemeClr val="bg1">
                      <a:alpha val="91000"/>
                    </a:schemeClr>
                  </a:glow>
                </a:effectLst>
                <a:latin typeface="Book Antiqua" panose="02040602050305030304" pitchFamily="18" charset="0"/>
                <a:ea typeface="華康儷楷書" panose="03000509000000000000" pitchFamily="65" charset="-120"/>
              </a:rPr>
              <a:t>113</a:t>
            </a:r>
            <a:r>
              <a:rPr lang="zh-TW" altLang="zh-TW" b="1" spc="-150" dirty="0">
                <a:solidFill>
                  <a:srgbClr val="0000FF"/>
                </a:solidFill>
                <a:effectLst>
                  <a:glow rad="127000">
                    <a:schemeClr val="bg1">
                      <a:alpha val="91000"/>
                    </a:schemeClr>
                  </a:glow>
                </a:effectLst>
                <a:latin typeface="標楷體" pitchFamily="65" charset="-120"/>
                <a:ea typeface="標楷體" pitchFamily="65" charset="-120"/>
              </a:rPr>
              <a:t>學年度五專優先免試入學</a:t>
            </a:r>
            <a:r>
              <a:rPr lang="zh-TW" altLang="en-US" b="1" spc="-150" dirty="0">
                <a:solidFill>
                  <a:srgbClr val="0000FF"/>
                </a:solidFill>
                <a:effectLst>
                  <a:glow rad="127000">
                    <a:schemeClr val="bg1">
                      <a:alpha val="91000"/>
                    </a:schemeClr>
                  </a:glow>
                </a:effectLst>
                <a:latin typeface="標楷體" pitchFamily="65" charset="-120"/>
                <a:ea typeface="標楷體" pitchFamily="65" charset="-120"/>
              </a:rPr>
              <a:t>招生</a:t>
            </a:r>
            <a:r>
              <a:rPr lang="zh-TW" altLang="en-US" b="1" spc="-150" dirty="0">
                <a:solidFill>
                  <a:srgbClr val="0000FF"/>
                </a:solidFill>
                <a:effectLst>
                  <a:glow rad="127000">
                    <a:schemeClr val="bg1">
                      <a:alpha val="91000"/>
                    </a:schemeClr>
                  </a:glow>
                </a:effectLst>
                <a:latin typeface="華康儷楷書" panose="03000509000000000000" pitchFamily="65" charset="-120"/>
                <a:ea typeface="華康儷楷書" panose="03000509000000000000" pitchFamily="65" charset="-120"/>
              </a:rPr>
              <a:t>規定</a:t>
            </a:r>
            <a:r>
              <a:rPr lang="en-US" altLang="zh-TW" sz="2400" b="1" spc="-150" dirty="0">
                <a:solidFill>
                  <a:srgbClr val="0000FF"/>
                </a:solidFill>
                <a:effectLst>
                  <a:glow rad="127000">
                    <a:schemeClr val="bg1">
                      <a:alpha val="91000"/>
                    </a:schemeClr>
                  </a:glow>
                </a:effectLst>
                <a:latin typeface="標楷體" pitchFamily="65" charset="-120"/>
                <a:ea typeface="標楷體" pitchFamily="65" charset="-120"/>
              </a:rPr>
              <a:t>：</a:t>
            </a:r>
            <a:r>
              <a:rPr lang="en-US" altLang="zh-TW" sz="2400" b="1" spc="-150" dirty="0">
                <a:effectLst>
                  <a:glow rad="127000">
                    <a:schemeClr val="bg1">
                      <a:alpha val="91000"/>
                    </a:schemeClr>
                  </a:glow>
                </a:effectLst>
                <a:latin typeface="華康儷楷書" panose="03000509000000000000" pitchFamily="65" charset="-120"/>
                <a:ea typeface="華康儷楷書" panose="03000509000000000000" pitchFamily="65" charset="-120"/>
              </a:rPr>
              <a:t/>
            </a:r>
            <a:br>
              <a:rPr lang="en-US" altLang="zh-TW" sz="2400" b="1" spc="-150" dirty="0">
                <a:effectLst>
                  <a:glow rad="127000">
                    <a:schemeClr val="bg1">
                      <a:alpha val="91000"/>
                    </a:schemeClr>
                  </a:glow>
                </a:effectLst>
                <a:latin typeface="華康儷楷書" panose="03000509000000000000" pitchFamily="65" charset="-120"/>
                <a:ea typeface="華康儷楷書" panose="03000509000000000000" pitchFamily="65" charset="-120"/>
              </a:rPr>
            </a:br>
            <a:r>
              <a:rPr lang="en-US" altLang="zh-TW" spc="-150" dirty="0">
                <a:effectLst>
                  <a:glow rad="127000">
                    <a:schemeClr val="bg1">
                      <a:alpha val="91000"/>
                    </a:schemeClr>
                  </a:glow>
                </a:effectLst>
                <a:latin typeface="Book Antiqua" panose="02040602050305030304" pitchFamily="18" charset="0"/>
                <a:ea typeface="華康儷楷書" panose="03000509000000000000" pitchFamily="65" charset="-120"/>
              </a:rPr>
              <a:t>1.</a:t>
            </a:r>
            <a:r>
              <a:rPr lang="zh-TW" altLang="en-US" spc="-150" dirty="0">
                <a:effectLst>
                  <a:glow rad="127000">
                    <a:schemeClr val="bg1">
                      <a:alpha val="91000"/>
                    </a:schemeClr>
                  </a:glow>
                </a:effectLst>
                <a:latin typeface="Book Antiqua" panose="02040602050305030304" pitchFamily="18" charset="0"/>
                <a:ea typeface="華康儷楷書" panose="03000509000000000000" pitchFamily="65" charset="-120"/>
              </a:rPr>
              <a:t>  </a:t>
            </a:r>
            <a:r>
              <a:rPr lang="zh-TW" altLang="en-US" b="1" dirty="0">
                <a:solidFill>
                  <a:srgbClr val="FF0000"/>
                </a:solidFill>
                <a:effectLst>
                  <a:glow rad="127000">
                    <a:schemeClr val="bg1">
                      <a:alpha val="91000"/>
                    </a:schemeClr>
                  </a:glow>
                </a:effectLst>
                <a:latin typeface="標楷體" pitchFamily="65" charset="-120"/>
                <a:ea typeface="標楷體" pitchFamily="65" charset="-120"/>
              </a:rPr>
              <a:t>五專優先免試招生名額</a:t>
            </a:r>
            <a:r>
              <a:rPr lang="zh-TW" altLang="en-US" spc="-150" dirty="0">
                <a:effectLst>
                  <a:glow rad="127000">
                    <a:schemeClr val="bg1">
                      <a:alpha val="91000"/>
                    </a:schemeClr>
                  </a:glow>
                </a:effectLst>
                <a:latin typeface="標楷體" pitchFamily="65" charset="-120"/>
                <a:ea typeface="標楷體" pitchFamily="65" charset="-120"/>
              </a:rPr>
              <a:t>為國立學校不得低於教育部核定各校招生名額總額</a:t>
            </a:r>
            <a:r>
              <a:rPr lang="en-US" altLang="zh-TW" spc="-150" dirty="0">
                <a:effectLst>
                  <a:glow rad="127000">
                    <a:schemeClr val="bg1">
                      <a:alpha val="91000"/>
                    </a:schemeClr>
                  </a:glow>
                </a:effectLst>
                <a:latin typeface="標楷體" pitchFamily="65" charset="-120"/>
                <a:ea typeface="標楷體" pitchFamily="65" charset="-120"/>
              </a:rPr>
              <a:t>80%</a:t>
            </a:r>
            <a:r>
              <a:rPr lang="zh-TW" altLang="en-US" spc="-150" dirty="0">
                <a:effectLst>
                  <a:glow rad="127000">
                    <a:schemeClr val="bg1">
                      <a:alpha val="91000"/>
                    </a:schemeClr>
                  </a:glow>
                </a:effectLst>
                <a:latin typeface="標楷體" pitchFamily="65" charset="-120"/>
                <a:ea typeface="標楷體" pitchFamily="65" charset="-120"/>
              </a:rPr>
              <a:t>；私立學校不得低於</a:t>
            </a:r>
            <a:r>
              <a:rPr lang="en-US" altLang="zh-TW" spc="-150" dirty="0">
                <a:effectLst>
                  <a:glow rad="127000">
                    <a:schemeClr val="bg1">
                      <a:alpha val="91000"/>
                    </a:schemeClr>
                  </a:glow>
                </a:effectLst>
                <a:latin typeface="標楷體" pitchFamily="65" charset="-120"/>
                <a:ea typeface="標楷體" pitchFamily="65" charset="-120"/>
              </a:rPr>
              <a:t>60%</a:t>
            </a:r>
            <a:r>
              <a:rPr lang="zh-TW" altLang="en-US" spc="-150" dirty="0">
                <a:effectLst>
                  <a:glow rad="127000">
                    <a:schemeClr val="bg1">
                      <a:alpha val="91000"/>
                    </a:schemeClr>
                  </a:glow>
                </a:effectLst>
                <a:latin typeface="標楷體" pitchFamily="65" charset="-120"/>
                <a:ea typeface="標楷體" pitchFamily="65" charset="-120"/>
              </a:rPr>
              <a:t>。提供超過</a:t>
            </a:r>
            <a:r>
              <a:rPr lang="en-US" altLang="zh-TW" spc="-150" dirty="0">
                <a:effectLst>
                  <a:glow rad="127000">
                    <a:schemeClr val="bg1">
                      <a:alpha val="91000"/>
                    </a:schemeClr>
                  </a:glow>
                </a:effectLst>
                <a:latin typeface="標楷體" pitchFamily="65" charset="-120"/>
                <a:ea typeface="標楷體" pitchFamily="65" charset="-120"/>
              </a:rPr>
              <a:t>12,000</a:t>
            </a:r>
            <a:r>
              <a:rPr lang="zh-TW" altLang="en-US" spc="-150" dirty="0">
                <a:effectLst>
                  <a:glow rad="127000">
                    <a:schemeClr val="bg1">
                      <a:alpha val="91000"/>
                    </a:schemeClr>
                  </a:glow>
                </a:effectLst>
                <a:latin typeface="標楷體" pitchFamily="65" charset="-120"/>
                <a:ea typeface="標楷體" pitchFamily="65" charset="-120"/>
              </a:rPr>
              <a:t>個</a:t>
            </a:r>
            <a:r>
              <a:rPr lang="en-US" altLang="zh-TW" spc="-150" dirty="0">
                <a:effectLst>
                  <a:glow rad="127000">
                    <a:schemeClr val="bg1">
                      <a:alpha val="91000"/>
                    </a:schemeClr>
                  </a:glow>
                </a:effectLst>
                <a:latin typeface="標楷體" pitchFamily="65" charset="-120"/>
                <a:ea typeface="標楷體" pitchFamily="65" charset="-120"/>
              </a:rPr>
              <a:t>(</a:t>
            </a:r>
            <a:r>
              <a:rPr lang="zh-TW" altLang="en-US" spc="-150" dirty="0">
                <a:solidFill>
                  <a:srgbClr val="FF0000"/>
                </a:solidFill>
                <a:effectLst>
                  <a:glow rad="127000">
                    <a:schemeClr val="bg1">
                      <a:alpha val="91000"/>
                    </a:schemeClr>
                  </a:glow>
                </a:effectLst>
                <a:latin typeface="標楷體" pitchFamily="65" charset="-120"/>
                <a:ea typeface="標楷體" pitchFamily="65" charset="-120"/>
              </a:rPr>
              <a:t>約</a:t>
            </a:r>
            <a:r>
              <a:rPr lang="en-US" altLang="zh-TW" spc="-150" dirty="0">
                <a:solidFill>
                  <a:srgbClr val="FF0000"/>
                </a:solidFill>
                <a:effectLst>
                  <a:glow rad="127000">
                    <a:schemeClr val="bg1">
                      <a:alpha val="91000"/>
                    </a:schemeClr>
                  </a:glow>
                </a:effectLst>
                <a:latin typeface="標楷體" pitchFamily="65" charset="-120"/>
                <a:ea typeface="標楷體" pitchFamily="65" charset="-120"/>
              </a:rPr>
              <a:t>81%↑</a:t>
            </a:r>
            <a:r>
              <a:rPr lang="en-US" altLang="zh-TW" spc="-150" dirty="0">
                <a:effectLst>
                  <a:glow rad="127000">
                    <a:schemeClr val="bg1">
                      <a:alpha val="91000"/>
                    </a:schemeClr>
                  </a:glow>
                </a:effectLst>
                <a:latin typeface="標楷體" pitchFamily="65" charset="-120"/>
                <a:ea typeface="標楷體" pitchFamily="65" charset="-120"/>
              </a:rPr>
              <a:t>)</a:t>
            </a:r>
            <a:r>
              <a:rPr lang="zh-TW" altLang="en-US" spc="-150" dirty="0">
                <a:effectLst>
                  <a:glow rad="127000">
                    <a:schemeClr val="bg1">
                      <a:alpha val="91000"/>
                    </a:schemeClr>
                  </a:glow>
                </a:effectLst>
                <a:latin typeface="標楷體" pitchFamily="65" charset="-120"/>
                <a:ea typeface="標楷體" pitchFamily="65" charset="-120"/>
              </a:rPr>
              <a:t>招生名額。</a:t>
            </a:r>
            <a:r>
              <a:rPr lang="en-US" altLang="zh-TW" dirty="0">
                <a:solidFill>
                  <a:srgbClr val="FF0000"/>
                </a:solidFill>
                <a:effectLst>
                  <a:glow rad="127000">
                    <a:schemeClr val="bg1">
                      <a:alpha val="91000"/>
                    </a:schemeClr>
                  </a:glow>
                </a:effectLst>
                <a:latin typeface="Book Antiqua" pitchFamily="18" charset="0"/>
                <a:ea typeface="標楷體" pitchFamily="65" charset="-120"/>
              </a:rPr>
              <a:t/>
            </a:r>
            <a:br>
              <a:rPr lang="en-US" altLang="zh-TW" dirty="0">
                <a:solidFill>
                  <a:srgbClr val="FF0000"/>
                </a:solidFill>
                <a:effectLst>
                  <a:glow rad="127000">
                    <a:schemeClr val="bg1">
                      <a:alpha val="91000"/>
                    </a:schemeClr>
                  </a:glow>
                </a:effectLst>
                <a:latin typeface="Book Antiqua" pitchFamily="18" charset="0"/>
                <a:ea typeface="標楷體" pitchFamily="65" charset="-120"/>
              </a:rPr>
            </a:br>
            <a:r>
              <a:rPr lang="en-US" altLang="zh-TW" spc="-150" dirty="0">
                <a:effectLst>
                  <a:glow rad="127000">
                    <a:schemeClr val="bg1">
                      <a:alpha val="91000"/>
                    </a:schemeClr>
                  </a:glow>
                </a:effectLst>
                <a:latin typeface="Book Antiqua" pitchFamily="18" charset="0"/>
                <a:ea typeface="標楷體" pitchFamily="65" charset="-120"/>
              </a:rPr>
              <a:t>2.</a:t>
            </a:r>
            <a:r>
              <a:rPr lang="zh-TW" altLang="en-US" spc="-150" dirty="0">
                <a:effectLst>
                  <a:glow rad="127000">
                    <a:schemeClr val="bg1">
                      <a:alpha val="91000"/>
                    </a:schemeClr>
                  </a:glow>
                </a:effectLst>
                <a:latin typeface="Book Antiqua" pitchFamily="18" charset="0"/>
                <a:ea typeface="標楷體" pitchFamily="65" charset="-120"/>
              </a:rPr>
              <a:t> </a:t>
            </a:r>
            <a:r>
              <a:rPr lang="zh-TW" altLang="en-US" sz="2800" spc="-150" dirty="0">
                <a:solidFill>
                  <a:srgbClr val="FF0000"/>
                </a:solidFill>
                <a:effectLst>
                  <a:glow rad="127000">
                    <a:schemeClr val="bg1">
                      <a:alpha val="91000"/>
                    </a:schemeClr>
                  </a:glow>
                </a:effectLst>
                <a:latin typeface="Book Antiqua" pitchFamily="18" charset="0"/>
                <a:ea typeface="標楷體" pitchFamily="65" charset="-120"/>
              </a:rPr>
              <a:t>應屆畢業生</a:t>
            </a:r>
            <a:r>
              <a:rPr lang="zh-TW" altLang="en-US" sz="2800" spc="-150" dirty="0">
                <a:effectLst>
                  <a:glow rad="127000">
                    <a:schemeClr val="bg1">
                      <a:alpha val="91000"/>
                    </a:schemeClr>
                  </a:glow>
                </a:effectLst>
                <a:latin typeface="Book Antiqua" pitchFamily="18" charset="0"/>
                <a:ea typeface="標楷體" pitchFamily="65" charset="-120"/>
              </a:rPr>
              <a:t>可採「國中集體報名」或「個別網路報名」。</a:t>
            </a:r>
            <a:r>
              <a:rPr lang="zh-TW" altLang="en-US" sz="2800" spc="-150" dirty="0">
                <a:solidFill>
                  <a:srgbClr val="FF0000"/>
                </a:solidFill>
                <a:effectLst>
                  <a:glow rad="127000">
                    <a:schemeClr val="bg1">
                      <a:alpha val="91000"/>
                    </a:schemeClr>
                  </a:glow>
                </a:effectLst>
                <a:latin typeface="Book Antiqua" pitchFamily="18" charset="0"/>
                <a:ea typeface="標楷體" pitchFamily="65" charset="-120"/>
              </a:rPr>
              <a:t>非應屆畢業生或具同等學力者</a:t>
            </a:r>
            <a:r>
              <a:rPr lang="zh-TW" altLang="en-US" sz="2800" spc="-150" dirty="0">
                <a:effectLst>
                  <a:glow rad="127000">
                    <a:schemeClr val="bg1">
                      <a:alpha val="91000"/>
                    </a:schemeClr>
                  </a:glow>
                </a:effectLst>
                <a:latin typeface="Book Antiqua" pitchFamily="18" charset="0"/>
                <a:ea typeface="標楷體" pitchFamily="65" charset="-120"/>
              </a:rPr>
              <a:t>，採「個別網路報名」</a:t>
            </a:r>
            <a:endParaRPr lang="en-US" altLang="zh-TW" sz="2800" spc="-150" dirty="0">
              <a:effectLst>
                <a:glow rad="127000">
                  <a:schemeClr val="bg1">
                    <a:alpha val="91000"/>
                  </a:schemeClr>
                </a:glow>
              </a:effectLst>
              <a:latin typeface="Book Antiqua" pitchFamily="18" charset="0"/>
              <a:ea typeface="標楷體" pitchFamily="65" charset="-120"/>
            </a:endParaRPr>
          </a:p>
          <a:p>
            <a:pPr marL="536575" indent="-536575">
              <a:lnSpc>
                <a:spcPct val="100000"/>
              </a:lnSpc>
              <a:spcBef>
                <a:spcPts val="0"/>
              </a:spcBef>
              <a:buFont typeface="Arial" panose="020B0604020202020204" pitchFamily="34" charset="0"/>
              <a:buNone/>
              <a:defRPr/>
            </a:pPr>
            <a:r>
              <a:rPr lang="zh-TW" altLang="en-US" spc="-150" dirty="0">
                <a:effectLst>
                  <a:glow rad="127000">
                    <a:schemeClr val="bg1">
                      <a:alpha val="91000"/>
                    </a:schemeClr>
                  </a:glow>
                </a:effectLst>
                <a:latin typeface="Book Antiqua" pitchFamily="18" charset="0"/>
                <a:ea typeface="標楷體" pitchFamily="65" charset="-120"/>
              </a:rPr>
              <a:t>        </a:t>
            </a:r>
            <a:r>
              <a:rPr lang="en-US" altLang="zh-TW" spc="-150" dirty="0">
                <a:effectLst>
                  <a:glow rad="127000">
                    <a:schemeClr val="bg1">
                      <a:alpha val="91000"/>
                    </a:schemeClr>
                  </a:glow>
                </a:effectLst>
                <a:latin typeface="Book Antiqua" pitchFamily="18" charset="0"/>
                <a:ea typeface="標楷體" pitchFamily="65" charset="-120"/>
              </a:rPr>
              <a:t>3.</a:t>
            </a:r>
            <a:r>
              <a:rPr lang="zh-TW" altLang="en-US" spc="-150" dirty="0">
                <a:effectLst>
                  <a:glow rad="127000">
                    <a:schemeClr val="bg1">
                      <a:alpha val="91000"/>
                    </a:schemeClr>
                  </a:glow>
                </a:effectLst>
                <a:latin typeface="Book Antiqua" pitchFamily="18" charset="0"/>
                <a:ea typeface="標楷體" pitchFamily="65" charset="-120"/>
              </a:rPr>
              <a:t> 免試生報名時可選填至多 </a:t>
            </a:r>
            <a:r>
              <a:rPr lang="en-US" altLang="zh-TW" b="1" dirty="0">
                <a:solidFill>
                  <a:srgbClr val="FF0000"/>
                </a:solidFill>
                <a:effectLst>
                  <a:glow rad="127000">
                    <a:schemeClr val="bg1">
                      <a:alpha val="91000"/>
                    </a:schemeClr>
                  </a:glow>
                </a:effectLst>
                <a:latin typeface="Book Antiqua" pitchFamily="18" charset="0"/>
                <a:ea typeface="標楷體" pitchFamily="65" charset="-120"/>
              </a:rPr>
              <a:t>30</a:t>
            </a:r>
            <a:r>
              <a:rPr lang="zh-TW" altLang="en-US" b="1" dirty="0">
                <a:solidFill>
                  <a:srgbClr val="FF0000"/>
                </a:solidFill>
                <a:effectLst>
                  <a:glow rad="127000">
                    <a:schemeClr val="bg1">
                      <a:alpha val="91000"/>
                    </a:schemeClr>
                  </a:glow>
                </a:effectLst>
                <a:latin typeface="Book Antiqua" pitchFamily="18" charset="0"/>
                <a:ea typeface="標楷體" pitchFamily="65" charset="-120"/>
              </a:rPr>
              <a:t>個 科</a:t>
            </a:r>
            <a:r>
              <a:rPr lang="en-US" altLang="zh-TW" b="1" dirty="0">
                <a:solidFill>
                  <a:srgbClr val="FF0000"/>
                </a:solidFill>
                <a:effectLst>
                  <a:glow rad="127000">
                    <a:schemeClr val="bg1">
                      <a:alpha val="91000"/>
                    </a:schemeClr>
                  </a:glow>
                </a:effectLst>
                <a:latin typeface="Book Antiqua" pitchFamily="18" charset="0"/>
                <a:ea typeface="標楷體" pitchFamily="65" charset="-120"/>
              </a:rPr>
              <a:t>(</a:t>
            </a:r>
            <a:r>
              <a:rPr lang="zh-TW" altLang="en-US" b="1" dirty="0">
                <a:solidFill>
                  <a:srgbClr val="FF0000"/>
                </a:solidFill>
                <a:effectLst>
                  <a:glow rad="127000">
                    <a:schemeClr val="bg1">
                      <a:alpha val="91000"/>
                    </a:schemeClr>
                  </a:glow>
                </a:effectLst>
                <a:latin typeface="Book Antiqua" pitchFamily="18" charset="0"/>
                <a:ea typeface="標楷體" pitchFamily="65" charset="-120"/>
              </a:rPr>
              <a:t>組</a:t>
            </a:r>
            <a:r>
              <a:rPr lang="en-US" altLang="zh-TW" b="1" dirty="0">
                <a:solidFill>
                  <a:srgbClr val="FF0000"/>
                </a:solidFill>
                <a:effectLst>
                  <a:glow rad="127000">
                    <a:schemeClr val="bg1">
                      <a:alpha val="91000"/>
                    </a:schemeClr>
                  </a:glow>
                </a:effectLst>
                <a:latin typeface="Book Antiqua" pitchFamily="18" charset="0"/>
                <a:ea typeface="標楷體" pitchFamily="65" charset="-120"/>
              </a:rPr>
              <a:t>)</a:t>
            </a:r>
            <a:r>
              <a:rPr lang="zh-TW" altLang="en-US" b="1" dirty="0">
                <a:solidFill>
                  <a:srgbClr val="FF0000"/>
                </a:solidFill>
                <a:effectLst>
                  <a:glow rad="127000">
                    <a:schemeClr val="bg1">
                      <a:alpha val="91000"/>
                    </a:schemeClr>
                  </a:glow>
                </a:effectLst>
                <a:latin typeface="Book Antiqua" pitchFamily="18" charset="0"/>
                <a:ea typeface="標楷體" pitchFamily="65" charset="-120"/>
              </a:rPr>
              <a:t>志願</a:t>
            </a:r>
            <a:r>
              <a:rPr lang="en-US" altLang="zh-TW" dirty="0">
                <a:effectLst>
                  <a:glow rad="127000">
                    <a:schemeClr val="bg1">
                      <a:alpha val="91000"/>
                    </a:schemeClr>
                  </a:glow>
                </a:effectLst>
                <a:latin typeface="Book Antiqua" panose="02040602050305030304" pitchFamily="18" charset="0"/>
                <a:ea typeface="華康儷楷書" panose="03000509000000000000" pitchFamily="65" charset="-120"/>
              </a:rPr>
              <a:t/>
            </a:r>
            <a:br>
              <a:rPr lang="en-US" altLang="zh-TW" dirty="0">
                <a:effectLst>
                  <a:glow rad="127000">
                    <a:schemeClr val="bg1">
                      <a:alpha val="91000"/>
                    </a:schemeClr>
                  </a:glow>
                </a:effectLst>
                <a:latin typeface="Book Antiqua" panose="02040602050305030304" pitchFamily="18" charset="0"/>
                <a:ea typeface="華康儷楷書" panose="03000509000000000000" pitchFamily="65" charset="-120"/>
              </a:rPr>
            </a:br>
            <a:r>
              <a:rPr lang="en-US" altLang="zh-TW" dirty="0">
                <a:effectLst>
                  <a:glow rad="127000">
                    <a:schemeClr val="bg1">
                      <a:alpha val="91000"/>
                    </a:schemeClr>
                  </a:glow>
                </a:effectLst>
                <a:latin typeface="Book Antiqua" panose="02040602050305030304" pitchFamily="18" charset="0"/>
                <a:ea typeface="華康儷楷書" panose="03000509000000000000" pitchFamily="65" charset="-120"/>
              </a:rPr>
              <a:t>4</a:t>
            </a:r>
            <a:r>
              <a:rPr lang="en-US" altLang="zh-TW" spc="-150" dirty="0">
                <a:effectLst>
                  <a:glow rad="127000">
                    <a:schemeClr val="bg1">
                      <a:alpha val="91000"/>
                    </a:schemeClr>
                  </a:glow>
                </a:effectLst>
                <a:latin typeface="Book Antiqua" panose="02040602050305030304" pitchFamily="18" charset="0"/>
                <a:ea typeface="華康儷楷書" panose="03000509000000000000" pitchFamily="65" charset="-120"/>
              </a:rPr>
              <a:t>.</a:t>
            </a:r>
            <a:r>
              <a:rPr lang="zh-TW" altLang="en-US" spc="-150" dirty="0">
                <a:effectLst>
                  <a:glow rad="127000">
                    <a:schemeClr val="bg1">
                      <a:alpha val="91000"/>
                    </a:schemeClr>
                  </a:glow>
                </a:effectLst>
                <a:latin typeface="Book Antiqua" panose="02040602050305030304" pitchFamily="18" charset="0"/>
                <a:ea typeface="華康儷楷書" panose="03000509000000000000" pitchFamily="65" charset="-120"/>
              </a:rPr>
              <a:t>  </a:t>
            </a:r>
            <a:r>
              <a:rPr lang="zh-TW" altLang="en-US" spc="-150" dirty="0">
                <a:effectLst>
                  <a:glow rad="127000">
                    <a:schemeClr val="bg1">
                      <a:alpha val="91000"/>
                    </a:schemeClr>
                  </a:glow>
                </a:effectLst>
                <a:latin typeface="標楷體" pitchFamily="65" charset="-120"/>
                <a:ea typeface="標楷體" pitchFamily="65" charset="-120"/>
              </a:rPr>
              <a:t>採用</a:t>
            </a:r>
            <a:r>
              <a:rPr lang="zh-TW" altLang="en-US" b="1" dirty="0">
                <a:solidFill>
                  <a:srgbClr val="FF0000"/>
                </a:solidFill>
                <a:effectLst>
                  <a:glow rad="127000">
                    <a:schemeClr val="bg1">
                      <a:alpha val="91000"/>
                    </a:schemeClr>
                  </a:glow>
                </a:effectLst>
                <a:latin typeface="標楷體" pitchFamily="65" charset="-120"/>
                <a:ea typeface="標楷體" pitchFamily="65" charset="-120"/>
              </a:rPr>
              <a:t>不分區招生</a:t>
            </a:r>
            <a:r>
              <a:rPr lang="zh-TW" altLang="en-US" spc="-150" dirty="0">
                <a:effectLst>
                  <a:glow rad="127000">
                    <a:schemeClr val="bg1">
                      <a:alpha val="91000"/>
                    </a:schemeClr>
                  </a:glow>
                </a:effectLst>
                <a:latin typeface="標楷體" pitchFamily="65" charset="-120"/>
                <a:ea typeface="標楷體" pitchFamily="65" charset="-120"/>
              </a:rPr>
              <a:t>，依免試生分發順位與志願序由</a:t>
            </a:r>
            <a:r>
              <a:rPr lang="zh-TW" altLang="en-US" b="1" dirty="0">
                <a:solidFill>
                  <a:srgbClr val="FF0000"/>
                </a:solidFill>
                <a:effectLst>
                  <a:glow rad="127000">
                    <a:schemeClr val="bg1">
                      <a:alpha val="91000"/>
                    </a:schemeClr>
                  </a:glow>
                </a:effectLst>
                <a:latin typeface="標楷體" pitchFamily="65" charset="-120"/>
                <a:ea typeface="標楷體" pitchFamily="65" charset="-120"/>
              </a:rPr>
              <a:t>電腦統一分發</a:t>
            </a:r>
            <a:r>
              <a:rPr lang="en-US" altLang="zh-TW" b="1" dirty="0">
                <a:solidFill>
                  <a:srgbClr val="FF0000"/>
                </a:solidFill>
                <a:effectLst>
                  <a:glow rad="127000">
                    <a:schemeClr val="bg1">
                      <a:alpha val="91000"/>
                    </a:schemeClr>
                  </a:glow>
                </a:effectLst>
                <a:latin typeface="華康儷楷書" panose="03000509000000000000" pitchFamily="65" charset="-120"/>
                <a:ea typeface="華康儷楷書" panose="03000509000000000000" pitchFamily="65" charset="-120"/>
              </a:rPr>
              <a:t/>
            </a:r>
            <a:br>
              <a:rPr lang="en-US" altLang="zh-TW" b="1" dirty="0">
                <a:solidFill>
                  <a:srgbClr val="FF0000"/>
                </a:solidFill>
                <a:effectLst>
                  <a:glow rad="127000">
                    <a:schemeClr val="bg1">
                      <a:alpha val="91000"/>
                    </a:schemeClr>
                  </a:glow>
                </a:effectLst>
                <a:latin typeface="華康儷楷書" panose="03000509000000000000" pitchFamily="65" charset="-120"/>
                <a:ea typeface="華康儷楷書" panose="03000509000000000000" pitchFamily="65" charset="-120"/>
              </a:rPr>
            </a:br>
            <a:endParaRPr lang="en-US" altLang="zh-TW" sz="2600" b="1" dirty="0">
              <a:solidFill>
                <a:srgbClr val="FF0000"/>
              </a:solidFill>
              <a:effectLst>
                <a:glow rad="127000">
                  <a:schemeClr val="bg1">
                    <a:alpha val="91000"/>
                  </a:schemeClr>
                </a:glow>
              </a:effectLst>
              <a:latin typeface="華康儷楷書" panose="03000509000000000000" pitchFamily="65" charset="-120"/>
              <a:ea typeface="華康儷楷書" panose="03000509000000000000" pitchFamily="65" charset="-120"/>
            </a:endParaRPr>
          </a:p>
          <a:p>
            <a:pPr marL="877887" indent="-342900">
              <a:lnSpc>
                <a:spcPct val="120000"/>
              </a:lnSpc>
              <a:spcBef>
                <a:spcPts val="2400"/>
              </a:spcBef>
              <a:buFont typeface="Wingdings" panose="05000000000000000000" pitchFamily="2" charset="2"/>
              <a:buChar char="l"/>
              <a:defRPr/>
            </a:pPr>
            <a:endParaRPr lang="en-US" altLang="zh-TW" sz="2400" spc="-150" dirty="0"/>
          </a:p>
          <a:p>
            <a:pPr marL="536575" indent="-536575" algn="just">
              <a:lnSpc>
                <a:spcPct val="120000"/>
              </a:lnSpc>
              <a:spcBef>
                <a:spcPts val="2400"/>
              </a:spcBef>
              <a:buFont typeface="Arial" panose="020B0604020202020204" pitchFamily="34" charset="0"/>
              <a:buNone/>
              <a:defRPr/>
            </a:pPr>
            <a:endParaRPr lang="zh-TW" altLang="en-US" sz="2200" spc="-150" dirty="0">
              <a:solidFill>
                <a:srgbClr val="0000FF"/>
              </a:solidFill>
            </a:endParaRPr>
          </a:p>
        </p:txBody>
      </p:sp>
      <p:sp>
        <p:nvSpPr>
          <p:cNvPr id="205829" name="標題 1"/>
          <p:cNvSpPr txBox="1">
            <a:spLocks/>
          </p:cNvSpPr>
          <p:nvPr/>
        </p:nvSpPr>
        <p:spPr bwMode="auto">
          <a:xfrm>
            <a:off x="1592263" y="615950"/>
            <a:ext cx="8910637"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四</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五專優先免試</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招生試務辦理方式</a:t>
            </a:r>
          </a:p>
        </p:txBody>
      </p:sp>
      <p:sp>
        <p:nvSpPr>
          <p:cNvPr id="6" name="投影片編號版面配置區 11">
            <a:extLst>
              <a:ext uri="{FF2B5EF4-FFF2-40B4-BE49-F238E27FC236}">
                <a16:creationId xmlns:a16="http://schemas.microsoft.com/office/drawing/2014/main" id="{003C47BE-3204-48C8-AAE8-9C1C19B4BC83}"/>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28</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24462641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68133AC-7711-43F2-8BF6-5A0D4333688A}"/>
              </a:ext>
            </a:extLst>
          </p:cNvPr>
          <p:cNvSpPr/>
          <p:nvPr/>
        </p:nvSpPr>
        <p:spPr>
          <a:xfrm>
            <a:off x="1611313" y="401637"/>
            <a:ext cx="10264775" cy="6054725"/>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 name="內容版面配置區 2">
            <a:extLst>
              <a:ext uri="{FF2B5EF4-FFF2-40B4-BE49-F238E27FC236}">
                <a16:creationId xmlns:a16="http://schemas.microsoft.com/office/drawing/2014/main" id="{3D2B9BE3-5B7A-4C53-9F1D-EE7AFBFCA11C}"/>
              </a:ext>
            </a:extLst>
          </p:cNvPr>
          <p:cNvSpPr>
            <a:spLocks noGrp="1"/>
          </p:cNvSpPr>
          <p:nvPr>
            <p:ph idx="1"/>
          </p:nvPr>
        </p:nvSpPr>
        <p:spPr>
          <a:xfrm>
            <a:off x="1798638" y="652463"/>
            <a:ext cx="10379075" cy="6054725"/>
          </a:xfrm>
        </p:spPr>
        <p:txBody>
          <a:bodyPr>
            <a:noAutofit/>
          </a:bodyPr>
          <a:lstStyle/>
          <a:p>
            <a:pPr marL="0" indent="0">
              <a:buFont typeface="Wingdings 3" panose="05040102010807070707" pitchFamily="18" charset="2"/>
              <a:buNone/>
              <a:defRPr/>
            </a:pPr>
            <a:r>
              <a:rPr lang="zh-TW" altLang="en-US" sz="3000" b="1" dirty="0">
                <a:latin typeface="標楷體" panose="03000509000000000000" pitchFamily="65" charset="-120"/>
                <a:ea typeface="標楷體" panose="03000509000000000000" pitchFamily="65" charset="-120"/>
              </a:rPr>
              <a:t>   五專優先免試入學</a:t>
            </a:r>
            <a:r>
              <a:rPr lang="zh-TW" altLang="zh-TW" sz="3000" b="1" dirty="0">
                <a:latin typeface="標楷體" panose="03000509000000000000" pitchFamily="65" charset="-120"/>
                <a:ea typeface="標楷體" panose="03000509000000000000" pitchFamily="65" charset="-120"/>
              </a:rPr>
              <a:t>招生</a:t>
            </a:r>
            <a:r>
              <a:rPr lang="zh-TW" altLang="en-US" sz="3000" b="1" dirty="0">
                <a:latin typeface="標楷體" panose="03000509000000000000" pitchFamily="65" charset="-120"/>
                <a:ea typeface="標楷體" panose="03000509000000000000" pitchFamily="65" charset="-120"/>
              </a:rPr>
              <a:t>比序積分採計項目</a:t>
            </a:r>
            <a:r>
              <a:rPr lang="en-US" altLang="zh-TW" sz="3000" b="1" dirty="0">
                <a:latin typeface="標楷體" panose="03000509000000000000" pitchFamily="65" charset="-120"/>
                <a:ea typeface="標楷體" panose="03000509000000000000" pitchFamily="65" charset="-120"/>
              </a:rPr>
              <a:t>:</a:t>
            </a:r>
          </a:p>
          <a:p>
            <a:pPr marL="0" indent="0">
              <a:buFont typeface="Wingdings 3" panose="05040102010807070707" pitchFamily="18" charset="2"/>
              <a:buNone/>
              <a:defRPr/>
            </a:pPr>
            <a:endParaRPr lang="en-US" altLang="zh-TW" sz="1000" b="1" dirty="0">
              <a:solidFill>
                <a:srgbClr val="C00000"/>
              </a:solidFill>
              <a:latin typeface="標楷體" panose="03000509000000000000" pitchFamily="65" charset="-120"/>
              <a:ea typeface="標楷體" panose="03000509000000000000" pitchFamily="65" charset="-120"/>
            </a:endParaRPr>
          </a:p>
          <a:p>
            <a:pPr marL="0" indent="0">
              <a:buFont typeface="Wingdings 3" panose="05040102010807070707" pitchFamily="18" charset="2"/>
              <a:buNone/>
              <a:defRPr/>
            </a:pPr>
            <a:r>
              <a:rPr lang="zh-TW" altLang="en-US" sz="3000" b="1" dirty="0">
                <a:solidFill>
                  <a:srgbClr val="C00000"/>
                </a:solidFill>
                <a:latin typeface="標楷體" panose="03000509000000000000" pitchFamily="65" charset="-120"/>
                <a:ea typeface="標楷體" panose="03000509000000000000" pitchFamily="65" charset="-120"/>
              </a:rPr>
              <a:t>一、</a:t>
            </a:r>
            <a:r>
              <a:rPr lang="zh-TW" altLang="zh-TW" sz="3000" b="1" dirty="0">
                <a:solidFill>
                  <a:srgbClr val="C00000"/>
                </a:solidFill>
                <a:latin typeface="標楷體" panose="03000509000000000000" pitchFamily="65" charset="-120"/>
                <a:ea typeface="標楷體" panose="03000509000000000000" pitchFamily="65" charset="-120"/>
              </a:rPr>
              <a:t>國中應屆畢業生在校</a:t>
            </a:r>
            <a:r>
              <a:rPr lang="zh-TW" altLang="en-US" sz="3000" b="1" dirty="0">
                <a:solidFill>
                  <a:srgbClr val="C00000"/>
                </a:solidFill>
                <a:latin typeface="標楷體" panose="03000509000000000000" pitchFamily="65" charset="-120"/>
                <a:ea typeface="標楷體" panose="03000509000000000000" pitchFamily="65" charset="-120"/>
              </a:rPr>
              <a:t>比序項目</a:t>
            </a:r>
            <a:endParaRPr lang="en-US" altLang="zh-TW" sz="3000" b="1" dirty="0">
              <a:solidFill>
                <a:srgbClr val="C00000"/>
              </a:solidFill>
              <a:latin typeface="標楷體" panose="03000509000000000000" pitchFamily="65" charset="-120"/>
              <a:ea typeface="標楷體" panose="03000509000000000000" pitchFamily="65" charset="-120"/>
            </a:endParaRPr>
          </a:p>
          <a:p>
            <a:pPr lvl="1">
              <a:buFont typeface="Wingdings" panose="05000000000000000000" pitchFamily="2" charset="2"/>
              <a:buChar char="u"/>
              <a:defRPr/>
            </a:pPr>
            <a:r>
              <a:rPr lang="zh-TW" altLang="zh-TW" sz="2800" b="1" dirty="0">
                <a:solidFill>
                  <a:srgbClr val="0000FF"/>
                </a:solidFill>
                <a:latin typeface="標楷體" panose="03000509000000000000" pitchFamily="65" charset="-120"/>
                <a:ea typeface="標楷體" panose="03000509000000000000" pitchFamily="65" charset="-120"/>
              </a:rPr>
              <a:t>多元學習表現</a:t>
            </a:r>
            <a:r>
              <a:rPr lang="zh-TW" altLang="zh-TW" sz="2500" dirty="0">
                <a:latin typeface="標楷體" panose="03000509000000000000" pitchFamily="65" charset="-120"/>
                <a:ea typeface="標楷體" panose="03000509000000000000" pitchFamily="65" charset="-120"/>
              </a:rPr>
              <a:t>（含競賽及服務學習）</a:t>
            </a:r>
            <a:endParaRPr lang="en-US" altLang="zh-TW" sz="2500" dirty="0">
              <a:latin typeface="標楷體" panose="03000509000000000000" pitchFamily="65" charset="-120"/>
              <a:ea typeface="標楷體" panose="03000509000000000000" pitchFamily="65" charset="-120"/>
            </a:endParaRPr>
          </a:p>
          <a:p>
            <a:pPr lvl="1">
              <a:lnSpc>
                <a:spcPct val="120000"/>
              </a:lnSpc>
              <a:buFont typeface="Wingdings" panose="05000000000000000000" pitchFamily="2" charset="2"/>
              <a:buChar char="u"/>
              <a:defRPr/>
            </a:pPr>
            <a:r>
              <a:rPr lang="zh-TW" altLang="zh-TW" sz="2800" b="1" dirty="0">
                <a:solidFill>
                  <a:srgbClr val="0000FF"/>
                </a:solidFill>
                <a:latin typeface="標楷體" panose="03000509000000000000" pitchFamily="65" charset="-120"/>
                <a:ea typeface="標楷體" panose="03000509000000000000" pitchFamily="65" charset="-120"/>
              </a:rPr>
              <a:t>技藝優良</a:t>
            </a:r>
            <a:endParaRPr lang="en-US" altLang="zh-TW" sz="2800" b="1" dirty="0">
              <a:solidFill>
                <a:srgbClr val="0000FF"/>
              </a:solidFill>
              <a:latin typeface="標楷體" panose="03000509000000000000" pitchFamily="65" charset="-120"/>
              <a:ea typeface="標楷體" panose="03000509000000000000" pitchFamily="65" charset="-120"/>
            </a:endParaRPr>
          </a:p>
          <a:p>
            <a:pPr lvl="1">
              <a:lnSpc>
                <a:spcPct val="120000"/>
              </a:lnSpc>
              <a:buFont typeface="Wingdings" panose="05000000000000000000" pitchFamily="2" charset="2"/>
              <a:buChar char="u"/>
              <a:defRPr/>
            </a:pPr>
            <a:r>
              <a:rPr lang="zh-TW" altLang="zh-TW" sz="2800" b="1" dirty="0">
                <a:solidFill>
                  <a:srgbClr val="0000FF"/>
                </a:solidFill>
                <a:latin typeface="標楷體" panose="03000509000000000000" pitchFamily="65" charset="-120"/>
                <a:ea typeface="標楷體" panose="03000509000000000000" pitchFamily="65" charset="-120"/>
              </a:rPr>
              <a:t>弱勢身分</a:t>
            </a:r>
            <a:endParaRPr lang="en-US" altLang="zh-TW" sz="2800" b="1" dirty="0">
              <a:solidFill>
                <a:srgbClr val="0000FF"/>
              </a:solidFill>
              <a:latin typeface="標楷體" panose="03000509000000000000" pitchFamily="65" charset="-120"/>
              <a:ea typeface="標楷體" panose="03000509000000000000" pitchFamily="65" charset="-120"/>
            </a:endParaRPr>
          </a:p>
          <a:p>
            <a:pPr lvl="1">
              <a:lnSpc>
                <a:spcPct val="120000"/>
              </a:lnSpc>
              <a:buFont typeface="Wingdings" panose="05000000000000000000" pitchFamily="2" charset="2"/>
              <a:buChar char="u"/>
              <a:defRPr/>
            </a:pPr>
            <a:r>
              <a:rPr lang="zh-TW" altLang="zh-TW" sz="2800" b="1" dirty="0">
                <a:solidFill>
                  <a:srgbClr val="0000FF"/>
                </a:solidFill>
                <a:latin typeface="標楷體" panose="03000509000000000000" pitchFamily="65" charset="-120"/>
                <a:ea typeface="標楷體" panose="03000509000000000000" pitchFamily="65" charset="-120"/>
              </a:rPr>
              <a:t>均衡學習</a:t>
            </a:r>
            <a:r>
              <a:rPr lang="en-US" altLang="zh-TW" sz="2800" b="1" dirty="0">
                <a:solidFill>
                  <a:srgbClr val="0000FF"/>
                </a:solidFill>
                <a:latin typeface="標楷體" panose="03000509000000000000" pitchFamily="65" charset="-120"/>
                <a:ea typeface="標楷體" panose="03000509000000000000" pitchFamily="65" charset="-120"/>
              </a:rPr>
              <a:t/>
            </a:r>
            <a:br>
              <a:rPr lang="en-US" altLang="zh-TW" sz="2800" b="1" dirty="0">
                <a:solidFill>
                  <a:srgbClr val="0000FF"/>
                </a:solidFill>
                <a:latin typeface="標楷體" panose="03000509000000000000" pitchFamily="65" charset="-120"/>
                <a:ea typeface="標楷體" panose="03000509000000000000" pitchFamily="65" charset="-120"/>
              </a:rPr>
            </a:br>
            <a:r>
              <a:rPr lang="zh-TW" altLang="zh-TW" sz="2500" dirty="0">
                <a:latin typeface="標楷體" panose="03000509000000000000" pitchFamily="65" charset="-120"/>
                <a:ea typeface="標楷體" panose="03000509000000000000" pitchFamily="65" charset="-120"/>
              </a:rPr>
              <a:t>（包括健康與體育、藝術與人文</a:t>
            </a:r>
            <a:r>
              <a:rPr lang="zh-TW" altLang="en-US" sz="2500" dirty="0">
                <a:latin typeface="標楷體" panose="03000509000000000000" pitchFamily="65" charset="-120"/>
                <a:ea typeface="標楷體" panose="03000509000000000000" pitchFamily="65" charset="-120"/>
              </a:rPr>
              <a:t>、</a:t>
            </a:r>
            <a:r>
              <a:rPr lang="zh-TW" altLang="zh-TW" sz="2500" dirty="0">
                <a:latin typeface="標楷體" panose="03000509000000000000" pitchFamily="65" charset="-120"/>
                <a:ea typeface="標楷體" panose="03000509000000000000" pitchFamily="65" charset="-120"/>
              </a:rPr>
              <a:t>綜合活動</a:t>
            </a:r>
            <a:r>
              <a:rPr lang="zh-TW" altLang="en-US" sz="2500" dirty="0">
                <a:latin typeface="標楷體" panose="03000509000000000000" pitchFamily="65" charset="-120"/>
                <a:ea typeface="標楷體" panose="03000509000000000000" pitchFamily="65" charset="-120"/>
              </a:rPr>
              <a:t>及科技領域</a:t>
            </a:r>
            <a:r>
              <a:rPr lang="zh-TW" altLang="zh-TW" sz="2500" dirty="0">
                <a:latin typeface="標楷體" panose="03000509000000000000" pitchFamily="65" charset="-120"/>
                <a:ea typeface="標楷體" panose="03000509000000000000" pitchFamily="65" charset="-120"/>
              </a:rPr>
              <a:t>五學期平均成績）</a:t>
            </a:r>
            <a:endParaRPr lang="en-US" altLang="zh-TW" sz="2500" dirty="0">
              <a:latin typeface="標楷體" panose="03000509000000000000" pitchFamily="65" charset="-120"/>
              <a:ea typeface="標楷體" panose="03000509000000000000" pitchFamily="65" charset="-120"/>
            </a:endParaRPr>
          </a:p>
          <a:p>
            <a:pPr lvl="1">
              <a:lnSpc>
                <a:spcPct val="120000"/>
              </a:lnSpc>
              <a:buFont typeface="Wingdings" panose="05000000000000000000" pitchFamily="2" charset="2"/>
              <a:buChar char="u"/>
              <a:defRPr/>
            </a:pPr>
            <a:r>
              <a:rPr lang="zh-TW" altLang="zh-TW" sz="2800" b="1" dirty="0">
                <a:solidFill>
                  <a:srgbClr val="0000FF"/>
                </a:solidFill>
                <a:latin typeface="標楷體" panose="03000509000000000000" pitchFamily="65" charset="-120"/>
                <a:ea typeface="標楷體" panose="03000509000000000000" pitchFamily="65" charset="-120"/>
              </a:rPr>
              <a:t>志願序</a:t>
            </a:r>
            <a:endParaRPr lang="en-US" altLang="zh-TW" sz="2800" b="1" dirty="0">
              <a:solidFill>
                <a:srgbClr val="0000FF"/>
              </a:solidFill>
              <a:latin typeface="標楷體" panose="03000509000000000000" pitchFamily="65" charset="-120"/>
              <a:ea typeface="標楷體" panose="03000509000000000000" pitchFamily="65" charset="-120"/>
            </a:endParaRPr>
          </a:p>
          <a:p>
            <a:pPr marL="0" lvl="1" indent="0">
              <a:spcBef>
                <a:spcPts val="1000"/>
              </a:spcBef>
              <a:buFont typeface="Wingdings 3" panose="05040102010807070707" pitchFamily="18" charset="2"/>
              <a:buNone/>
              <a:defRPr/>
            </a:pPr>
            <a:r>
              <a:rPr lang="zh-TW" altLang="en-US" sz="3000" b="1" dirty="0">
                <a:solidFill>
                  <a:srgbClr val="C00000"/>
                </a:solidFill>
                <a:latin typeface="標楷體" panose="03000509000000000000" pitchFamily="65" charset="-120"/>
                <a:ea typeface="標楷體" panose="03000509000000000000" pitchFamily="65" charset="-120"/>
              </a:rPr>
              <a:t>二、國中教育會考</a:t>
            </a:r>
            <a:r>
              <a:rPr lang="zh-TW" altLang="zh-TW" sz="2500" dirty="0">
                <a:latin typeface="標楷體" panose="03000509000000000000" pitchFamily="65" charset="-120"/>
                <a:ea typeface="標楷體" panose="03000509000000000000" pitchFamily="65" charset="-120"/>
              </a:rPr>
              <a:t>（含寫作測驗）</a:t>
            </a:r>
            <a:endParaRPr lang="en-US" altLang="zh-TW" sz="2500" dirty="0">
              <a:latin typeface="標楷體" panose="03000509000000000000" pitchFamily="65" charset="-120"/>
              <a:ea typeface="標楷體" panose="03000509000000000000" pitchFamily="65" charset="-120"/>
            </a:endParaRPr>
          </a:p>
          <a:p>
            <a:pPr marL="0" indent="0">
              <a:buFont typeface="Wingdings 3" panose="05040102010807070707" pitchFamily="18" charset="2"/>
              <a:buNone/>
              <a:defRPr/>
            </a:pPr>
            <a:endParaRPr lang="en-US" altLang="zh-TW" sz="3000" b="1" dirty="0">
              <a:solidFill>
                <a:srgbClr val="7030A0"/>
              </a:solidFill>
              <a:latin typeface="標楷體" panose="03000509000000000000" pitchFamily="65" charset="-120"/>
              <a:ea typeface="標楷體" panose="03000509000000000000" pitchFamily="65" charset="-120"/>
            </a:endParaRPr>
          </a:p>
        </p:txBody>
      </p:sp>
      <p:sp>
        <p:nvSpPr>
          <p:cNvPr id="6" name="投影片編號版面配置區 11">
            <a:extLst>
              <a:ext uri="{FF2B5EF4-FFF2-40B4-BE49-F238E27FC236}">
                <a16:creationId xmlns:a16="http://schemas.microsoft.com/office/drawing/2014/main" id="{620C06BD-54F8-408C-A3BF-743DB90492BE}"/>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29</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4083744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標題 1"/>
          <p:cNvSpPr>
            <a:spLocks noGrp="1" noChangeArrowheads="1"/>
          </p:cNvSpPr>
          <p:nvPr>
            <p:ph type="title"/>
          </p:nvPr>
        </p:nvSpPr>
        <p:spPr>
          <a:xfrm>
            <a:off x="2965450" y="192088"/>
            <a:ext cx="6683375" cy="960437"/>
          </a:xfrm>
        </p:spPr>
        <p:txBody>
          <a:bodyPr/>
          <a:lstStyle/>
          <a:p>
            <a:pPr eaLnBrk="1" hangingPunct="1"/>
            <a:r>
              <a:rPr lang="en-US" altLang="zh-TW">
                <a:solidFill>
                  <a:srgbClr val="0000FF"/>
                </a:solidFill>
                <a:latin typeface="華康正顏楷體W5"/>
                <a:ea typeface="華康正顏楷體W5"/>
                <a:cs typeface="華康正顏楷體W5"/>
              </a:rPr>
              <a:t>12</a:t>
            </a:r>
            <a:r>
              <a:rPr lang="zh-TW" altLang="en-US">
                <a:solidFill>
                  <a:srgbClr val="0000FF"/>
                </a:solidFill>
                <a:latin typeface="華康正顏楷體W5"/>
                <a:ea typeface="華康正顏楷體W5"/>
                <a:cs typeface="華康正顏楷體W5"/>
              </a:rPr>
              <a:t>年國教入學管道</a:t>
            </a:r>
            <a:r>
              <a:rPr lang="en-US" altLang="zh-TW" sz="3100">
                <a:solidFill>
                  <a:srgbClr val="0000FF"/>
                </a:solidFill>
                <a:latin typeface="華康正顏楷體W5"/>
                <a:ea typeface="華康正顏楷體W5"/>
                <a:cs typeface="華康正顏楷體W5"/>
              </a:rPr>
              <a:t>(</a:t>
            </a:r>
            <a:r>
              <a:rPr lang="zh-TW" altLang="en-US" sz="3100">
                <a:solidFill>
                  <a:srgbClr val="0000FF"/>
                </a:solidFill>
                <a:latin typeface="華康正顏楷體W5"/>
                <a:ea typeface="華康正顏楷體W5"/>
                <a:cs typeface="華康正顏楷體W5"/>
              </a:rPr>
              <a:t>高級中等學校</a:t>
            </a:r>
            <a:r>
              <a:rPr lang="en-US" altLang="zh-TW" sz="3100">
                <a:solidFill>
                  <a:srgbClr val="0000FF"/>
                </a:solidFill>
                <a:latin typeface="華康正顏楷體W5"/>
                <a:ea typeface="華康正顏楷體W5"/>
                <a:cs typeface="華康正顏楷體W5"/>
              </a:rPr>
              <a:t>)</a:t>
            </a:r>
            <a:endParaRPr lang="zh-TW" altLang="en-US">
              <a:solidFill>
                <a:srgbClr val="0000FF"/>
              </a:solidFill>
              <a:latin typeface="華康正顏楷體W5"/>
              <a:ea typeface="華康正顏楷體W5"/>
              <a:cs typeface="華康正顏楷體W5"/>
            </a:endParaRPr>
          </a:p>
        </p:txBody>
      </p:sp>
      <p:sp>
        <p:nvSpPr>
          <p:cNvPr id="97283"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B8B89A87-482C-4055-B060-CF706C6D7643}" type="slidenum">
              <a:rPr kumimoji="0" lang="zh-TW" altLang="en-US" smtClean="0">
                <a:solidFill>
                  <a:srgbClr val="FEFFFF"/>
                </a:solidFill>
              </a:rPr>
              <a:pPr>
                <a:spcBef>
                  <a:spcPct val="0"/>
                </a:spcBef>
                <a:buClrTx/>
                <a:buFontTx/>
                <a:buNone/>
              </a:pPr>
              <a:t>3</a:t>
            </a:fld>
            <a:endParaRPr kumimoji="0" lang="zh-TW" altLang="en-US">
              <a:solidFill>
                <a:srgbClr val="FEFFFF"/>
              </a:solidFill>
            </a:endParaRPr>
          </a:p>
        </p:txBody>
      </p:sp>
      <p:graphicFrame>
        <p:nvGraphicFramePr>
          <p:cNvPr id="5" name="表格 4">
            <a:extLst>
              <a:ext uri="{FF2B5EF4-FFF2-40B4-BE49-F238E27FC236}">
                <a16:creationId xmlns:a16="http://schemas.microsoft.com/office/drawing/2014/main" id="{E341DD3E-218C-4393-8945-FF1ABDE136B9}"/>
              </a:ext>
            </a:extLst>
          </p:cNvPr>
          <p:cNvGraphicFramePr>
            <a:graphicFrameLocks noGrp="1"/>
          </p:cNvGraphicFramePr>
          <p:nvPr/>
        </p:nvGraphicFramePr>
        <p:xfrm>
          <a:off x="1739900" y="787400"/>
          <a:ext cx="9728201" cy="5972276"/>
        </p:xfrm>
        <a:graphic>
          <a:graphicData uri="http://schemas.openxmlformats.org/drawingml/2006/table">
            <a:tbl>
              <a:tblPr firstRow="1" firstCol="1" bandRow="1">
                <a:tableStyleId>{5C22544A-7EE6-4342-B048-85BDC9FD1C3A}</a:tableStyleId>
              </a:tblPr>
              <a:tblGrid>
                <a:gridCol w="564469">
                  <a:extLst>
                    <a:ext uri="{9D8B030D-6E8A-4147-A177-3AD203B41FA5}">
                      <a16:colId xmlns:a16="http://schemas.microsoft.com/office/drawing/2014/main" val="20000"/>
                    </a:ext>
                  </a:extLst>
                </a:gridCol>
                <a:gridCol w="627749">
                  <a:extLst>
                    <a:ext uri="{9D8B030D-6E8A-4147-A177-3AD203B41FA5}">
                      <a16:colId xmlns:a16="http://schemas.microsoft.com/office/drawing/2014/main" val="20001"/>
                    </a:ext>
                  </a:extLst>
                </a:gridCol>
                <a:gridCol w="627749">
                  <a:extLst>
                    <a:ext uri="{9D8B030D-6E8A-4147-A177-3AD203B41FA5}">
                      <a16:colId xmlns:a16="http://schemas.microsoft.com/office/drawing/2014/main" val="20002"/>
                    </a:ext>
                  </a:extLst>
                </a:gridCol>
                <a:gridCol w="627749">
                  <a:extLst>
                    <a:ext uri="{9D8B030D-6E8A-4147-A177-3AD203B41FA5}">
                      <a16:colId xmlns:a16="http://schemas.microsoft.com/office/drawing/2014/main" val="20003"/>
                    </a:ext>
                  </a:extLst>
                </a:gridCol>
                <a:gridCol w="627749">
                  <a:extLst>
                    <a:ext uri="{9D8B030D-6E8A-4147-A177-3AD203B41FA5}">
                      <a16:colId xmlns:a16="http://schemas.microsoft.com/office/drawing/2014/main" val="20004"/>
                    </a:ext>
                  </a:extLst>
                </a:gridCol>
                <a:gridCol w="627749">
                  <a:extLst>
                    <a:ext uri="{9D8B030D-6E8A-4147-A177-3AD203B41FA5}">
                      <a16:colId xmlns:a16="http://schemas.microsoft.com/office/drawing/2014/main" val="20005"/>
                    </a:ext>
                  </a:extLst>
                </a:gridCol>
                <a:gridCol w="565585">
                  <a:extLst>
                    <a:ext uri="{9D8B030D-6E8A-4147-A177-3AD203B41FA5}">
                      <a16:colId xmlns:a16="http://schemas.microsoft.com/office/drawing/2014/main" val="20006"/>
                    </a:ext>
                  </a:extLst>
                </a:gridCol>
                <a:gridCol w="564469">
                  <a:extLst>
                    <a:ext uri="{9D8B030D-6E8A-4147-A177-3AD203B41FA5}">
                      <a16:colId xmlns:a16="http://schemas.microsoft.com/office/drawing/2014/main" val="20007"/>
                    </a:ext>
                  </a:extLst>
                </a:gridCol>
                <a:gridCol w="565585">
                  <a:extLst>
                    <a:ext uri="{9D8B030D-6E8A-4147-A177-3AD203B41FA5}">
                      <a16:colId xmlns:a16="http://schemas.microsoft.com/office/drawing/2014/main" val="20008"/>
                    </a:ext>
                  </a:extLst>
                </a:gridCol>
                <a:gridCol w="510816">
                  <a:extLst>
                    <a:ext uri="{9D8B030D-6E8A-4147-A177-3AD203B41FA5}">
                      <a16:colId xmlns:a16="http://schemas.microsoft.com/office/drawing/2014/main" val="20009"/>
                    </a:ext>
                  </a:extLst>
                </a:gridCol>
                <a:gridCol w="591296">
                  <a:extLst>
                    <a:ext uri="{9D8B030D-6E8A-4147-A177-3AD203B41FA5}">
                      <a16:colId xmlns:a16="http://schemas.microsoft.com/office/drawing/2014/main" val="20010"/>
                    </a:ext>
                  </a:extLst>
                </a:gridCol>
                <a:gridCol w="565585">
                  <a:extLst>
                    <a:ext uri="{9D8B030D-6E8A-4147-A177-3AD203B41FA5}">
                      <a16:colId xmlns:a16="http://schemas.microsoft.com/office/drawing/2014/main" val="20011"/>
                    </a:ext>
                  </a:extLst>
                </a:gridCol>
                <a:gridCol w="546673">
                  <a:extLst>
                    <a:ext uri="{9D8B030D-6E8A-4147-A177-3AD203B41FA5}">
                      <a16:colId xmlns:a16="http://schemas.microsoft.com/office/drawing/2014/main" val="20012"/>
                    </a:ext>
                  </a:extLst>
                </a:gridCol>
                <a:gridCol w="510816">
                  <a:extLst>
                    <a:ext uri="{9D8B030D-6E8A-4147-A177-3AD203B41FA5}">
                      <a16:colId xmlns:a16="http://schemas.microsoft.com/office/drawing/2014/main" val="20013"/>
                    </a:ext>
                  </a:extLst>
                </a:gridCol>
                <a:gridCol w="510816">
                  <a:extLst>
                    <a:ext uri="{9D8B030D-6E8A-4147-A177-3AD203B41FA5}">
                      <a16:colId xmlns:a16="http://schemas.microsoft.com/office/drawing/2014/main" val="20014"/>
                    </a:ext>
                  </a:extLst>
                </a:gridCol>
                <a:gridCol w="546673">
                  <a:extLst>
                    <a:ext uri="{9D8B030D-6E8A-4147-A177-3AD203B41FA5}">
                      <a16:colId xmlns:a16="http://schemas.microsoft.com/office/drawing/2014/main" val="20015"/>
                    </a:ext>
                  </a:extLst>
                </a:gridCol>
                <a:gridCol w="546673">
                  <a:extLst>
                    <a:ext uri="{9D8B030D-6E8A-4147-A177-3AD203B41FA5}">
                      <a16:colId xmlns:a16="http://schemas.microsoft.com/office/drawing/2014/main" val="20016"/>
                    </a:ext>
                  </a:extLst>
                </a:gridCol>
              </a:tblGrid>
              <a:tr h="607796">
                <a:tc rowSpan="3">
                  <a:txBody>
                    <a:bodyPr/>
                    <a:lstStyle/>
                    <a:p>
                      <a:pPr algn="ctr">
                        <a:spcAft>
                          <a:spcPts val="0"/>
                        </a:spcAft>
                      </a:pPr>
                      <a:r>
                        <a:rPr lang="zh-TW" sz="2800" kern="100" dirty="0">
                          <a:solidFill>
                            <a:srgbClr val="FEF79C"/>
                          </a:solidFill>
                          <a:effectLst/>
                          <a:latin typeface="標楷體" panose="03000509000000000000" pitchFamily="65" charset="-120"/>
                          <a:ea typeface="標楷體" panose="03000509000000000000" pitchFamily="65" charset="-120"/>
                        </a:rPr>
                        <a:t>身心障礙適性輔導安置</a:t>
                      </a:r>
                      <a:endParaRPr lang="zh-TW" sz="28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E80011"/>
                    </a:solidFill>
                  </a:tcPr>
                </a:tc>
                <a:tc gridSpan="5">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免試入學</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65932E"/>
                    </a:solidFill>
                  </a:tcPr>
                </a:tc>
                <a:tc hMerge="1">
                  <a:txBody>
                    <a:bodyPr/>
                    <a:lstStyle/>
                    <a:p>
                      <a:pPr algn="ctr">
                        <a:spcAft>
                          <a:spcPts val="0"/>
                        </a:spcAft>
                      </a:pP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1435" marR="51435"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特色招生</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A493C6"/>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6">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其他</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764470">
                <a:tc vMerge="1">
                  <a:txBody>
                    <a:bodyPr/>
                    <a:lstStyle/>
                    <a:p>
                      <a:endParaRPr lang="zh-TW" altLang="en-US"/>
                    </a:p>
                  </a:txBody>
                  <a:tcPr/>
                </a:tc>
                <a:tc rowSpan="2">
                  <a:txBody>
                    <a:bodyPr/>
                    <a:lstStyle/>
                    <a:p>
                      <a:pPr algn="ctr">
                        <a:spcAft>
                          <a:spcPts val="0"/>
                        </a:spcAft>
                      </a:pPr>
                      <a:r>
                        <a:rPr lang="zh-TW" altLang="en-US" sz="3200" kern="100" dirty="0">
                          <a:solidFill>
                            <a:srgbClr val="FEF79C"/>
                          </a:solidFill>
                          <a:effectLst/>
                          <a:latin typeface="標楷體" panose="03000509000000000000" pitchFamily="65" charset="-120"/>
                          <a:ea typeface="標楷體" panose="03000509000000000000" pitchFamily="65" charset="-120"/>
                          <a:cs typeface="+mn-cs"/>
                        </a:rPr>
                        <a:t>學習區完全免試</a:t>
                      </a:r>
                      <a:endParaRPr lang="zh-TW" sz="3200" kern="100" dirty="0">
                        <a:solidFill>
                          <a:srgbClr val="FEF79C"/>
                        </a:solidFill>
                        <a:effectLst/>
                        <a:latin typeface="標楷體" panose="03000509000000000000" pitchFamily="65" charset="-120"/>
                        <a:ea typeface="標楷體" panose="03000509000000000000" pitchFamily="65" charset="-120"/>
                        <a:cs typeface="+mn-cs"/>
                      </a:endParaRPr>
                    </a:p>
                  </a:txBody>
                  <a:tcPr marL="51434" marR="51434" marT="0" marB="0">
                    <a:solidFill>
                      <a:srgbClr val="65932E"/>
                    </a:solidFill>
                  </a:tcPr>
                </a:tc>
                <a:tc rowSpan="2">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校內直升</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solidFill>
                      <a:srgbClr val="65932E"/>
                    </a:solidFill>
                  </a:tcPr>
                </a:tc>
                <a:tc rowSpan="2">
                  <a:txBody>
                    <a:bodyPr/>
                    <a:lstStyle/>
                    <a:p>
                      <a:pPr algn="ctr">
                        <a:spcAft>
                          <a:spcPts val="0"/>
                        </a:spcAft>
                      </a:pPr>
                      <a:r>
                        <a:rPr lang="zh-TW" sz="2800" kern="100" dirty="0">
                          <a:solidFill>
                            <a:srgbClr val="FEF79C"/>
                          </a:solidFill>
                          <a:effectLst/>
                          <a:latin typeface="標楷體" panose="03000509000000000000" pitchFamily="65" charset="-120"/>
                          <a:ea typeface="標楷體" panose="03000509000000000000" pitchFamily="65" charset="-120"/>
                        </a:rPr>
                        <a:t>就學區免試</a:t>
                      </a:r>
                      <a:endParaRPr lang="en-US" altLang="zh-TW" sz="2800" kern="100" dirty="0">
                        <a:solidFill>
                          <a:srgbClr val="FEF79C"/>
                        </a:solidFill>
                        <a:effectLst/>
                        <a:latin typeface="標楷體" panose="03000509000000000000" pitchFamily="65" charset="-120"/>
                        <a:ea typeface="標楷體" panose="03000509000000000000" pitchFamily="65" charset="-120"/>
                      </a:endParaRPr>
                    </a:p>
                    <a:p>
                      <a:pPr algn="ctr">
                        <a:spcAft>
                          <a:spcPts val="0"/>
                        </a:spcAft>
                      </a:pPr>
                      <a:r>
                        <a:rPr lang="zh-TW" sz="2400" kern="100" dirty="0">
                          <a:solidFill>
                            <a:srgbClr val="FFC000"/>
                          </a:solidFill>
                          <a:effectLst/>
                          <a:latin typeface="標楷體" panose="03000509000000000000" pitchFamily="65" charset="-120"/>
                          <a:ea typeface="標楷體" panose="03000509000000000000" pitchFamily="65" charset="-120"/>
                        </a:rPr>
                        <a:t>含產特</a:t>
                      </a:r>
                      <a:endParaRPr lang="en-US" altLang="zh-TW" sz="2400" kern="100" dirty="0">
                        <a:solidFill>
                          <a:srgbClr val="FFC000"/>
                        </a:solidFill>
                        <a:effectLst/>
                        <a:latin typeface="標楷體" panose="03000509000000000000" pitchFamily="65" charset="-120"/>
                        <a:ea typeface="標楷體" panose="03000509000000000000" pitchFamily="65" charset="-120"/>
                      </a:endParaRPr>
                    </a:p>
                    <a:p>
                      <a:pPr algn="ctr">
                        <a:spcAft>
                          <a:spcPts val="0"/>
                        </a:spcAft>
                      </a:pPr>
                      <a:r>
                        <a:rPr lang="zh-TW" altLang="en-US" sz="2400" kern="100" dirty="0">
                          <a:solidFill>
                            <a:srgbClr val="FFC000"/>
                          </a:solidFill>
                          <a:effectLst/>
                          <a:latin typeface="標楷體" panose="03000509000000000000" pitchFamily="65" charset="-120"/>
                          <a:ea typeface="標楷體" panose="03000509000000000000" pitchFamily="65" charset="-120"/>
                        </a:rPr>
                        <a:t>及</a:t>
                      </a:r>
                      <a:endParaRPr lang="en-US" altLang="zh-TW" sz="2400" kern="100" dirty="0">
                        <a:solidFill>
                          <a:srgbClr val="FFC000"/>
                        </a:solidFill>
                        <a:effectLst/>
                        <a:latin typeface="標楷體" panose="03000509000000000000" pitchFamily="65" charset="-120"/>
                        <a:ea typeface="標楷體" panose="03000509000000000000" pitchFamily="65" charset="-120"/>
                      </a:endParaRPr>
                    </a:p>
                    <a:p>
                      <a:pPr algn="ctr">
                        <a:spcAft>
                          <a:spcPts val="0"/>
                        </a:spcAft>
                      </a:pPr>
                      <a:r>
                        <a:rPr lang="zh-TW" sz="2400" kern="100" dirty="0">
                          <a:solidFill>
                            <a:srgbClr val="FFC000"/>
                          </a:solidFill>
                          <a:effectLst/>
                          <a:latin typeface="標楷體" panose="03000509000000000000" pitchFamily="65" charset="-120"/>
                          <a:ea typeface="標楷體" panose="03000509000000000000" pitchFamily="65" charset="-120"/>
                        </a:rPr>
                        <a:t>進修學校</a:t>
                      </a:r>
                      <a:endParaRPr lang="zh-TW" sz="2400" kern="100" dirty="0">
                        <a:solidFill>
                          <a:srgbClr val="FFC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solidFill>
                      <a:srgbClr val="65932E"/>
                    </a:solidFill>
                  </a:tcPr>
                </a:tc>
                <a:tc rowSpan="2">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技優甄審</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solidFill>
                      <a:srgbClr val="65932E"/>
                    </a:solidFill>
                  </a:tcPr>
                </a:tc>
                <a:tc rowSpan="2">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單獨招生</a:t>
                      </a:r>
                      <a:endParaRPr lang="en-US" altLang="zh-TW" sz="3200" kern="100" dirty="0">
                        <a:solidFill>
                          <a:srgbClr val="FEF79C"/>
                        </a:solidFill>
                        <a:effectLst/>
                        <a:latin typeface="標楷體" panose="03000509000000000000" pitchFamily="65" charset="-120"/>
                        <a:ea typeface="標楷體" panose="03000509000000000000" pitchFamily="65" charset="-120"/>
                      </a:endParaRPr>
                    </a:p>
                    <a:p>
                      <a:pPr algn="ctr">
                        <a:spcAft>
                          <a:spcPts val="0"/>
                        </a:spcAft>
                      </a:pPr>
                      <a:r>
                        <a:rPr lang="zh-TW" sz="2400" kern="100" dirty="0">
                          <a:solidFill>
                            <a:srgbClr val="FFC000"/>
                          </a:solidFill>
                          <a:effectLst/>
                          <a:latin typeface="標楷體" panose="03000509000000000000" pitchFamily="65" charset="-120"/>
                          <a:ea typeface="標楷體" panose="03000509000000000000" pitchFamily="65" charset="-120"/>
                        </a:rPr>
                        <a:t>含園區生</a:t>
                      </a:r>
                      <a:r>
                        <a:rPr lang="zh-TW" altLang="en-US" sz="2400" kern="100" dirty="0">
                          <a:solidFill>
                            <a:srgbClr val="FFC000"/>
                          </a:solidFill>
                          <a:effectLst/>
                          <a:latin typeface="標楷體" panose="03000509000000000000" pitchFamily="65" charset="-120"/>
                          <a:ea typeface="標楷體" panose="03000509000000000000" pitchFamily="65" charset="-120"/>
                        </a:rPr>
                        <a:t>及</a:t>
                      </a:r>
                      <a:r>
                        <a:rPr lang="zh-TW" sz="2400" kern="100" dirty="0">
                          <a:solidFill>
                            <a:srgbClr val="FFC000"/>
                          </a:solidFill>
                          <a:effectLst/>
                          <a:latin typeface="標楷體" panose="03000509000000000000" pitchFamily="65" charset="-120"/>
                          <a:ea typeface="標楷體" panose="03000509000000000000" pitchFamily="65" charset="-120"/>
                        </a:rPr>
                        <a:t>進修學校</a:t>
                      </a:r>
                      <a:endParaRPr lang="zh-TW" sz="2400" kern="100" dirty="0">
                        <a:solidFill>
                          <a:srgbClr val="FFC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solidFill>
                      <a:srgbClr val="65932E"/>
                    </a:solidFill>
                  </a:tcPr>
                </a:tc>
                <a:tc gridSpan="4">
                  <a:txBody>
                    <a:bodyPr/>
                    <a:lstStyle/>
                    <a:p>
                      <a:pPr algn="ctr">
                        <a:spcAft>
                          <a:spcPts val="0"/>
                        </a:spcAft>
                      </a:pPr>
                      <a:r>
                        <a:rPr lang="zh-TW" sz="3600" kern="100" dirty="0">
                          <a:solidFill>
                            <a:srgbClr val="FEF79C"/>
                          </a:solidFill>
                          <a:effectLst/>
                          <a:latin typeface="標楷體" panose="03000509000000000000" pitchFamily="65" charset="-120"/>
                          <a:ea typeface="標楷體" panose="03000509000000000000" pitchFamily="65" charset="-120"/>
                        </a:rPr>
                        <a:t>甄選入學</a:t>
                      </a:r>
                      <a:endParaRPr lang="zh-TW" sz="36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A493C6"/>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考試分發入學</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solidFill>
                      <a:srgbClr val="910885"/>
                    </a:solidFill>
                  </a:tcPr>
                </a:tc>
                <a:tc rowSpan="2">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實用技能班</a:t>
                      </a:r>
                      <a:endParaRPr lang="en-US" altLang="zh-TW" sz="3200" kern="100" dirty="0">
                        <a:solidFill>
                          <a:srgbClr val="FFF0A0"/>
                        </a:solidFill>
                        <a:effectLst/>
                        <a:latin typeface="標楷體" panose="03000509000000000000" pitchFamily="65" charset="-120"/>
                        <a:ea typeface="標楷體" panose="03000509000000000000" pitchFamily="65" charset="-120"/>
                      </a:endParaRPr>
                    </a:p>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學程</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rowSpan="2">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建教合作班</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gridSpan="3">
                  <a:txBody>
                    <a:bodyPr/>
                    <a:lstStyle/>
                    <a:p>
                      <a:pPr algn="ctr">
                        <a:spcAft>
                          <a:spcPts val="0"/>
                        </a:spcAft>
                      </a:pPr>
                      <a:r>
                        <a:rPr lang="zh-TW" sz="2800" kern="100" dirty="0">
                          <a:solidFill>
                            <a:srgbClr val="FFF0A0"/>
                          </a:solidFill>
                          <a:effectLst/>
                          <a:latin typeface="標楷體" panose="03000509000000000000" pitchFamily="65" charset="-120"/>
                          <a:ea typeface="標楷體" panose="03000509000000000000" pitchFamily="65" charset="-120"/>
                        </a:rPr>
                        <a:t>體育績優</a:t>
                      </a:r>
                      <a:endParaRPr lang="zh-TW" sz="28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hMerge="1">
                  <a:txBody>
                    <a:bodyPr/>
                    <a:lstStyle/>
                    <a:p>
                      <a:endParaRPr lang="zh-TW" altLang="en-US"/>
                    </a:p>
                  </a:txBody>
                  <a:tcPr/>
                </a:tc>
                <a:tc hMerge="1">
                  <a:txBody>
                    <a:bodyPr/>
                    <a:lstStyle/>
                    <a:p>
                      <a:endParaRPr lang="zh-TW" altLang="en-US"/>
                    </a:p>
                  </a:txBody>
                  <a:tcPr/>
                </a:tc>
                <a:tc rowSpan="2">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未受獎補助私校單獨招生</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extLst>
                  <a:ext uri="{0D108BD9-81ED-4DB2-BD59-A6C34878D82A}">
                    <a16:rowId xmlns:a16="http://schemas.microsoft.com/office/drawing/2014/main" val="10001"/>
                  </a:ext>
                </a:extLst>
              </a:tr>
              <a:tr h="4599909">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457200" rtl="0" eaLnBrk="1" latinLnBrk="0" hangingPunct="1">
                        <a:spcAft>
                          <a:spcPts val="0"/>
                        </a:spcAft>
                      </a:pPr>
                      <a:r>
                        <a:rPr lang="zh-TW" sz="3200" kern="100" dirty="0">
                          <a:solidFill>
                            <a:srgbClr val="FEF79C"/>
                          </a:solidFill>
                          <a:effectLst/>
                          <a:latin typeface="標楷體" panose="03000509000000000000" pitchFamily="65" charset="-120"/>
                          <a:ea typeface="標楷體" panose="03000509000000000000" pitchFamily="65" charset="-120"/>
                          <a:cs typeface="+mn-cs"/>
                        </a:rPr>
                        <a:t>科學班</a:t>
                      </a:r>
                    </a:p>
                  </a:txBody>
                  <a:tcPr marL="51434" marR="51434" marT="0" marB="0">
                    <a:solidFill>
                      <a:srgbClr val="A493C6"/>
                    </a:solidFill>
                  </a:tcPr>
                </a:tc>
                <a:tc>
                  <a:txBody>
                    <a:bodyPr/>
                    <a:lstStyle/>
                    <a:p>
                      <a:pPr marL="0" algn="ctr" defTabSz="457200" rtl="0" eaLnBrk="1" latinLnBrk="0" hangingPunct="1">
                        <a:spcAft>
                          <a:spcPts val="0"/>
                        </a:spcAft>
                      </a:pPr>
                      <a:r>
                        <a:rPr lang="zh-TW" sz="3200" kern="100" dirty="0">
                          <a:solidFill>
                            <a:srgbClr val="FEF79C"/>
                          </a:solidFill>
                          <a:effectLst/>
                          <a:latin typeface="標楷體" panose="03000509000000000000" pitchFamily="65" charset="-120"/>
                          <a:ea typeface="標楷體" panose="03000509000000000000" pitchFamily="65" charset="-120"/>
                          <a:cs typeface="+mn-cs"/>
                        </a:rPr>
                        <a:t>藝術才能班</a:t>
                      </a:r>
                    </a:p>
                  </a:txBody>
                  <a:tcPr marL="51434" marR="51434" marT="0" marB="0">
                    <a:solidFill>
                      <a:srgbClr val="A493C6"/>
                    </a:solidFill>
                  </a:tcPr>
                </a:tc>
                <a:tc>
                  <a:txBody>
                    <a:bodyPr/>
                    <a:lstStyle/>
                    <a:p>
                      <a:pPr marL="0" algn="ctr" defTabSz="457200" rtl="0" eaLnBrk="1" latinLnBrk="0" hangingPunct="1">
                        <a:spcAft>
                          <a:spcPts val="0"/>
                        </a:spcAft>
                      </a:pPr>
                      <a:r>
                        <a:rPr lang="zh-TW" sz="3200" kern="100" dirty="0">
                          <a:solidFill>
                            <a:srgbClr val="FEF79C"/>
                          </a:solidFill>
                          <a:effectLst/>
                          <a:latin typeface="標楷體" panose="03000509000000000000" pitchFamily="65" charset="-120"/>
                          <a:ea typeface="標楷體" panose="03000509000000000000" pitchFamily="65" charset="-120"/>
                          <a:cs typeface="+mn-cs"/>
                        </a:rPr>
                        <a:t>職業類群科</a:t>
                      </a:r>
                    </a:p>
                  </a:txBody>
                  <a:tcPr marL="51434" marR="51434" marT="0" marB="0">
                    <a:solidFill>
                      <a:srgbClr val="A493C6"/>
                    </a:solidFill>
                  </a:tcPr>
                </a:tc>
                <a:tc>
                  <a:txBody>
                    <a:bodyPr/>
                    <a:lstStyle/>
                    <a:p>
                      <a:pPr marL="0" algn="ctr" defTabSz="457200" rtl="0" eaLnBrk="1" latinLnBrk="0" hangingPunct="1">
                        <a:spcAft>
                          <a:spcPts val="0"/>
                        </a:spcAft>
                      </a:pPr>
                      <a:r>
                        <a:rPr lang="zh-TW" sz="3200" kern="100" dirty="0">
                          <a:solidFill>
                            <a:srgbClr val="FEF79C"/>
                          </a:solidFill>
                          <a:effectLst/>
                          <a:latin typeface="標楷體" panose="03000509000000000000" pitchFamily="65" charset="-120"/>
                          <a:ea typeface="標楷體" panose="03000509000000000000" pitchFamily="65" charset="-120"/>
                          <a:cs typeface="+mn-cs"/>
                        </a:rPr>
                        <a:t>體育班</a:t>
                      </a:r>
                    </a:p>
                  </a:txBody>
                  <a:tcPr marL="51434" marR="51434" marT="0" marB="0">
                    <a:solidFill>
                      <a:srgbClr val="A493C6"/>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獨招</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甄試</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甄審</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vMerge="1">
                  <a:txBody>
                    <a:bodyPr/>
                    <a:lstStyle/>
                    <a:p>
                      <a:endParaRPr lang="zh-TW" altLang="en-US"/>
                    </a:p>
                  </a:txBody>
                  <a:tcPr/>
                </a:tc>
                <a:extLst>
                  <a:ext uri="{0D108BD9-81ED-4DB2-BD59-A6C34878D82A}">
                    <a16:rowId xmlns:a16="http://schemas.microsoft.com/office/drawing/2014/main" val="10002"/>
                  </a:ext>
                </a:extLst>
              </a:tr>
            </a:tbl>
          </a:graphicData>
        </a:graphic>
      </p:graphicFrame>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標題 1"/>
          <p:cNvSpPr txBox="1">
            <a:spLocks/>
          </p:cNvSpPr>
          <p:nvPr/>
        </p:nvSpPr>
        <p:spPr bwMode="auto">
          <a:xfrm>
            <a:off x="541338" y="68263"/>
            <a:ext cx="6931025" cy="50482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200" dirty="0">
                <a:solidFill>
                  <a:srgbClr val="262626"/>
                </a:solidFill>
                <a:latin typeface="標楷體" panose="03000509000000000000" pitchFamily="65" charset="-120"/>
                <a:ea typeface="標楷體" panose="03000509000000000000" pitchFamily="65" charset="-120"/>
              </a:rPr>
              <a:t>(</a:t>
            </a:r>
            <a:r>
              <a:rPr kumimoji="0" lang="zh-TW" altLang="en-US" sz="3200" dirty="0">
                <a:solidFill>
                  <a:srgbClr val="262626"/>
                </a:solidFill>
                <a:latin typeface="標楷體" panose="03000509000000000000" pitchFamily="65" charset="-120"/>
                <a:ea typeface="標楷體" panose="03000509000000000000" pitchFamily="65" charset="-120"/>
              </a:rPr>
              <a:t>四</a:t>
            </a:r>
            <a:r>
              <a:rPr kumimoji="0" lang="en-US" altLang="zh-TW" sz="3200" dirty="0">
                <a:solidFill>
                  <a:srgbClr val="262626"/>
                </a:solidFill>
                <a:latin typeface="標楷體" panose="03000509000000000000" pitchFamily="65" charset="-120"/>
                <a:ea typeface="標楷體" panose="03000509000000000000" pitchFamily="65" charset="-120"/>
              </a:rPr>
              <a:t>)</a:t>
            </a:r>
            <a:r>
              <a:rPr kumimoji="0" lang="zh-TW" altLang="en-US" sz="3200" dirty="0">
                <a:solidFill>
                  <a:srgbClr val="262626"/>
                </a:solidFill>
                <a:latin typeface="標楷體" panose="03000509000000000000" pitchFamily="65" charset="-120"/>
                <a:ea typeface="標楷體" panose="03000509000000000000" pitchFamily="65" charset="-120"/>
              </a:rPr>
              <a:t>五專優先免試</a:t>
            </a:r>
            <a:r>
              <a:rPr kumimoji="0" lang="en-US" altLang="zh-TW" sz="3200" dirty="0">
                <a:solidFill>
                  <a:srgbClr val="262626"/>
                </a:solidFill>
                <a:latin typeface="標楷體" panose="03000509000000000000" pitchFamily="65" charset="-120"/>
                <a:ea typeface="標楷體" panose="03000509000000000000" pitchFamily="65" charset="-120"/>
              </a:rPr>
              <a:t>-</a:t>
            </a:r>
            <a:r>
              <a:rPr kumimoji="0" lang="zh-TW" altLang="en-US" sz="3200" dirty="0">
                <a:solidFill>
                  <a:srgbClr val="262626"/>
                </a:solidFill>
                <a:latin typeface="標楷體" panose="03000509000000000000" pitchFamily="65" charset="-120"/>
                <a:ea typeface="標楷體" panose="03000509000000000000" pitchFamily="65" charset="-120"/>
              </a:rPr>
              <a:t>比序積分採計說明</a:t>
            </a:r>
          </a:p>
        </p:txBody>
      </p:sp>
      <p:sp>
        <p:nvSpPr>
          <p:cNvPr id="20889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AC168D8-D47E-4706-8D73-A2ED6FA481D6}" type="slidenum">
              <a:rPr kumimoji="0" lang="zh-TW" altLang="en-US" smtClean="0">
                <a:solidFill>
                  <a:srgbClr val="FEFFFF"/>
                </a:solidFill>
                <a:latin typeface="Century Gothic" panose="020B0502020202020204" pitchFamily="34" charset="0"/>
              </a:rPr>
              <a:pPr/>
              <a:t>30</a:t>
            </a:fld>
            <a:endParaRPr kumimoji="0" lang="zh-TW" altLang="en-US">
              <a:solidFill>
                <a:srgbClr val="FEFFFF"/>
              </a:solidFill>
              <a:latin typeface="Century Gothic" panose="020B0502020202020204" pitchFamily="34" charset="0"/>
            </a:endParaRPr>
          </a:p>
        </p:txBody>
      </p:sp>
      <p:graphicFrame>
        <p:nvGraphicFramePr>
          <p:cNvPr id="8" name="表格 7">
            <a:extLst>
              <a:ext uri="{FF2B5EF4-FFF2-40B4-BE49-F238E27FC236}">
                <a16:creationId xmlns:a16="http://schemas.microsoft.com/office/drawing/2014/main" id="{7B18250E-B6B3-43A2-88C8-67B76CF86568}"/>
              </a:ext>
            </a:extLst>
          </p:cNvPr>
          <p:cNvGraphicFramePr>
            <a:graphicFrameLocks noGrp="1"/>
          </p:cNvGraphicFramePr>
          <p:nvPr>
            <p:extLst>
              <p:ext uri="{D42A27DB-BD31-4B8C-83A1-F6EECF244321}">
                <p14:modId xmlns:p14="http://schemas.microsoft.com/office/powerpoint/2010/main" val="1984974962"/>
              </p:ext>
            </p:extLst>
          </p:nvPr>
        </p:nvGraphicFramePr>
        <p:xfrm>
          <a:off x="127000" y="639925"/>
          <a:ext cx="11938000" cy="6149812"/>
        </p:xfrm>
        <a:graphic>
          <a:graphicData uri="http://schemas.openxmlformats.org/drawingml/2006/table">
            <a:tbl>
              <a:tblPr firstRow="1" bandRow="1">
                <a:tableStyleId>{5C22544A-7EE6-4342-B048-85BDC9FD1C3A}</a:tableStyleId>
              </a:tblPr>
              <a:tblGrid>
                <a:gridCol w="1302620">
                  <a:extLst>
                    <a:ext uri="{9D8B030D-6E8A-4147-A177-3AD203B41FA5}">
                      <a16:colId xmlns:a16="http://schemas.microsoft.com/office/drawing/2014/main" val="20000"/>
                    </a:ext>
                  </a:extLst>
                </a:gridCol>
                <a:gridCol w="1321713">
                  <a:extLst>
                    <a:ext uri="{9D8B030D-6E8A-4147-A177-3AD203B41FA5}">
                      <a16:colId xmlns:a16="http://schemas.microsoft.com/office/drawing/2014/main" val="20001"/>
                    </a:ext>
                  </a:extLst>
                </a:gridCol>
                <a:gridCol w="787765">
                  <a:extLst>
                    <a:ext uri="{9D8B030D-6E8A-4147-A177-3AD203B41FA5}">
                      <a16:colId xmlns:a16="http://schemas.microsoft.com/office/drawing/2014/main" val="20002"/>
                    </a:ext>
                  </a:extLst>
                </a:gridCol>
                <a:gridCol w="542759">
                  <a:extLst>
                    <a:ext uri="{9D8B030D-6E8A-4147-A177-3AD203B41FA5}">
                      <a16:colId xmlns:a16="http://schemas.microsoft.com/office/drawing/2014/main" val="20003"/>
                    </a:ext>
                  </a:extLst>
                </a:gridCol>
                <a:gridCol w="7983143">
                  <a:extLst>
                    <a:ext uri="{9D8B030D-6E8A-4147-A177-3AD203B41FA5}">
                      <a16:colId xmlns:a16="http://schemas.microsoft.com/office/drawing/2014/main" val="20004"/>
                    </a:ext>
                  </a:extLst>
                </a:gridCol>
              </a:tblGrid>
              <a:tr h="341414">
                <a:tc gridSpan="2">
                  <a:txBody>
                    <a:bodyPr/>
                    <a:lstStyle/>
                    <a:p>
                      <a:pPr algn="ctr"/>
                      <a:r>
                        <a:rPr lang="zh-TW" altLang="en-US" sz="1800" b="0" i="0" u="none" strike="noStrike" kern="1200" baseline="0" dirty="0">
                          <a:solidFill>
                            <a:schemeClr val="dk1"/>
                          </a:solidFill>
                          <a:effectLst>
                            <a:glow rad="127000">
                              <a:schemeClr val="bg1">
                                <a:alpha val="95000"/>
                              </a:schemeClr>
                            </a:glow>
                          </a:effectLst>
                          <a:latin typeface="標楷體" pitchFamily="65" charset="-120"/>
                          <a:ea typeface="標楷體" pitchFamily="65" charset="-120"/>
                          <a:cs typeface="+mn-cs"/>
                        </a:rPr>
                        <a:t>積分採計項目</a:t>
                      </a:r>
                    </a:p>
                  </a:txBody>
                  <a:tcPr marT="45853" marB="45853" anchor="ctr">
                    <a:lnB w="12700" cap="flat" cmpd="sng" algn="ctr">
                      <a:solidFill>
                        <a:schemeClr val="tx1"/>
                      </a:solidFill>
                      <a:prstDash val="solid"/>
                      <a:round/>
                      <a:headEnd type="none" w="med" len="med"/>
                      <a:tailEnd type="none" w="med" len="med"/>
                    </a:lnB>
                    <a:solidFill>
                      <a:schemeClr val="accent2"/>
                    </a:solidFill>
                  </a:tcPr>
                </a:tc>
                <a:tc hMerge="1">
                  <a:txBody>
                    <a:bodyPr/>
                    <a:lstStyle/>
                    <a:p>
                      <a:pPr algn="ctr"/>
                      <a:endParaRPr lang="zh-TW" altLang="en-US" sz="2400" dirty="0">
                        <a:latin typeface="標楷體" panose="03000509000000000000" pitchFamily="65" charset="-120"/>
                        <a:ea typeface="標楷體" panose="03000509000000000000" pitchFamily="65" charset="-120"/>
                      </a:endParaRPr>
                    </a:p>
                  </a:txBody>
                  <a:tcPr anchor="ctr">
                    <a:lnB w="12700" cap="flat" cmpd="sng" algn="ctr">
                      <a:solidFill>
                        <a:schemeClr val="tx1"/>
                      </a:solidFill>
                      <a:prstDash val="solid"/>
                      <a:round/>
                      <a:headEnd type="none" w="med" len="med"/>
                      <a:tailEnd type="none" w="med" len="med"/>
                    </a:lnB>
                    <a:solidFill>
                      <a:schemeClr val="accent2"/>
                    </a:solidFill>
                  </a:tcPr>
                </a:tc>
                <a:tc gridSpan="2">
                  <a:txBody>
                    <a:bodyPr/>
                    <a:lstStyle/>
                    <a:p>
                      <a:pPr algn="ctr"/>
                      <a:r>
                        <a:rPr lang="zh-TW" altLang="en-US" sz="1800" b="0" i="0" u="none" strike="noStrike" kern="1200" baseline="0" dirty="0">
                          <a:solidFill>
                            <a:schemeClr val="dk1"/>
                          </a:solidFill>
                          <a:effectLst>
                            <a:glow rad="127000">
                              <a:schemeClr val="bg1">
                                <a:alpha val="95000"/>
                              </a:schemeClr>
                            </a:glow>
                          </a:effectLst>
                          <a:latin typeface="標楷體" pitchFamily="65" charset="-120"/>
                          <a:ea typeface="標楷體" pitchFamily="65" charset="-120"/>
                          <a:cs typeface="+mn-cs"/>
                        </a:rPr>
                        <a:t>積分上限</a:t>
                      </a:r>
                    </a:p>
                  </a:txBody>
                  <a:tcPr marT="45853" marB="45853" anchor="ctr">
                    <a:lnB w="12700" cap="flat" cmpd="sng" algn="ctr">
                      <a:solidFill>
                        <a:schemeClr val="tx1"/>
                      </a:solidFill>
                      <a:prstDash val="solid"/>
                      <a:round/>
                      <a:headEnd type="none" w="med" len="med"/>
                      <a:tailEnd type="none" w="med" len="med"/>
                    </a:lnB>
                    <a:solidFill>
                      <a:schemeClr val="accent2"/>
                    </a:solidFill>
                  </a:tcPr>
                </a:tc>
                <a:tc hMerge="1">
                  <a:txBody>
                    <a:bodyPr/>
                    <a:lstStyle/>
                    <a:p>
                      <a:pPr algn="ctr"/>
                      <a:endParaRPr lang="zh-TW" altLang="en-US" dirty="0"/>
                    </a:p>
                  </a:txBody>
                  <a:tcPr anchor="ctr">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zh-TW" altLang="en-US" sz="1800" b="0" i="0" u="none" strike="noStrike" kern="1200" baseline="0" dirty="0">
                          <a:solidFill>
                            <a:schemeClr val="dk1"/>
                          </a:solidFill>
                          <a:effectLst>
                            <a:glow rad="127000">
                              <a:schemeClr val="bg1">
                                <a:alpha val="95000"/>
                              </a:schemeClr>
                            </a:glow>
                          </a:effectLst>
                          <a:latin typeface="標楷體" pitchFamily="65" charset="-120"/>
                          <a:ea typeface="標楷體" pitchFamily="65" charset="-120"/>
                          <a:cs typeface="+mn-cs"/>
                        </a:rPr>
                        <a:t>積分採計項目說明</a:t>
                      </a:r>
                    </a:p>
                  </a:txBody>
                  <a:tcPr marT="45853" marB="45853" anchor="ctr">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604815">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志願序 </a:t>
                      </a:r>
                      <a:r>
                        <a:rPr lang="en-US" altLang="zh-TW" sz="2100" b="1" i="0" u="none" strike="noStrike" kern="1200" baseline="0" dirty="0">
                          <a:solidFill>
                            <a:schemeClr val="dk1"/>
                          </a:solidFill>
                          <a:latin typeface="Book Antiqua" pitchFamily="18" charset="0"/>
                          <a:ea typeface="標楷體" pitchFamily="65" charset="-120"/>
                          <a:cs typeface="+mn-cs"/>
                        </a:rPr>
                        <a:t>(1~30)</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26</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1800"/>
                        </a:lnSpc>
                      </a:pPr>
                      <a:r>
                        <a:rPr lang="zh-TW" altLang="en-US" sz="1600" b="0" i="0" u="none" strike="noStrike" kern="1200" baseline="0" dirty="0">
                          <a:solidFill>
                            <a:schemeClr val="dk1"/>
                          </a:solidFill>
                          <a:latin typeface="Book Antiqua" pitchFamily="18" charset="0"/>
                          <a:ea typeface="標楷體" pitchFamily="65" charset="-120"/>
                          <a:cs typeface="+mn-cs"/>
                        </a:rPr>
                        <a:t>每五志願為一級別： 第</a:t>
                      </a:r>
                      <a:r>
                        <a:rPr lang="en-US" altLang="zh-TW" sz="1600" b="0" i="0" u="none" strike="noStrike" kern="1200" baseline="0" dirty="0">
                          <a:solidFill>
                            <a:schemeClr val="dk1"/>
                          </a:solidFill>
                          <a:latin typeface="Book Antiqua" pitchFamily="18" charset="0"/>
                          <a:ea typeface="標楷體" pitchFamily="65" charset="-120"/>
                          <a:cs typeface="+mn-cs"/>
                        </a:rPr>
                        <a:t>1-</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5</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26</a:t>
                      </a:r>
                      <a:r>
                        <a:rPr lang="zh-TW" altLang="en-US" sz="1600" b="0" i="0" u="none" strike="noStrike" kern="1200" baseline="0" dirty="0">
                          <a:solidFill>
                            <a:srgbClr val="FF0000"/>
                          </a:solidFill>
                          <a:latin typeface="Book Antiqua" pitchFamily="18" charset="0"/>
                          <a:ea typeface="標楷體" pitchFamily="65" charset="-120"/>
                          <a:cs typeface="+mn-cs"/>
                        </a:rPr>
                        <a:t>分</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6-</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10</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25</a:t>
                      </a:r>
                      <a:r>
                        <a:rPr lang="zh-TW" altLang="en-US" sz="1600" b="0" i="0" u="none" strike="noStrike" kern="1200" baseline="0" dirty="0">
                          <a:solidFill>
                            <a:srgbClr val="FF0000"/>
                          </a:solidFill>
                          <a:latin typeface="Book Antiqua" pitchFamily="18" charset="0"/>
                          <a:ea typeface="標楷體" pitchFamily="65" charset="-120"/>
                          <a:cs typeface="+mn-cs"/>
                        </a:rPr>
                        <a:t>分</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11-</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15</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24</a:t>
                      </a:r>
                      <a:r>
                        <a:rPr lang="zh-TW" altLang="en-US" sz="1600" b="0" i="0" u="none" strike="noStrike" kern="1200" baseline="0" dirty="0">
                          <a:solidFill>
                            <a:srgbClr val="FF0000"/>
                          </a:solidFill>
                          <a:latin typeface="Book Antiqua" pitchFamily="18" charset="0"/>
                          <a:ea typeface="標楷體" pitchFamily="65" charset="-120"/>
                          <a:cs typeface="+mn-cs"/>
                        </a:rPr>
                        <a:t>分</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16-</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20</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23</a:t>
                      </a:r>
                      <a:r>
                        <a:rPr lang="zh-TW" altLang="en-US" sz="1600" b="0" i="0" u="none" strike="noStrike" kern="1200" baseline="0" dirty="0">
                          <a:solidFill>
                            <a:srgbClr val="FF0000"/>
                          </a:solidFill>
                          <a:latin typeface="Book Antiqua" pitchFamily="18" charset="0"/>
                          <a:ea typeface="標楷體" pitchFamily="65" charset="-120"/>
                          <a:cs typeface="+mn-cs"/>
                        </a:rPr>
                        <a:t>分</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21-</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25</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22</a:t>
                      </a:r>
                      <a:r>
                        <a:rPr lang="zh-TW" altLang="en-US" sz="1600" b="0" i="0" u="none" strike="noStrike" kern="1200" baseline="0" dirty="0">
                          <a:solidFill>
                            <a:srgbClr val="FF0000"/>
                          </a:solidFill>
                          <a:latin typeface="Book Antiqua" pitchFamily="18" charset="0"/>
                          <a:ea typeface="標楷體" pitchFamily="65" charset="-120"/>
                          <a:cs typeface="+mn-cs"/>
                        </a:rPr>
                        <a:t>分</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26-</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30</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21</a:t>
                      </a:r>
                      <a:r>
                        <a:rPr lang="zh-TW" altLang="en-US" sz="1600" b="0" i="0" u="none" strike="noStrike" kern="1200" baseline="0" dirty="0">
                          <a:solidFill>
                            <a:srgbClr val="FF0000"/>
                          </a:solidFill>
                          <a:latin typeface="Book Antiqua" pitchFamily="18" charset="0"/>
                          <a:ea typeface="標楷體" pitchFamily="65" charset="-120"/>
                          <a:cs typeface="+mn-cs"/>
                        </a:rPr>
                        <a:t>分</a:t>
                      </a:r>
                      <a:endParaRPr lang="zh-TW" altLang="en-US" sz="1600" dirty="0">
                        <a:solidFill>
                          <a:srgbClr val="FF0000"/>
                        </a:solidFill>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78959">
                <a:tc rowSpan="2">
                  <a:txBody>
                    <a:bodyPr/>
                    <a:lstStyle/>
                    <a:p>
                      <a:pPr marL="0" indent="0" algn="l"/>
                      <a:r>
                        <a:rPr lang="zh-TW" altLang="en-US" sz="2100" b="1" i="0" u="none" strike="noStrike" kern="1200" baseline="0" dirty="0">
                          <a:solidFill>
                            <a:schemeClr val="dk1"/>
                          </a:solidFill>
                          <a:latin typeface="Book Antiqua" pitchFamily="18" charset="0"/>
                          <a:ea typeface="標楷體" pitchFamily="65" charset="-120"/>
                          <a:cs typeface="+mn-cs"/>
                        </a:rPr>
                        <a:t>多元學  </a:t>
                      </a:r>
                      <a:r>
                        <a:rPr lang="en-US" altLang="zh-TW" sz="2100" b="1" i="0" u="none" strike="noStrike" kern="1200" baseline="0" dirty="0">
                          <a:solidFill>
                            <a:schemeClr val="dk1"/>
                          </a:solidFill>
                          <a:latin typeface="Book Antiqua" pitchFamily="18" charset="0"/>
                          <a:ea typeface="標楷體" pitchFamily="65" charset="-120"/>
                          <a:cs typeface="+mn-cs"/>
                        </a:rPr>
                        <a:t/>
                      </a:r>
                      <a:br>
                        <a:rPr lang="en-US" altLang="zh-TW" sz="2100" b="1" i="0" u="none" strike="noStrike" kern="1200" baseline="0" dirty="0">
                          <a:solidFill>
                            <a:schemeClr val="dk1"/>
                          </a:solidFill>
                          <a:latin typeface="Book Antiqua" pitchFamily="18" charset="0"/>
                          <a:ea typeface="標楷體" pitchFamily="65" charset="-120"/>
                          <a:cs typeface="+mn-cs"/>
                        </a:rPr>
                      </a:br>
                      <a:r>
                        <a:rPr lang="zh-TW" altLang="en-US" sz="2100" b="1" i="0" u="none" strike="noStrike" kern="1200" baseline="0" dirty="0">
                          <a:solidFill>
                            <a:schemeClr val="dk1"/>
                          </a:solidFill>
                          <a:latin typeface="Book Antiqua" pitchFamily="18" charset="0"/>
                          <a:ea typeface="標楷體" pitchFamily="65" charset="-120"/>
                          <a:cs typeface="+mn-cs"/>
                        </a:rPr>
                        <a:t>習表現</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algn="l">
                        <a:lnSpc>
                          <a:spcPts val="2200"/>
                        </a:lnSpc>
                      </a:pPr>
                      <a:r>
                        <a:rPr lang="zh-TW" altLang="en-US" sz="2100" b="1" i="0" u="none" strike="noStrike" kern="1200" baseline="0" dirty="0">
                          <a:solidFill>
                            <a:srgbClr val="0000FF"/>
                          </a:solidFill>
                          <a:latin typeface="Book Antiqua" pitchFamily="18" charset="0"/>
                          <a:ea typeface="標楷體" pitchFamily="65" charset="-120"/>
                          <a:cs typeface="+mn-cs"/>
                        </a:rPr>
                        <a:t>競 賽</a:t>
                      </a:r>
                      <a:endParaRPr lang="zh-TW" altLang="en-US" sz="2100" b="1" dirty="0">
                        <a:solidFill>
                          <a:srgbClr val="0000FF"/>
                        </a:solidFill>
                        <a:latin typeface="Book Antiqua" pitchFamily="18" charset="0"/>
                        <a:ea typeface="標楷體" pitchFamily="65" charset="-120"/>
                      </a:endParaRPr>
                    </a:p>
                  </a:txBody>
                  <a:tcPr marT="45853" marB="4585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altLang="zh-TW" sz="2100" b="1" dirty="0">
                          <a:solidFill>
                            <a:srgbClr val="0000FF"/>
                          </a:solidFill>
                          <a:latin typeface="Book Antiqua" panose="02040602050305030304" pitchFamily="18" charset="0"/>
                          <a:ea typeface="華康儷楷書" panose="03000509000000000000" pitchFamily="65" charset="-120"/>
                        </a:rPr>
                        <a:t>7</a:t>
                      </a:r>
                      <a:endParaRPr lang="zh-TW" altLang="en-US" sz="2100" b="1" dirty="0">
                        <a:solidFill>
                          <a:srgbClr val="0000FF"/>
                        </a:solidFill>
                        <a:latin typeface="Book Antiqua" panose="02040602050305030304" pitchFamily="18" charset="0"/>
                        <a:ea typeface="華康儷楷書" panose="03000509000000000000"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2">
                  <a:txBody>
                    <a:bodyPr/>
                    <a:lstStyle/>
                    <a:p>
                      <a:pPr algn="ctr">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15</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algn="l">
                        <a:lnSpc>
                          <a:spcPts val="1800"/>
                        </a:lnSpc>
                      </a:pPr>
                      <a:r>
                        <a:rPr lang="zh-TW" altLang="en-US" sz="1800" b="0" i="0" u="none" strike="noStrike" kern="1200" baseline="0" dirty="0">
                          <a:solidFill>
                            <a:schemeClr val="dk1"/>
                          </a:solidFill>
                          <a:latin typeface="Book Antiqua" pitchFamily="18" charset="0"/>
                          <a:ea typeface="標楷體" pitchFamily="65" charset="-120"/>
                          <a:cs typeface="+mn-cs"/>
                        </a:rPr>
                        <a:t>簡章</a:t>
                      </a: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國際、全國、區域及縣市</a:t>
                      </a: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競賽項目：</a:t>
                      </a:r>
                      <a:r>
                        <a:rPr lang="en-US" altLang="zh-TW" sz="1800" b="0" i="0" u="none" strike="noStrike" kern="1200" baseline="0" dirty="0">
                          <a:solidFill>
                            <a:srgbClr val="FF0000"/>
                          </a:solidFill>
                          <a:latin typeface="Book Antiqua" pitchFamily="18" charset="0"/>
                          <a:ea typeface="標楷體" pitchFamily="65" charset="-120"/>
                          <a:cs typeface="+mn-cs"/>
                        </a:rPr>
                        <a:t>7-1</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600" b="0" i="0" u="none" strike="noStrike" kern="1200" baseline="0" dirty="0">
                          <a:solidFill>
                            <a:schemeClr val="tx1"/>
                          </a:solidFill>
                          <a:latin typeface="Book Antiqua" pitchFamily="18" charset="0"/>
                          <a:ea typeface="標楷體" pitchFamily="65" charset="-120"/>
                          <a:cs typeface="+mn-cs"/>
                        </a:rPr>
                        <a:t>(</a:t>
                      </a:r>
                      <a:r>
                        <a:rPr lang="zh-TW" altLang="en-US" sz="1600" b="0" i="0" u="none" strike="noStrike" kern="1200" baseline="0" dirty="0">
                          <a:solidFill>
                            <a:schemeClr val="tx1"/>
                          </a:solidFill>
                          <a:latin typeface="Book Antiqua" pitchFamily="18" charset="0"/>
                          <a:ea typeface="標楷體" pitchFamily="65" charset="-120"/>
                          <a:cs typeface="+mn-cs"/>
                        </a:rPr>
                        <a:t>同學年度同項競賽擇優</a:t>
                      </a:r>
                      <a:r>
                        <a:rPr lang="en-US" altLang="zh-TW" sz="1600" b="0" i="0" u="none" strike="noStrike" kern="1200" baseline="0" dirty="0">
                          <a:solidFill>
                            <a:schemeClr val="tx1"/>
                          </a:solidFill>
                          <a:latin typeface="Book Antiqua" pitchFamily="18" charset="0"/>
                          <a:ea typeface="標楷體" pitchFamily="65" charset="-120"/>
                          <a:cs typeface="+mn-cs"/>
                        </a:rPr>
                        <a:t>1</a:t>
                      </a:r>
                      <a:r>
                        <a:rPr lang="zh-TW" altLang="en-US" sz="1600" b="0" i="0" u="none" strike="noStrike" kern="1200" baseline="0" dirty="0">
                          <a:solidFill>
                            <a:schemeClr val="tx1"/>
                          </a:solidFill>
                          <a:latin typeface="Book Antiqua" pitchFamily="18" charset="0"/>
                          <a:ea typeface="標楷體" pitchFamily="65" charset="-120"/>
                          <a:cs typeface="+mn-cs"/>
                        </a:rPr>
                        <a:t>次採計</a:t>
                      </a:r>
                      <a:r>
                        <a:rPr lang="en-US" altLang="zh-TW" sz="1600" b="0" i="0" u="none" strike="noStrike" kern="1200" baseline="0" dirty="0">
                          <a:solidFill>
                            <a:schemeClr val="tx1"/>
                          </a:solidFill>
                          <a:latin typeface="Book Antiqua" pitchFamily="18" charset="0"/>
                          <a:ea typeface="標楷體" pitchFamily="65" charset="-120"/>
                          <a:cs typeface="+mn-cs"/>
                        </a:rPr>
                        <a:t>)</a:t>
                      </a:r>
                      <a:endParaRPr lang="en-US" altLang="zh-TW" sz="1800" b="0" i="0" u="none" strike="noStrike" kern="1200" baseline="0" dirty="0">
                        <a:solidFill>
                          <a:schemeClr val="tx1"/>
                        </a:solidFill>
                        <a:latin typeface="Book Antiqua" pitchFamily="18" charset="0"/>
                        <a:ea typeface="標楷體" pitchFamily="65" charset="-120"/>
                        <a:cs typeface="+mn-cs"/>
                      </a:endParaRPr>
                    </a:p>
                    <a:p>
                      <a:pPr algn="l">
                        <a:lnSpc>
                          <a:spcPts val="1800"/>
                        </a:lnSpc>
                      </a:pPr>
                      <a:r>
                        <a:rPr lang="zh-TW" altLang="en-US" sz="1800" b="0" i="0" u="none" strike="noStrike" kern="1200" baseline="0" dirty="0">
                          <a:solidFill>
                            <a:schemeClr val="dk1"/>
                          </a:solidFill>
                          <a:latin typeface="Book Antiqua" pitchFamily="18" charset="0"/>
                          <a:ea typeface="標楷體" pitchFamily="65" charset="-120"/>
                          <a:cs typeface="+mn-cs"/>
                        </a:rPr>
                        <a:t>採計日期：國中就學期間至</a:t>
                      </a:r>
                      <a:r>
                        <a:rPr lang="en-US" altLang="zh-TW" sz="1800" b="0" i="0" u="none" strike="noStrike" kern="1200" baseline="0" dirty="0">
                          <a:solidFill>
                            <a:schemeClr val="dk1"/>
                          </a:solidFill>
                          <a:latin typeface="Book Antiqua" pitchFamily="18" charset="0"/>
                          <a:ea typeface="標楷體" pitchFamily="65" charset="-120"/>
                          <a:cs typeface="+mn-cs"/>
                        </a:rPr>
                        <a:t>113.5.14(</a:t>
                      </a:r>
                      <a:r>
                        <a:rPr lang="zh-TW" altLang="en-US" sz="1800" b="0" i="0" u="none" strike="noStrike" kern="1200" baseline="0" dirty="0">
                          <a:solidFill>
                            <a:schemeClr val="dk1"/>
                          </a:solidFill>
                          <a:latin typeface="Book Antiqua" pitchFamily="18" charset="0"/>
                          <a:ea typeface="標楷體" pitchFamily="65" charset="-120"/>
                          <a:cs typeface="+mn-cs"/>
                        </a:rPr>
                        <a:t>含</a:t>
                      </a: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前為限</a:t>
                      </a:r>
                      <a:endParaRPr lang="zh-TW" altLang="en-US" sz="1800"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914994">
                <a:tc vMerge="1">
                  <a:txBody>
                    <a:bodyPr/>
                    <a:lstStyle/>
                    <a:p>
                      <a:endParaRPr lang="zh-TW" altLang="en-US"/>
                    </a:p>
                  </a:txBody>
                  <a:tcPr/>
                </a:tc>
                <a:tc>
                  <a:txBody>
                    <a:bodyPr/>
                    <a:lstStyle/>
                    <a:p>
                      <a:pPr marL="0" marR="0" lvl="0" indent="0" algn="l" defTabSz="1077913" rtl="0" eaLnBrk="1" fontAlgn="auto" latinLnBrk="0" hangingPunct="1">
                        <a:lnSpc>
                          <a:spcPts val="2200"/>
                        </a:lnSpc>
                        <a:spcBef>
                          <a:spcPts val="0"/>
                        </a:spcBef>
                        <a:spcAft>
                          <a:spcPts val="0"/>
                        </a:spcAft>
                        <a:buClrTx/>
                        <a:buSzTx/>
                        <a:buFontTx/>
                        <a:buNone/>
                        <a:tabLst/>
                        <a:defRPr/>
                      </a:pPr>
                      <a:r>
                        <a:rPr lang="zh-TW" altLang="en-US" sz="2100" b="1" i="0" u="none" strike="noStrike" kern="1200" baseline="0" dirty="0">
                          <a:solidFill>
                            <a:srgbClr val="0000FF"/>
                          </a:solidFill>
                          <a:latin typeface="Book Antiqua" pitchFamily="18" charset="0"/>
                          <a:ea typeface="標楷體" pitchFamily="65" charset="-120"/>
                          <a:cs typeface="+mn-cs"/>
                        </a:rPr>
                        <a:t>服務學習	</a:t>
                      </a:r>
                      <a:endParaRPr lang="zh-TW" altLang="en-US" sz="2100" b="1" dirty="0">
                        <a:solidFill>
                          <a:srgbClr val="0000FF"/>
                        </a:solidFill>
                        <a:latin typeface="Book Antiqua" pitchFamily="18" charset="0"/>
                        <a:ea typeface="標楷體" pitchFamily="65" charset="-120"/>
                      </a:endParaRPr>
                    </a:p>
                  </a:txBody>
                  <a:tcPr marT="45853" marB="4585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altLang="zh-TW" sz="2100" b="1" dirty="0">
                          <a:solidFill>
                            <a:srgbClr val="0000FF"/>
                          </a:solidFill>
                          <a:latin typeface="Book Antiqua" panose="02040602050305030304" pitchFamily="18" charset="0"/>
                          <a:ea typeface="華康儷楷書" panose="03000509000000000000" pitchFamily="65" charset="-120"/>
                        </a:rPr>
                        <a:t>15</a:t>
                      </a:r>
                      <a:endParaRPr lang="zh-TW" altLang="en-US" sz="2100" b="1" dirty="0">
                        <a:solidFill>
                          <a:srgbClr val="0000FF"/>
                        </a:solidFill>
                        <a:latin typeface="Book Antiqua" panose="02040602050305030304" pitchFamily="18" charset="0"/>
                        <a:ea typeface="華康儷楷書" panose="03000509000000000000"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vMerge="1">
                  <a:txBody>
                    <a:bodyPr/>
                    <a:lstStyle/>
                    <a:p>
                      <a:endParaRPr lang="zh-TW" altLang="en-US"/>
                    </a:p>
                  </a:txBody>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a:solidFill>
                            <a:schemeClr val="dk1"/>
                          </a:solidFill>
                          <a:latin typeface="Book Antiqua" pitchFamily="18" charset="0"/>
                          <a:ea typeface="標楷體" pitchFamily="65" charset="-120"/>
                          <a:cs typeface="+mn-cs"/>
                        </a:rPr>
                        <a:t>1.</a:t>
                      </a:r>
                      <a:r>
                        <a:rPr lang="zh-TW" altLang="en-US" sz="1800" b="0" i="0" u="none" strike="noStrike" kern="1200" baseline="0" dirty="0">
                          <a:solidFill>
                            <a:schemeClr val="dk1"/>
                          </a:solidFill>
                          <a:latin typeface="Book Antiqua" pitchFamily="18" charset="0"/>
                          <a:ea typeface="標楷體" pitchFamily="65" charset="-120"/>
                          <a:cs typeface="+mn-cs"/>
                        </a:rPr>
                        <a:t>擔任班級幹部、小老師或社團幹部任滿一學期得 </a:t>
                      </a:r>
                      <a:r>
                        <a:rPr lang="en-US" altLang="zh-TW" sz="1800" b="0" i="0" u="none" strike="noStrike" kern="1200" baseline="0" dirty="0">
                          <a:solidFill>
                            <a:srgbClr val="FF0000"/>
                          </a:solidFill>
                          <a:latin typeface="Book Antiqua" pitchFamily="18" charset="0"/>
                          <a:ea typeface="標楷體" pitchFamily="65" charset="-120"/>
                          <a:cs typeface="+mn-cs"/>
                        </a:rPr>
                        <a:t>2</a:t>
                      </a:r>
                      <a:r>
                        <a:rPr lang="zh-TW" altLang="en-US" sz="1800" b="0" i="0" u="none" strike="noStrike" kern="1200" baseline="0" dirty="0">
                          <a:solidFill>
                            <a:schemeClr val="dk1"/>
                          </a:solidFill>
                          <a:latin typeface="Book Antiqua" pitchFamily="18" charset="0"/>
                          <a:ea typeface="標楷體" pitchFamily="65" charset="-120"/>
                          <a:cs typeface="+mn-cs"/>
                        </a:rPr>
                        <a:t>分，同一學期同時擔任班</a:t>
                      </a:r>
                      <a:endParaRPr lang="en-US" altLang="zh-TW" sz="1800" b="0" i="0" u="none" strike="noStrike" kern="1200" baseline="0" dirty="0">
                        <a:solidFill>
                          <a:schemeClr val="dk1"/>
                        </a:solidFill>
                        <a:latin typeface="Book Antiqua" pitchFamily="18" charset="0"/>
                        <a:ea typeface="標楷體" pitchFamily="65" charset="-120"/>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a:solidFill>
                            <a:schemeClr val="dk1"/>
                          </a:solidFill>
                          <a:latin typeface="Book Antiqua" pitchFamily="18" charset="0"/>
                          <a:ea typeface="標楷體" pitchFamily="65" charset="-120"/>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級幹部、小老師或社團幹部，仍以 </a:t>
                      </a:r>
                      <a:r>
                        <a:rPr lang="en-US" altLang="zh-TW" sz="1800" b="0" i="0" u="none" strike="noStrike" kern="1200" baseline="0" dirty="0">
                          <a:solidFill>
                            <a:srgbClr val="FF0000"/>
                          </a:solidFill>
                          <a:latin typeface="Book Antiqua" pitchFamily="18" charset="0"/>
                          <a:ea typeface="標楷體" pitchFamily="65" charset="-120"/>
                          <a:cs typeface="+mn-cs"/>
                        </a:rPr>
                        <a:t>2</a:t>
                      </a:r>
                      <a:r>
                        <a:rPr lang="zh-TW" altLang="en-US" sz="1800" b="0" i="0" u="none" strike="noStrike" kern="1200" baseline="0" dirty="0">
                          <a:solidFill>
                            <a:schemeClr val="dk1"/>
                          </a:solidFill>
                          <a:latin typeface="Book Antiqua" pitchFamily="18" charset="0"/>
                          <a:ea typeface="標楷體" pitchFamily="65" charset="-120"/>
                          <a:cs typeface="+mn-cs"/>
                        </a:rPr>
                        <a:t>分採計。</a:t>
                      </a:r>
                    </a:p>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a:solidFill>
                            <a:schemeClr val="dk1"/>
                          </a:solidFill>
                          <a:latin typeface="Book Antiqua" pitchFamily="18" charset="0"/>
                          <a:ea typeface="標楷體" pitchFamily="65" charset="-120"/>
                          <a:cs typeface="+mn-cs"/>
                        </a:rPr>
                        <a:t>2.</a:t>
                      </a:r>
                      <a:r>
                        <a:rPr lang="zh-TW" altLang="en-US" sz="1800" b="0" i="0" u="none" strike="noStrike" kern="1200" baseline="0" dirty="0">
                          <a:solidFill>
                            <a:schemeClr val="dk1"/>
                          </a:solidFill>
                          <a:latin typeface="Book Antiqua" pitchFamily="18" charset="0"/>
                          <a:ea typeface="標楷體" pitchFamily="65" charset="-120"/>
                          <a:cs typeface="+mn-cs"/>
                        </a:rPr>
                        <a:t>參加校內服務學習課程及活動，或於校外參加志工服務或社區服務 滿 </a:t>
                      </a:r>
                      <a:r>
                        <a:rPr lang="en-US" altLang="zh-TW" sz="1800" b="0" i="0" u="none" strike="noStrike" kern="1200" baseline="0" dirty="0">
                          <a:solidFill>
                            <a:schemeClr val="dk1"/>
                          </a:solidFill>
                          <a:latin typeface="Book Antiqua" pitchFamily="18" charset="0"/>
                          <a:ea typeface="標楷體" pitchFamily="65" charset="-120"/>
                          <a:cs typeface="+mn-cs"/>
                        </a:rPr>
                        <a:t>1</a:t>
                      </a:r>
                      <a:r>
                        <a:rPr lang="zh-TW" altLang="en-US" sz="1800" b="0" i="0" u="none" strike="noStrike" kern="1200" baseline="0" dirty="0">
                          <a:solidFill>
                            <a:schemeClr val="dk1"/>
                          </a:solidFill>
                          <a:latin typeface="Book Antiqua" pitchFamily="18" charset="0"/>
                          <a:ea typeface="標楷體" pitchFamily="65" charset="-120"/>
                          <a:cs typeface="+mn-cs"/>
                        </a:rPr>
                        <a:t>小時</a:t>
                      </a:r>
                      <a:endParaRPr lang="en-US" altLang="zh-TW" sz="1800" b="0" i="0" u="none" strike="noStrike" kern="1200" baseline="0" dirty="0">
                        <a:solidFill>
                          <a:schemeClr val="dk1"/>
                        </a:solidFill>
                        <a:latin typeface="Book Antiqua" pitchFamily="18" charset="0"/>
                        <a:ea typeface="標楷體" pitchFamily="65" charset="-120"/>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a:solidFill>
                            <a:schemeClr val="dk1"/>
                          </a:solidFill>
                          <a:latin typeface="Book Antiqua" pitchFamily="18" charset="0"/>
                          <a:ea typeface="標楷體" pitchFamily="65" charset="-120"/>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得 </a:t>
                      </a:r>
                      <a:r>
                        <a:rPr lang="en-US" altLang="zh-TW" sz="1800" b="0" i="0" u="none" strike="noStrike" kern="1200" baseline="0" dirty="0">
                          <a:solidFill>
                            <a:srgbClr val="FF0000"/>
                          </a:solidFill>
                          <a:latin typeface="Book Antiqua" pitchFamily="18" charset="0"/>
                          <a:ea typeface="標楷體" pitchFamily="65" charset="-120"/>
                          <a:cs typeface="+mn-cs"/>
                        </a:rPr>
                        <a:t>0.25 </a:t>
                      </a:r>
                      <a:r>
                        <a:rPr lang="zh-TW" altLang="en-US" sz="1800" b="0" i="0" u="none" strike="noStrike" kern="1200" baseline="0" dirty="0">
                          <a:solidFill>
                            <a:schemeClr val="dk1"/>
                          </a:solidFill>
                          <a:latin typeface="Book Antiqua" pitchFamily="18" charset="0"/>
                          <a:ea typeface="標楷體" pitchFamily="65" charset="-120"/>
                          <a:cs typeface="+mn-cs"/>
                        </a:rPr>
                        <a:t>分</a:t>
                      </a:r>
                      <a:endParaRPr lang="zh-TW" altLang="en-US" sz="1800" dirty="0">
                        <a:solidFill>
                          <a:srgbClr val="FF0000"/>
                        </a:solidFill>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707802">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技藝優良 </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3</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zh-TW" altLang="en-US" sz="1800" b="0" i="0" u="none" strike="noStrike" kern="1200" baseline="0" dirty="0">
                          <a:solidFill>
                            <a:schemeClr val="dk1"/>
                          </a:solidFill>
                          <a:latin typeface="Book Antiqua" pitchFamily="18" charset="0"/>
                          <a:ea typeface="標楷體" pitchFamily="65" charset="-120"/>
                          <a:cs typeface="+mn-cs"/>
                        </a:rPr>
                        <a:t>採計技藝教育課程平均總成績：</a:t>
                      </a:r>
                      <a:r>
                        <a:rPr lang="en-US" altLang="zh-TW" sz="1800" b="0" i="0" u="none" strike="noStrike" kern="1200" baseline="0" dirty="0">
                          <a:solidFill>
                            <a:schemeClr val="dk1"/>
                          </a:solidFill>
                          <a:latin typeface="Book Antiqua" pitchFamily="18" charset="0"/>
                          <a:ea typeface="標楷體" pitchFamily="65" charset="-120"/>
                          <a:cs typeface="+mn-cs"/>
                        </a:rPr>
                        <a:t>90</a:t>
                      </a:r>
                      <a:r>
                        <a:rPr lang="zh-TW" altLang="en-US" sz="1800" b="0" i="0" u="none" strike="noStrike" kern="1200" baseline="0" dirty="0">
                          <a:solidFill>
                            <a:schemeClr val="dk1"/>
                          </a:solidFill>
                          <a:latin typeface="Book Antiqua" pitchFamily="18" charset="0"/>
                          <a:ea typeface="標楷體" pitchFamily="65" charset="-120"/>
                          <a:cs typeface="+mn-cs"/>
                        </a:rPr>
                        <a:t>分以上：</a:t>
                      </a:r>
                      <a:r>
                        <a:rPr lang="en-US" altLang="zh-TW" sz="1800" b="0" i="0" u="none" strike="noStrike" kern="1200" baseline="0" dirty="0">
                          <a:solidFill>
                            <a:srgbClr val="FF0000"/>
                          </a:solidFill>
                          <a:latin typeface="Book Antiqua" pitchFamily="18" charset="0"/>
                          <a:ea typeface="標楷體" pitchFamily="65" charset="-120"/>
                          <a:cs typeface="+mn-cs"/>
                        </a:rPr>
                        <a:t>3</a:t>
                      </a:r>
                      <a:r>
                        <a:rPr lang="zh-TW" altLang="en-US" sz="1800" b="0" i="0" u="none" strike="noStrike" kern="1200" baseline="0" dirty="0">
                          <a:solidFill>
                            <a:srgbClr val="FF0000"/>
                          </a:solidFill>
                          <a:latin typeface="Book Antiqua" pitchFamily="18" charset="0"/>
                          <a:ea typeface="標楷體" pitchFamily="65" charset="-120"/>
                          <a:cs typeface="+mn-cs"/>
                        </a:rPr>
                        <a:t>分</a:t>
                      </a:r>
                      <a:r>
                        <a:rPr lang="zh-TW" altLang="en-US" sz="1800" b="0" i="0" u="none" strike="noStrike" kern="1200" baseline="0" dirty="0">
                          <a:solidFill>
                            <a:schemeClr val="dk1"/>
                          </a:solidFill>
                          <a:latin typeface="Book Antiqua" pitchFamily="18" charset="0"/>
                          <a:ea typeface="標楷體" pitchFamily="65" charset="-120"/>
                          <a:cs typeface="+mn-cs"/>
                        </a:rPr>
                        <a:t>、</a:t>
                      </a:r>
                      <a:r>
                        <a:rPr lang="en-US" altLang="zh-TW" sz="1800" b="0" i="0" u="none" strike="noStrike" kern="1200" baseline="0" dirty="0">
                          <a:solidFill>
                            <a:schemeClr val="dk1"/>
                          </a:solidFill>
                          <a:latin typeface="Book Antiqua" pitchFamily="18" charset="0"/>
                          <a:ea typeface="標楷體" pitchFamily="65" charset="-120"/>
                          <a:cs typeface="+mn-cs"/>
                        </a:rPr>
                        <a:t>80</a:t>
                      </a:r>
                      <a:r>
                        <a:rPr lang="zh-TW" altLang="en-US" sz="1800" b="0" i="0" u="none" strike="noStrike" kern="1200" baseline="0" dirty="0">
                          <a:solidFill>
                            <a:schemeClr val="dk1"/>
                          </a:solidFill>
                          <a:latin typeface="Book Antiqua" pitchFamily="18" charset="0"/>
                          <a:ea typeface="標楷體" pitchFamily="65" charset="-120"/>
                          <a:cs typeface="+mn-cs"/>
                        </a:rPr>
                        <a:t>分以上未滿</a:t>
                      </a:r>
                      <a:r>
                        <a:rPr lang="en-US" altLang="zh-TW" sz="1800" b="0" i="0" u="none" strike="noStrike" kern="1200" baseline="0" dirty="0">
                          <a:solidFill>
                            <a:schemeClr val="dk1"/>
                          </a:solidFill>
                          <a:latin typeface="Book Antiqua" pitchFamily="18" charset="0"/>
                          <a:ea typeface="標楷體" pitchFamily="65" charset="-120"/>
                          <a:cs typeface="+mn-cs"/>
                        </a:rPr>
                        <a:t>90</a:t>
                      </a:r>
                      <a:r>
                        <a:rPr lang="zh-TW" altLang="en-US" sz="1800" b="0" i="0" u="none" strike="noStrike" kern="1200" baseline="0" dirty="0">
                          <a:solidFill>
                            <a:schemeClr val="dk1"/>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2.5</a:t>
                      </a:r>
                      <a:r>
                        <a:rPr lang="zh-TW" altLang="en-US" sz="1800" b="0" i="0" u="none" strike="noStrike" kern="1200" baseline="0" dirty="0">
                          <a:solidFill>
                            <a:srgbClr val="FF0000"/>
                          </a:solidFill>
                          <a:latin typeface="Book Antiqua" pitchFamily="18" charset="0"/>
                          <a:ea typeface="標楷體" pitchFamily="65" charset="-120"/>
                          <a:cs typeface="+mn-cs"/>
                        </a:rPr>
                        <a:t>分</a:t>
                      </a:r>
                      <a:r>
                        <a:rPr lang="zh-TW" altLang="en-US" sz="1800" b="0" i="0" u="none" strike="noStrike" kern="1200" baseline="0" dirty="0">
                          <a:solidFill>
                            <a:schemeClr val="dk1"/>
                          </a:solidFill>
                          <a:latin typeface="Book Antiqua" pitchFamily="18" charset="0"/>
                          <a:ea typeface="標楷體" pitchFamily="65" charset="-120"/>
                          <a:cs typeface="+mn-cs"/>
                        </a:rPr>
                        <a:t>、</a:t>
                      </a:r>
                      <a:r>
                        <a:rPr lang="en-US" altLang="zh-TW" sz="1800" b="0" i="0" u="none" strike="noStrike" kern="1200" baseline="0" dirty="0">
                          <a:solidFill>
                            <a:schemeClr val="dk1"/>
                          </a:solidFill>
                          <a:latin typeface="Book Antiqua" pitchFamily="18" charset="0"/>
                          <a:ea typeface="標楷體" pitchFamily="65" charset="-120"/>
                          <a:cs typeface="+mn-cs"/>
                        </a:rPr>
                        <a:t>70</a:t>
                      </a:r>
                      <a:r>
                        <a:rPr lang="zh-TW" altLang="en-US" sz="1800" b="0" i="0" u="none" strike="noStrike" kern="1200" baseline="0" dirty="0">
                          <a:solidFill>
                            <a:schemeClr val="dk1"/>
                          </a:solidFill>
                          <a:latin typeface="Book Antiqua" pitchFamily="18" charset="0"/>
                          <a:ea typeface="標楷體" pitchFamily="65" charset="-120"/>
                          <a:cs typeface="+mn-cs"/>
                        </a:rPr>
                        <a:t>分以上未滿</a:t>
                      </a:r>
                      <a:r>
                        <a:rPr lang="en-US" altLang="zh-TW" sz="1800" b="0" i="0" u="none" strike="noStrike" kern="1200" baseline="0" dirty="0">
                          <a:solidFill>
                            <a:schemeClr val="dk1"/>
                          </a:solidFill>
                          <a:latin typeface="Book Antiqua" pitchFamily="18" charset="0"/>
                          <a:ea typeface="標楷體" pitchFamily="65" charset="-120"/>
                          <a:cs typeface="+mn-cs"/>
                        </a:rPr>
                        <a:t>80</a:t>
                      </a:r>
                      <a:r>
                        <a:rPr lang="zh-TW" altLang="en-US" sz="1800" b="0" i="0" u="none" strike="noStrike" kern="1200" baseline="0" dirty="0">
                          <a:solidFill>
                            <a:schemeClr val="dk1"/>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1.5</a:t>
                      </a:r>
                      <a:r>
                        <a:rPr lang="zh-TW" altLang="en-US" sz="1800" b="0" i="0" u="none" strike="noStrike" kern="1200" baseline="0" dirty="0">
                          <a:solidFill>
                            <a:srgbClr val="FF0000"/>
                          </a:solidFill>
                          <a:latin typeface="Book Antiqua" pitchFamily="18" charset="0"/>
                          <a:ea typeface="標楷體" pitchFamily="65" charset="-120"/>
                          <a:cs typeface="+mn-cs"/>
                        </a:rPr>
                        <a:t>分</a:t>
                      </a:r>
                      <a:r>
                        <a:rPr lang="zh-TW" altLang="en-US" sz="1800" b="0" i="0" u="none" strike="noStrike" kern="1200" baseline="0" dirty="0">
                          <a:solidFill>
                            <a:schemeClr val="dk1"/>
                          </a:solidFill>
                          <a:latin typeface="Book Antiqua" pitchFamily="18" charset="0"/>
                          <a:ea typeface="標楷體" pitchFamily="65" charset="-120"/>
                          <a:cs typeface="+mn-cs"/>
                        </a:rPr>
                        <a:t>、</a:t>
                      </a:r>
                      <a:r>
                        <a:rPr lang="en-US" altLang="zh-TW" sz="1800" b="0" i="0" u="none" strike="noStrike" kern="1200" baseline="0" dirty="0">
                          <a:solidFill>
                            <a:schemeClr val="dk1"/>
                          </a:solidFill>
                          <a:latin typeface="Book Antiqua" pitchFamily="18" charset="0"/>
                          <a:ea typeface="標楷體" pitchFamily="65" charset="-120"/>
                          <a:cs typeface="+mn-cs"/>
                        </a:rPr>
                        <a:t>60</a:t>
                      </a:r>
                      <a:r>
                        <a:rPr lang="zh-TW" altLang="en-US" sz="1800" b="0" i="0" u="none" strike="noStrike" kern="1200" baseline="0" dirty="0">
                          <a:solidFill>
                            <a:schemeClr val="dk1"/>
                          </a:solidFill>
                          <a:latin typeface="Book Antiqua" pitchFamily="18" charset="0"/>
                          <a:ea typeface="標楷體" pitchFamily="65" charset="-120"/>
                          <a:cs typeface="+mn-cs"/>
                        </a:rPr>
                        <a:t>分以上未滿</a:t>
                      </a:r>
                      <a:r>
                        <a:rPr lang="en-US" altLang="zh-TW" sz="1800" b="0" i="0" u="none" strike="noStrike" kern="1200" baseline="0" dirty="0">
                          <a:solidFill>
                            <a:schemeClr val="dk1"/>
                          </a:solidFill>
                          <a:latin typeface="Book Antiqua" pitchFamily="18" charset="0"/>
                          <a:ea typeface="標楷體" pitchFamily="65" charset="-120"/>
                          <a:cs typeface="+mn-cs"/>
                        </a:rPr>
                        <a:t>70</a:t>
                      </a:r>
                      <a:r>
                        <a:rPr lang="zh-TW" altLang="en-US" sz="1800" b="0" i="0" u="none" strike="noStrike" kern="1200" baseline="0" dirty="0">
                          <a:solidFill>
                            <a:schemeClr val="dk1"/>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1</a:t>
                      </a:r>
                      <a:r>
                        <a:rPr lang="zh-TW" altLang="en-US" sz="1800" b="0" i="0" u="none" strike="noStrike" kern="1200" baseline="0" dirty="0">
                          <a:solidFill>
                            <a:srgbClr val="FF0000"/>
                          </a:solidFill>
                          <a:latin typeface="Book Antiqua" pitchFamily="18" charset="0"/>
                          <a:ea typeface="標楷體" pitchFamily="65" charset="-120"/>
                          <a:cs typeface="+mn-cs"/>
                        </a:rPr>
                        <a:t>分</a:t>
                      </a:r>
                      <a:endParaRPr lang="en-US" altLang="zh-TW" sz="1800" b="0" i="0" u="none" strike="noStrike" kern="1200" baseline="0" dirty="0">
                        <a:solidFill>
                          <a:srgbClr val="FF0000"/>
                        </a:solidFill>
                        <a:latin typeface="Book Antiqua" pitchFamily="18" charset="0"/>
                        <a:ea typeface="標楷體" pitchFamily="65" charset="-120"/>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lang="zh-TW" altLang="en-US" sz="1800" b="0" i="0" u="none" strike="noStrike" kern="1200" baseline="0" dirty="0">
                          <a:solidFill>
                            <a:schemeClr val="dk1"/>
                          </a:solidFill>
                          <a:latin typeface="Book Antiqua" pitchFamily="18" charset="0"/>
                          <a:ea typeface="標楷體" pitchFamily="65" charset="-120"/>
                          <a:cs typeface="+mn-cs"/>
                        </a:rPr>
                        <a:t>其成績應於國中就學期間且至</a:t>
                      </a:r>
                      <a:r>
                        <a:rPr lang="en-US" altLang="zh-TW" sz="1800" b="0" i="0" u="none" strike="noStrike" kern="1200" baseline="0" dirty="0">
                          <a:solidFill>
                            <a:schemeClr val="dk1"/>
                          </a:solidFill>
                          <a:latin typeface="Book Antiqua" pitchFamily="18" charset="0"/>
                          <a:ea typeface="標楷體" pitchFamily="65" charset="-120"/>
                          <a:cs typeface="+mn-cs"/>
                        </a:rPr>
                        <a:t>111.5.14(</a:t>
                      </a:r>
                      <a:r>
                        <a:rPr lang="zh-TW" altLang="en-US" sz="1800" b="0" i="0" u="none" strike="noStrike" kern="1200" baseline="0" dirty="0">
                          <a:solidFill>
                            <a:schemeClr val="dk1"/>
                          </a:solidFill>
                          <a:latin typeface="Book Antiqua" pitchFamily="18" charset="0"/>
                          <a:ea typeface="標楷體" pitchFamily="65" charset="-120"/>
                          <a:cs typeface="+mn-cs"/>
                        </a:rPr>
                        <a:t>含</a:t>
                      </a: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前為限。</a:t>
                      </a: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00207">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弱勢身分 </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3</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zh-TW" altLang="en-US" sz="1800" b="0" i="0" u="none" strike="noStrike" kern="1200" baseline="0" dirty="0">
                          <a:solidFill>
                            <a:schemeClr val="dk1"/>
                          </a:solidFill>
                          <a:latin typeface="Book Antiqua" pitchFamily="18" charset="0"/>
                          <a:ea typeface="標楷體" pitchFamily="65" charset="-120"/>
                          <a:cs typeface="+mn-cs"/>
                        </a:rPr>
                        <a:t>低收入戶：</a:t>
                      </a:r>
                      <a:r>
                        <a:rPr lang="en-US" altLang="zh-TW" sz="1800" b="0" i="0" u="none" strike="noStrike" kern="1200" baseline="0" dirty="0">
                          <a:solidFill>
                            <a:srgbClr val="FF0000"/>
                          </a:solidFill>
                          <a:latin typeface="Book Antiqua" pitchFamily="18" charset="0"/>
                          <a:ea typeface="標楷體" pitchFamily="65" charset="-120"/>
                          <a:cs typeface="+mn-cs"/>
                        </a:rPr>
                        <a:t>3</a:t>
                      </a:r>
                      <a:r>
                        <a:rPr lang="zh-TW" altLang="en-US" sz="1800" b="0" i="0" u="none" strike="noStrike" kern="1200" baseline="0" dirty="0">
                          <a:solidFill>
                            <a:srgbClr val="FF0000"/>
                          </a:solidFill>
                          <a:latin typeface="Book Antiqua" pitchFamily="18" charset="0"/>
                          <a:ea typeface="標楷體" pitchFamily="65" charset="-120"/>
                          <a:cs typeface="+mn-cs"/>
                        </a:rPr>
                        <a:t>分</a:t>
                      </a:r>
                      <a:r>
                        <a:rPr lang="zh-TW" altLang="en-US" sz="1800" b="0" i="0" u="none" strike="noStrike" kern="1200" baseline="0" dirty="0">
                          <a:solidFill>
                            <a:schemeClr val="dk1"/>
                          </a:solidFill>
                          <a:latin typeface="Book Antiqua" pitchFamily="18" charset="0"/>
                          <a:ea typeface="標楷體" pitchFamily="65" charset="-120"/>
                          <a:cs typeface="+mn-cs"/>
                        </a:rPr>
                        <a:t>；中低收入戶、支領失業給付、特殊境遇家庭：</a:t>
                      </a:r>
                      <a:r>
                        <a:rPr lang="en-US" altLang="zh-TW" sz="1800" b="0" i="0" u="none" strike="noStrike" kern="1200" baseline="0" dirty="0">
                          <a:solidFill>
                            <a:srgbClr val="FF0000"/>
                          </a:solidFill>
                          <a:latin typeface="Book Antiqua" pitchFamily="18" charset="0"/>
                          <a:ea typeface="標楷體" pitchFamily="65" charset="-120"/>
                          <a:cs typeface="+mn-cs"/>
                        </a:rPr>
                        <a:t>1.5</a:t>
                      </a:r>
                      <a:r>
                        <a:rPr lang="zh-TW" altLang="en-US" sz="1800" b="0" i="0" u="none" strike="noStrike" kern="1200" baseline="0" dirty="0">
                          <a:solidFill>
                            <a:srgbClr val="FF0000"/>
                          </a:solidFill>
                          <a:latin typeface="Book Antiqua" pitchFamily="18" charset="0"/>
                          <a:ea typeface="標楷體" pitchFamily="65" charset="-120"/>
                          <a:cs typeface="+mn-cs"/>
                        </a:rPr>
                        <a:t>分</a:t>
                      </a:r>
                      <a:endParaRPr lang="en-US" altLang="zh-TW" sz="1800" b="0" i="0" u="none" strike="noStrike" kern="1200" baseline="0" dirty="0">
                        <a:solidFill>
                          <a:srgbClr val="FF0000"/>
                        </a:solidFill>
                        <a:latin typeface="Book Antiqua" pitchFamily="18" charset="0"/>
                        <a:ea typeface="標楷體" pitchFamily="65" charset="-120"/>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符合一項即可</a:t>
                      </a: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  </a:t>
                      </a:r>
                      <a:r>
                        <a:rPr lang="zh-TW" altLang="en-US" sz="1800" b="1" dirty="0">
                          <a:solidFill>
                            <a:srgbClr val="0000CC"/>
                          </a:solidFill>
                          <a:latin typeface="微軟正黑體" panose="020B0604030504040204" pitchFamily="34" charset="-120"/>
                          <a:ea typeface="+mn-ea"/>
                        </a:rPr>
                        <a:t>報名時檢附在報名期間內有效之證明文件</a:t>
                      </a:r>
                      <a:endParaRPr lang="zh-TW" altLang="en-US" sz="1800"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5"/>
                  </a:ext>
                </a:extLst>
              </a:tr>
              <a:tr h="581184">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均衡學習</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21</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200"/>
                        </a:lnSpc>
                      </a:pPr>
                      <a:r>
                        <a:rPr lang="zh-TW" altLang="en-US" sz="1800" b="0" i="0" u="none" strike="noStrike" kern="1200" baseline="0" dirty="0">
                          <a:solidFill>
                            <a:schemeClr val="dk1"/>
                          </a:solidFill>
                          <a:latin typeface="Book Antiqua" pitchFamily="18" charset="0"/>
                          <a:ea typeface="標楷體" pitchFamily="65" charset="-120"/>
                          <a:cs typeface="+mn-cs"/>
                        </a:rPr>
                        <a:t>三領域學習</a:t>
                      </a: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健康與體育、藝術與人文、綜合、科技：</a:t>
                      </a:r>
                      <a:r>
                        <a:rPr lang="en-US" altLang="zh-TW" sz="1800" b="0" i="0" u="none" strike="noStrike" kern="1200" baseline="0" dirty="0">
                          <a:solidFill>
                            <a:srgbClr val="FF0000"/>
                          </a:solidFill>
                          <a:latin typeface="Book Antiqua" pitchFamily="18" charset="0"/>
                          <a:ea typeface="標楷體" pitchFamily="65" charset="-120"/>
                          <a:cs typeface="+mn-cs"/>
                        </a:rPr>
                        <a:t>7</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a:t>
                      </a:r>
                      <a:r>
                        <a:rPr lang="zh-TW" altLang="en-US" sz="1800" b="0" i="0" u="none" strike="noStrike" kern="1200" baseline="0" dirty="0">
                          <a:solidFill>
                            <a:srgbClr val="FF0000"/>
                          </a:solidFill>
                          <a:latin typeface="Book Antiqua" pitchFamily="18" charset="0"/>
                          <a:ea typeface="標楷體" pitchFamily="65" charset="-120"/>
                          <a:cs typeface="+mn-cs"/>
                        </a:rPr>
                        <a:t>領域 </a:t>
                      </a: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五學期平均成績及格</a:t>
                      </a:r>
                      <a:r>
                        <a:rPr lang="en-US" altLang="zh-TW" sz="1800" b="0" i="0" u="none" strike="noStrike" kern="1200" baseline="0" dirty="0">
                          <a:solidFill>
                            <a:schemeClr val="dk1"/>
                          </a:solidFill>
                          <a:latin typeface="Book Antiqua" pitchFamily="18" charset="0"/>
                          <a:ea typeface="標楷體" pitchFamily="65" charset="-120"/>
                          <a:cs typeface="+mn-cs"/>
                        </a:rPr>
                        <a:t>)</a:t>
                      </a:r>
                      <a:endParaRPr lang="zh-TW" altLang="en-US" sz="1800"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500610">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國中教育會考</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32</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1800"/>
                        </a:lnSpc>
                      </a:pPr>
                      <a:r>
                        <a:rPr lang="zh-TW" altLang="en-US" sz="1800" b="0" i="0" u="none" strike="noStrike" kern="1200" baseline="0" dirty="0">
                          <a:solidFill>
                            <a:schemeClr val="dk1"/>
                          </a:solidFill>
                          <a:latin typeface="Book Antiqua" pitchFamily="18" charset="0"/>
                          <a:ea typeface="標楷體" pitchFamily="65" charset="-120"/>
                          <a:cs typeface="+mn-cs"/>
                        </a:rPr>
                        <a:t>國文、數學、英語、自然、社會： </a:t>
                      </a:r>
                      <a:r>
                        <a:rPr lang="en-US" altLang="zh-TW" sz="1800" b="0" i="0" u="none" strike="noStrike" kern="1200" baseline="0" dirty="0">
                          <a:solidFill>
                            <a:schemeClr val="dk1"/>
                          </a:solidFill>
                          <a:latin typeface="Book Antiqua" pitchFamily="18" charset="0"/>
                          <a:ea typeface="標楷體" pitchFamily="65" charset="-120"/>
                          <a:cs typeface="+mn-cs"/>
                        </a:rPr>
                        <a:t>A</a:t>
                      </a:r>
                      <a:r>
                        <a:rPr lang="en-US" altLang="zh-TW" sz="1800" kern="1200" baseline="30000" dirty="0">
                          <a:solidFill>
                            <a:schemeClr val="dk1"/>
                          </a:solidFill>
                          <a:effectLst/>
                          <a:latin typeface="+mn-lt"/>
                          <a:ea typeface="+mn-ea"/>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a:t>
                      </a:r>
                      <a:r>
                        <a:rPr lang="en-US" altLang="zh-TW" sz="1800" b="0" i="0" u="none" strike="noStrike" kern="1200" baseline="0" dirty="0">
                          <a:solidFill>
                            <a:schemeClr val="dk1"/>
                          </a:solidFill>
                          <a:latin typeface="Book Antiqua" pitchFamily="18" charset="0"/>
                          <a:ea typeface="標楷體" pitchFamily="65" charset="-120"/>
                          <a:cs typeface="+mn-cs"/>
                        </a:rPr>
                        <a:t>A</a:t>
                      </a:r>
                      <a:r>
                        <a:rPr lang="en-US" altLang="zh-TW" sz="1800" kern="1200" baseline="30000" dirty="0">
                          <a:solidFill>
                            <a:schemeClr val="dk1"/>
                          </a:solidFill>
                          <a:effectLst/>
                          <a:latin typeface="+mn-lt"/>
                          <a:ea typeface="+mn-ea"/>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a:t>
                      </a:r>
                      <a:r>
                        <a:rPr lang="en-US" altLang="zh-TW" sz="1800" b="0" i="0" u="none" strike="noStrike" kern="1200" baseline="0" dirty="0">
                          <a:solidFill>
                            <a:schemeClr val="dk1"/>
                          </a:solidFill>
                          <a:latin typeface="Book Antiqua" pitchFamily="18" charset="0"/>
                          <a:ea typeface="標楷體" pitchFamily="65" charset="-120"/>
                          <a:cs typeface="+mn-cs"/>
                        </a:rPr>
                        <a:t>A</a:t>
                      </a:r>
                      <a:r>
                        <a:rPr lang="zh-TW" altLang="en-US" sz="1800" b="0" i="0" u="none" strike="noStrike" kern="1200" baseline="0" dirty="0">
                          <a:solidFill>
                            <a:schemeClr val="dk1"/>
                          </a:solidFill>
                          <a:latin typeface="Book Antiqua" pitchFamily="18" charset="0"/>
                          <a:ea typeface="標楷體" pitchFamily="65" charset="-120"/>
                          <a:cs typeface="+mn-cs"/>
                        </a:rPr>
                        <a:t>   、</a:t>
                      </a:r>
                      <a:r>
                        <a:rPr kumimoji="0" lang="en-US" altLang="zh-TW" sz="1800" b="0" i="0" u="none" strike="noStrike" kern="1200" cap="none" spc="0" normalizeH="0" baseline="0" noProof="0" dirty="0">
                          <a:ln>
                            <a:noFill/>
                          </a:ln>
                          <a:solidFill>
                            <a:prstClr val="black"/>
                          </a:solidFill>
                          <a:effectLst/>
                          <a:uLnTx/>
                          <a:uFillTx/>
                          <a:latin typeface="Book Antiqua" pitchFamily="18" charset="0"/>
                          <a:ea typeface="標楷體" pitchFamily="65" charset="-120"/>
                          <a:cs typeface="+mn-cs"/>
                        </a:rPr>
                        <a:t>B</a:t>
                      </a:r>
                      <a:r>
                        <a:rPr kumimoji="0" lang="en-US" altLang="zh-TW" sz="1800" b="0" i="0" u="none" strike="noStrike" kern="1200" cap="none" spc="0" normalizeH="0" baseline="30000" noProof="0" dirty="0">
                          <a:ln>
                            <a:noFill/>
                          </a:ln>
                          <a:solidFill>
                            <a:prstClr val="black"/>
                          </a:solidFill>
                          <a:effectLst/>
                          <a:uLnTx/>
                          <a:uFillTx/>
                          <a:latin typeface="+mn-lt"/>
                          <a:ea typeface="+mn-ea"/>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 </a:t>
                      </a:r>
                      <a:r>
                        <a:rPr kumimoji="0" lang="en-US" altLang="zh-TW" sz="1800" b="0" i="0" u="none" strike="noStrike" kern="1200" cap="none" spc="0" normalizeH="0" baseline="0" noProof="0" dirty="0">
                          <a:ln>
                            <a:noFill/>
                          </a:ln>
                          <a:solidFill>
                            <a:prstClr val="black"/>
                          </a:solidFill>
                          <a:effectLst/>
                          <a:uLnTx/>
                          <a:uFillTx/>
                          <a:latin typeface="Book Antiqua" pitchFamily="18" charset="0"/>
                          <a:ea typeface="標楷體" pitchFamily="65" charset="-120"/>
                          <a:cs typeface="+mn-cs"/>
                        </a:rPr>
                        <a:t>B</a:t>
                      </a:r>
                      <a:r>
                        <a:rPr kumimoji="0" lang="en-US" altLang="zh-TW" sz="1800" b="0" i="0" u="none" strike="noStrike" kern="1200" cap="none" spc="0" normalizeH="0" baseline="30000" noProof="0" dirty="0">
                          <a:ln>
                            <a:noFill/>
                          </a:ln>
                          <a:solidFill>
                            <a:prstClr val="black"/>
                          </a:solidFill>
                          <a:effectLst/>
                          <a:uLnTx/>
                          <a:uFillTx/>
                          <a:latin typeface="+mn-lt"/>
                          <a:ea typeface="+mn-ea"/>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  </a:t>
                      </a:r>
                      <a:r>
                        <a:rPr lang="en-US" altLang="zh-TW" sz="1800" b="0" i="0" u="none" strike="noStrike" kern="1200" baseline="0" dirty="0">
                          <a:solidFill>
                            <a:schemeClr val="dk1"/>
                          </a:solidFill>
                          <a:latin typeface="Book Antiqua" pitchFamily="18" charset="0"/>
                          <a:ea typeface="標楷體" pitchFamily="65" charset="-120"/>
                          <a:cs typeface="+mn-cs"/>
                        </a:rPr>
                        <a:t>B  </a:t>
                      </a:r>
                      <a:r>
                        <a:rPr lang="zh-TW" altLang="en-US" sz="1800" b="0" i="0" u="none" strike="noStrike" kern="1200" baseline="0" dirty="0">
                          <a:solidFill>
                            <a:schemeClr val="dk1"/>
                          </a:solidFill>
                          <a:latin typeface="Book Antiqua" pitchFamily="18" charset="0"/>
                          <a:ea typeface="標楷體" pitchFamily="65" charset="-120"/>
                          <a:cs typeface="+mn-cs"/>
                        </a:rPr>
                        <a:t>、  </a:t>
                      </a:r>
                      <a:r>
                        <a:rPr lang="en-US" altLang="zh-TW" sz="1800" b="0" i="0" u="none" strike="noStrike" kern="1200" baseline="0" dirty="0">
                          <a:solidFill>
                            <a:schemeClr val="dk1"/>
                          </a:solidFill>
                          <a:latin typeface="Book Antiqua" pitchFamily="18" charset="0"/>
                          <a:ea typeface="標楷體" pitchFamily="65" charset="-120"/>
                          <a:cs typeface="+mn-cs"/>
                        </a:rPr>
                        <a:t>C</a:t>
                      </a:r>
                    </a:p>
                    <a:p>
                      <a:pPr algn="l">
                        <a:lnSpc>
                          <a:spcPts val="1800"/>
                        </a:lnSpc>
                      </a:pPr>
                      <a:r>
                        <a:rPr lang="zh-TW" altLang="en-US" sz="1800" b="0" i="0" u="none" strike="noStrike" kern="1200" baseline="0" dirty="0">
                          <a:solidFill>
                            <a:srgbClr val="FF0000"/>
                          </a:solidFill>
                          <a:latin typeface="Book Antiqua" pitchFamily="18" charset="0"/>
                          <a:ea typeface="標楷體" pitchFamily="65" charset="-120"/>
                          <a:cs typeface="+mn-cs"/>
                        </a:rPr>
                        <a:t>                                                            </a:t>
                      </a:r>
                      <a:r>
                        <a:rPr lang="en-US" altLang="zh-TW" sz="1800" b="0" i="0" u="none" strike="noStrike" kern="1200" baseline="0" dirty="0">
                          <a:solidFill>
                            <a:srgbClr val="FF0000"/>
                          </a:solidFill>
                          <a:latin typeface="Book Antiqua" pitchFamily="18" charset="0"/>
                          <a:ea typeface="標楷體" pitchFamily="65" charset="-120"/>
                          <a:cs typeface="+mn-cs"/>
                        </a:rPr>
                        <a:t>6.4</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6</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5</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4</a:t>
                      </a:r>
                      <a:r>
                        <a:rPr lang="zh-TW" altLang="en-US" sz="1800" b="0" i="0" u="none" strike="noStrike" kern="1200" baseline="0" dirty="0">
                          <a:solidFill>
                            <a:srgbClr val="FF0000"/>
                          </a:solidFill>
                          <a:latin typeface="Book Antiqua" pitchFamily="18" charset="0"/>
                          <a:ea typeface="標楷體" pitchFamily="65" charset="-120"/>
                          <a:cs typeface="+mn-cs"/>
                        </a:rPr>
                        <a:t>分 、</a:t>
                      </a:r>
                      <a:r>
                        <a:rPr lang="en-US" altLang="zh-TW" sz="1800" b="0" i="0" u="none" strike="noStrike" kern="1200" baseline="0" dirty="0">
                          <a:solidFill>
                            <a:srgbClr val="FF0000"/>
                          </a:solidFill>
                          <a:latin typeface="Book Antiqua" pitchFamily="18" charset="0"/>
                          <a:ea typeface="標楷體" pitchFamily="65" charset="-120"/>
                          <a:cs typeface="+mn-cs"/>
                        </a:rPr>
                        <a:t>3</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2</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1</a:t>
                      </a:r>
                      <a:r>
                        <a:rPr lang="zh-TW" altLang="en-US" sz="1800" b="0" i="0" u="none" strike="noStrike" kern="1200" baseline="0" dirty="0">
                          <a:solidFill>
                            <a:srgbClr val="FF0000"/>
                          </a:solidFill>
                          <a:latin typeface="Book Antiqua" pitchFamily="18" charset="0"/>
                          <a:ea typeface="標楷體" pitchFamily="65" charset="-120"/>
                          <a:cs typeface="+mn-cs"/>
                        </a:rPr>
                        <a:t>分</a:t>
                      </a:r>
                      <a:endParaRPr lang="zh-TW" altLang="en-US" sz="1800" dirty="0">
                        <a:solidFill>
                          <a:srgbClr val="FF0000"/>
                        </a:solidFill>
                        <a:latin typeface="Book Antiqua" pitchFamily="18" charset="0"/>
                        <a:ea typeface="標楷體" pitchFamily="65" charset="-120"/>
                      </a:endParaRPr>
                    </a:p>
                  </a:txBody>
                  <a:tcPr marT="45853" marB="4585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7"/>
                  </a:ext>
                </a:extLst>
              </a:tr>
              <a:tr h="500610">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寫作測驗</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1</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a:p>
                  </a:txBody>
                  <a:tcPr/>
                </a:tc>
                <a:tc>
                  <a:txBody>
                    <a:bodyPr/>
                    <a:lstStyle/>
                    <a:p>
                      <a:pPr algn="l">
                        <a:lnSpc>
                          <a:spcPts val="1800"/>
                        </a:lnSpc>
                      </a:pPr>
                      <a:r>
                        <a:rPr lang="zh-TW" altLang="en-US" sz="1800" b="0" i="0" u="none" strike="noStrike" kern="1200" baseline="0" dirty="0">
                          <a:solidFill>
                            <a:schemeClr val="dk1"/>
                          </a:solidFill>
                          <a:latin typeface="Book Antiqua" pitchFamily="18" charset="0"/>
                          <a:ea typeface="標楷體" pitchFamily="65" charset="-120"/>
                          <a:cs typeface="+mn-cs"/>
                        </a:rPr>
                        <a:t>寫作測驗分六級分：</a:t>
                      </a:r>
                      <a:r>
                        <a:rPr lang="en-US" altLang="zh-TW" sz="1800" b="0" i="0" u="none" strike="noStrike" kern="1200" baseline="0" dirty="0">
                          <a:solidFill>
                            <a:schemeClr val="dk1"/>
                          </a:solidFill>
                          <a:latin typeface="Book Antiqua" pitchFamily="18" charset="0"/>
                          <a:ea typeface="標楷體" pitchFamily="65" charset="-120"/>
                          <a:cs typeface="+mn-cs"/>
                        </a:rPr>
                        <a:t>6</a:t>
                      </a:r>
                      <a:r>
                        <a:rPr lang="zh-TW" altLang="en-US" sz="1800" b="0" i="0" u="none" strike="noStrike" kern="1200" baseline="0" dirty="0">
                          <a:solidFill>
                            <a:schemeClr val="dk1"/>
                          </a:solidFill>
                          <a:latin typeface="Book Antiqua" pitchFamily="18" charset="0"/>
                          <a:ea typeface="標楷體" pitchFamily="65" charset="-120"/>
                          <a:cs typeface="+mn-cs"/>
                        </a:rPr>
                        <a:t>級分、  </a:t>
                      </a:r>
                      <a:r>
                        <a:rPr lang="en-US" altLang="zh-TW" sz="1800" b="0" i="0" u="none" strike="noStrike" kern="1200" baseline="0" dirty="0">
                          <a:solidFill>
                            <a:schemeClr val="dk1"/>
                          </a:solidFill>
                          <a:latin typeface="Book Antiqua" pitchFamily="18" charset="0"/>
                          <a:ea typeface="標楷體" pitchFamily="65" charset="-120"/>
                          <a:cs typeface="+mn-cs"/>
                        </a:rPr>
                        <a:t>5</a:t>
                      </a:r>
                      <a:r>
                        <a:rPr lang="zh-TW" altLang="en-US" sz="1800" b="0" i="0" u="none" strike="noStrike" kern="1200" baseline="0" dirty="0">
                          <a:solidFill>
                            <a:schemeClr val="dk1"/>
                          </a:solidFill>
                          <a:latin typeface="Book Antiqua" pitchFamily="18" charset="0"/>
                          <a:ea typeface="標楷體" pitchFamily="65" charset="-120"/>
                          <a:cs typeface="+mn-cs"/>
                        </a:rPr>
                        <a:t>級分、  </a:t>
                      </a:r>
                      <a:r>
                        <a:rPr lang="en-US" altLang="zh-TW" sz="1800" b="0" i="0" u="none" strike="noStrike" kern="1200" baseline="0" dirty="0">
                          <a:solidFill>
                            <a:schemeClr val="dk1"/>
                          </a:solidFill>
                          <a:latin typeface="Book Antiqua" pitchFamily="18" charset="0"/>
                          <a:ea typeface="標楷體" pitchFamily="65" charset="-120"/>
                          <a:cs typeface="+mn-cs"/>
                        </a:rPr>
                        <a:t>4</a:t>
                      </a:r>
                      <a:r>
                        <a:rPr lang="zh-TW" altLang="en-US" sz="1800" b="0" i="0" u="none" strike="noStrike" kern="1200" baseline="0" dirty="0">
                          <a:solidFill>
                            <a:schemeClr val="dk1"/>
                          </a:solidFill>
                          <a:latin typeface="Book Antiqua" pitchFamily="18" charset="0"/>
                          <a:ea typeface="標楷體" pitchFamily="65" charset="-120"/>
                          <a:cs typeface="+mn-cs"/>
                        </a:rPr>
                        <a:t>級分、  </a:t>
                      </a:r>
                      <a:r>
                        <a:rPr lang="en-US" altLang="zh-TW" sz="1800" b="0" i="0" u="none" strike="noStrike" kern="1200" baseline="0" dirty="0">
                          <a:solidFill>
                            <a:schemeClr val="dk1"/>
                          </a:solidFill>
                          <a:latin typeface="Book Antiqua" pitchFamily="18" charset="0"/>
                          <a:ea typeface="標楷體" pitchFamily="65" charset="-120"/>
                          <a:cs typeface="+mn-cs"/>
                        </a:rPr>
                        <a:t>3</a:t>
                      </a:r>
                      <a:r>
                        <a:rPr lang="zh-TW" altLang="en-US" sz="1800" b="0" i="0" u="none" strike="noStrike" kern="1200" baseline="0" dirty="0">
                          <a:solidFill>
                            <a:schemeClr val="dk1"/>
                          </a:solidFill>
                          <a:latin typeface="Book Antiqua" pitchFamily="18" charset="0"/>
                          <a:ea typeface="標楷體" pitchFamily="65" charset="-120"/>
                          <a:cs typeface="+mn-cs"/>
                        </a:rPr>
                        <a:t>級分、  </a:t>
                      </a:r>
                      <a:r>
                        <a:rPr lang="en-US" altLang="zh-TW" sz="1800" b="0" i="0" u="none" strike="noStrike" kern="1200" baseline="0" dirty="0">
                          <a:solidFill>
                            <a:schemeClr val="dk1"/>
                          </a:solidFill>
                          <a:latin typeface="Book Antiqua" pitchFamily="18" charset="0"/>
                          <a:ea typeface="標楷體" pitchFamily="65" charset="-120"/>
                          <a:cs typeface="+mn-cs"/>
                        </a:rPr>
                        <a:t>2</a:t>
                      </a:r>
                      <a:r>
                        <a:rPr lang="zh-TW" altLang="en-US" sz="1800" b="0" i="0" u="none" strike="noStrike" kern="1200" baseline="0" dirty="0">
                          <a:solidFill>
                            <a:schemeClr val="dk1"/>
                          </a:solidFill>
                          <a:latin typeface="Book Antiqua" pitchFamily="18" charset="0"/>
                          <a:ea typeface="標楷體" pitchFamily="65" charset="-120"/>
                          <a:cs typeface="+mn-cs"/>
                        </a:rPr>
                        <a:t>級分、  </a:t>
                      </a:r>
                      <a:r>
                        <a:rPr lang="en-US" altLang="zh-TW" sz="1800" b="0" i="0" u="none" strike="noStrike" kern="1200" baseline="0" dirty="0">
                          <a:solidFill>
                            <a:schemeClr val="dk1"/>
                          </a:solidFill>
                          <a:latin typeface="Book Antiqua" pitchFamily="18" charset="0"/>
                          <a:ea typeface="標楷體" pitchFamily="65" charset="-120"/>
                          <a:cs typeface="+mn-cs"/>
                        </a:rPr>
                        <a:t>1</a:t>
                      </a:r>
                      <a:r>
                        <a:rPr lang="zh-TW" altLang="en-US" sz="1800" b="0" i="0" u="none" strike="noStrike" kern="1200" baseline="0" dirty="0">
                          <a:solidFill>
                            <a:schemeClr val="dk1"/>
                          </a:solidFill>
                          <a:latin typeface="Book Antiqua" pitchFamily="18" charset="0"/>
                          <a:ea typeface="標楷體" pitchFamily="65" charset="-120"/>
                          <a:cs typeface="+mn-cs"/>
                        </a:rPr>
                        <a:t>級分</a:t>
                      </a:r>
                    </a:p>
                    <a:p>
                      <a:pPr algn="l">
                        <a:lnSpc>
                          <a:spcPts val="1800"/>
                        </a:lnSpc>
                      </a:pPr>
                      <a:r>
                        <a:rPr lang="zh-TW" altLang="en-US" sz="1800" b="0" i="0" u="none" strike="noStrike" kern="1200" baseline="0" dirty="0">
                          <a:solidFill>
                            <a:srgbClr val="FF0000"/>
                          </a:solidFill>
                          <a:latin typeface="Book Antiqua" pitchFamily="18" charset="0"/>
                          <a:ea typeface="標楷體" pitchFamily="65" charset="-120"/>
                          <a:cs typeface="+mn-cs"/>
                        </a:rPr>
                        <a:t>                                      </a:t>
                      </a:r>
                      <a:r>
                        <a:rPr lang="en-US" altLang="zh-TW" sz="1800" b="0" i="0" u="none" strike="noStrike" kern="1200" baseline="0" dirty="0">
                          <a:solidFill>
                            <a:srgbClr val="FF0000"/>
                          </a:solidFill>
                          <a:latin typeface="Book Antiqua" pitchFamily="18" charset="0"/>
                          <a:ea typeface="標楷體" pitchFamily="65" charset="-120"/>
                          <a:cs typeface="+mn-cs"/>
                        </a:rPr>
                        <a:t>1</a:t>
                      </a:r>
                      <a:r>
                        <a:rPr lang="zh-TW" altLang="en-US" sz="1800" b="0" i="0" u="none" strike="noStrike" kern="1200" baseline="0" dirty="0">
                          <a:solidFill>
                            <a:srgbClr val="FF0000"/>
                          </a:solidFill>
                          <a:latin typeface="Book Antiqua" pitchFamily="18" charset="0"/>
                          <a:ea typeface="標楷體" pitchFamily="65" charset="-120"/>
                          <a:cs typeface="+mn-cs"/>
                        </a:rPr>
                        <a:t>分  、  </a:t>
                      </a:r>
                      <a:r>
                        <a:rPr lang="en-US" altLang="zh-TW" sz="1800" b="0" i="0" u="none" strike="noStrike" kern="1200" baseline="0" dirty="0">
                          <a:solidFill>
                            <a:srgbClr val="FF0000"/>
                          </a:solidFill>
                          <a:latin typeface="Book Antiqua" pitchFamily="18" charset="0"/>
                          <a:ea typeface="標楷體" pitchFamily="65" charset="-120"/>
                          <a:cs typeface="+mn-cs"/>
                        </a:rPr>
                        <a:t>0.8</a:t>
                      </a:r>
                      <a:r>
                        <a:rPr lang="zh-TW" altLang="en-US" sz="1800" b="0" i="0" u="none" strike="noStrike" kern="1200" baseline="0" dirty="0">
                          <a:solidFill>
                            <a:srgbClr val="FF0000"/>
                          </a:solidFill>
                          <a:latin typeface="Book Antiqua" pitchFamily="18" charset="0"/>
                          <a:ea typeface="標楷體" pitchFamily="65" charset="-120"/>
                          <a:cs typeface="+mn-cs"/>
                        </a:rPr>
                        <a:t>分 、  </a:t>
                      </a:r>
                      <a:r>
                        <a:rPr lang="en-US" altLang="zh-TW" sz="1800" b="0" i="0" u="none" strike="noStrike" kern="1200" baseline="0" dirty="0">
                          <a:solidFill>
                            <a:srgbClr val="FF0000"/>
                          </a:solidFill>
                          <a:latin typeface="Book Antiqua" pitchFamily="18" charset="0"/>
                          <a:ea typeface="標楷體" pitchFamily="65" charset="-120"/>
                          <a:cs typeface="+mn-cs"/>
                        </a:rPr>
                        <a:t>0.6</a:t>
                      </a:r>
                      <a:r>
                        <a:rPr lang="zh-TW" altLang="en-US" sz="1800" b="0" i="0" u="none" strike="noStrike" kern="1200" baseline="0" dirty="0">
                          <a:solidFill>
                            <a:srgbClr val="FF0000"/>
                          </a:solidFill>
                          <a:latin typeface="Book Antiqua" pitchFamily="18" charset="0"/>
                          <a:ea typeface="標楷體" pitchFamily="65" charset="-120"/>
                          <a:cs typeface="+mn-cs"/>
                        </a:rPr>
                        <a:t>分 、  </a:t>
                      </a:r>
                      <a:r>
                        <a:rPr lang="en-US" altLang="zh-TW" sz="1800" b="0" i="0" u="none" strike="noStrike" kern="1200" baseline="0" dirty="0">
                          <a:solidFill>
                            <a:srgbClr val="FF0000"/>
                          </a:solidFill>
                          <a:latin typeface="Book Antiqua" pitchFamily="18" charset="0"/>
                          <a:ea typeface="標楷體" pitchFamily="65" charset="-120"/>
                          <a:cs typeface="+mn-cs"/>
                        </a:rPr>
                        <a:t>0.4</a:t>
                      </a:r>
                      <a:r>
                        <a:rPr lang="zh-TW" altLang="en-US" sz="1800" b="0" i="0" u="none" strike="noStrike" kern="1200" baseline="0" dirty="0">
                          <a:solidFill>
                            <a:srgbClr val="FF0000"/>
                          </a:solidFill>
                          <a:latin typeface="Book Antiqua" pitchFamily="18" charset="0"/>
                          <a:ea typeface="標楷體" pitchFamily="65" charset="-120"/>
                          <a:cs typeface="+mn-cs"/>
                        </a:rPr>
                        <a:t>分 、  </a:t>
                      </a:r>
                      <a:r>
                        <a:rPr lang="en-US" altLang="zh-TW" sz="1800" b="0" i="0" u="none" strike="noStrike" kern="1200" baseline="0" dirty="0">
                          <a:solidFill>
                            <a:srgbClr val="FF0000"/>
                          </a:solidFill>
                          <a:latin typeface="Book Antiqua" pitchFamily="18" charset="0"/>
                          <a:ea typeface="標楷體" pitchFamily="65" charset="-120"/>
                          <a:cs typeface="+mn-cs"/>
                        </a:rPr>
                        <a:t>0.2</a:t>
                      </a:r>
                      <a:r>
                        <a:rPr lang="zh-TW" altLang="en-US" sz="1800" b="0" i="0" u="none" strike="noStrike" kern="1200" baseline="0" dirty="0">
                          <a:solidFill>
                            <a:srgbClr val="FF0000"/>
                          </a:solidFill>
                          <a:latin typeface="Book Antiqua" pitchFamily="18" charset="0"/>
                          <a:ea typeface="標楷體" pitchFamily="65" charset="-120"/>
                          <a:cs typeface="+mn-cs"/>
                        </a:rPr>
                        <a:t>分 、  </a:t>
                      </a:r>
                      <a:r>
                        <a:rPr lang="en-US" altLang="zh-TW" sz="1800" b="0" i="0" u="none" strike="noStrike" kern="1200" baseline="0" dirty="0">
                          <a:solidFill>
                            <a:srgbClr val="FF0000"/>
                          </a:solidFill>
                          <a:latin typeface="Book Antiqua" pitchFamily="18" charset="0"/>
                          <a:ea typeface="標楷體" pitchFamily="65" charset="-120"/>
                          <a:cs typeface="+mn-cs"/>
                        </a:rPr>
                        <a:t>0.1</a:t>
                      </a:r>
                      <a:r>
                        <a:rPr lang="zh-TW" altLang="en-US" sz="1800" b="0" i="0" u="none" strike="noStrike" kern="1200" baseline="0" dirty="0">
                          <a:solidFill>
                            <a:srgbClr val="FF0000"/>
                          </a:solidFill>
                          <a:latin typeface="Book Antiqua" pitchFamily="18" charset="0"/>
                          <a:ea typeface="標楷體" pitchFamily="65" charset="-120"/>
                          <a:cs typeface="+mn-cs"/>
                        </a:rPr>
                        <a:t>分</a:t>
                      </a:r>
                      <a:r>
                        <a:rPr lang="zh-TW" altLang="en-US" sz="1800" b="0" i="0" u="none" strike="noStrike" kern="1200" baseline="0" dirty="0">
                          <a:solidFill>
                            <a:schemeClr val="dk1"/>
                          </a:solidFill>
                          <a:latin typeface="Book Antiqua" pitchFamily="18" charset="0"/>
                          <a:ea typeface="標楷體" pitchFamily="65" charset="-120"/>
                          <a:cs typeface="+mn-cs"/>
                        </a:rPr>
                        <a:t>	</a:t>
                      </a:r>
                      <a:endParaRPr lang="zh-TW" altLang="en-US" sz="1800"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400885">
                <a:tc gridSpan="2">
                  <a:txBody>
                    <a:bodyPr/>
                    <a:lstStyle/>
                    <a:p>
                      <a:pPr algn="ctr"/>
                      <a:r>
                        <a:rPr lang="zh-TW" altLang="en-US" sz="21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 總積分</a:t>
                      </a:r>
                      <a:r>
                        <a:rPr lang="en-US" altLang="zh-TW" sz="21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a:t>
                      </a:r>
                      <a:r>
                        <a:rPr lang="zh-TW" altLang="en-US" sz="21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上限</a:t>
                      </a:r>
                      <a:r>
                        <a:rPr lang="en-US" altLang="zh-TW" sz="21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a:t>
                      </a:r>
                      <a:endParaRPr lang="zh-TW" altLang="en-US" sz="2100" dirty="0">
                        <a:effectLst>
                          <a:glow rad="127000">
                            <a:schemeClr val="bg1">
                              <a:alpha val="95000"/>
                            </a:schemeClr>
                          </a:glow>
                        </a:effectLst>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00000"/>
                        </a:lnSpc>
                      </a:pPr>
                      <a:r>
                        <a:rPr lang="en-US" altLang="zh-TW" sz="2100" b="1"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rPr>
                        <a:t>101</a:t>
                      </a:r>
                      <a:endParaRPr lang="zh-TW" altLang="en-US" sz="2100" b="1"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zh-TW" altLang="en-US"/>
                    </a:p>
                  </a:txBody>
                  <a:tcPr/>
                </a:tc>
                <a:tc>
                  <a:txBody>
                    <a:bodyPr/>
                    <a:lstStyle/>
                    <a:p>
                      <a:pPr algn="l"/>
                      <a:r>
                        <a:rPr lang="zh-TW" altLang="en-US" sz="18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會考科目違規每扣</a:t>
                      </a:r>
                      <a:r>
                        <a:rPr lang="en-US" altLang="zh-TW" sz="18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1</a:t>
                      </a:r>
                      <a:r>
                        <a:rPr lang="zh-TW" altLang="en-US" sz="18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點，則扣該科積分</a:t>
                      </a:r>
                      <a:r>
                        <a:rPr lang="en-US" altLang="zh-TW" sz="18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0.15</a:t>
                      </a:r>
                      <a:r>
                        <a:rPr lang="zh-TW" altLang="en-US" sz="18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分， 至該科積分零分為止。</a:t>
                      </a:r>
                      <a:endParaRPr lang="zh-TW" altLang="en-US" sz="1800" dirty="0">
                        <a:effectLst>
                          <a:glow rad="127000">
                            <a:schemeClr val="bg1">
                              <a:alpha val="95000"/>
                            </a:schemeClr>
                          </a:glow>
                        </a:effectLst>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756646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9C2491E7-0F4B-4E68-967C-297495B6EB15}"/>
              </a:ext>
            </a:extLst>
          </p:cNvPr>
          <p:cNvSpPr>
            <a:spLocks noGrp="1"/>
          </p:cNvSpPr>
          <p:nvPr>
            <p:ph idx="1"/>
          </p:nvPr>
        </p:nvSpPr>
        <p:spPr>
          <a:xfrm>
            <a:off x="776288" y="1606550"/>
            <a:ext cx="11137900" cy="4778375"/>
          </a:xfrm>
        </p:spPr>
        <p:txBody>
          <a:bodyPr/>
          <a:lstStyle/>
          <a:p>
            <a:pPr>
              <a:lnSpc>
                <a:spcPct val="120000"/>
              </a:lnSpc>
              <a:buFont typeface="Wingdings" panose="05000000000000000000" pitchFamily="2" charset="2"/>
              <a:buChar char="l"/>
              <a:defRPr/>
            </a:pPr>
            <a:r>
              <a:rPr lang="zh-TW" altLang="en-US" sz="3400" b="1" dirty="0">
                <a:solidFill>
                  <a:srgbClr val="0000FF"/>
                </a:solidFill>
                <a:latin typeface="標楷體" panose="03000509000000000000" pitchFamily="65" charset="-120"/>
                <a:ea typeface="標楷體" panose="03000509000000000000" pitchFamily="65" charset="-120"/>
              </a:rPr>
              <a:t> </a:t>
            </a:r>
            <a:r>
              <a:rPr lang="zh-TW" altLang="zh-TW" sz="3400" b="1" dirty="0">
                <a:solidFill>
                  <a:srgbClr val="0000FF"/>
                </a:solidFill>
                <a:latin typeface="標楷體" panose="03000509000000000000" pitchFamily="65" charset="-120"/>
                <a:ea typeface="標楷體" panose="03000509000000000000" pitchFamily="65" charset="-120"/>
              </a:rPr>
              <a:t>免試生可依志向網路選填</a:t>
            </a:r>
            <a:r>
              <a:rPr lang="en-US" altLang="zh-TW" sz="3400" b="1" u="sng" dirty="0">
                <a:solidFill>
                  <a:srgbClr val="C00000"/>
                </a:solidFill>
                <a:latin typeface="Book Antiqua" panose="02040602050305030304" pitchFamily="18" charset="0"/>
                <a:ea typeface="標楷體" panose="03000509000000000000" pitchFamily="65" charset="-120"/>
              </a:rPr>
              <a:t>30</a:t>
            </a:r>
            <a:r>
              <a:rPr lang="zh-TW" altLang="zh-TW" sz="3400" b="1" u="sng" dirty="0">
                <a:solidFill>
                  <a:srgbClr val="C00000"/>
                </a:solidFill>
                <a:latin typeface="Book Antiqua" panose="02040602050305030304" pitchFamily="18" charset="0"/>
                <a:ea typeface="標楷體" panose="03000509000000000000" pitchFamily="65" charset="-120"/>
              </a:rPr>
              <a:t>個</a:t>
            </a:r>
            <a:r>
              <a:rPr lang="zh-TW" altLang="zh-TW" sz="3400" b="1" u="sng">
                <a:solidFill>
                  <a:srgbClr val="C00000"/>
                </a:solidFill>
                <a:latin typeface="標楷體" panose="03000509000000000000" pitchFamily="65" charset="-120"/>
                <a:ea typeface="標楷體" panose="03000509000000000000" pitchFamily="65" charset="-120"/>
              </a:rPr>
              <a:t>科（組）</a:t>
            </a:r>
            <a:r>
              <a:rPr lang="zh-TW" altLang="zh-TW" sz="3400" b="1" u="sng" dirty="0">
                <a:solidFill>
                  <a:srgbClr val="C00000"/>
                </a:solidFill>
                <a:latin typeface="標楷體" panose="03000509000000000000" pitchFamily="65" charset="-120"/>
                <a:ea typeface="標楷體" panose="03000509000000000000" pitchFamily="65" charset="-120"/>
              </a:rPr>
              <a:t>志願</a:t>
            </a:r>
            <a:r>
              <a:rPr lang="zh-TW" altLang="en-US" sz="3400" b="1" dirty="0">
                <a:solidFill>
                  <a:srgbClr val="0000FF"/>
                </a:solidFill>
                <a:latin typeface="標楷體" panose="03000509000000000000" pitchFamily="65" charset="-120"/>
                <a:ea typeface="標楷體" panose="03000509000000000000" pitchFamily="65" charset="-120"/>
              </a:rPr>
              <a:t>，</a:t>
            </a:r>
            <a:r>
              <a:rPr lang="en-US" altLang="zh-TW" sz="3400" b="1" dirty="0">
                <a:solidFill>
                  <a:srgbClr val="0000FF"/>
                </a:solidFill>
                <a:latin typeface="標楷體" panose="03000509000000000000" pitchFamily="65" charset="-120"/>
                <a:ea typeface="標楷體" panose="03000509000000000000" pitchFamily="65" charset="-120"/>
              </a:rPr>
              <a:t/>
            </a:r>
            <a:br>
              <a:rPr lang="en-US" altLang="zh-TW" sz="3400" b="1" dirty="0">
                <a:solidFill>
                  <a:srgbClr val="0000FF"/>
                </a:solidFill>
                <a:latin typeface="標楷體" panose="03000509000000000000" pitchFamily="65" charset="-120"/>
                <a:ea typeface="標楷體" panose="03000509000000000000" pitchFamily="65" charset="-120"/>
              </a:rPr>
            </a:br>
            <a:r>
              <a:rPr lang="zh-TW" altLang="en-US" sz="3400" b="1" dirty="0">
                <a:solidFill>
                  <a:srgbClr val="0000FF"/>
                </a:solidFill>
                <a:latin typeface="標楷體" panose="03000509000000000000" pitchFamily="65" charset="-120"/>
                <a:ea typeface="標楷體" panose="03000509000000000000" pitchFamily="65" charset="-120"/>
              </a:rPr>
              <a:t>  </a:t>
            </a:r>
            <a:r>
              <a:rPr lang="zh-TW" altLang="en-US" sz="3400" b="1" dirty="0">
                <a:solidFill>
                  <a:srgbClr val="0000FF"/>
                </a:solidFill>
                <a:latin typeface="Book Antiqua" panose="02040602050305030304" pitchFamily="18" charset="0"/>
                <a:ea typeface="標楷體" panose="03000509000000000000" pitchFamily="65" charset="-120"/>
              </a:rPr>
              <a:t>每</a:t>
            </a:r>
            <a:r>
              <a:rPr lang="en-US" altLang="zh-TW" sz="3400" b="1" dirty="0">
                <a:solidFill>
                  <a:srgbClr val="0000FF"/>
                </a:solidFill>
                <a:latin typeface="Book Antiqua" panose="02040602050305030304" pitchFamily="18" charset="0"/>
                <a:ea typeface="標楷體" panose="03000509000000000000" pitchFamily="65" charset="-120"/>
              </a:rPr>
              <a:t>5</a:t>
            </a:r>
            <a:r>
              <a:rPr lang="zh-TW" altLang="en-US" sz="3400" b="1" dirty="0">
                <a:solidFill>
                  <a:srgbClr val="0000FF"/>
                </a:solidFill>
                <a:latin typeface="Book Antiqua" panose="02040602050305030304" pitchFamily="18" charset="0"/>
                <a:ea typeface="標楷體" panose="03000509000000000000" pitchFamily="65" charset="-120"/>
              </a:rPr>
              <a:t>志願為一級別共</a:t>
            </a:r>
            <a:r>
              <a:rPr lang="en-US" altLang="zh-TW" sz="3400" b="1" dirty="0">
                <a:solidFill>
                  <a:srgbClr val="0000FF"/>
                </a:solidFill>
                <a:latin typeface="Book Antiqua" panose="02040602050305030304" pitchFamily="18" charset="0"/>
                <a:ea typeface="標楷體" panose="03000509000000000000" pitchFamily="65" charset="-120"/>
              </a:rPr>
              <a:t>6</a:t>
            </a:r>
            <a:r>
              <a:rPr lang="zh-TW" altLang="en-US" sz="3400" b="1" dirty="0">
                <a:solidFill>
                  <a:srgbClr val="0000FF"/>
                </a:solidFill>
                <a:latin typeface="Book Antiqua" panose="02040602050305030304" pitchFamily="18" charset="0"/>
                <a:ea typeface="標楷體" panose="03000509000000000000" pitchFamily="65" charset="-120"/>
              </a:rPr>
              <a:t>級別，積分核分準則如下：</a:t>
            </a:r>
            <a:endParaRPr lang="en-US" altLang="zh-TW" sz="3400" b="1" dirty="0">
              <a:solidFill>
                <a:srgbClr val="0000FF"/>
              </a:solidFill>
              <a:latin typeface="Book Antiqua" panose="02040602050305030304" pitchFamily="18" charset="0"/>
              <a:ea typeface="標楷體" panose="03000509000000000000" pitchFamily="65" charset="-120"/>
            </a:endParaRPr>
          </a:p>
          <a:p>
            <a:pPr marL="0" indent="0">
              <a:buFont typeface="Wingdings 3" panose="05040102010807070707" pitchFamily="18" charset="2"/>
              <a:buNone/>
              <a:defRPr/>
            </a:pPr>
            <a:endParaRPr lang="en-US" altLang="zh-TW" dirty="0"/>
          </a:p>
          <a:p>
            <a:pPr marL="0" indent="0">
              <a:buFont typeface="Wingdings 3" panose="05040102010807070707" pitchFamily="18" charset="2"/>
              <a:buNone/>
              <a:defRPr/>
            </a:pPr>
            <a:endParaRPr lang="zh-TW" altLang="en-US" dirty="0"/>
          </a:p>
        </p:txBody>
      </p:sp>
      <p:graphicFrame>
        <p:nvGraphicFramePr>
          <p:cNvPr id="6" name="表格 5">
            <a:extLst>
              <a:ext uri="{FF2B5EF4-FFF2-40B4-BE49-F238E27FC236}">
                <a16:creationId xmlns:a16="http://schemas.microsoft.com/office/drawing/2014/main" id="{7615E1E1-437D-4947-92BE-379E982D78BC}"/>
              </a:ext>
            </a:extLst>
          </p:cNvPr>
          <p:cNvGraphicFramePr>
            <a:graphicFrameLocks noGrp="1"/>
          </p:cNvGraphicFramePr>
          <p:nvPr/>
        </p:nvGraphicFramePr>
        <p:xfrm>
          <a:off x="1263255" y="3091918"/>
          <a:ext cx="10165407" cy="2490947"/>
        </p:xfrm>
        <a:graphic>
          <a:graphicData uri="http://schemas.openxmlformats.org/drawingml/2006/table">
            <a:tbl>
              <a:tblPr firstRow="1" bandRow="1">
                <a:tableStyleId>{5C22544A-7EE6-4342-B048-85BDC9FD1C3A}</a:tableStyleId>
              </a:tblPr>
              <a:tblGrid>
                <a:gridCol w="1452201">
                  <a:extLst>
                    <a:ext uri="{9D8B030D-6E8A-4147-A177-3AD203B41FA5}">
                      <a16:colId xmlns:a16="http://schemas.microsoft.com/office/drawing/2014/main" val="20000"/>
                    </a:ext>
                  </a:extLst>
                </a:gridCol>
                <a:gridCol w="1452201">
                  <a:extLst>
                    <a:ext uri="{9D8B030D-6E8A-4147-A177-3AD203B41FA5}">
                      <a16:colId xmlns:a16="http://schemas.microsoft.com/office/drawing/2014/main" val="20001"/>
                    </a:ext>
                  </a:extLst>
                </a:gridCol>
                <a:gridCol w="1452201">
                  <a:extLst>
                    <a:ext uri="{9D8B030D-6E8A-4147-A177-3AD203B41FA5}">
                      <a16:colId xmlns:a16="http://schemas.microsoft.com/office/drawing/2014/main" val="20002"/>
                    </a:ext>
                  </a:extLst>
                </a:gridCol>
                <a:gridCol w="1452201">
                  <a:extLst>
                    <a:ext uri="{9D8B030D-6E8A-4147-A177-3AD203B41FA5}">
                      <a16:colId xmlns:a16="http://schemas.microsoft.com/office/drawing/2014/main" val="20003"/>
                    </a:ext>
                  </a:extLst>
                </a:gridCol>
                <a:gridCol w="1452201">
                  <a:extLst>
                    <a:ext uri="{9D8B030D-6E8A-4147-A177-3AD203B41FA5}">
                      <a16:colId xmlns:a16="http://schemas.microsoft.com/office/drawing/2014/main" val="20004"/>
                    </a:ext>
                  </a:extLst>
                </a:gridCol>
                <a:gridCol w="1452201">
                  <a:extLst>
                    <a:ext uri="{9D8B030D-6E8A-4147-A177-3AD203B41FA5}">
                      <a16:colId xmlns:a16="http://schemas.microsoft.com/office/drawing/2014/main" val="20005"/>
                    </a:ext>
                  </a:extLst>
                </a:gridCol>
                <a:gridCol w="1452201">
                  <a:extLst>
                    <a:ext uri="{9D8B030D-6E8A-4147-A177-3AD203B41FA5}">
                      <a16:colId xmlns:a16="http://schemas.microsoft.com/office/drawing/2014/main" val="20006"/>
                    </a:ext>
                  </a:extLst>
                </a:gridCol>
              </a:tblGrid>
              <a:tr h="700243">
                <a:tc>
                  <a:txBody>
                    <a:bodyPr/>
                    <a:lstStyle/>
                    <a:p>
                      <a:pPr algn="ctr"/>
                      <a:r>
                        <a:rPr lang="zh-TW" altLang="en-US" sz="2600" b="1" dirty="0">
                          <a:latin typeface="標楷體" panose="03000509000000000000" pitchFamily="65" charset="-120"/>
                          <a:ea typeface="標楷體" panose="03000509000000000000" pitchFamily="65" charset="-120"/>
                        </a:rPr>
                        <a:t>級 別</a:t>
                      </a:r>
                    </a:p>
                  </a:txBody>
                  <a:tcPr anchor="ctr">
                    <a:solidFill>
                      <a:srgbClr val="0000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600" dirty="0">
                          <a:latin typeface="Book Antiqua" panose="02040602050305030304" pitchFamily="18" charset="0"/>
                          <a:ea typeface="標楷體" panose="03000509000000000000" pitchFamily="65" charset="-120"/>
                        </a:rPr>
                        <a:t>第</a:t>
                      </a:r>
                      <a:r>
                        <a:rPr lang="en-US" altLang="zh-TW" sz="2600" dirty="0">
                          <a:latin typeface="Book Antiqua" panose="02040602050305030304" pitchFamily="18" charset="0"/>
                          <a:ea typeface="標楷體" panose="03000509000000000000" pitchFamily="65" charset="-120"/>
                        </a:rPr>
                        <a:t>1</a:t>
                      </a:r>
                      <a:r>
                        <a:rPr lang="zh-TW" altLang="en-US" sz="2600" b="1" dirty="0">
                          <a:latin typeface="標楷體" panose="03000509000000000000" pitchFamily="65" charset="-120"/>
                          <a:ea typeface="標楷體" panose="03000509000000000000" pitchFamily="65" charset="-120"/>
                        </a:rPr>
                        <a:t>級</a:t>
                      </a:r>
                      <a:endParaRPr lang="zh-TW" altLang="en-US" sz="2600" dirty="0">
                        <a:latin typeface="Book Antiqua" panose="02040602050305030304" pitchFamily="18" charset="0"/>
                        <a:ea typeface="標楷體" panose="03000509000000000000" pitchFamily="65" charset="-120"/>
                      </a:endParaRPr>
                    </a:p>
                  </a:txBody>
                  <a:tcPr anchor="ctr">
                    <a:solidFill>
                      <a:srgbClr val="0070C0"/>
                    </a:solidFill>
                  </a:tcPr>
                </a:tc>
                <a:tc>
                  <a:txBody>
                    <a:bodyPr/>
                    <a:lstStyle/>
                    <a:p>
                      <a:pPr algn="ctr"/>
                      <a:r>
                        <a:rPr lang="zh-TW" altLang="en-US" sz="2600" dirty="0">
                          <a:latin typeface="Book Antiqua" panose="02040602050305030304" pitchFamily="18" charset="0"/>
                          <a:ea typeface="標楷體" panose="03000509000000000000" pitchFamily="65" charset="-120"/>
                        </a:rPr>
                        <a:t>第</a:t>
                      </a:r>
                      <a:r>
                        <a:rPr lang="en-US" altLang="zh-TW" sz="2600" dirty="0">
                          <a:latin typeface="Book Antiqua" panose="02040602050305030304" pitchFamily="18" charset="0"/>
                          <a:ea typeface="標楷體" panose="03000509000000000000" pitchFamily="65" charset="-120"/>
                        </a:rPr>
                        <a:t>2</a:t>
                      </a:r>
                      <a:r>
                        <a:rPr lang="zh-TW" altLang="en-US" sz="2600" b="1" dirty="0">
                          <a:latin typeface="標楷體" panose="03000509000000000000" pitchFamily="65" charset="-120"/>
                          <a:ea typeface="標楷體" panose="03000509000000000000" pitchFamily="65" charset="-120"/>
                        </a:rPr>
                        <a:t>級</a:t>
                      </a:r>
                      <a:endParaRPr lang="zh-TW" altLang="en-US" sz="2600" dirty="0">
                        <a:latin typeface="Book Antiqua" panose="02040602050305030304" pitchFamily="18" charset="0"/>
                        <a:ea typeface="標楷體" panose="03000509000000000000" pitchFamily="65" charset="-120"/>
                      </a:endParaRPr>
                    </a:p>
                  </a:txBody>
                  <a:tcPr anchor="ctr">
                    <a:solidFill>
                      <a:srgbClr val="0070C0"/>
                    </a:solidFill>
                  </a:tcPr>
                </a:tc>
                <a:tc>
                  <a:txBody>
                    <a:bodyPr/>
                    <a:lstStyle/>
                    <a:p>
                      <a:pPr algn="ctr"/>
                      <a:r>
                        <a:rPr lang="zh-TW" altLang="en-US" sz="2600" dirty="0">
                          <a:latin typeface="Book Antiqua" panose="02040602050305030304" pitchFamily="18" charset="0"/>
                          <a:ea typeface="標楷體" panose="03000509000000000000" pitchFamily="65" charset="-120"/>
                        </a:rPr>
                        <a:t>第</a:t>
                      </a:r>
                      <a:r>
                        <a:rPr lang="en-US" altLang="zh-TW" sz="2600" dirty="0">
                          <a:latin typeface="Book Antiqua" panose="02040602050305030304" pitchFamily="18" charset="0"/>
                          <a:ea typeface="標楷體" panose="03000509000000000000" pitchFamily="65" charset="-120"/>
                        </a:rPr>
                        <a:t>3</a:t>
                      </a:r>
                      <a:r>
                        <a:rPr lang="zh-TW" altLang="en-US" sz="2600" b="1" dirty="0">
                          <a:latin typeface="標楷體" panose="03000509000000000000" pitchFamily="65" charset="-120"/>
                          <a:ea typeface="標楷體" panose="03000509000000000000" pitchFamily="65" charset="-120"/>
                        </a:rPr>
                        <a:t>級</a:t>
                      </a:r>
                      <a:endParaRPr lang="zh-TW" altLang="en-US" sz="2600" dirty="0">
                        <a:latin typeface="Book Antiqua" panose="02040602050305030304" pitchFamily="18" charset="0"/>
                        <a:ea typeface="標楷體" panose="03000509000000000000" pitchFamily="65" charset="-120"/>
                      </a:endParaRPr>
                    </a:p>
                  </a:txBody>
                  <a:tcPr anchor="ctr">
                    <a:solidFill>
                      <a:srgbClr val="0070C0"/>
                    </a:solidFill>
                  </a:tcPr>
                </a:tc>
                <a:tc>
                  <a:txBody>
                    <a:bodyPr/>
                    <a:lstStyle/>
                    <a:p>
                      <a:pPr algn="ctr"/>
                      <a:r>
                        <a:rPr lang="zh-TW" altLang="en-US" sz="2600" dirty="0">
                          <a:latin typeface="Book Antiqua" panose="02040602050305030304" pitchFamily="18" charset="0"/>
                          <a:ea typeface="標楷體" panose="03000509000000000000" pitchFamily="65" charset="-120"/>
                        </a:rPr>
                        <a:t>第</a:t>
                      </a:r>
                      <a:r>
                        <a:rPr lang="en-US" altLang="zh-TW" sz="2600" dirty="0">
                          <a:latin typeface="Book Antiqua" panose="02040602050305030304" pitchFamily="18" charset="0"/>
                          <a:ea typeface="標楷體" panose="03000509000000000000" pitchFamily="65" charset="-120"/>
                        </a:rPr>
                        <a:t>4</a:t>
                      </a:r>
                      <a:r>
                        <a:rPr lang="zh-TW" altLang="en-US" sz="2600" b="1" dirty="0">
                          <a:latin typeface="標楷體" panose="03000509000000000000" pitchFamily="65" charset="-120"/>
                          <a:ea typeface="標楷體" panose="03000509000000000000" pitchFamily="65" charset="-120"/>
                        </a:rPr>
                        <a:t>級</a:t>
                      </a:r>
                      <a:endParaRPr lang="zh-TW" altLang="en-US" sz="2600" dirty="0">
                        <a:latin typeface="Book Antiqua" panose="02040602050305030304" pitchFamily="18" charset="0"/>
                        <a:ea typeface="標楷體" panose="03000509000000000000" pitchFamily="65" charset="-120"/>
                      </a:endParaRPr>
                    </a:p>
                  </a:txBody>
                  <a:tcPr anchor="ctr">
                    <a:solidFill>
                      <a:srgbClr val="0070C0"/>
                    </a:solidFill>
                  </a:tcPr>
                </a:tc>
                <a:tc>
                  <a:txBody>
                    <a:bodyPr/>
                    <a:lstStyle/>
                    <a:p>
                      <a:pPr algn="ctr"/>
                      <a:r>
                        <a:rPr lang="zh-TW" altLang="en-US" sz="2600" dirty="0">
                          <a:latin typeface="Book Antiqua" panose="02040602050305030304" pitchFamily="18" charset="0"/>
                          <a:ea typeface="標楷體" panose="03000509000000000000" pitchFamily="65" charset="-120"/>
                        </a:rPr>
                        <a:t>第</a:t>
                      </a:r>
                      <a:r>
                        <a:rPr lang="en-US" altLang="zh-TW" sz="2600" dirty="0">
                          <a:latin typeface="Book Antiqua" panose="02040602050305030304" pitchFamily="18" charset="0"/>
                          <a:ea typeface="標楷體" panose="03000509000000000000" pitchFamily="65" charset="-120"/>
                        </a:rPr>
                        <a:t>5</a:t>
                      </a:r>
                      <a:r>
                        <a:rPr lang="zh-TW" altLang="en-US" sz="2600" b="1" dirty="0">
                          <a:latin typeface="標楷體" panose="03000509000000000000" pitchFamily="65" charset="-120"/>
                          <a:ea typeface="標楷體" panose="03000509000000000000" pitchFamily="65" charset="-120"/>
                        </a:rPr>
                        <a:t>級</a:t>
                      </a:r>
                      <a:endParaRPr lang="zh-TW" altLang="en-US" sz="2600" dirty="0">
                        <a:latin typeface="Book Antiqua" panose="02040602050305030304" pitchFamily="18" charset="0"/>
                        <a:ea typeface="標楷體" panose="03000509000000000000" pitchFamily="65" charset="-120"/>
                      </a:endParaRPr>
                    </a:p>
                  </a:txBody>
                  <a:tcPr anchor="ctr">
                    <a:solidFill>
                      <a:srgbClr val="0070C0"/>
                    </a:solidFill>
                  </a:tcPr>
                </a:tc>
                <a:tc>
                  <a:txBody>
                    <a:bodyPr/>
                    <a:lstStyle/>
                    <a:p>
                      <a:pPr algn="ctr"/>
                      <a:r>
                        <a:rPr lang="zh-TW" altLang="en-US" sz="2600" dirty="0">
                          <a:latin typeface="Book Antiqua" panose="02040602050305030304" pitchFamily="18" charset="0"/>
                          <a:ea typeface="標楷體" panose="03000509000000000000" pitchFamily="65" charset="-120"/>
                        </a:rPr>
                        <a:t>第</a:t>
                      </a:r>
                      <a:r>
                        <a:rPr lang="en-US" altLang="zh-TW" sz="2600" dirty="0">
                          <a:latin typeface="Book Antiqua" panose="02040602050305030304" pitchFamily="18" charset="0"/>
                          <a:ea typeface="標楷體" panose="03000509000000000000" pitchFamily="65" charset="-120"/>
                        </a:rPr>
                        <a:t>6</a:t>
                      </a:r>
                      <a:r>
                        <a:rPr lang="zh-TW" altLang="en-US" sz="2600" b="1" dirty="0">
                          <a:latin typeface="標楷體" panose="03000509000000000000" pitchFamily="65" charset="-120"/>
                          <a:ea typeface="標楷體" panose="03000509000000000000" pitchFamily="65" charset="-120"/>
                        </a:rPr>
                        <a:t>級</a:t>
                      </a:r>
                      <a:endParaRPr lang="zh-TW" altLang="en-US" sz="2600" b="0" dirty="0">
                        <a:latin typeface="Book Antiqua" panose="02040602050305030304" pitchFamily="18" charset="0"/>
                        <a:ea typeface="標楷體" panose="03000509000000000000" pitchFamily="65" charset="-120"/>
                      </a:endParaRPr>
                    </a:p>
                  </a:txBody>
                  <a:tcPr anchor="ctr">
                    <a:solidFill>
                      <a:srgbClr val="0070C0"/>
                    </a:solidFill>
                  </a:tcPr>
                </a:tc>
                <a:extLst>
                  <a:ext uri="{0D108BD9-81ED-4DB2-BD59-A6C34878D82A}">
                    <a16:rowId xmlns:a16="http://schemas.microsoft.com/office/drawing/2014/main" val="10000"/>
                  </a:ext>
                </a:extLst>
              </a:tr>
              <a:tr h="8953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600" b="1" dirty="0">
                          <a:latin typeface="標楷體" panose="03000509000000000000" pitchFamily="65" charset="-120"/>
                          <a:ea typeface="標楷體" panose="03000509000000000000" pitchFamily="65" charset="-120"/>
                        </a:rPr>
                        <a:t>志願序</a:t>
                      </a:r>
                    </a:p>
                  </a:txBody>
                  <a:tcPr anchor="ctr">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a:solidFill>
                            <a:schemeClr val="dk1"/>
                          </a:solidFill>
                          <a:latin typeface="Book Antiqua" panose="02040602050305030304" pitchFamily="18" charset="0"/>
                          <a:ea typeface="標楷體" panose="03000509000000000000" pitchFamily="65" charset="-120"/>
                        </a:rPr>
                        <a:t>1</a:t>
                      </a:r>
                      <a:r>
                        <a:rPr lang="zh-TW" altLang="en-US" sz="2800" b="1" dirty="0">
                          <a:solidFill>
                            <a:schemeClr val="dk1"/>
                          </a:solidFill>
                          <a:latin typeface="Book Antiqua" panose="02040602050305030304" pitchFamily="18" charset="0"/>
                          <a:ea typeface="標楷體" panose="03000509000000000000" pitchFamily="65" charset="-120"/>
                        </a:rPr>
                        <a:t>～</a:t>
                      </a:r>
                      <a:r>
                        <a:rPr lang="en-US" altLang="zh-TW" sz="2800" b="1" dirty="0">
                          <a:solidFill>
                            <a:schemeClr val="dk1"/>
                          </a:solidFill>
                          <a:latin typeface="Book Antiqua" panose="02040602050305030304" pitchFamily="18" charset="0"/>
                          <a:ea typeface="標楷體" panose="03000509000000000000" pitchFamily="65" charset="-120"/>
                        </a:rPr>
                        <a:t>5</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a:solidFill>
                            <a:schemeClr val="dk1"/>
                          </a:solidFill>
                          <a:latin typeface="Book Antiqua" panose="02040602050305030304" pitchFamily="18" charset="0"/>
                          <a:ea typeface="標楷體" panose="03000509000000000000" pitchFamily="65" charset="-120"/>
                        </a:rPr>
                        <a:t>6</a:t>
                      </a:r>
                      <a:r>
                        <a:rPr lang="zh-TW" altLang="en-US" sz="2800" b="1" dirty="0">
                          <a:solidFill>
                            <a:schemeClr val="dk1"/>
                          </a:solidFill>
                          <a:latin typeface="Book Antiqua" panose="02040602050305030304" pitchFamily="18" charset="0"/>
                          <a:ea typeface="標楷體" panose="03000509000000000000" pitchFamily="65" charset="-120"/>
                        </a:rPr>
                        <a:t>～</a:t>
                      </a:r>
                      <a:r>
                        <a:rPr lang="en-US" altLang="zh-TW" sz="2800" b="1" dirty="0">
                          <a:solidFill>
                            <a:schemeClr val="dk1"/>
                          </a:solidFill>
                          <a:latin typeface="Book Antiqua" panose="02040602050305030304" pitchFamily="18" charset="0"/>
                          <a:ea typeface="標楷體" panose="03000509000000000000" pitchFamily="65" charset="-120"/>
                        </a:rPr>
                        <a:t>10</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a:solidFill>
                            <a:schemeClr val="dk1"/>
                          </a:solidFill>
                          <a:latin typeface="Book Antiqua" panose="02040602050305030304" pitchFamily="18" charset="0"/>
                          <a:ea typeface="標楷體" panose="03000509000000000000" pitchFamily="65" charset="-120"/>
                        </a:rPr>
                        <a:t>11</a:t>
                      </a:r>
                      <a:r>
                        <a:rPr lang="zh-TW" altLang="en-US" sz="2800" b="1" dirty="0">
                          <a:solidFill>
                            <a:schemeClr val="dk1"/>
                          </a:solidFill>
                          <a:latin typeface="Book Antiqua" panose="02040602050305030304" pitchFamily="18" charset="0"/>
                          <a:ea typeface="標楷體" panose="03000509000000000000" pitchFamily="65" charset="-120"/>
                        </a:rPr>
                        <a:t>～</a:t>
                      </a:r>
                      <a:r>
                        <a:rPr lang="en-US" altLang="zh-TW" sz="2800" b="1" dirty="0">
                          <a:solidFill>
                            <a:schemeClr val="dk1"/>
                          </a:solidFill>
                          <a:latin typeface="Book Antiqua" panose="02040602050305030304" pitchFamily="18" charset="0"/>
                          <a:ea typeface="標楷體" panose="03000509000000000000" pitchFamily="65" charset="-120"/>
                        </a:rPr>
                        <a:t>15</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a:solidFill>
                            <a:schemeClr val="dk1"/>
                          </a:solidFill>
                          <a:latin typeface="Book Antiqua" panose="02040602050305030304" pitchFamily="18" charset="0"/>
                          <a:ea typeface="標楷體" panose="03000509000000000000" pitchFamily="65" charset="-120"/>
                        </a:rPr>
                        <a:t>16</a:t>
                      </a:r>
                      <a:r>
                        <a:rPr lang="zh-TW" altLang="en-US" sz="2800" b="1" dirty="0">
                          <a:solidFill>
                            <a:schemeClr val="dk1"/>
                          </a:solidFill>
                          <a:latin typeface="Book Antiqua" panose="02040602050305030304" pitchFamily="18" charset="0"/>
                          <a:ea typeface="標楷體" panose="03000509000000000000" pitchFamily="65" charset="-120"/>
                        </a:rPr>
                        <a:t>～</a:t>
                      </a:r>
                      <a:r>
                        <a:rPr lang="en-US" altLang="zh-TW" sz="2800" b="1" dirty="0">
                          <a:solidFill>
                            <a:schemeClr val="dk1"/>
                          </a:solidFill>
                          <a:latin typeface="Book Antiqua" panose="02040602050305030304" pitchFamily="18" charset="0"/>
                          <a:ea typeface="標楷體" panose="03000509000000000000" pitchFamily="65" charset="-120"/>
                        </a:rPr>
                        <a:t>20</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a:solidFill>
                            <a:schemeClr val="dk1"/>
                          </a:solidFill>
                          <a:latin typeface="Book Antiqua" panose="02040602050305030304" pitchFamily="18" charset="0"/>
                          <a:ea typeface="標楷體" panose="03000509000000000000" pitchFamily="65" charset="-120"/>
                        </a:rPr>
                        <a:t>21</a:t>
                      </a:r>
                      <a:r>
                        <a:rPr lang="zh-TW" altLang="en-US" sz="2800" b="1" dirty="0">
                          <a:solidFill>
                            <a:schemeClr val="dk1"/>
                          </a:solidFill>
                          <a:latin typeface="Book Antiqua" panose="02040602050305030304" pitchFamily="18" charset="0"/>
                          <a:ea typeface="標楷體" panose="03000509000000000000" pitchFamily="65" charset="-120"/>
                        </a:rPr>
                        <a:t>～</a:t>
                      </a:r>
                      <a:r>
                        <a:rPr lang="en-US" altLang="zh-TW" sz="2800" b="1" dirty="0">
                          <a:solidFill>
                            <a:schemeClr val="dk1"/>
                          </a:solidFill>
                          <a:latin typeface="Book Antiqua" panose="02040602050305030304" pitchFamily="18" charset="0"/>
                          <a:ea typeface="標楷體" panose="03000509000000000000" pitchFamily="65" charset="-120"/>
                        </a:rPr>
                        <a:t>25</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a:solidFill>
                            <a:schemeClr val="dk1"/>
                          </a:solidFill>
                          <a:latin typeface="Book Antiqua" panose="02040602050305030304" pitchFamily="18" charset="0"/>
                          <a:ea typeface="標楷體" panose="03000509000000000000" pitchFamily="65" charset="-120"/>
                        </a:rPr>
                        <a:t>26</a:t>
                      </a:r>
                      <a:r>
                        <a:rPr lang="zh-TW" altLang="en-US" sz="2800" b="1" dirty="0">
                          <a:solidFill>
                            <a:schemeClr val="dk1"/>
                          </a:solidFill>
                          <a:latin typeface="Book Antiqua" panose="02040602050305030304" pitchFamily="18" charset="0"/>
                          <a:ea typeface="標楷體" panose="03000509000000000000" pitchFamily="65" charset="-120"/>
                        </a:rPr>
                        <a:t>～</a:t>
                      </a:r>
                      <a:r>
                        <a:rPr lang="en-US" altLang="zh-TW" sz="2800" b="1" dirty="0">
                          <a:solidFill>
                            <a:schemeClr val="dk1"/>
                          </a:solidFill>
                          <a:latin typeface="Book Antiqua" panose="02040602050305030304" pitchFamily="18" charset="0"/>
                          <a:ea typeface="標楷體" panose="03000509000000000000" pitchFamily="65" charset="-120"/>
                        </a:rPr>
                        <a:t>30</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extLst>
                  <a:ext uri="{0D108BD9-81ED-4DB2-BD59-A6C34878D82A}">
                    <a16:rowId xmlns:a16="http://schemas.microsoft.com/office/drawing/2014/main" val="10001"/>
                  </a:ext>
                </a:extLst>
              </a:tr>
              <a:tr h="895352">
                <a:tc>
                  <a:txBody>
                    <a:bodyPr/>
                    <a:lstStyle/>
                    <a:p>
                      <a:pPr marL="0" algn="ctr" defTabSz="914400" rtl="0" eaLnBrk="1" latinLnBrk="0" hangingPunct="1"/>
                      <a:r>
                        <a:rPr lang="zh-TW" altLang="en-US"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積 分</a:t>
                      </a:r>
                    </a:p>
                  </a:txBody>
                  <a:tcPr anchor="ctr">
                    <a:solidFill>
                      <a:schemeClr val="accent2">
                        <a:lumMod val="60000"/>
                        <a:lumOff val="40000"/>
                      </a:schemeClr>
                    </a:solidFill>
                  </a:tcPr>
                </a:tc>
                <a:tc>
                  <a:txBody>
                    <a:bodyPr/>
                    <a:lstStyle/>
                    <a:p>
                      <a:pPr algn="ctr"/>
                      <a:r>
                        <a:rPr lang="en-US" altLang="zh-TW"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26</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tc>
                  <a:txBody>
                    <a:bodyPr/>
                    <a:lstStyle/>
                    <a:p>
                      <a:pPr algn="ctr"/>
                      <a:r>
                        <a:rPr lang="en-US" altLang="zh-TW"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25</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tc>
                  <a:txBody>
                    <a:bodyPr/>
                    <a:lstStyle/>
                    <a:p>
                      <a:pPr algn="ctr"/>
                      <a:r>
                        <a:rPr lang="en-US" altLang="zh-TW"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24</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tc>
                  <a:txBody>
                    <a:bodyPr/>
                    <a:lstStyle/>
                    <a:p>
                      <a:pPr algn="ctr"/>
                      <a:r>
                        <a:rPr lang="en-US" altLang="zh-TW"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23</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tc>
                  <a:txBody>
                    <a:bodyPr/>
                    <a:lstStyle/>
                    <a:p>
                      <a:pPr algn="ctr"/>
                      <a:r>
                        <a:rPr lang="en-US" altLang="zh-TW"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22</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tc>
                  <a:txBody>
                    <a:bodyPr/>
                    <a:lstStyle/>
                    <a:p>
                      <a:pPr algn="ctr"/>
                      <a:r>
                        <a:rPr lang="en-US" altLang="zh-TW"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21</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extLst>
                  <a:ext uri="{0D108BD9-81ED-4DB2-BD59-A6C34878D82A}">
                    <a16:rowId xmlns:a16="http://schemas.microsoft.com/office/drawing/2014/main" val="10002"/>
                  </a:ext>
                </a:extLst>
              </a:tr>
            </a:tbl>
          </a:graphicData>
        </a:graphic>
      </p:graphicFrame>
      <p:sp>
        <p:nvSpPr>
          <p:cNvPr id="209924" name="標題 1"/>
          <p:cNvSpPr txBox="1">
            <a:spLocks/>
          </p:cNvSpPr>
          <p:nvPr/>
        </p:nvSpPr>
        <p:spPr bwMode="auto">
          <a:xfrm>
            <a:off x="1592263" y="615950"/>
            <a:ext cx="8910637"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四</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五專優先免試比序積分</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志願序</a:t>
            </a:r>
          </a:p>
        </p:txBody>
      </p:sp>
      <p:sp>
        <p:nvSpPr>
          <p:cNvPr id="8" name="投影片編號版面配置區 11">
            <a:extLst>
              <a:ext uri="{FF2B5EF4-FFF2-40B4-BE49-F238E27FC236}">
                <a16:creationId xmlns:a16="http://schemas.microsoft.com/office/drawing/2014/main" id="{A363731D-C1E1-4C9E-B1C6-ADE8A8DA01E7}"/>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31</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34407970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3" name="標題 1"/>
          <p:cNvSpPr txBox="1">
            <a:spLocks/>
          </p:cNvSpPr>
          <p:nvPr/>
        </p:nvSpPr>
        <p:spPr bwMode="auto">
          <a:xfrm>
            <a:off x="1524000" y="496888"/>
            <a:ext cx="9998075"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四</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五專優先免試比序積分</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多元學習表現</a:t>
            </a:r>
          </a:p>
        </p:txBody>
      </p:sp>
      <p:sp>
        <p:nvSpPr>
          <p:cNvPr id="7" name="投影片編號版面配置區 11">
            <a:extLst>
              <a:ext uri="{FF2B5EF4-FFF2-40B4-BE49-F238E27FC236}">
                <a16:creationId xmlns:a16="http://schemas.microsoft.com/office/drawing/2014/main" id="{425B2879-90AA-482E-B5D2-DA8E00A9967C}"/>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32</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graphicFrame>
        <p:nvGraphicFramePr>
          <p:cNvPr id="9" name="表格 8">
            <a:extLst>
              <a:ext uri="{FF2B5EF4-FFF2-40B4-BE49-F238E27FC236}">
                <a16:creationId xmlns:a16="http://schemas.microsoft.com/office/drawing/2014/main" id="{BDA10311-EEAB-4215-B49C-6FB45F332C78}"/>
              </a:ext>
            </a:extLst>
          </p:cNvPr>
          <p:cNvGraphicFramePr>
            <a:graphicFrameLocks noGrp="1"/>
          </p:cNvGraphicFramePr>
          <p:nvPr>
            <p:extLst>
              <p:ext uri="{D42A27DB-BD31-4B8C-83A1-F6EECF244321}">
                <p14:modId xmlns:p14="http://schemas.microsoft.com/office/powerpoint/2010/main" val="1305269722"/>
              </p:ext>
            </p:extLst>
          </p:nvPr>
        </p:nvGraphicFramePr>
        <p:xfrm>
          <a:off x="1523999" y="1260498"/>
          <a:ext cx="9998075" cy="5524930"/>
        </p:xfrm>
        <a:graphic>
          <a:graphicData uri="http://schemas.openxmlformats.org/drawingml/2006/table">
            <a:tbl>
              <a:tblPr firstRow="1" bandRow="1">
                <a:tableStyleId>{1E171933-4619-4E11-9A3F-F7608DF75F80}</a:tableStyleId>
              </a:tblPr>
              <a:tblGrid>
                <a:gridCol w="1104665">
                  <a:extLst>
                    <a:ext uri="{9D8B030D-6E8A-4147-A177-3AD203B41FA5}">
                      <a16:colId xmlns:a16="http://schemas.microsoft.com/office/drawing/2014/main" val="20000"/>
                    </a:ext>
                  </a:extLst>
                </a:gridCol>
                <a:gridCol w="951274">
                  <a:extLst>
                    <a:ext uri="{9D8B030D-6E8A-4147-A177-3AD203B41FA5}">
                      <a16:colId xmlns:a16="http://schemas.microsoft.com/office/drawing/2014/main" val="20001"/>
                    </a:ext>
                  </a:extLst>
                </a:gridCol>
                <a:gridCol w="526623">
                  <a:extLst>
                    <a:ext uri="{9D8B030D-6E8A-4147-A177-3AD203B41FA5}">
                      <a16:colId xmlns:a16="http://schemas.microsoft.com/office/drawing/2014/main" val="20002"/>
                    </a:ext>
                  </a:extLst>
                </a:gridCol>
                <a:gridCol w="499392">
                  <a:extLst>
                    <a:ext uri="{9D8B030D-6E8A-4147-A177-3AD203B41FA5}">
                      <a16:colId xmlns:a16="http://schemas.microsoft.com/office/drawing/2014/main" val="20003"/>
                    </a:ext>
                  </a:extLst>
                </a:gridCol>
                <a:gridCol w="365621">
                  <a:extLst>
                    <a:ext uri="{9D8B030D-6E8A-4147-A177-3AD203B41FA5}">
                      <a16:colId xmlns:a16="http://schemas.microsoft.com/office/drawing/2014/main" val="20004"/>
                    </a:ext>
                  </a:extLst>
                </a:gridCol>
                <a:gridCol w="591753">
                  <a:extLst>
                    <a:ext uri="{9D8B030D-6E8A-4147-A177-3AD203B41FA5}">
                      <a16:colId xmlns:a16="http://schemas.microsoft.com/office/drawing/2014/main" val="20005"/>
                    </a:ext>
                  </a:extLst>
                </a:gridCol>
                <a:gridCol w="1090220">
                  <a:extLst>
                    <a:ext uri="{9D8B030D-6E8A-4147-A177-3AD203B41FA5}">
                      <a16:colId xmlns:a16="http://schemas.microsoft.com/office/drawing/2014/main" val="20006"/>
                    </a:ext>
                  </a:extLst>
                </a:gridCol>
                <a:gridCol w="545847">
                  <a:extLst>
                    <a:ext uri="{9D8B030D-6E8A-4147-A177-3AD203B41FA5}">
                      <a16:colId xmlns:a16="http://schemas.microsoft.com/office/drawing/2014/main" val="20007"/>
                    </a:ext>
                  </a:extLst>
                </a:gridCol>
                <a:gridCol w="367224">
                  <a:extLst>
                    <a:ext uri="{9D8B030D-6E8A-4147-A177-3AD203B41FA5}">
                      <a16:colId xmlns:a16="http://schemas.microsoft.com/office/drawing/2014/main" val="20008"/>
                    </a:ext>
                  </a:extLst>
                </a:gridCol>
                <a:gridCol w="962941">
                  <a:extLst>
                    <a:ext uri="{9D8B030D-6E8A-4147-A177-3AD203B41FA5}">
                      <a16:colId xmlns:a16="http://schemas.microsoft.com/office/drawing/2014/main" val="20009"/>
                    </a:ext>
                  </a:extLst>
                </a:gridCol>
                <a:gridCol w="862155">
                  <a:extLst>
                    <a:ext uri="{9D8B030D-6E8A-4147-A177-3AD203B41FA5}">
                      <a16:colId xmlns:a16="http://schemas.microsoft.com/office/drawing/2014/main" val="20010"/>
                    </a:ext>
                  </a:extLst>
                </a:gridCol>
                <a:gridCol w="2130360">
                  <a:extLst>
                    <a:ext uri="{9D8B030D-6E8A-4147-A177-3AD203B41FA5}">
                      <a16:colId xmlns:a16="http://schemas.microsoft.com/office/drawing/2014/main" val="20011"/>
                    </a:ext>
                  </a:extLst>
                </a:gridCol>
              </a:tblGrid>
              <a:tr h="372888">
                <a:tc>
                  <a:txBody>
                    <a:bodyPr/>
                    <a:lstStyle/>
                    <a:p>
                      <a:pPr algn="ctr"/>
                      <a:r>
                        <a:rPr lang="zh-TW" altLang="en-US" sz="1700" b="1" dirty="0">
                          <a:solidFill>
                            <a:schemeClr val="tx1"/>
                          </a:solidFill>
                          <a:latin typeface="微軟正黑體" panose="020B0604030504040204" pitchFamily="34" charset="-120"/>
                          <a:ea typeface="微軟正黑體" panose="020B0604030504040204" pitchFamily="34" charset="-120"/>
                        </a:rPr>
                        <a:t>分項目</a:t>
                      </a:r>
                    </a:p>
                  </a:txBody>
                  <a:tcPr marL="68584" marR="68584" marT="34285" marB="342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1">
                  <a:txBody>
                    <a:bodyPr/>
                    <a:lstStyle/>
                    <a:p>
                      <a:pPr algn="ctr"/>
                      <a:r>
                        <a:rPr lang="zh-TW" altLang="en-US" sz="1700" b="1" dirty="0">
                          <a:solidFill>
                            <a:schemeClr val="tx1"/>
                          </a:solidFill>
                          <a:latin typeface="微軟正黑體" panose="020B0604030504040204" pitchFamily="34" charset="-120"/>
                          <a:ea typeface="微軟正黑體" panose="020B0604030504040204" pitchFamily="34" charset="-120"/>
                        </a:rPr>
                        <a:t>積分採計原則</a:t>
                      </a:r>
                    </a:p>
                  </a:txBody>
                  <a:tcPr marL="68584" marR="68584" marT="34285" marB="342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670085">
                <a:tc rowSpan="6">
                  <a:txBody>
                    <a:bodyPr/>
                    <a:lstStyle/>
                    <a:p>
                      <a:pPr algn="ctr"/>
                      <a:r>
                        <a:rPr lang="zh-TW" altLang="en-US" sz="1600" b="1" dirty="0">
                          <a:solidFill>
                            <a:schemeClr val="tx1"/>
                          </a:solidFill>
                          <a:latin typeface="微軟正黑體" panose="020B0604030504040204" pitchFamily="34" charset="-120"/>
                          <a:ea typeface="微軟正黑體" panose="020B0604030504040204" pitchFamily="34" charset="-120"/>
                        </a:rPr>
                        <a:t>競　賽</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dirty="0">
                          <a:solidFill>
                            <a:schemeClr val="tx1"/>
                          </a:solidFill>
                          <a:latin typeface="微軟正黑體" panose="020B0604030504040204" pitchFamily="34" charset="-120"/>
                          <a:ea typeface="微軟正黑體" panose="020B0604030504040204" pitchFamily="34" charset="-120"/>
                        </a:rPr>
                        <a:t>國內競賽</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dirty="0"/>
                    </a:p>
                  </a:txBody>
                  <a:tcPr/>
                </a:tc>
                <a:tc gridSpan="4">
                  <a:txBody>
                    <a:bodyP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區域及縣市競賽</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dirty="0"/>
                    </a:p>
                  </a:txBody>
                  <a:tcPr/>
                </a:tc>
                <a:tc rowSpan="6">
                  <a:txBody>
                    <a:bodyPr/>
                    <a:lstStyle/>
                    <a:p>
                      <a:pPr marL="177800" marR="0" indent="-177800" algn="just" defTabSz="914400" rtl="0" eaLnBrk="1" fontAlgn="auto" latinLnBrk="0" hangingPunct="1">
                        <a:lnSpc>
                          <a:spcPts val="1900"/>
                        </a:lnSpc>
                        <a:spcBef>
                          <a:spcPts val="200"/>
                        </a:spcBef>
                        <a:spcAft>
                          <a:spcPts val="200"/>
                        </a:spcAft>
                        <a:buClrTx/>
                        <a:buSzTx/>
                        <a:buFont typeface="+mj-lt"/>
                        <a:buAutoNum type="arabicPeriod"/>
                        <a:tabLst/>
                        <a:defRPr/>
                      </a:pPr>
                      <a:r>
                        <a:rPr lang="zh-TW" altLang="en-US" sz="1200" b="1" dirty="0">
                          <a:solidFill>
                            <a:schemeClr val="tx1"/>
                          </a:solidFill>
                          <a:latin typeface="微軟正黑體" panose="020B0604030504040204" pitchFamily="34" charset="-120"/>
                          <a:ea typeface="微軟正黑體" panose="020B0604030504040204" pitchFamily="34" charset="-120"/>
                        </a:rPr>
                        <a:t>同學年度同項競賽擇優</a:t>
                      </a:r>
                      <a:r>
                        <a:rPr lang="en-US" altLang="zh-TW" sz="1200" b="1" dirty="0">
                          <a:solidFill>
                            <a:schemeClr val="tx1"/>
                          </a:solidFill>
                          <a:latin typeface="微軟正黑體" panose="020B0604030504040204" pitchFamily="34" charset="-120"/>
                          <a:ea typeface="微軟正黑體" panose="020B0604030504040204" pitchFamily="34" charset="-120"/>
                        </a:rPr>
                        <a:t>1</a:t>
                      </a:r>
                      <a:r>
                        <a:rPr lang="zh-TW" altLang="en-US" sz="1200" b="1" dirty="0">
                          <a:solidFill>
                            <a:schemeClr val="tx1"/>
                          </a:solidFill>
                          <a:latin typeface="微軟正黑體" panose="020B0604030504040204" pitchFamily="34" charset="-120"/>
                          <a:ea typeface="微軟正黑體" panose="020B0604030504040204" pitchFamily="34" charset="-120"/>
                        </a:rPr>
                        <a:t>次採計。</a:t>
                      </a:r>
                      <a:endParaRPr lang="en-US" altLang="zh-TW" sz="1200" b="1" dirty="0">
                        <a:solidFill>
                          <a:schemeClr val="tx1"/>
                        </a:solidFill>
                        <a:latin typeface="微軟正黑體" panose="020B0604030504040204" pitchFamily="34" charset="-120"/>
                        <a:ea typeface="微軟正黑體" panose="020B0604030504040204" pitchFamily="34" charset="-120"/>
                      </a:endParaRPr>
                    </a:p>
                    <a:p>
                      <a:pPr marL="177800" marR="0" indent="-177800" algn="just" defTabSz="914400" rtl="0" eaLnBrk="1" fontAlgn="auto" latinLnBrk="0" hangingPunct="1">
                        <a:lnSpc>
                          <a:spcPts val="1900"/>
                        </a:lnSpc>
                        <a:spcBef>
                          <a:spcPts val="200"/>
                        </a:spcBef>
                        <a:spcAft>
                          <a:spcPts val="200"/>
                        </a:spcAft>
                        <a:buClrTx/>
                        <a:buSzTx/>
                        <a:buFont typeface="+mj-lt"/>
                        <a:buAutoNum type="arabicPeriod"/>
                        <a:tabLst/>
                        <a:defRPr/>
                      </a:pPr>
                      <a:r>
                        <a:rPr lang="zh-TW" altLang="en-US" sz="1200" b="1" dirty="0">
                          <a:solidFill>
                            <a:schemeClr val="tx1"/>
                          </a:solidFill>
                          <a:latin typeface="微軟正黑體" panose="020B0604030504040204" pitchFamily="34" charset="-120"/>
                          <a:ea typeface="微軟正黑體" panose="020B0604030504040204" pitchFamily="34" charset="-120"/>
                        </a:rPr>
                        <a:t>參賽者</a:t>
                      </a:r>
                      <a:r>
                        <a:rPr lang="en-US" altLang="zh-TW" sz="1200" b="1" dirty="0">
                          <a:solidFill>
                            <a:schemeClr val="tx1"/>
                          </a:solidFill>
                          <a:latin typeface="微軟正黑體" panose="020B0604030504040204" pitchFamily="34" charset="-120"/>
                          <a:ea typeface="微軟正黑體" panose="020B0604030504040204" pitchFamily="34" charset="-120"/>
                        </a:rPr>
                        <a:t>4</a:t>
                      </a:r>
                      <a:r>
                        <a:rPr lang="zh-TW" altLang="en-US" sz="1200" b="1" dirty="0">
                          <a:solidFill>
                            <a:schemeClr val="tx1"/>
                          </a:solidFill>
                          <a:latin typeface="微軟正黑體" panose="020B0604030504040204" pitchFamily="34" charset="-120"/>
                          <a:ea typeface="微軟正黑體" panose="020B0604030504040204" pitchFamily="34" charset="-120"/>
                        </a:rPr>
                        <a:t>人以上為團體。團體賽依個人賽積分折半計算。</a:t>
                      </a:r>
                      <a:endParaRPr lang="en-US" altLang="zh-TW" sz="1200" b="1" dirty="0">
                        <a:solidFill>
                          <a:schemeClr val="tx1"/>
                        </a:solidFill>
                        <a:latin typeface="微軟正黑體" panose="020B0604030504040204" pitchFamily="34" charset="-120"/>
                        <a:ea typeface="微軟正黑體" panose="020B0604030504040204" pitchFamily="34" charset="-120"/>
                      </a:endParaRPr>
                    </a:p>
                    <a:p>
                      <a:pPr marL="177800" marR="0" lvl="0" indent="-177800" algn="just" defTabSz="914400" rtl="0" eaLnBrk="1" fontAlgn="auto" latinLnBrk="0" hangingPunct="1">
                        <a:lnSpc>
                          <a:spcPts val="1900"/>
                        </a:lnSpc>
                        <a:spcBef>
                          <a:spcPts val="200"/>
                        </a:spcBef>
                        <a:spcAft>
                          <a:spcPts val="200"/>
                        </a:spcAft>
                        <a:buClrTx/>
                        <a:buSzTx/>
                        <a:buFont typeface="+mj-lt"/>
                        <a:buAutoNum type="arabicPeriod"/>
                        <a:tabLst/>
                        <a:defRPr/>
                      </a:pPr>
                      <a:r>
                        <a:rPr lang="zh-TW" altLang="en-US" sz="1200" b="1" kern="1200" dirty="0">
                          <a:solidFill>
                            <a:schemeClr val="tx1"/>
                          </a:solidFill>
                          <a:latin typeface="微軟正黑體" panose="020B0604030504040204" pitchFamily="34" charset="-120"/>
                          <a:ea typeface="微軟正黑體" panose="020B0604030504040204" pitchFamily="34" charset="-120"/>
                        </a:rPr>
                        <a:t>區域及縣市競賽以</a:t>
                      </a:r>
                      <a:r>
                        <a:rPr lang="zh-TW" altLang="en-US" sz="1200" b="1" kern="1200" dirty="0">
                          <a:solidFill>
                            <a:srgbClr val="FF0000"/>
                          </a:solidFill>
                          <a:latin typeface="微軟正黑體" panose="020B0604030504040204" pitchFamily="34" charset="-120"/>
                          <a:ea typeface="微軟正黑體" panose="020B0604030504040204" pitchFamily="34" charset="-120"/>
                        </a:rPr>
                        <a:t>縣市政府主辦者為限</a:t>
                      </a:r>
                      <a:r>
                        <a:rPr lang="zh-TW" altLang="en-US" sz="1200" b="1" kern="1200" dirty="0">
                          <a:solidFill>
                            <a:schemeClr val="tx1"/>
                          </a:solidFill>
                          <a:latin typeface="微軟正黑體" panose="020B0604030504040204" pitchFamily="34" charset="-120"/>
                          <a:ea typeface="微軟正黑體" panose="020B0604030504040204" pitchFamily="34" charset="-120"/>
                        </a:rPr>
                        <a:t>，且獲獎證明之落款人在縣市須為縣市長，在直轄市須為市長或其所屬一級機關首長。</a:t>
                      </a:r>
                      <a:endParaRPr lang="en-US" altLang="zh-TW" sz="1200" b="1" kern="1200" dirty="0">
                        <a:solidFill>
                          <a:schemeClr val="tx1"/>
                        </a:solidFill>
                        <a:latin typeface="微軟正黑體" panose="020B0604030504040204" pitchFamily="34" charset="-120"/>
                        <a:ea typeface="微軟正黑體" panose="020B0604030504040204" pitchFamily="34" charset="-120"/>
                      </a:endParaRPr>
                    </a:p>
                    <a:p>
                      <a:pPr marL="177800" marR="0" indent="-177800" algn="just" defTabSz="914400" rtl="0" eaLnBrk="1" fontAlgn="auto" latinLnBrk="0" hangingPunct="1">
                        <a:lnSpc>
                          <a:spcPts val="1900"/>
                        </a:lnSpc>
                        <a:spcBef>
                          <a:spcPts val="200"/>
                        </a:spcBef>
                        <a:spcAft>
                          <a:spcPts val="200"/>
                        </a:spcAft>
                        <a:buClrTx/>
                        <a:buSzTx/>
                        <a:buFont typeface="+mj-lt"/>
                        <a:buAutoNum type="arabicPeriod"/>
                        <a:tabLst/>
                        <a:defRPr/>
                      </a:pPr>
                      <a:r>
                        <a:rPr lang="zh-TW" altLang="en-US" sz="1200" b="1" dirty="0">
                          <a:solidFill>
                            <a:schemeClr val="tx1"/>
                          </a:solidFill>
                          <a:latin typeface="微軟正黑體" panose="020B0604030504040204" pitchFamily="34" charset="-120"/>
                          <a:ea typeface="微軟正黑體" panose="020B0604030504040204" pitchFamily="34" charset="-120"/>
                        </a:rPr>
                        <a:t>競賽採計以</a:t>
                      </a:r>
                      <a:r>
                        <a:rPr lang="zh-TW" altLang="en-US" sz="1200" b="1" dirty="0">
                          <a:solidFill>
                            <a:srgbClr val="FF0000"/>
                          </a:solidFill>
                          <a:latin typeface="微軟正黑體" panose="020B0604030504040204" pitchFamily="34" charset="-120"/>
                          <a:ea typeface="微軟正黑體" panose="020B0604030504040204" pitchFamily="34" charset="-120"/>
                        </a:rPr>
                        <a:t>國中就學期間至</a:t>
                      </a:r>
                      <a:r>
                        <a:rPr lang="en-US" altLang="zh-TW" sz="1200" b="1" dirty="0">
                          <a:solidFill>
                            <a:srgbClr val="FF0000"/>
                          </a:solidFill>
                          <a:latin typeface="微軟正黑體" panose="020B0604030504040204" pitchFamily="34" charset="-120"/>
                          <a:ea typeface="微軟正黑體" panose="020B0604030504040204" pitchFamily="34" charset="-120"/>
                        </a:rPr>
                        <a:t>113</a:t>
                      </a:r>
                      <a:r>
                        <a:rPr lang="zh-TW" altLang="en-US" sz="1200" b="1" dirty="0">
                          <a:solidFill>
                            <a:srgbClr val="FF0000"/>
                          </a:solidFill>
                          <a:latin typeface="微軟正黑體" panose="020B0604030504040204" pitchFamily="34" charset="-120"/>
                          <a:ea typeface="微軟正黑體" panose="020B0604030504040204" pitchFamily="34" charset="-120"/>
                        </a:rPr>
                        <a:t>年</a:t>
                      </a:r>
                      <a:r>
                        <a:rPr lang="en-US" altLang="zh-TW" sz="1200" b="1" dirty="0">
                          <a:solidFill>
                            <a:srgbClr val="FF0000"/>
                          </a:solidFill>
                          <a:latin typeface="微軟正黑體" panose="020B0604030504040204" pitchFamily="34" charset="-120"/>
                          <a:ea typeface="微軟正黑體" panose="020B0604030504040204" pitchFamily="34" charset="-120"/>
                        </a:rPr>
                        <a:t>5</a:t>
                      </a:r>
                      <a:r>
                        <a:rPr lang="zh-TW" altLang="en-US" sz="1200" b="1" dirty="0">
                          <a:solidFill>
                            <a:srgbClr val="FF0000"/>
                          </a:solidFill>
                          <a:latin typeface="微軟正黑體" panose="020B0604030504040204" pitchFamily="34" charset="-120"/>
                          <a:ea typeface="微軟正黑體" panose="020B0604030504040204" pitchFamily="34" charset="-120"/>
                        </a:rPr>
                        <a:t>月</a:t>
                      </a:r>
                      <a:r>
                        <a:rPr lang="en-US" altLang="zh-TW" sz="1200" b="1" dirty="0">
                          <a:solidFill>
                            <a:srgbClr val="FF0000"/>
                          </a:solidFill>
                          <a:latin typeface="微軟正黑體" panose="020B0604030504040204" pitchFamily="34" charset="-120"/>
                          <a:ea typeface="微軟正黑體" panose="020B0604030504040204" pitchFamily="34" charset="-120"/>
                        </a:rPr>
                        <a:t>14</a:t>
                      </a:r>
                      <a:r>
                        <a:rPr lang="zh-TW" altLang="en-US" sz="1200" b="1" dirty="0">
                          <a:solidFill>
                            <a:srgbClr val="FF0000"/>
                          </a:solidFill>
                          <a:latin typeface="微軟正黑體" panose="020B0604030504040204" pitchFamily="34" charset="-120"/>
                          <a:ea typeface="微軟正黑體" panose="020B0604030504040204" pitchFamily="34" charset="-120"/>
                        </a:rPr>
                        <a:t>日</a:t>
                      </a:r>
                      <a:r>
                        <a:rPr lang="en-US" altLang="zh-TW" sz="1200" b="1" dirty="0">
                          <a:solidFill>
                            <a:srgbClr val="FF0000"/>
                          </a:solidFill>
                          <a:latin typeface="微軟正黑體" panose="020B0604030504040204" pitchFamily="34" charset="-120"/>
                          <a:ea typeface="微軟正黑體" panose="020B0604030504040204" pitchFamily="34" charset="-120"/>
                        </a:rPr>
                        <a:t>(</a:t>
                      </a:r>
                      <a:r>
                        <a:rPr lang="zh-TW" altLang="en-US" sz="1200" b="1" dirty="0">
                          <a:solidFill>
                            <a:srgbClr val="FF0000"/>
                          </a:solidFill>
                          <a:latin typeface="微軟正黑體" panose="020B0604030504040204" pitchFamily="34" charset="-120"/>
                          <a:ea typeface="微軟正黑體" panose="020B0604030504040204" pitchFamily="34" charset="-120"/>
                        </a:rPr>
                        <a:t>含</a:t>
                      </a:r>
                      <a:r>
                        <a:rPr lang="en-US" altLang="zh-TW" sz="1200" b="1" dirty="0">
                          <a:solidFill>
                            <a:srgbClr val="FF0000"/>
                          </a:solidFill>
                          <a:latin typeface="微軟正黑體" panose="020B0604030504040204" pitchFamily="34" charset="-120"/>
                          <a:ea typeface="微軟正黑體" panose="020B0604030504040204" pitchFamily="34" charset="-120"/>
                        </a:rPr>
                        <a:t>)</a:t>
                      </a:r>
                      <a:r>
                        <a:rPr lang="zh-TW" altLang="en-US" sz="1200" b="1" dirty="0">
                          <a:solidFill>
                            <a:srgbClr val="FF0000"/>
                          </a:solidFill>
                          <a:latin typeface="微軟正黑體" panose="020B0604030504040204" pitchFamily="34" charset="-120"/>
                          <a:ea typeface="微軟正黑體" panose="020B0604030504040204" pitchFamily="34" charset="-120"/>
                        </a:rPr>
                        <a:t>前</a:t>
                      </a:r>
                      <a:r>
                        <a:rPr lang="zh-TW" altLang="en-US" sz="1200" b="1" dirty="0">
                          <a:solidFill>
                            <a:schemeClr val="tx1"/>
                          </a:solidFill>
                          <a:latin typeface="微軟正黑體" panose="020B0604030504040204" pitchFamily="34" charset="-120"/>
                          <a:ea typeface="微軟正黑體" panose="020B0604030504040204" pitchFamily="34" charset="-120"/>
                        </a:rPr>
                        <a:t>取得為限。</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70085">
                <a:tc vMerge="1">
                  <a:txBody>
                    <a:bodyPr/>
                    <a:lstStyle/>
                    <a:p>
                      <a:pPr algn="ctr"/>
                      <a:endParaRPr lang="zh-TW" altLang="en-US" dirty="0"/>
                    </a:p>
                  </a:txBody>
                  <a:tcPr anchor="ctr"/>
                </a:tc>
                <a:tc>
                  <a:txBody>
                    <a:bodyP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第一名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第二名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2">
                  <a:txBody>
                    <a:bodyP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第三名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第四～六名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第一名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第二名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第三名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0002"/>
                  </a:ext>
                </a:extLst>
              </a:tr>
              <a:tr h="670085">
                <a:tc vMerge="1">
                  <a:txBody>
                    <a:bodyPr/>
                    <a:lstStyle/>
                    <a:p>
                      <a:endParaRPr lang="zh-TW" altLang="en-US"/>
                    </a:p>
                  </a:txBody>
                  <a:tcPr/>
                </a:tc>
                <a:tc>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6</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5</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2">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4</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3</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3</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2</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1</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0003"/>
                  </a:ext>
                </a:extLst>
              </a:tr>
              <a:tr h="670085">
                <a:tc vMerge="1">
                  <a:txBody>
                    <a:bodyPr/>
                    <a:lstStyle/>
                    <a:p>
                      <a:pPr algn="ctr"/>
                      <a:endParaRPr lang="zh-TW" altLang="en-US" dirty="0"/>
                    </a:p>
                  </a:txBody>
                  <a:tcPr anchor="ctr"/>
                </a:tc>
                <a:tc gridSpan="10">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b="1" dirty="0">
                          <a:solidFill>
                            <a:schemeClr val="tx1"/>
                          </a:solidFill>
                          <a:latin typeface="微軟正黑體" panose="020B0604030504040204" pitchFamily="34" charset="-120"/>
                          <a:ea typeface="微軟正黑體" panose="020B0604030504040204" pitchFamily="34" charset="-120"/>
                        </a:rPr>
                        <a:t>國際科技展覽及國際運動會</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1600" b="1" dirty="0">
                        <a:latin typeface="微軟正黑體" pitchFamily="34" charset="-120"/>
                        <a:ea typeface="微軟正黑體" pitchFamily="34" charset="-120"/>
                      </a:endParaRPr>
                    </a:p>
                  </a:txBody>
                  <a:tcPr anchor="ctr">
                    <a:solidFill>
                      <a:schemeClr val="accent2">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dirty="0"/>
                    </a:p>
                  </a:txBody>
                  <a:tcPr anchor="ctr"/>
                </a:tc>
                <a:tc vMerge="1">
                  <a:txBody>
                    <a:bodyPr/>
                    <a:lstStyle/>
                    <a:p>
                      <a:endParaRPr lang="zh-TW" altLang="en-US"/>
                    </a:p>
                  </a:txBody>
                  <a:tcPr/>
                </a:tc>
                <a:extLst>
                  <a:ext uri="{0D108BD9-81ED-4DB2-BD59-A6C34878D82A}">
                    <a16:rowId xmlns:a16="http://schemas.microsoft.com/office/drawing/2014/main" val="10004"/>
                  </a:ext>
                </a:extLst>
              </a:tr>
              <a:tr h="670085">
                <a:tc vMerge="1">
                  <a:txBody>
                    <a:bodyPr/>
                    <a:lstStyle/>
                    <a:p>
                      <a:endParaRPr lang="zh-TW" altLang="en-US"/>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dirty="0">
                          <a:solidFill>
                            <a:schemeClr val="tx1"/>
                          </a:solidFill>
                          <a:latin typeface="微軟正黑體" panose="020B0604030504040204" pitchFamily="34" charset="-120"/>
                          <a:ea typeface="微軟正黑體" panose="020B0604030504040204" pitchFamily="34" charset="-120"/>
                        </a:rPr>
                        <a:t>第一名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TW" altLang="en-US" b="1" dirty="0">
                        <a:latin typeface="微軟正黑體" pitchFamily="34" charset="-120"/>
                        <a:ea typeface="微軟正黑體" pitchFamily="34" charset="-120"/>
                      </a:endParaRPr>
                    </a:p>
                  </a:txBody>
                  <a:tcPr>
                    <a:solidFill>
                      <a:schemeClr val="accent2">
                        <a:lumMod val="20000"/>
                        <a:lumOff val="80000"/>
                      </a:schemeClr>
                    </a:solidFill>
                  </a:tcPr>
                </a:tc>
                <a:tc hMerge="1">
                  <a:txBody>
                    <a:bodyPr/>
                    <a:lstStyle/>
                    <a:p>
                      <a:endParaRPr lang="zh-TW" altLang="en-US"/>
                    </a:p>
                  </a:txBody>
                  <a:tcPr/>
                </a:tc>
                <a:tc hMerge="1">
                  <a:txBody>
                    <a:bodyPr/>
                    <a:lstStyle/>
                    <a:p>
                      <a:endParaRPr lang="zh-TW" altLang="en-US" dirty="0"/>
                    </a:p>
                  </a:txBody>
                  <a:tcPr>
                    <a:lnR w="12700" cap="flat" cmpd="sng" algn="ctr">
                      <a:solidFill>
                        <a:schemeClr val="bg1">
                          <a:lumMod val="65000"/>
                        </a:schemeClr>
                      </a:solidFill>
                      <a:prstDash val="solid"/>
                      <a:round/>
                      <a:headEnd type="none" w="med" len="med"/>
                      <a:tailEnd type="none" w="med" len="med"/>
                    </a:lnR>
                    <a:solidFill>
                      <a:schemeClr val="accent2">
                        <a:lumMod val="20000"/>
                        <a:lumOff val="80000"/>
                      </a:schemeClr>
                    </a:solidFill>
                  </a:tcPr>
                </a:tc>
                <a:tc gridSpan="3">
                  <a:txBody>
                    <a:bodyP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第二名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TW" altLang="en-US" b="1" dirty="0">
                        <a:latin typeface="微軟正黑體" pitchFamily="34" charset="-120"/>
                        <a:ea typeface="微軟正黑體" pitchFamily="34" charset="-120"/>
                      </a:endParaRPr>
                    </a:p>
                  </a:txBody>
                  <a:tcPr>
                    <a:solidFill>
                      <a:schemeClr val="accent2">
                        <a:lumMod val="20000"/>
                        <a:lumOff val="80000"/>
                      </a:schemeClr>
                    </a:solidFill>
                  </a:tcPr>
                </a:tc>
                <a:tc hMerge="1">
                  <a:txBody>
                    <a:bodyPr/>
                    <a:lstStyle/>
                    <a:p>
                      <a:pPr algn="ctr"/>
                      <a:endParaRPr lang="zh-TW" altLang="en-US" b="1" dirty="0">
                        <a:latin typeface="微軟正黑體" pitchFamily="34" charset="-120"/>
                        <a:ea typeface="微軟正黑體" pitchFamily="34" charset="-120"/>
                      </a:endParaRPr>
                    </a:p>
                  </a:txBody>
                  <a:tcPr/>
                </a:tc>
                <a:tc gridSpan="3">
                  <a:txBody>
                    <a:bodyP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第三名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dirty="0"/>
                    </a:p>
                  </a:txBody>
                  <a:tcPr anchor="ctr"/>
                </a:tc>
                <a:tc vMerge="1">
                  <a:txBody>
                    <a:bodyPr/>
                    <a:lstStyle/>
                    <a:p>
                      <a:endParaRPr lang="zh-TW" altLang="en-US"/>
                    </a:p>
                  </a:txBody>
                  <a:tcPr/>
                </a:tc>
                <a:extLst>
                  <a:ext uri="{0D108BD9-81ED-4DB2-BD59-A6C34878D82A}">
                    <a16:rowId xmlns:a16="http://schemas.microsoft.com/office/drawing/2014/main" val="10005"/>
                  </a:ext>
                </a:extLst>
              </a:tr>
              <a:tr h="670085">
                <a:tc vMerge="1">
                  <a:txBody>
                    <a:bodyPr/>
                    <a:lstStyle/>
                    <a:p>
                      <a:pPr algn="ctr"/>
                      <a:endParaRPr lang="zh-TW" altLang="en-US" dirty="0"/>
                    </a:p>
                  </a:txBody>
                  <a:tcPr anchor="ctr"/>
                </a:tc>
                <a:tc gridSpan="4">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7</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TW" altLang="en-US" b="1" dirty="0">
                        <a:solidFill>
                          <a:srgbClr val="C00000"/>
                        </a:solidFill>
                        <a:latin typeface="微軟正黑體" pitchFamily="34" charset="-120"/>
                        <a:ea typeface="微軟正黑體" pitchFamily="34" charset="-120"/>
                      </a:endParaRPr>
                    </a:p>
                  </a:txBody>
                  <a:tcPr/>
                </a:tc>
                <a:tc hMerge="1">
                  <a:txBody>
                    <a:bodyPr/>
                    <a:lstStyle/>
                    <a:p>
                      <a:endParaRPr lang="zh-TW" altLang="en-US"/>
                    </a:p>
                  </a:txBody>
                  <a:tcPr/>
                </a:tc>
                <a:tc hMerge="1">
                  <a:txBody>
                    <a:bodyPr/>
                    <a:lstStyle/>
                    <a:p>
                      <a:endParaRPr lang="zh-TW" altLang="en-US" dirty="0"/>
                    </a:p>
                  </a:txBody>
                  <a:tcPr>
                    <a:lnR w="12700" cap="flat" cmpd="sng" algn="ctr">
                      <a:solidFill>
                        <a:schemeClr val="bg1">
                          <a:lumMod val="65000"/>
                        </a:schemeClr>
                      </a:solidFill>
                      <a:prstDash val="solid"/>
                      <a:round/>
                      <a:headEnd type="none" w="med" len="med"/>
                      <a:tailEnd type="none" w="med" len="med"/>
                    </a:lnR>
                  </a:tcPr>
                </a:tc>
                <a:tc gridSpan="3">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6</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TW" altLang="en-US" b="1" dirty="0">
                        <a:solidFill>
                          <a:srgbClr val="C00000"/>
                        </a:solidFill>
                        <a:latin typeface="微軟正黑體" pitchFamily="34" charset="-120"/>
                        <a:ea typeface="微軟正黑體" pitchFamily="34" charset="-120"/>
                      </a:endParaRPr>
                    </a:p>
                  </a:txBody>
                  <a:tcPr/>
                </a:tc>
                <a:tc hMerge="1">
                  <a:txBody>
                    <a:bodyPr/>
                    <a:lstStyle/>
                    <a:p>
                      <a:pPr algn="ctr"/>
                      <a:endParaRPr lang="zh-TW" altLang="en-US" b="1" dirty="0">
                        <a:solidFill>
                          <a:srgbClr val="C00000"/>
                        </a:solidFill>
                        <a:latin typeface="微軟正黑體" pitchFamily="34" charset="-120"/>
                        <a:ea typeface="微軟正黑體" pitchFamily="34" charset="-120"/>
                      </a:endParaRPr>
                    </a:p>
                  </a:txBody>
                  <a:tcPr/>
                </a:tc>
                <a:tc gridSpan="3">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5</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dirty="0"/>
                    </a:p>
                  </a:txBody>
                  <a:tcPr anchor="ctr"/>
                </a:tc>
                <a:tc vMerge="1">
                  <a:txBody>
                    <a:bodyPr/>
                    <a:lstStyle/>
                    <a:p>
                      <a:endParaRPr lang="zh-TW" altLang="en-US"/>
                    </a:p>
                  </a:txBody>
                  <a:tcPr/>
                </a:tc>
                <a:extLst>
                  <a:ext uri="{0D108BD9-81ED-4DB2-BD59-A6C34878D82A}">
                    <a16:rowId xmlns:a16="http://schemas.microsoft.com/office/drawing/2014/main" val="10006"/>
                  </a:ext>
                </a:extLst>
              </a:tr>
              <a:tr h="565766">
                <a:tc rowSpan="2">
                  <a:txBody>
                    <a:bodyPr/>
                    <a:lstStyle/>
                    <a:p>
                      <a:pPr algn="ctr"/>
                      <a:r>
                        <a:rPr lang="zh-TW" altLang="en-US" sz="1600" b="1" dirty="0">
                          <a:solidFill>
                            <a:schemeClr val="tx1"/>
                          </a:solidFill>
                          <a:latin typeface="微軟正黑體" panose="020B0604030504040204" pitchFamily="34" charset="-120"/>
                          <a:ea typeface="微軟正黑體" panose="020B0604030504040204" pitchFamily="34" charset="-120"/>
                        </a:rPr>
                        <a:t>服務學習</a:t>
                      </a:r>
                      <a:endParaRPr lang="en-US" altLang="zh-TW" sz="1600" b="1" dirty="0">
                        <a:solidFill>
                          <a:schemeClr val="tx1"/>
                        </a:solidFill>
                        <a:latin typeface="微軟正黑體" pitchFamily="34" charset="-120"/>
                        <a:ea typeface="微軟正黑體" pitchFamily="34" charset="-120"/>
                      </a:endParaRP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gridSpan="2">
                  <a:txBody>
                    <a:bodyP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學校服務表現</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8">
                  <a:txBody>
                    <a:bodyPr/>
                    <a:lstStyle/>
                    <a:p>
                      <a:r>
                        <a:rPr lang="zh-TW" altLang="en-US" sz="1200" b="1" dirty="0">
                          <a:solidFill>
                            <a:schemeClr val="tx1"/>
                          </a:solidFill>
                          <a:latin typeface="微軟正黑體" panose="020B0604030504040204" pitchFamily="34" charset="-120"/>
                          <a:ea typeface="微軟正黑體" panose="020B0604030504040204" pitchFamily="34" charset="-120"/>
                        </a:rPr>
                        <a:t>班級幹部、小老師或社團幹部任滿一學期得</a:t>
                      </a:r>
                      <a:r>
                        <a:rPr lang="en-US" altLang="zh-TW" sz="1200" b="1" dirty="0">
                          <a:solidFill>
                            <a:schemeClr val="tx1"/>
                          </a:solidFill>
                          <a:latin typeface="微軟正黑體" panose="020B0604030504040204" pitchFamily="34" charset="-120"/>
                          <a:ea typeface="微軟正黑體" panose="020B0604030504040204" pitchFamily="34" charset="-120"/>
                        </a:rPr>
                        <a:t>2</a:t>
                      </a:r>
                      <a:r>
                        <a:rPr lang="zh-TW" altLang="en-US" sz="1200" b="1" dirty="0">
                          <a:solidFill>
                            <a:schemeClr val="tx1"/>
                          </a:solidFill>
                          <a:latin typeface="微軟正黑體" panose="020B0604030504040204" pitchFamily="34" charset="-120"/>
                          <a:ea typeface="微軟正黑體" panose="020B0604030504040204" pitchFamily="34" charset="-120"/>
                        </a:rPr>
                        <a:t>分，每學期至多</a:t>
                      </a:r>
                      <a:r>
                        <a:rPr lang="en-US" altLang="zh-TW" sz="1400" b="1" dirty="0">
                          <a:solidFill>
                            <a:srgbClr val="FF0000"/>
                          </a:solidFill>
                          <a:latin typeface="微軟正黑體" panose="020B0604030504040204" pitchFamily="34" charset="-120"/>
                          <a:ea typeface="微軟正黑體" panose="020B0604030504040204" pitchFamily="34" charset="-120"/>
                        </a:rPr>
                        <a:t>2</a:t>
                      </a:r>
                      <a:r>
                        <a:rPr lang="zh-TW" altLang="en-US" sz="14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sz="1600" b="1" dirty="0">
                        <a:latin typeface="微軟正黑體" pitchFamily="34" charset="-120"/>
                        <a:ea typeface="微軟正黑體" pitchFamily="34" charset="-120"/>
                      </a:endParaRPr>
                    </a:p>
                  </a:txBody>
                  <a:tcPr anchor="c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marL="0" marR="0" indent="0" algn="l" defTabSz="914400" rtl="0" eaLnBrk="1" fontAlgn="auto" latinLnBrk="0" hangingPunct="1">
                        <a:lnSpc>
                          <a:spcPts val="2100"/>
                        </a:lnSpc>
                        <a:spcBef>
                          <a:spcPts val="600"/>
                        </a:spcBef>
                        <a:spcAft>
                          <a:spcPts val="300"/>
                        </a:spcAft>
                        <a:buClrTx/>
                        <a:buSzTx/>
                        <a:buFont typeface="+mj-lt"/>
                        <a:buNone/>
                        <a:tabLst/>
                        <a:defRPr/>
                      </a:pPr>
                      <a:r>
                        <a:rPr lang="zh-TW" altLang="en-US" sz="1400" b="1" kern="1200" dirty="0">
                          <a:solidFill>
                            <a:schemeClr val="tx1"/>
                          </a:solidFill>
                          <a:latin typeface="微軟正黑體" panose="020B0604030504040204" pitchFamily="34" charset="-120"/>
                          <a:ea typeface="微軟正黑體" panose="020B0604030504040204" pitchFamily="34" charset="-120"/>
                        </a:rPr>
                        <a:t>採計</a:t>
                      </a:r>
                      <a:r>
                        <a:rPr lang="zh-TW" altLang="en-US" sz="1400" b="1" kern="1200" dirty="0">
                          <a:solidFill>
                            <a:srgbClr val="FF0000"/>
                          </a:solidFill>
                          <a:latin typeface="微軟正黑體" panose="020B0604030504040204" pitchFamily="34" charset="-120"/>
                          <a:ea typeface="微軟正黑體" panose="020B0604030504040204" pitchFamily="34" charset="-120"/>
                        </a:rPr>
                        <a:t>至</a:t>
                      </a:r>
                      <a:r>
                        <a:rPr lang="en-US" altLang="zh-TW" sz="1400" b="1" kern="1200" dirty="0">
                          <a:solidFill>
                            <a:srgbClr val="FF0000"/>
                          </a:solidFill>
                          <a:latin typeface="微軟正黑體" panose="020B0604030504040204" pitchFamily="34" charset="-120"/>
                          <a:ea typeface="微軟正黑體" panose="020B0604030504040204" pitchFamily="34" charset="-120"/>
                        </a:rPr>
                        <a:t>113</a:t>
                      </a:r>
                      <a:r>
                        <a:rPr lang="zh-TW" altLang="en-US" sz="1400" b="1" kern="1200" dirty="0">
                          <a:solidFill>
                            <a:srgbClr val="FF0000"/>
                          </a:solidFill>
                          <a:latin typeface="微軟正黑體" panose="020B0604030504040204" pitchFamily="34" charset="-120"/>
                          <a:ea typeface="微軟正黑體" panose="020B0604030504040204" pitchFamily="34" charset="-120"/>
                        </a:rPr>
                        <a:t>年</a:t>
                      </a:r>
                      <a:r>
                        <a:rPr lang="en-US" altLang="zh-TW" sz="1400" b="1" kern="1200" dirty="0">
                          <a:solidFill>
                            <a:srgbClr val="FF0000"/>
                          </a:solidFill>
                          <a:latin typeface="微軟正黑體" panose="020B0604030504040204" pitchFamily="34" charset="-120"/>
                          <a:ea typeface="微軟正黑體" panose="020B0604030504040204" pitchFamily="34" charset="-120"/>
                        </a:rPr>
                        <a:t>5</a:t>
                      </a:r>
                      <a:r>
                        <a:rPr lang="zh-TW" altLang="en-US" sz="1400" b="1" kern="1200" dirty="0">
                          <a:solidFill>
                            <a:srgbClr val="FF0000"/>
                          </a:solidFill>
                          <a:latin typeface="微軟正黑體" panose="020B0604030504040204" pitchFamily="34" charset="-120"/>
                          <a:ea typeface="微軟正黑體" panose="020B0604030504040204" pitchFamily="34" charset="-120"/>
                        </a:rPr>
                        <a:t>月</a:t>
                      </a:r>
                      <a:r>
                        <a:rPr lang="en-US" altLang="zh-TW" sz="1400" b="1" kern="1200" dirty="0">
                          <a:solidFill>
                            <a:srgbClr val="FF0000"/>
                          </a:solidFill>
                          <a:latin typeface="微軟正黑體" panose="020B0604030504040204" pitchFamily="34" charset="-120"/>
                          <a:ea typeface="微軟正黑體" panose="020B0604030504040204" pitchFamily="34" charset="-120"/>
                        </a:rPr>
                        <a:t>14</a:t>
                      </a:r>
                      <a:r>
                        <a:rPr lang="zh-TW" altLang="en-US" sz="1400" b="1" kern="1200" dirty="0">
                          <a:solidFill>
                            <a:srgbClr val="FF0000"/>
                          </a:solidFill>
                          <a:latin typeface="微軟正黑體" panose="020B0604030504040204" pitchFamily="34" charset="-120"/>
                          <a:ea typeface="微軟正黑體" panose="020B0604030504040204" pitchFamily="34" charset="-120"/>
                        </a:rPr>
                        <a:t>日</a:t>
                      </a:r>
                      <a:r>
                        <a:rPr lang="en-US" altLang="zh-TW" sz="1400" b="1" dirty="0">
                          <a:solidFill>
                            <a:srgbClr val="FF0000"/>
                          </a:solidFill>
                          <a:latin typeface="微軟正黑體" panose="020B0604030504040204" pitchFamily="34" charset="-120"/>
                          <a:ea typeface="微軟正黑體" panose="020B0604030504040204" pitchFamily="34" charset="-120"/>
                        </a:rPr>
                        <a:t>(</a:t>
                      </a:r>
                      <a:r>
                        <a:rPr lang="zh-TW" altLang="en-US" sz="1400" b="1" dirty="0">
                          <a:solidFill>
                            <a:srgbClr val="FF0000"/>
                          </a:solidFill>
                          <a:latin typeface="微軟正黑體" panose="020B0604030504040204" pitchFamily="34" charset="-120"/>
                          <a:ea typeface="微軟正黑體" panose="020B0604030504040204" pitchFamily="34" charset="-120"/>
                        </a:rPr>
                        <a:t>含</a:t>
                      </a:r>
                      <a:r>
                        <a:rPr lang="en-US" altLang="zh-TW" sz="1400" b="1" dirty="0">
                          <a:solidFill>
                            <a:srgbClr val="FF0000"/>
                          </a:solidFill>
                          <a:latin typeface="微軟正黑體" panose="020B0604030504040204" pitchFamily="34" charset="-120"/>
                          <a:ea typeface="微軟正黑體" panose="020B0604030504040204" pitchFamily="34" charset="-120"/>
                        </a:rPr>
                        <a:t>)</a:t>
                      </a:r>
                      <a:r>
                        <a:rPr lang="zh-TW" altLang="en-US" sz="1400" b="1" dirty="0">
                          <a:solidFill>
                            <a:srgbClr val="FF0000"/>
                          </a:solidFill>
                          <a:latin typeface="微軟正黑體" panose="020B0604030504040204" pitchFamily="34" charset="-120"/>
                          <a:ea typeface="微軟正黑體" panose="020B0604030504040204" pitchFamily="34" charset="-120"/>
                        </a:rPr>
                        <a:t>前</a:t>
                      </a:r>
                      <a:r>
                        <a:rPr lang="zh-TW" altLang="en-US" sz="1400" b="1" dirty="0">
                          <a:solidFill>
                            <a:schemeClr val="tx1"/>
                          </a:solidFill>
                          <a:latin typeface="微軟正黑體" panose="020B0604030504040204" pitchFamily="34" charset="-120"/>
                          <a:ea typeface="微軟正黑體" panose="020B0604030504040204" pitchFamily="34" charset="-120"/>
                        </a:rPr>
                        <a:t>取得</a:t>
                      </a:r>
                      <a:r>
                        <a:rPr lang="zh-TW" altLang="en-US" sz="1400" b="1" kern="1200" dirty="0">
                          <a:solidFill>
                            <a:schemeClr val="tx1"/>
                          </a:solidFill>
                          <a:latin typeface="微軟正黑體" panose="020B0604030504040204" pitchFamily="34" charset="-120"/>
                          <a:ea typeface="微軟正黑體" panose="020B0604030504040204" pitchFamily="34" charset="-120"/>
                        </a:rPr>
                        <a:t>。</a:t>
                      </a:r>
                      <a:endParaRPr lang="zh-TW" altLang="en-US" sz="1400" b="1" kern="1200" dirty="0">
                        <a:solidFill>
                          <a:schemeClr val="tx1"/>
                        </a:solidFill>
                        <a:latin typeface="微軟正黑體" pitchFamily="34" charset="-120"/>
                        <a:ea typeface="微軟正黑體" pitchFamily="34" charset="-120"/>
                        <a:cs typeface="+mn-cs"/>
                      </a:endParaRP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565766">
                <a:tc vMerge="1">
                  <a:txBody>
                    <a:bodyPr/>
                    <a:lstStyle/>
                    <a:p>
                      <a:endParaRPr lang="zh-TW" altLang="en-US" dirty="0"/>
                    </a:p>
                  </a:txBody>
                  <a:tcPr/>
                </a:tc>
                <a:tc gridSpan="2">
                  <a:txBody>
                    <a:bodyP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服務學習時數</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8">
                  <a:txBody>
                    <a:bodyPr/>
                    <a:lstStyle/>
                    <a:p>
                      <a:pPr marL="0" algn="l" defTabSz="914400" rtl="0" eaLnBrk="1" latinLnBrk="0" hangingPunct="1"/>
                      <a:r>
                        <a:rPr lang="zh-TW" altLang="en-US" sz="1200" b="1" kern="1200" dirty="0">
                          <a:solidFill>
                            <a:schemeClr val="tx1"/>
                          </a:solidFill>
                          <a:latin typeface="微軟正黑體" panose="020B0604030504040204" pitchFamily="34" charset="-120"/>
                          <a:ea typeface="微軟正黑體" panose="020B0604030504040204" pitchFamily="34" charset="-120"/>
                        </a:rPr>
                        <a:t>參加校內或校外（須服務證明）志工或社區服務，累積</a:t>
                      </a:r>
                      <a:r>
                        <a:rPr lang="en-US" altLang="zh-TW" sz="1200" b="1" kern="1200" dirty="0">
                          <a:solidFill>
                            <a:schemeClr val="tx1"/>
                          </a:solidFill>
                          <a:latin typeface="微軟正黑體" panose="020B0604030504040204" pitchFamily="34" charset="-120"/>
                          <a:ea typeface="微軟正黑體" panose="020B0604030504040204" pitchFamily="34" charset="-120"/>
                        </a:rPr>
                        <a:t>1</a:t>
                      </a:r>
                      <a:r>
                        <a:rPr lang="zh-TW" altLang="en-US" sz="1200" b="1" kern="1200" dirty="0">
                          <a:solidFill>
                            <a:schemeClr val="tx1"/>
                          </a:solidFill>
                          <a:latin typeface="微軟正黑體" panose="020B0604030504040204" pitchFamily="34" charset="-120"/>
                          <a:ea typeface="微軟正黑體" panose="020B0604030504040204" pitchFamily="34" charset="-120"/>
                        </a:rPr>
                        <a:t>小時得 </a:t>
                      </a:r>
                      <a:r>
                        <a:rPr lang="en-US" altLang="zh-TW" sz="1400" b="1" kern="1200" dirty="0">
                          <a:solidFill>
                            <a:srgbClr val="FF0000"/>
                          </a:solidFill>
                          <a:latin typeface="微軟正黑體" panose="020B0604030504040204" pitchFamily="34" charset="-120"/>
                          <a:ea typeface="微軟正黑體" panose="020B0604030504040204" pitchFamily="34" charset="-120"/>
                        </a:rPr>
                        <a:t>0.25</a:t>
                      </a:r>
                      <a:r>
                        <a:rPr lang="zh-TW" altLang="en-US" sz="1400" b="1" kern="1200" dirty="0">
                          <a:solidFill>
                            <a:srgbClr val="FF0000"/>
                          </a:solidFill>
                          <a:latin typeface="微軟正黑體" panose="020B0604030504040204" pitchFamily="34" charset="-120"/>
                          <a:ea typeface="微軟正黑體" panose="020B0604030504040204" pitchFamily="34" charset="-120"/>
                        </a:rPr>
                        <a:t>分</a:t>
                      </a:r>
                      <a:endParaRPr lang="zh-TW" altLang="en-US" sz="1400" b="1" kern="1200" dirty="0">
                        <a:solidFill>
                          <a:srgbClr val="FF0000"/>
                        </a:solidFill>
                        <a:latin typeface="微軟正黑體" pitchFamily="34" charset="-120"/>
                        <a:ea typeface="微軟正黑體" pitchFamily="34" charset="-120"/>
                        <a:cs typeface="+mn-cs"/>
                      </a:endParaRP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l" defTabSz="914400" rtl="0" eaLnBrk="1" latinLnBrk="0" hangingPunct="1"/>
                      <a:endParaRPr lang="zh-TW" altLang="en-US" sz="1600" b="1" kern="1200" dirty="0">
                        <a:solidFill>
                          <a:schemeClr val="tx1"/>
                        </a:solidFill>
                        <a:latin typeface="微軟正黑體" pitchFamily="34" charset="-120"/>
                        <a:ea typeface="微軟正黑體" pitchFamily="34" charset="-120"/>
                        <a:cs typeface="+mn-cs"/>
                      </a:endParaRPr>
                    </a:p>
                  </a:txBody>
                  <a:tcPr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8476692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3" name="標題 1"/>
          <p:cNvSpPr txBox="1">
            <a:spLocks/>
          </p:cNvSpPr>
          <p:nvPr/>
        </p:nvSpPr>
        <p:spPr bwMode="auto">
          <a:xfrm>
            <a:off x="1524000" y="496888"/>
            <a:ext cx="9998075"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四</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五專優先免試比序積分</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多元學習表現</a:t>
            </a:r>
          </a:p>
        </p:txBody>
      </p:sp>
      <p:sp>
        <p:nvSpPr>
          <p:cNvPr id="7" name="投影片編號版面配置區 11">
            <a:extLst>
              <a:ext uri="{FF2B5EF4-FFF2-40B4-BE49-F238E27FC236}">
                <a16:creationId xmlns:a16="http://schemas.microsoft.com/office/drawing/2014/main" id="{425B2879-90AA-482E-B5D2-DA8E00A9967C}"/>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33</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5" name="內容版面配置區 2">
            <a:extLst>
              <a:ext uri="{FF2B5EF4-FFF2-40B4-BE49-F238E27FC236}">
                <a16:creationId xmlns:a16="http://schemas.microsoft.com/office/drawing/2014/main" id="{AF2CF87B-65B3-46CC-823C-4348AB6C5AB4}"/>
              </a:ext>
            </a:extLst>
          </p:cNvPr>
          <p:cNvSpPr>
            <a:spLocks noGrp="1"/>
          </p:cNvSpPr>
          <p:nvPr>
            <p:ph idx="1"/>
          </p:nvPr>
        </p:nvSpPr>
        <p:spPr>
          <a:xfrm>
            <a:off x="1523999" y="1383506"/>
            <a:ext cx="9998075" cy="5220494"/>
          </a:xfrm>
        </p:spPr>
        <p:txBody>
          <a:bodyPr rtlCol="0">
            <a:noAutofit/>
          </a:bodyPr>
          <a:lstStyle/>
          <a:p>
            <a:pPr fontAlgn="auto">
              <a:spcAft>
                <a:spcPts val="450"/>
              </a:spcAft>
              <a:buFont typeface="Wingdings" panose="05000000000000000000" pitchFamily="2" charset="2"/>
              <a:buChar char="l"/>
              <a:defRPr/>
            </a:pPr>
            <a:r>
              <a:rPr lang="zh-TW" altLang="zh-TW" sz="2000" b="1" dirty="0">
                <a:solidFill>
                  <a:srgbClr val="0033CC"/>
                </a:solidFill>
                <a:latin typeface="標楷體" panose="03000509000000000000" pitchFamily="65" charset="-120"/>
                <a:ea typeface="標楷體" panose="03000509000000000000" pitchFamily="65" charset="-120"/>
              </a:rPr>
              <a:t>競賽</a:t>
            </a:r>
            <a:r>
              <a:rPr lang="zh-TW" altLang="en-US" sz="2000" b="1" dirty="0">
                <a:solidFill>
                  <a:srgbClr val="0033CC"/>
                </a:solidFill>
                <a:latin typeface="標楷體" panose="03000509000000000000" pitchFamily="65" charset="-120"/>
                <a:ea typeface="標楷體" panose="03000509000000000000" pitchFamily="65" charset="-120"/>
              </a:rPr>
              <a:t>（上限７分）</a:t>
            </a:r>
            <a:endParaRPr lang="en-US" altLang="zh-TW" sz="2000" b="1" dirty="0">
              <a:solidFill>
                <a:srgbClr val="0033CC"/>
              </a:solidFill>
              <a:latin typeface="標楷體" panose="03000509000000000000" pitchFamily="65" charset="-120"/>
              <a:ea typeface="標楷體" panose="03000509000000000000" pitchFamily="65" charset="-120"/>
            </a:endParaRPr>
          </a:p>
          <a:p>
            <a:pPr>
              <a:buFont typeface="Wingdings" panose="05000000000000000000" pitchFamily="2" charset="2"/>
              <a:buChar char="Ø"/>
              <a:defRPr/>
            </a:pPr>
            <a:r>
              <a:rPr lang="zh-TW" altLang="zh-TW" sz="2000" dirty="0">
                <a:solidFill>
                  <a:srgbClr val="C00000"/>
                </a:solidFill>
                <a:latin typeface="標楷體" panose="03000509000000000000" pitchFamily="65" charset="-120"/>
                <a:ea typeface="標楷體" panose="03000509000000000000" pitchFamily="65" charset="-120"/>
              </a:rPr>
              <a:t>競賽得獎應於國中在學期間且至</a:t>
            </a:r>
            <a:r>
              <a:rPr lang="en-US" altLang="zh-TW" sz="2000" b="1" dirty="0">
                <a:solidFill>
                  <a:srgbClr val="C00000"/>
                </a:solidFill>
                <a:latin typeface="標楷體" panose="03000509000000000000" pitchFamily="65" charset="-120"/>
                <a:ea typeface="標楷體" panose="03000509000000000000" pitchFamily="65" charset="-120"/>
              </a:rPr>
              <a:t>113</a:t>
            </a:r>
            <a:r>
              <a:rPr lang="zh-TW" altLang="zh-TW" sz="2000" b="1" dirty="0">
                <a:solidFill>
                  <a:srgbClr val="C00000"/>
                </a:solidFill>
                <a:latin typeface="標楷體" panose="03000509000000000000" pitchFamily="65" charset="-120"/>
                <a:ea typeface="標楷體" panose="03000509000000000000" pitchFamily="65" charset="-120"/>
              </a:rPr>
              <a:t>年</a:t>
            </a:r>
            <a:r>
              <a:rPr lang="en-US" altLang="zh-TW" sz="2000" b="1" dirty="0">
                <a:solidFill>
                  <a:srgbClr val="C00000"/>
                </a:solidFill>
                <a:latin typeface="標楷體" panose="03000509000000000000" pitchFamily="65" charset="-120"/>
                <a:ea typeface="標楷體" panose="03000509000000000000" pitchFamily="65" charset="-120"/>
              </a:rPr>
              <a:t>5</a:t>
            </a:r>
            <a:r>
              <a:rPr lang="zh-TW" altLang="zh-TW" sz="2000" b="1" dirty="0">
                <a:solidFill>
                  <a:srgbClr val="C00000"/>
                </a:solidFill>
                <a:latin typeface="標楷體" panose="03000509000000000000" pitchFamily="65" charset="-120"/>
                <a:ea typeface="標楷體" panose="03000509000000000000" pitchFamily="65" charset="-120"/>
              </a:rPr>
              <a:t>月</a:t>
            </a:r>
            <a:r>
              <a:rPr lang="en-US" altLang="zh-TW" sz="2000" b="1" dirty="0">
                <a:solidFill>
                  <a:srgbClr val="C00000"/>
                </a:solidFill>
                <a:latin typeface="標楷體" panose="03000509000000000000" pitchFamily="65" charset="-120"/>
                <a:ea typeface="標楷體" panose="03000509000000000000" pitchFamily="65" charset="-120"/>
              </a:rPr>
              <a:t>14</a:t>
            </a:r>
            <a:r>
              <a:rPr lang="zh-TW" altLang="zh-TW" sz="2000" b="1" dirty="0">
                <a:solidFill>
                  <a:srgbClr val="C00000"/>
                </a:solidFill>
                <a:latin typeface="標楷體" panose="03000509000000000000" pitchFamily="65" charset="-120"/>
                <a:ea typeface="標楷體" panose="03000509000000000000" pitchFamily="65" charset="-120"/>
              </a:rPr>
              <a:t>日（星期</a:t>
            </a:r>
            <a:r>
              <a:rPr lang="zh-TW" altLang="en-US" sz="2000" b="1" dirty="0">
                <a:solidFill>
                  <a:srgbClr val="C00000"/>
                </a:solidFill>
                <a:latin typeface="標楷體" panose="03000509000000000000" pitchFamily="65" charset="-120"/>
                <a:ea typeface="標楷體" panose="03000509000000000000" pitchFamily="65" charset="-120"/>
              </a:rPr>
              <a:t>六</a:t>
            </a:r>
            <a:r>
              <a:rPr lang="zh-TW" altLang="zh-TW" sz="2000" b="1" dirty="0">
                <a:solidFill>
                  <a:srgbClr val="C00000"/>
                </a:solidFill>
                <a:latin typeface="標楷體" panose="03000509000000000000" pitchFamily="65" charset="-120"/>
                <a:ea typeface="標楷體" panose="03000509000000000000" pitchFamily="65" charset="-120"/>
              </a:rPr>
              <a:t>）</a:t>
            </a:r>
            <a:r>
              <a:rPr lang="zh-TW" altLang="en-US" sz="2000" b="1" dirty="0">
                <a:solidFill>
                  <a:srgbClr val="C00000"/>
                </a:solidFill>
                <a:latin typeface="標楷體" panose="03000509000000000000" pitchFamily="65" charset="-120"/>
                <a:ea typeface="標楷體" panose="03000509000000000000" pitchFamily="65" charset="-120"/>
              </a:rPr>
              <a:t>（含）前</a:t>
            </a:r>
            <a:r>
              <a:rPr lang="zh-TW" altLang="zh-TW" sz="2000" b="1" dirty="0">
                <a:solidFill>
                  <a:srgbClr val="C00000"/>
                </a:solidFill>
                <a:latin typeface="標楷體" panose="03000509000000000000" pitchFamily="65" charset="-120"/>
                <a:ea typeface="標楷體" panose="03000509000000000000" pitchFamily="65" charset="-120"/>
              </a:rPr>
              <a:t>取得為限</a:t>
            </a:r>
            <a:endParaRPr lang="en-US" altLang="zh-TW" sz="2000" dirty="0">
              <a:latin typeface="標楷體" panose="03000509000000000000" pitchFamily="65" charset="-120"/>
              <a:ea typeface="標楷體" panose="03000509000000000000" pitchFamily="65" charset="-120"/>
            </a:endParaRPr>
          </a:p>
          <a:p>
            <a:pPr>
              <a:buFont typeface="Wingdings" panose="05000000000000000000" pitchFamily="2" charset="2"/>
              <a:buChar char="Ø"/>
              <a:defRPr/>
            </a:pPr>
            <a:r>
              <a:rPr lang="zh-TW" altLang="zh-TW" sz="2000" dirty="0">
                <a:latin typeface="標楷體" panose="03000509000000000000" pitchFamily="65" charset="-120"/>
                <a:ea typeface="標楷體" panose="03000509000000000000" pitchFamily="65" charset="-120"/>
              </a:rPr>
              <a:t>國際性</a:t>
            </a:r>
            <a:r>
              <a:rPr lang="zh-TW" altLang="en-US" sz="2000" dirty="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全國性競賽項目以</a:t>
            </a:r>
            <a:r>
              <a:rPr lang="zh-TW" altLang="zh-TW" sz="2000" u="sng" dirty="0">
                <a:solidFill>
                  <a:srgbClr val="C00000"/>
                </a:solidFill>
                <a:latin typeface="標楷體" panose="03000509000000000000" pitchFamily="65" charset="-120"/>
                <a:ea typeface="標楷體" panose="03000509000000000000" pitchFamily="65" charset="-120"/>
              </a:rPr>
              <a:t>簡章所列項目</a:t>
            </a:r>
            <a:r>
              <a:rPr lang="zh-TW" altLang="zh-TW" sz="2000" dirty="0">
                <a:latin typeface="標楷體" panose="03000509000000000000" pitchFamily="65" charset="-120"/>
                <a:ea typeface="標楷體" panose="03000509000000000000" pitchFamily="65" charset="-120"/>
              </a:rPr>
              <a:t>為限</a:t>
            </a:r>
            <a:endParaRPr lang="en-US" altLang="zh-TW" sz="2000" dirty="0">
              <a:latin typeface="標楷體" panose="03000509000000000000" pitchFamily="65" charset="-120"/>
              <a:ea typeface="標楷體" panose="03000509000000000000" pitchFamily="65" charset="-120"/>
            </a:endParaRPr>
          </a:p>
          <a:p>
            <a:pPr>
              <a:buFont typeface="Wingdings" panose="05000000000000000000" pitchFamily="2" charset="2"/>
              <a:buChar char="Ø"/>
              <a:defRPr/>
            </a:pPr>
            <a:r>
              <a:rPr lang="zh-TW" altLang="zh-TW" sz="2000" dirty="0">
                <a:solidFill>
                  <a:srgbClr val="C00000"/>
                </a:solidFill>
                <a:latin typeface="標楷體" panose="03000509000000000000" pitchFamily="65" charset="-120"/>
                <a:ea typeface="標楷體" panose="03000509000000000000" pitchFamily="65" charset="-120"/>
              </a:rPr>
              <a:t>區域及縣（市）競賽以</a:t>
            </a:r>
            <a:r>
              <a:rPr lang="zh-TW" altLang="en-US" sz="2000" dirty="0">
                <a:solidFill>
                  <a:srgbClr val="C00000"/>
                </a:solidFill>
                <a:latin typeface="標楷體" panose="03000509000000000000" pitchFamily="65" charset="-120"/>
                <a:ea typeface="標楷體" panose="03000509000000000000" pitchFamily="65" charset="-120"/>
              </a:rPr>
              <a:t>縣市</a:t>
            </a:r>
            <a:r>
              <a:rPr lang="zh-TW" altLang="zh-TW" sz="2000" dirty="0">
                <a:solidFill>
                  <a:srgbClr val="C00000"/>
                </a:solidFill>
                <a:latin typeface="標楷體" panose="03000509000000000000" pitchFamily="65" charset="-120"/>
                <a:ea typeface="標楷體" panose="03000509000000000000" pitchFamily="65" charset="-120"/>
              </a:rPr>
              <a:t>政府主辦者為限</a:t>
            </a:r>
            <a:r>
              <a:rPr lang="zh-TW" altLang="en-US" sz="2000" dirty="0">
                <a:solidFill>
                  <a:srgbClr val="C00000"/>
                </a:solidFill>
                <a:latin typeface="標楷體" panose="03000509000000000000" pitchFamily="65" charset="-120"/>
                <a:ea typeface="標楷體" panose="03000509000000000000" pitchFamily="65" charset="-120"/>
              </a:rPr>
              <a:t>，</a:t>
            </a:r>
            <a:r>
              <a:rPr lang="zh-TW" altLang="en-US" sz="2000" b="1" dirty="0">
                <a:solidFill>
                  <a:srgbClr val="C00000"/>
                </a:solidFill>
                <a:latin typeface="標楷體" panose="03000509000000000000" pitchFamily="65" charset="-120"/>
                <a:ea typeface="標楷體" panose="03000509000000000000" pitchFamily="65" charset="-120"/>
              </a:rPr>
              <a:t>且</a:t>
            </a:r>
            <a:r>
              <a:rPr lang="zh-TW" altLang="en-US" sz="2000" dirty="0">
                <a:solidFill>
                  <a:srgbClr val="C00000"/>
                </a:solidFill>
                <a:latin typeface="標楷體" panose="03000509000000000000" pitchFamily="65" charset="-120"/>
                <a:ea typeface="標楷體" panose="03000509000000000000" pitchFamily="65" charset="-120"/>
              </a:rPr>
              <a:t>獲獎證明落款人：</a:t>
            </a:r>
            <a:r>
              <a:rPr lang="zh-TW" altLang="en-US" sz="2000" b="1" dirty="0">
                <a:solidFill>
                  <a:srgbClr val="C00000"/>
                </a:solidFill>
                <a:latin typeface="標楷體" panose="03000509000000000000" pitchFamily="65" charset="-120"/>
                <a:ea typeface="標楷體" panose="03000509000000000000" pitchFamily="65" charset="-120"/>
              </a:rPr>
              <a:t>縣</a:t>
            </a:r>
            <a:r>
              <a:rPr lang="zh-TW" altLang="zh-TW" sz="2000" dirty="0">
                <a:solidFill>
                  <a:srgbClr val="C00000"/>
                </a:solidFill>
                <a:latin typeface="標楷體" panose="03000509000000000000" pitchFamily="65" charset="-120"/>
                <a:ea typeface="標楷體" panose="03000509000000000000" pitchFamily="65" charset="-120"/>
              </a:rPr>
              <a:t>（市）</a:t>
            </a:r>
            <a:r>
              <a:rPr lang="zh-TW" altLang="en-US" sz="2000" b="1" dirty="0">
                <a:solidFill>
                  <a:srgbClr val="C00000"/>
                </a:solidFill>
                <a:latin typeface="標楷體" panose="03000509000000000000" pitchFamily="65" charset="-120"/>
                <a:ea typeface="標楷體" panose="03000509000000000000" pitchFamily="65" charset="-120"/>
              </a:rPr>
              <a:t>為縣</a:t>
            </a:r>
            <a:r>
              <a:rPr lang="zh-TW" altLang="zh-TW" sz="2000" dirty="0">
                <a:solidFill>
                  <a:srgbClr val="C00000"/>
                </a:solidFill>
                <a:latin typeface="標楷體" panose="03000509000000000000" pitchFamily="65" charset="-120"/>
                <a:ea typeface="標楷體" panose="03000509000000000000" pitchFamily="65" charset="-120"/>
              </a:rPr>
              <a:t>（市）</a:t>
            </a:r>
            <a:r>
              <a:rPr lang="zh-TW" altLang="en-US" sz="2000" b="1" dirty="0">
                <a:solidFill>
                  <a:srgbClr val="C00000"/>
                </a:solidFill>
                <a:latin typeface="標楷體" panose="03000509000000000000" pitchFamily="65" charset="-120"/>
                <a:ea typeface="標楷體" panose="03000509000000000000" pitchFamily="65" charset="-120"/>
              </a:rPr>
              <a:t>長</a:t>
            </a:r>
            <a:r>
              <a:rPr lang="zh-TW" altLang="en-US" sz="2000" dirty="0">
                <a:solidFill>
                  <a:srgbClr val="C00000"/>
                </a:solidFill>
                <a:latin typeface="標楷體" panose="03000509000000000000" pitchFamily="65" charset="-120"/>
                <a:ea typeface="標楷體" panose="03000509000000000000" pitchFamily="65" charset="-120"/>
              </a:rPr>
              <a:t>；</a:t>
            </a:r>
            <a:r>
              <a:rPr lang="zh-TW" altLang="en-US" sz="2000" b="1" dirty="0">
                <a:solidFill>
                  <a:srgbClr val="C00000"/>
                </a:solidFill>
                <a:latin typeface="標楷體" panose="03000509000000000000" pitchFamily="65" charset="-120"/>
                <a:ea typeface="標楷體" panose="03000509000000000000" pitchFamily="65" charset="-120"/>
              </a:rPr>
              <a:t>直轄市為市長或其所屬之一級機關首長</a:t>
            </a:r>
            <a:r>
              <a:rPr lang="zh-TW" altLang="zh-TW" sz="2000" dirty="0">
                <a:solidFill>
                  <a:srgbClr val="C00000"/>
                </a:solidFill>
                <a:latin typeface="標楷體" panose="03000509000000000000" pitchFamily="65" charset="-120"/>
                <a:ea typeface="標楷體" panose="03000509000000000000" pitchFamily="65" charset="-120"/>
              </a:rPr>
              <a:t>。</a:t>
            </a:r>
            <a:endParaRPr lang="en-US" altLang="zh-TW" sz="2000" dirty="0">
              <a:solidFill>
                <a:srgbClr val="C00000"/>
              </a:solidFill>
              <a:latin typeface="標楷體" panose="03000509000000000000" pitchFamily="65" charset="-120"/>
              <a:ea typeface="標楷體" panose="03000509000000000000" pitchFamily="65" charset="-120"/>
            </a:endParaRPr>
          </a:p>
          <a:p>
            <a:pPr>
              <a:buFont typeface="Wingdings" panose="05000000000000000000" pitchFamily="2" charset="2"/>
              <a:buChar char="Ø"/>
              <a:defRPr/>
            </a:pPr>
            <a:endParaRPr lang="en-US" altLang="zh-TW" sz="2000" dirty="0">
              <a:solidFill>
                <a:srgbClr val="C00000"/>
              </a:solidFill>
              <a:latin typeface="標楷體" panose="03000509000000000000" pitchFamily="65" charset="-120"/>
              <a:ea typeface="標楷體" panose="03000509000000000000" pitchFamily="65" charset="-120"/>
            </a:endParaRPr>
          </a:p>
          <a:p>
            <a:pPr fontAlgn="auto">
              <a:lnSpc>
                <a:spcPct val="100000"/>
              </a:lnSpc>
              <a:spcAft>
                <a:spcPts val="0"/>
              </a:spcAft>
              <a:buFont typeface="Wingdings" panose="05000000000000000000" pitchFamily="2" charset="2"/>
              <a:buChar char="l"/>
              <a:defRPr/>
            </a:pPr>
            <a:r>
              <a:rPr lang="zh-TW" altLang="zh-TW" sz="2000" b="1" dirty="0">
                <a:solidFill>
                  <a:srgbClr val="0033CC"/>
                </a:solidFill>
                <a:latin typeface="標楷體" panose="03000509000000000000" pitchFamily="65" charset="-120"/>
                <a:ea typeface="標楷體" panose="03000509000000000000" pitchFamily="65" charset="-120"/>
              </a:rPr>
              <a:t>服務學習</a:t>
            </a:r>
            <a:r>
              <a:rPr lang="zh-TW" altLang="en-US" sz="2000" b="1" dirty="0">
                <a:solidFill>
                  <a:srgbClr val="0033CC"/>
                </a:solidFill>
                <a:latin typeface="標楷體" panose="03000509000000000000" pitchFamily="65" charset="-120"/>
                <a:ea typeface="標楷體" panose="03000509000000000000" pitchFamily="65" charset="-120"/>
              </a:rPr>
              <a:t>（上限</a:t>
            </a:r>
            <a:r>
              <a:rPr lang="en-US" altLang="zh-TW" sz="2000" b="1" dirty="0">
                <a:solidFill>
                  <a:srgbClr val="0033CC"/>
                </a:solidFill>
                <a:latin typeface="標楷體" panose="03000509000000000000" pitchFamily="65" charset="-120"/>
                <a:ea typeface="標楷體" panose="03000509000000000000" pitchFamily="65" charset="-120"/>
              </a:rPr>
              <a:t>15</a:t>
            </a:r>
            <a:r>
              <a:rPr lang="zh-TW" altLang="en-US" sz="2000" b="1" dirty="0">
                <a:solidFill>
                  <a:srgbClr val="0033CC"/>
                </a:solidFill>
                <a:latin typeface="標楷體" panose="03000509000000000000" pitchFamily="65" charset="-120"/>
                <a:ea typeface="標楷體" panose="03000509000000000000" pitchFamily="65" charset="-120"/>
              </a:rPr>
              <a:t>分）</a:t>
            </a:r>
            <a:endParaRPr lang="en-US" altLang="zh-TW" sz="2000" b="1" dirty="0">
              <a:solidFill>
                <a:srgbClr val="0033CC"/>
              </a:solidFill>
              <a:latin typeface="標楷體" panose="03000509000000000000" pitchFamily="65" charset="-120"/>
              <a:ea typeface="標楷體" panose="03000509000000000000" pitchFamily="65" charset="-120"/>
            </a:endParaRPr>
          </a:p>
          <a:p>
            <a:pPr>
              <a:lnSpc>
                <a:spcPct val="100000"/>
              </a:lnSpc>
              <a:buFont typeface="Wingdings" panose="05000000000000000000" pitchFamily="2" charset="2"/>
              <a:buChar char="Ø"/>
              <a:defRPr/>
            </a:pPr>
            <a:r>
              <a:rPr lang="zh-TW" altLang="zh-TW" sz="2000" dirty="0">
                <a:latin typeface="標楷體" panose="03000509000000000000" pitchFamily="65" charset="-120"/>
                <a:ea typeface="標楷體" panose="03000509000000000000" pitchFamily="65" charset="-120"/>
              </a:rPr>
              <a:t>採計學校服務表現</a:t>
            </a:r>
            <a:r>
              <a:rPr lang="zh-TW" altLang="en-US" sz="2000" dirty="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擔任班級幹部、小老師或社團幹部任滿</a:t>
            </a:r>
            <a:r>
              <a:rPr lang="zh-TW" altLang="zh-TW" sz="2000" dirty="0">
                <a:solidFill>
                  <a:srgbClr val="C00000"/>
                </a:solidFill>
                <a:latin typeface="標楷體" panose="03000509000000000000" pitchFamily="65" charset="-120"/>
                <a:ea typeface="標楷體" panose="03000509000000000000" pitchFamily="65" charset="-120"/>
              </a:rPr>
              <a:t>一學期得</a:t>
            </a:r>
            <a:r>
              <a:rPr lang="en-US" altLang="zh-TW" sz="2000" b="1" dirty="0">
                <a:solidFill>
                  <a:srgbClr val="C00000"/>
                </a:solidFill>
                <a:latin typeface="標楷體" panose="03000509000000000000" pitchFamily="65" charset="-120"/>
                <a:ea typeface="標楷體" panose="03000509000000000000" pitchFamily="65" charset="-120"/>
              </a:rPr>
              <a:t>2</a:t>
            </a:r>
            <a:r>
              <a:rPr lang="zh-TW" altLang="zh-TW" sz="2000" b="1" dirty="0">
                <a:solidFill>
                  <a:srgbClr val="C00000"/>
                </a:solidFill>
                <a:latin typeface="標楷體" panose="03000509000000000000" pitchFamily="65" charset="-120"/>
                <a:ea typeface="標楷體" panose="03000509000000000000" pitchFamily="65" charset="-120"/>
              </a:rPr>
              <a:t>分</a:t>
            </a:r>
            <a:r>
              <a:rPr lang="zh-TW" altLang="zh-TW" sz="2000" dirty="0">
                <a:latin typeface="標楷體" panose="03000509000000000000" pitchFamily="65" charset="-120"/>
                <a:ea typeface="標楷體" panose="03000509000000000000" pitchFamily="65" charset="-120"/>
              </a:rPr>
              <a:t>，</a:t>
            </a:r>
            <a:r>
              <a:rPr lang="zh-TW" altLang="zh-TW" sz="2000" dirty="0">
                <a:solidFill>
                  <a:srgbClr val="C00000"/>
                </a:solidFill>
                <a:latin typeface="標楷體" panose="03000509000000000000" pitchFamily="65" charset="-120"/>
                <a:ea typeface="標楷體" panose="03000509000000000000" pitchFamily="65" charset="-120"/>
              </a:rPr>
              <a:t>同一學期同時擔任班級幹部、小老師或社團幹部，仍以</a:t>
            </a:r>
            <a:r>
              <a:rPr lang="en-US" altLang="zh-TW" sz="2000" b="1" dirty="0">
                <a:solidFill>
                  <a:srgbClr val="C00000"/>
                </a:solidFill>
                <a:latin typeface="標楷體" panose="03000509000000000000" pitchFamily="65" charset="-120"/>
                <a:ea typeface="標楷體" panose="03000509000000000000" pitchFamily="65" charset="-120"/>
              </a:rPr>
              <a:t>2</a:t>
            </a:r>
            <a:r>
              <a:rPr lang="zh-TW" altLang="zh-TW" sz="2000" b="1" dirty="0">
                <a:solidFill>
                  <a:srgbClr val="C00000"/>
                </a:solidFill>
                <a:latin typeface="標楷體" panose="03000509000000000000" pitchFamily="65" charset="-120"/>
                <a:ea typeface="標楷體" panose="03000509000000000000" pitchFamily="65" charset="-120"/>
              </a:rPr>
              <a:t>分</a:t>
            </a:r>
            <a:r>
              <a:rPr lang="zh-TW" altLang="zh-TW" sz="2000" dirty="0">
                <a:solidFill>
                  <a:srgbClr val="C00000"/>
                </a:solidFill>
                <a:latin typeface="標楷體" panose="03000509000000000000" pitchFamily="65" charset="-120"/>
                <a:ea typeface="標楷體" panose="03000509000000000000" pitchFamily="65" charset="-120"/>
              </a:rPr>
              <a:t>採計。</a:t>
            </a:r>
            <a:r>
              <a:rPr lang="en-US" altLang="zh-TW" sz="2000" dirty="0">
                <a:solidFill>
                  <a:srgbClr val="C00000"/>
                </a:solidFill>
                <a:latin typeface="標楷體" panose="03000509000000000000" pitchFamily="65" charset="-120"/>
                <a:ea typeface="標楷體" panose="03000509000000000000" pitchFamily="65" charset="-120"/>
              </a:rPr>
              <a:t/>
            </a:r>
            <a:br>
              <a:rPr lang="en-US" altLang="zh-TW" sz="2000" dirty="0">
                <a:solidFill>
                  <a:srgbClr val="C00000"/>
                </a:solidFill>
                <a:latin typeface="標楷體" panose="03000509000000000000" pitchFamily="65" charset="-120"/>
                <a:ea typeface="標楷體" panose="03000509000000000000" pitchFamily="65" charset="-120"/>
              </a:rPr>
            </a:br>
            <a:r>
              <a:rPr lang="zh-TW" altLang="zh-TW" sz="2000" dirty="0">
                <a:solidFill>
                  <a:srgbClr val="0000CC"/>
                </a:solidFill>
                <a:latin typeface="標楷體" panose="03000509000000000000" pitchFamily="65" charset="-120"/>
                <a:ea typeface="標楷體" panose="03000509000000000000" pitchFamily="65" charset="-120"/>
              </a:rPr>
              <a:t>除副班長、副社長，</a:t>
            </a:r>
            <a:r>
              <a:rPr lang="zh-TW" altLang="zh-TW" sz="2000" dirty="0">
                <a:solidFill>
                  <a:srgbClr val="C00000"/>
                </a:solidFill>
                <a:latin typeface="標楷體" panose="03000509000000000000" pitchFamily="65" charset="-120"/>
                <a:ea typeface="標楷體" panose="03000509000000000000" pitchFamily="65" charset="-120"/>
              </a:rPr>
              <a:t>其餘副級幹部皆不採計。</a:t>
            </a:r>
            <a:endParaRPr lang="en-US" altLang="zh-TW" sz="2000" dirty="0">
              <a:solidFill>
                <a:srgbClr val="C00000"/>
              </a:solidFill>
              <a:latin typeface="標楷體" panose="03000509000000000000" pitchFamily="65" charset="-120"/>
              <a:ea typeface="標楷體" panose="03000509000000000000" pitchFamily="65" charset="-120"/>
            </a:endParaRPr>
          </a:p>
          <a:p>
            <a:pPr>
              <a:lnSpc>
                <a:spcPct val="100000"/>
              </a:lnSpc>
              <a:buFont typeface="Wingdings" panose="05000000000000000000" pitchFamily="2" charset="2"/>
              <a:buChar char="Ø"/>
              <a:defRPr/>
            </a:pPr>
            <a:r>
              <a:rPr lang="zh-TW" altLang="zh-TW" sz="2000" dirty="0">
                <a:latin typeface="標楷體" panose="03000509000000000000" pitchFamily="65" charset="-120"/>
                <a:ea typeface="標楷體" panose="03000509000000000000" pitchFamily="65" charset="-120"/>
              </a:rPr>
              <a:t>校外服務學習時數</a:t>
            </a:r>
            <a:r>
              <a:rPr lang="zh-TW" altLang="en-US" sz="2000" dirty="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參加校內服務學習課程及活動，或於校外參加志工服務或社區服務</a:t>
            </a:r>
            <a:r>
              <a:rPr lang="zh-TW" altLang="zh-TW" sz="2000" dirty="0">
                <a:solidFill>
                  <a:srgbClr val="C00000"/>
                </a:solidFill>
                <a:latin typeface="標楷體" panose="03000509000000000000" pitchFamily="65" charset="-120"/>
                <a:ea typeface="標楷體" panose="03000509000000000000" pitchFamily="65" charset="-120"/>
              </a:rPr>
              <a:t>滿</a:t>
            </a:r>
            <a:r>
              <a:rPr lang="en-US" altLang="zh-TW" sz="2000" dirty="0">
                <a:solidFill>
                  <a:srgbClr val="C00000"/>
                </a:solidFill>
                <a:latin typeface="標楷體" panose="03000509000000000000" pitchFamily="65" charset="-120"/>
                <a:ea typeface="標楷體" panose="03000509000000000000" pitchFamily="65" charset="-120"/>
              </a:rPr>
              <a:t>1</a:t>
            </a:r>
            <a:r>
              <a:rPr lang="zh-TW" altLang="zh-TW" sz="2000" dirty="0">
                <a:solidFill>
                  <a:srgbClr val="C00000"/>
                </a:solidFill>
                <a:latin typeface="標楷體" panose="03000509000000000000" pitchFamily="65" charset="-120"/>
                <a:ea typeface="標楷體" panose="03000509000000000000" pitchFamily="65" charset="-120"/>
              </a:rPr>
              <a:t>小時得</a:t>
            </a:r>
            <a:r>
              <a:rPr lang="en-US" altLang="zh-TW" sz="2000" dirty="0">
                <a:solidFill>
                  <a:srgbClr val="C00000"/>
                </a:solidFill>
                <a:latin typeface="標楷體" panose="03000509000000000000" pitchFamily="65" charset="-120"/>
                <a:ea typeface="標楷體" panose="03000509000000000000" pitchFamily="65" charset="-120"/>
              </a:rPr>
              <a:t> </a:t>
            </a:r>
            <a:r>
              <a:rPr lang="en-US" altLang="zh-TW" sz="2000" b="1" dirty="0">
                <a:solidFill>
                  <a:srgbClr val="C00000"/>
                </a:solidFill>
                <a:latin typeface="標楷體" panose="03000509000000000000" pitchFamily="65" charset="-120"/>
                <a:ea typeface="標楷體" panose="03000509000000000000" pitchFamily="65" charset="-120"/>
              </a:rPr>
              <a:t>0.25</a:t>
            </a:r>
            <a:r>
              <a:rPr lang="zh-TW" altLang="zh-TW" sz="2000" b="1" dirty="0">
                <a:solidFill>
                  <a:srgbClr val="C00000"/>
                </a:solidFill>
                <a:latin typeface="標楷體" panose="03000509000000000000" pitchFamily="65" charset="-120"/>
                <a:ea typeface="標楷體" panose="03000509000000000000" pitchFamily="65" charset="-120"/>
              </a:rPr>
              <a:t>分</a:t>
            </a:r>
            <a:r>
              <a:rPr lang="zh-TW" altLang="zh-TW" sz="2000" dirty="0">
                <a:solidFill>
                  <a:srgbClr val="C00000"/>
                </a:solidFill>
                <a:latin typeface="標楷體" panose="03000509000000000000" pitchFamily="65" charset="-120"/>
                <a:ea typeface="標楷體" panose="03000509000000000000" pitchFamily="65" charset="-120"/>
              </a:rPr>
              <a:t>。</a:t>
            </a:r>
            <a:endParaRPr lang="en-US" altLang="zh-TW" sz="2000" dirty="0">
              <a:solidFill>
                <a:srgbClr val="C00000"/>
              </a:solidFill>
              <a:latin typeface="標楷體" panose="03000509000000000000" pitchFamily="65" charset="-120"/>
              <a:ea typeface="標楷體" panose="03000509000000000000" pitchFamily="65" charset="-120"/>
            </a:endParaRPr>
          </a:p>
          <a:p>
            <a:pPr>
              <a:lnSpc>
                <a:spcPct val="100000"/>
              </a:lnSpc>
              <a:buFont typeface="Wingdings" panose="05000000000000000000" pitchFamily="2" charset="2"/>
              <a:buChar char="Ø"/>
              <a:defRPr/>
            </a:pPr>
            <a:r>
              <a:rPr lang="zh-TW" altLang="en-US" sz="2000" dirty="0">
                <a:latin typeface="標楷體" panose="03000509000000000000" pitchFamily="65" charset="-120"/>
                <a:ea typeface="標楷體" panose="03000509000000000000" pitchFamily="65" charset="-120"/>
              </a:rPr>
              <a:t>相關服務學習應於</a:t>
            </a:r>
            <a:r>
              <a:rPr lang="zh-TW" altLang="en-US" sz="2000" dirty="0">
                <a:solidFill>
                  <a:srgbClr val="C00000"/>
                </a:solidFill>
                <a:latin typeface="標楷體" panose="03000509000000000000" pitchFamily="65" charset="-120"/>
                <a:ea typeface="標楷體" panose="03000509000000000000" pitchFamily="65" charset="-120"/>
              </a:rPr>
              <a:t>國中就學期間且至</a:t>
            </a:r>
            <a:r>
              <a:rPr lang="en-US" altLang="zh-TW" sz="2000" b="1" dirty="0">
                <a:solidFill>
                  <a:srgbClr val="C00000"/>
                </a:solidFill>
                <a:latin typeface="標楷體" panose="03000509000000000000" pitchFamily="65" charset="-120"/>
                <a:ea typeface="標楷體" panose="03000509000000000000" pitchFamily="65" charset="-120"/>
              </a:rPr>
              <a:t>113</a:t>
            </a:r>
            <a:r>
              <a:rPr lang="zh-TW" altLang="en-US" sz="2000" b="1" dirty="0">
                <a:solidFill>
                  <a:srgbClr val="C00000"/>
                </a:solidFill>
                <a:latin typeface="標楷體" panose="03000509000000000000" pitchFamily="65" charset="-120"/>
                <a:ea typeface="標楷體" panose="03000509000000000000" pitchFamily="65" charset="-120"/>
              </a:rPr>
              <a:t>年</a:t>
            </a:r>
            <a:r>
              <a:rPr lang="en-US" altLang="zh-TW" sz="2000" b="1" dirty="0">
                <a:solidFill>
                  <a:srgbClr val="C00000"/>
                </a:solidFill>
                <a:latin typeface="標楷體" panose="03000509000000000000" pitchFamily="65" charset="-120"/>
                <a:ea typeface="標楷體" panose="03000509000000000000" pitchFamily="65" charset="-120"/>
              </a:rPr>
              <a:t>5</a:t>
            </a:r>
            <a:r>
              <a:rPr lang="zh-TW" altLang="en-US" sz="2000" b="1" dirty="0">
                <a:solidFill>
                  <a:srgbClr val="C00000"/>
                </a:solidFill>
                <a:latin typeface="標楷體" panose="03000509000000000000" pitchFamily="65" charset="-120"/>
                <a:ea typeface="標楷體" panose="03000509000000000000" pitchFamily="65" charset="-120"/>
              </a:rPr>
              <a:t>月</a:t>
            </a:r>
            <a:r>
              <a:rPr lang="en-US" altLang="zh-TW" sz="2000" b="1" dirty="0">
                <a:solidFill>
                  <a:srgbClr val="C00000"/>
                </a:solidFill>
                <a:latin typeface="標楷體" panose="03000509000000000000" pitchFamily="65" charset="-120"/>
                <a:ea typeface="標楷體" panose="03000509000000000000" pitchFamily="65" charset="-120"/>
              </a:rPr>
              <a:t>14</a:t>
            </a:r>
            <a:r>
              <a:rPr lang="zh-TW" altLang="en-US" sz="2000" b="1" dirty="0">
                <a:solidFill>
                  <a:srgbClr val="C00000"/>
                </a:solidFill>
                <a:latin typeface="標楷體" panose="03000509000000000000" pitchFamily="65" charset="-120"/>
                <a:ea typeface="標楷體" panose="03000509000000000000" pitchFamily="65" charset="-120"/>
              </a:rPr>
              <a:t>日（星期六）（含）前取得為限</a:t>
            </a:r>
            <a:r>
              <a:rPr lang="zh-TW" altLang="en-US" sz="2000" dirty="0">
                <a:solidFill>
                  <a:srgbClr val="C00000"/>
                </a:solidFill>
                <a:latin typeface="標楷體" panose="03000509000000000000" pitchFamily="65" charset="-120"/>
                <a:ea typeface="標楷體" panose="03000509000000000000" pitchFamily="65" charset="-120"/>
              </a:rPr>
              <a:t>。</a:t>
            </a:r>
            <a:endParaRPr lang="zh-TW" altLang="zh-TW" sz="2000" dirty="0">
              <a:solidFill>
                <a:srgbClr val="C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9839203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標題 1"/>
          <p:cNvSpPr txBox="1">
            <a:spLocks/>
          </p:cNvSpPr>
          <p:nvPr/>
        </p:nvSpPr>
        <p:spPr bwMode="auto">
          <a:xfrm>
            <a:off x="1592263" y="447675"/>
            <a:ext cx="9694862"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四</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各入學管道服務學習積分</a:t>
            </a:r>
          </a:p>
        </p:txBody>
      </p:sp>
      <p:sp>
        <p:nvSpPr>
          <p:cNvPr id="214020" name="內容版面配置區 2"/>
          <p:cNvSpPr>
            <a:spLocks noGrp="1"/>
          </p:cNvSpPr>
          <p:nvPr>
            <p:ph idx="1"/>
          </p:nvPr>
        </p:nvSpPr>
        <p:spPr>
          <a:xfrm>
            <a:off x="1592263" y="1243513"/>
            <a:ext cx="9831548" cy="4756150"/>
          </a:xfrm>
        </p:spPr>
        <p:txBody>
          <a:bodyPr/>
          <a:lstStyle/>
          <a:p>
            <a:pPr>
              <a:buFontTx/>
              <a:buBlip>
                <a:blip r:embed="rId3"/>
              </a:buBlip>
            </a:pPr>
            <a:r>
              <a:rPr lang="zh-TW" altLang="en-US" sz="2800" dirty="0">
                <a:solidFill>
                  <a:srgbClr val="FF0000"/>
                </a:solidFill>
                <a:latin typeface="標楷體" panose="03000509000000000000" pitchFamily="65" charset="-120"/>
                <a:ea typeface="標楷體" panose="03000509000000000000" pitchFamily="65" charset="-120"/>
              </a:rPr>
              <a:t>高中職免試</a:t>
            </a:r>
            <a:r>
              <a:rPr lang="zh-TW" altLang="zh-TW" sz="2800" dirty="0">
                <a:solidFill>
                  <a:srgbClr val="000066"/>
                </a:solidFill>
                <a:latin typeface="標楷體" panose="03000509000000000000" pitchFamily="65" charset="-120"/>
                <a:ea typeface="標楷體" panose="03000509000000000000" pitchFamily="65" charset="-120"/>
              </a:rPr>
              <a:t>服務學習五學期</a:t>
            </a:r>
            <a:r>
              <a:rPr lang="en-US" altLang="zh-TW" sz="2800" dirty="0">
                <a:solidFill>
                  <a:srgbClr val="000066"/>
                </a:solidFill>
                <a:latin typeface="標楷體" panose="03000509000000000000" pitchFamily="65" charset="-120"/>
                <a:ea typeface="標楷體" panose="03000509000000000000" pitchFamily="65" charset="-120"/>
              </a:rPr>
              <a:t>(</a:t>
            </a:r>
            <a:r>
              <a:rPr lang="zh-TW" altLang="zh-TW" sz="2800" dirty="0">
                <a:solidFill>
                  <a:srgbClr val="000066"/>
                </a:solidFill>
                <a:latin typeface="標楷體" panose="03000509000000000000" pitchFamily="65" charset="-120"/>
                <a:ea typeface="標楷體" panose="03000509000000000000" pitchFamily="65" charset="-120"/>
              </a:rPr>
              <a:t>七上到九上</a:t>
            </a:r>
            <a:r>
              <a:rPr lang="en-US" altLang="zh-TW" sz="2800" dirty="0">
                <a:solidFill>
                  <a:srgbClr val="000066"/>
                </a:solidFill>
                <a:latin typeface="標楷體" panose="03000509000000000000" pitchFamily="65" charset="-120"/>
                <a:ea typeface="標楷體" panose="03000509000000000000" pitchFamily="65" charset="-120"/>
              </a:rPr>
              <a:t>)</a:t>
            </a:r>
            <a:r>
              <a:rPr lang="zh-TW" altLang="zh-TW" sz="2800" dirty="0">
                <a:solidFill>
                  <a:srgbClr val="000066"/>
                </a:solidFill>
                <a:latin typeface="標楷體" panose="03000509000000000000" pitchFamily="65" charset="-120"/>
                <a:ea typeface="標楷體" panose="03000509000000000000" pitchFamily="65" charset="-120"/>
              </a:rPr>
              <a:t>達到</a:t>
            </a:r>
            <a:r>
              <a:rPr lang="en-US" altLang="zh-TW" sz="2800" dirty="0">
                <a:solidFill>
                  <a:srgbClr val="FF0000"/>
                </a:solidFill>
                <a:latin typeface="標楷體" panose="03000509000000000000" pitchFamily="65" charset="-120"/>
                <a:ea typeface="標楷體" panose="03000509000000000000" pitchFamily="65" charset="-120"/>
              </a:rPr>
              <a:t>50</a:t>
            </a:r>
            <a:r>
              <a:rPr lang="zh-TW" altLang="zh-TW" sz="2800" dirty="0">
                <a:solidFill>
                  <a:srgbClr val="000066"/>
                </a:solidFill>
                <a:latin typeface="標楷體" panose="03000509000000000000" pitchFamily="65" charset="-120"/>
                <a:ea typeface="標楷體" panose="03000509000000000000" pitchFamily="65" charset="-120"/>
              </a:rPr>
              <a:t>小時以上即可拿到滿分</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每小時以</a:t>
            </a:r>
            <a:r>
              <a:rPr lang="en-US" altLang="zh-TW" sz="2800" dirty="0">
                <a:solidFill>
                  <a:srgbClr val="FF0000"/>
                </a:solidFill>
                <a:latin typeface="標楷體" panose="03000509000000000000" pitchFamily="65" charset="-120"/>
                <a:ea typeface="標楷體" panose="03000509000000000000" pitchFamily="65" charset="-120"/>
              </a:rPr>
              <a:t>0.3</a:t>
            </a:r>
            <a:r>
              <a:rPr lang="zh-TW" altLang="en-US" sz="2800" dirty="0">
                <a:solidFill>
                  <a:srgbClr val="FF0000"/>
                </a:solidFill>
                <a:latin typeface="標楷體" panose="03000509000000000000" pitchFamily="65" charset="-120"/>
                <a:ea typeface="標楷體" panose="03000509000000000000" pitchFamily="65" charset="-120"/>
              </a:rPr>
              <a:t>分計，</a:t>
            </a:r>
            <a:r>
              <a:rPr lang="zh-TW" altLang="zh-TW" sz="2800" dirty="0">
                <a:solidFill>
                  <a:srgbClr val="000066"/>
                </a:solidFill>
                <a:latin typeface="標楷體" panose="03000509000000000000" pitchFamily="65" charset="-120"/>
                <a:ea typeface="標楷體" panose="03000509000000000000" pitchFamily="65" charset="-120"/>
              </a:rPr>
              <a:t>採計至</a:t>
            </a:r>
            <a:r>
              <a:rPr lang="en-US" altLang="zh-TW" sz="2800" dirty="0">
                <a:solidFill>
                  <a:srgbClr val="000066"/>
                </a:solidFill>
                <a:latin typeface="標楷體" panose="03000509000000000000" pitchFamily="65" charset="-120"/>
                <a:ea typeface="標楷體" panose="03000509000000000000" pitchFamily="65" charset="-120"/>
              </a:rPr>
              <a:t>113</a:t>
            </a:r>
            <a:r>
              <a:rPr lang="zh-TW" altLang="zh-TW" sz="2800" dirty="0">
                <a:solidFill>
                  <a:srgbClr val="000066"/>
                </a:solidFill>
                <a:latin typeface="標楷體" panose="03000509000000000000" pitchFamily="65" charset="-120"/>
                <a:ea typeface="標楷體" panose="03000509000000000000" pitchFamily="65" charset="-120"/>
              </a:rPr>
              <a:t>年</a:t>
            </a:r>
            <a:r>
              <a:rPr lang="en-US" altLang="zh-TW" sz="2800" dirty="0">
                <a:solidFill>
                  <a:srgbClr val="000066"/>
                </a:solidFill>
                <a:latin typeface="標楷體" panose="03000509000000000000" pitchFamily="65" charset="-120"/>
                <a:ea typeface="標楷體" panose="03000509000000000000" pitchFamily="65" charset="-120"/>
              </a:rPr>
              <a:t>2</a:t>
            </a:r>
            <a:r>
              <a:rPr lang="zh-TW" altLang="zh-TW" sz="2800" dirty="0">
                <a:solidFill>
                  <a:srgbClr val="000066"/>
                </a:solidFill>
                <a:latin typeface="標楷體" panose="03000509000000000000" pitchFamily="65" charset="-120"/>
                <a:ea typeface="標楷體" panose="03000509000000000000" pitchFamily="65" charset="-120"/>
              </a:rPr>
              <a:t>月</a:t>
            </a:r>
            <a:r>
              <a:rPr lang="en-US" altLang="zh-TW" sz="2800" dirty="0">
                <a:solidFill>
                  <a:srgbClr val="000066"/>
                </a:solidFill>
                <a:latin typeface="標楷體" panose="03000509000000000000" pitchFamily="65" charset="-120"/>
                <a:ea typeface="標楷體" panose="03000509000000000000" pitchFamily="65" charset="-120"/>
              </a:rPr>
              <a:t>15</a:t>
            </a:r>
            <a:r>
              <a:rPr lang="zh-TW" altLang="zh-TW" sz="2800" dirty="0">
                <a:solidFill>
                  <a:srgbClr val="000066"/>
                </a:solidFill>
                <a:latin typeface="標楷體" panose="03000509000000000000" pitchFamily="65" charset="-120"/>
                <a:ea typeface="標楷體" panose="03000509000000000000" pitchFamily="65" charset="-120"/>
              </a:rPr>
              <a:t>日</a:t>
            </a:r>
            <a:r>
              <a:rPr lang="zh-TW" altLang="en-US" sz="2800" dirty="0">
                <a:solidFill>
                  <a:srgbClr val="000066"/>
                </a:solidFill>
                <a:latin typeface="標楷體" panose="03000509000000000000" pitchFamily="65" charset="-120"/>
                <a:ea typeface="標楷體" panose="03000509000000000000" pitchFamily="65" charset="-120"/>
              </a:rPr>
              <a:t>止</a:t>
            </a:r>
            <a:r>
              <a:rPr lang="en-US" altLang="zh-TW" sz="2800" dirty="0">
                <a:solidFill>
                  <a:srgbClr val="000066"/>
                </a:solidFill>
                <a:latin typeface="標楷體" panose="03000509000000000000" pitchFamily="65" charset="-120"/>
                <a:ea typeface="標楷體" panose="03000509000000000000" pitchFamily="65" charset="-120"/>
              </a:rPr>
              <a:t>)</a:t>
            </a:r>
            <a:r>
              <a:rPr lang="zh-TW" altLang="zh-TW" sz="2800" dirty="0">
                <a:solidFill>
                  <a:srgbClr val="000066"/>
                </a:solidFill>
                <a:latin typeface="標楷體" panose="03000509000000000000" pitchFamily="65" charset="-120"/>
                <a:ea typeface="標楷體" panose="03000509000000000000" pitchFamily="65" charset="-120"/>
              </a:rPr>
              <a:t>。</a:t>
            </a:r>
            <a:endParaRPr lang="en-US" altLang="zh-TW" sz="2800" dirty="0">
              <a:solidFill>
                <a:srgbClr val="000066"/>
              </a:solidFill>
              <a:latin typeface="標楷體" panose="03000509000000000000" pitchFamily="65" charset="-120"/>
              <a:ea typeface="標楷體" panose="03000509000000000000" pitchFamily="65" charset="-120"/>
            </a:endParaRPr>
          </a:p>
          <a:p>
            <a:pPr>
              <a:buBlip>
                <a:blip r:embed="rId3"/>
              </a:buBlip>
            </a:pPr>
            <a:r>
              <a:rPr lang="zh-TW" altLang="en-US" sz="2800" dirty="0">
                <a:solidFill>
                  <a:srgbClr val="FF0000"/>
                </a:solidFill>
                <a:latin typeface="標楷體" panose="03000509000000000000" pitchFamily="65" charset="-120"/>
                <a:ea typeface="標楷體" panose="03000509000000000000" pitchFamily="65" charset="-120"/>
              </a:rPr>
              <a:t>五專完全免試</a:t>
            </a:r>
            <a:r>
              <a:rPr lang="zh-TW" altLang="en-US" sz="2800" dirty="0">
                <a:solidFill>
                  <a:srgbClr val="000066"/>
                </a:solidFill>
                <a:latin typeface="標楷體" panose="03000509000000000000" pitchFamily="65" charset="-120"/>
                <a:ea typeface="標楷體" panose="03000509000000000000" pitchFamily="65" charset="-120"/>
              </a:rPr>
              <a:t>服務學習採計最高</a:t>
            </a:r>
            <a:r>
              <a:rPr lang="en-US" altLang="zh-TW" sz="2800" dirty="0">
                <a:solidFill>
                  <a:srgbClr val="FF0000"/>
                </a:solidFill>
                <a:latin typeface="標楷體" panose="03000509000000000000" pitchFamily="65" charset="-120"/>
                <a:ea typeface="標楷體" panose="03000509000000000000" pitchFamily="65" charset="-120"/>
              </a:rPr>
              <a:t>30</a:t>
            </a:r>
            <a:r>
              <a:rPr lang="zh-TW" altLang="en-US" sz="2800" dirty="0">
                <a:solidFill>
                  <a:srgbClr val="000066"/>
                </a:solidFill>
                <a:latin typeface="標楷體" panose="03000509000000000000" pitchFamily="65" charset="-120"/>
                <a:ea typeface="標楷體" panose="03000509000000000000" pitchFamily="65" charset="-120"/>
              </a:rPr>
              <a:t>小時。</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五專完全免試滿</a:t>
            </a:r>
            <a:r>
              <a:rPr lang="en-US" altLang="zh-TW" sz="2800" dirty="0">
                <a:solidFill>
                  <a:srgbClr val="000066"/>
                </a:solidFill>
                <a:latin typeface="標楷體" panose="03000509000000000000" pitchFamily="65" charset="-120"/>
                <a:ea typeface="標楷體" panose="03000509000000000000" pitchFamily="65" charset="-120"/>
              </a:rPr>
              <a:t>2</a:t>
            </a:r>
            <a:r>
              <a:rPr lang="zh-TW" altLang="en-US" sz="2800" dirty="0">
                <a:solidFill>
                  <a:srgbClr val="000066"/>
                </a:solidFill>
                <a:latin typeface="標楷體" panose="03000509000000000000" pitchFamily="65" charset="-120"/>
                <a:ea typeface="標楷體" panose="03000509000000000000" pitchFamily="65" charset="-120"/>
              </a:rPr>
              <a:t>小時得</a:t>
            </a:r>
            <a:r>
              <a:rPr lang="en-US" altLang="zh-TW" sz="2800" dirty="0">
                <a:solidFill>
                  <a:srgbClr val="000066"/>
                </a:solidFill>
                <a:latin typeface="標楷體" panose="03000509000000000000" pitchFamily="65" charset="-120"/>
                <a:ea typeface="標楷體" panose="03000509000000000000" pitchFamily="65" charset="-120"/>
              </a:rPr>
              <a:t>1</a:t>
            </a:r>
            <a:r>
              <a:rPr lang="zh-TW" altLang="en-US" sz="2800" dirty="0">
                <a:solidFill>
                  <a:srgbClr val="000066"/>
                </a:solidFill>
                <a:latin typeface="標楷體" panose="03000509000000000000" pitchFamily="65" charset="-120"/>
                <a:ea typeface="標楷體" panose="03000509000000000000" pitchFamily="65" charset="-120"/>
              </a:rPr>
              <a:t>分，幹部</a:t>
            </a:r>
            <a:r>
              <a:rPr lang="en-US" altLang="zh-TW" sz="2800" dirty="0">
                <a:solidFill>
                  <a:srgbClr val="000066"/>
                </a:solidFill>
                <a:latin typeface="標楷體" panose="03000509000000000000" pitchFamily="65" charset="-120"/>
                <a:ea typeface="標楷體" panose="03000509000000000000" pitchFamily="65" charset="-120"/>
              </a:rPr>
              <a:t>1</a:t>
            </a:r>
            <a:r>
              <a:rPr lang="zh-TW" altLang="en-US" sz="2800" dirty="0">
                <a:solidFill>
                  <a:srgbClr val="000066"/>
                </a:solidFill>
                <a:latin typeface="標楷體" panose="03000509000000000000" pitchFamily="65" charset="-120"/>
                <a:ea typeface="標楷體" panose="03000509000000000000" pitchFamily="65" charset="-120"/>
              </a:rPr>
              <a:t>學期得</a:t>
            </a:r>
            <a:r>
              <a:rPr lang="en-US" altLang="zh-TW" sz="2800" dirty="0">
                <a:solidFill>
                  <a:srgbClr val="000066"/>
                </a:solidFill>
                <a:latin typeface="標楷體" panose="03000509000000000000" pitchFamily="65" charset="-120"/>
                <a:ea typeface="標楷體" panose="03000509000000000000" pitchFamily="65" charset="-120"/>
              </a:rPr>
              <a:t>2</a:t>
            </a:r>
            <a:r>
              <a:rPr lang="zh-TW" altLang="en-US" sz="2800" dirty="0">
                <a:solidFill>
                  <a:srgbClr val="000066"/>
                </a:solidFill>
                <a:latin typeface="標楷體" panose="03000509000000000000" pitchFamily="65" charset="-120"/>
                <a:ea typeface="標楷體" panose="03000509000000000000" pitchFamily="65" charset="-120"/>
              </a:rPr>
              <a:t>分，合計最高</a:t>
            </a:r>
            <a:r>
              <a:rPr lang="en-US" altLang="zh-TW" sz="2800" dirty="0">
                <a:solidFill>
                  <a:srgbClr val="000066"/>
                </a:solidFill>
                <a:latin typeface="標楷體" panose="03000509000000000000" pitchFamily="65" charset="-120"/>
                <a:ea typeface="標楷體" panose="03000509000000000000" pitchFamily="65" charset="-120"/>
              </a:rPr>
              <a:t>15</a:t>
            </a:r>
            <a:r>
              <a:rPr lang="zh-TW" altLang="en-US" sz="2800" dirty="0">
                <a:solidFill>
                  <a:srgbClr val="000066"/>
                </a:solidFill>
                <a:latin typeface="標楷體" panose="03000509000000000000" pitchFamily="65" charset="-120"/>
                <a:ea typeface="標楷體" panose="03000509000000000000" pitchFamily="65" charset="-120"/>
              </a:rPr>
              <a:t>分，</a:t>
            </a:r>
            <a:r>
              <a:rPr lang="zh-TW" altLang="zh-TW" sz="2800" dirty="0">
                <a:solidFill>
                  <a:srgbClr val="000066"/>
                </a:solidFill>
                <a:latin typeface="標楷體" panose="03000509000000000000" pitchFamily="65" charset="-120"/>
                <a:ea typeface="標楷體" panose="03000509000000000000" pitchFamily="65" charset="-120"/>
              </a:rPr>
              <a:t>採計至</a:t>
            </a:r>
            <a:r>
              <a:rPr lang="en-US" altLang="zh-TW" sz="2800" dirty="0">
                <a:solidFill>
                  <a:srgbClr val="000066"/>
                </a:solidFill>
                <a:latin typeface="標楷體" panose="03000509000000000000" pitchFamily="65" charset="-120"/>
                <a:ea typeface="標楷體" panose="03000509000000000000" pitchFamily="65" charset="-120"/>
              </a:rPr>
              <a:t>113</a:t>
            </a:r>
            <a:r>
              <a:rPr lang="zh-TW" altLang="zh-TW" sz="2800" dirty="0">
                <a:solidFill>
                  <a:srgbClr val="000066"/>
                </a:solidFill>
                <a:latin typeface="標楷體" panose="03000509000000000000" pitchFamily="65" charset="-120"/>
                <a:ea typeface="標楷體" panose="03000509000000000000" pitchFamily="65" charset="-120"/>
              </a:rPr>
              <a:t>年</a:t>
            </a:r>
            <a:r>
              <a:rPr lang="en-US" altLang="zh-TW" sz="2800" dirty="0">
                <a:solidFill>
                  <a:srgbClr val="000066"/>
                </a:solidFill>
                <a:latin typeface="標楷體" panose="03000509000000000000" pitchFamily="65" charset="-120"/>
                <a:ea typeface="標楷體" panose="03000509000000000000" pitchFamily="65" charset="-120"/>
              </a:rPr>
              <a:t>4</a:t>
            </a:r>
            <a:r>
              <a:rPr lang="zh-TW" altLang="zh-TW" sz="2800" dirty="0">
                <a:solidFill>
                  <a:srgbClr val="000066"/>
                </a:solidFill>
                <a:latin typeface="標楷體" panose="03000509000000000000" pitchFamily="65" charset="-120"/>
                <a:ea typeface="標楷體" panose="03000509000000000000" pitchFamily="65" charset="-120"/>
              </a:rPr>
              <a:t>月</a:t>
            </a:r>
            <a:r>
              <a:rPr lang="en-US" altLang="zh-TW" sz="2800" dirty="0">
                <a:solidFill>
                  <a:srgbClr val="000066"/>
                </a:solidFill>
                <a:latin typeface="標楷體" panose="03000509000000000000" pitchFamily="65" charset="-120"/>
                <a:ea typeface="標楷體" panose="03000509000000000000" pitchFamily="65" charset="-120"/>
              </a:rPr>
              <a:t>30</a:t>
            </a:r>
            <a:r>
              <a:rPr lang="zh-TW" altLang="zh-TW" sz="2800" dirty="0">
                <a:solidFill>
                  <a:srgbClr val="000066"/>
                </a:solidFill>
                <a:latin typeface="標楷體" panose="03000509000000000000" pitchFamily="65" charset="-120"/>
                <a:ea typeface="標楷體" panose="03000509000000000000" pitchFamily="65" charset="-120"/>
              </a:rPr>
              <a:t>日</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含</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止</a:t>
            </a:r>
            <a:r>
              <a:rPr lang="en-US" altLang="zh-TW" sz="2800" dirty="0">
                <a:solidFill>
                  <a:srgbClr val="000066"/>
                </a:solidFill>
                <a:latin typeface="標楷體" panose="03000509000000000000" pitchFamily="65" charset="-120"/>
                <a:ea typeface="標楷體" panose="03000509000000000000" pitchFamily="65" charset="-120"/>
              </a:rPr>
              <a:t>)</a:t>
            </a:r>
          </a:p>
          <a:p>
            <a:pPr>
              <a:buFontTx/>
              <a:buBlip>
                <a:blip r:embed="rId3"/>
              </a:buBlip>
            </a:pPr>
            <a:r>
              <a:rPr lang="zh-TW" altLang="en-US" sz="2800" dirty="0">
                <a:solidFill>
                  <a:srgbClr val="FF0000"/>
                </a:solidFill>
                <a:latin typeface="標楷體" panose="03000509000000000000" pitchFamily="65" charset="-120"/>
                <a:ea typeface="標楷體" panose="03000509000000000000" pitchFamily="65" charset="-120"/>
              </a:rPr>
              <a:t>五專聯合免試</a:t>
            </a:r>
            <a:r>
              <a:rPr lang="zh-TW" altLang="en-US" sz="2800" dirty="0">
                <a:solidFill>
                  <a:srgbClr val="000066"/>
                </a:solidFill>
                <a:latin typeface="標楷體" panose="03000509000000000000" pitchFamily="65" charset="-120"/>
                <a:ea typeface="標楷體" panose="03000509000000000000" pitchFamily="65" charset="-120"/>
              </a:rPr>
              <a:t>服務學習採計最高</a:t>
            </a:r>
            <a:r>
              <a:rPr lang="en-US" altLang="zh-TW" sz="2800" dirty="0">
                <a:solidFill>
                  <a:srgbClr val="FF0000"/>
                </a:solidFill>
                <a:latin typeface="標楷體" panose="03000509000000000000" pitchFamily="65" charset="-120"/>
                <a:ea typeface="標楷體" panose="03000509000000000000" pitchFamily="65" charset="-120"/>
              </a:rPr>
              <a:t>56</a:t>
            </a:r>
            <a:r>
              <a:rPr lang="zh-TW" altLang="en-US" sz="2800" dirty="0">
                <a:solidFill>
                  <a:srgbClr val="000066"/>
                </a:solidFill>
                <a:latin typeface="標楷體" panose="03000509000000000000" pitchFamily="65" charset="-120"/>
                <a:ea typeface="標楷體" panose="03000509000000000000" pitchFamily="65" charset="-120"/>
              </a:rPr>
              <a:t>小時。</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五專聯合免試滿</a:t>
            </a:r>
            <a:r>
              <a:rPr lang="en-US" altLang="zh-TW" sz="2800" dirty="0">
                <a:solidFill>
                  <a:srgbClr val="000066"/>
                </a:solidFill>
                <a:latin typeface="標楷體" panose="03000509000000000000" pitchFamily="65" charset="-120"/>
                <a:ea typeface="標楷體" panose="03000509000000000000" pitchFamily="65" charset="-120"/>
              </a:rPr>
              <a:t>8</a:t>
            </a:r>
            <a:r>
              <a:rPr lang="zh-TW" altLang="en-US" sz="2800" dirty="0">
                <a:solidFill>
                  <a:srgbClr val="000066"/>
                </a:solidFill>
                <a:latin typeface="標楷體" panose="03000509000000000000" pitchFamily="65" charset="-120"/>
                <a:ea typeface="標楷體" panose="03000509000000000000" pitchFamily="65" charset="-120"/>
              </a:rPr>
              <a:t>小時得</a:t>
            </a:r>
            <a:r>
              <a:rPr lang="en-US" altLang="zh-TW" sz="2800" dirty="0">
                <a:solidFill>
                  <a:srgbClr val="000066"/>
                </a:solidFill>
                <a:latin typeface="標楷體" panose="03000509000000000000" pitchFamily="65" charset="-120"/>
                <a:ea typeface="標楷體" panose="03000509000000000000" pitchFamily="65" charset="-120"/>
              </a:rPr>
              <a:t>1</a:t>
            </a:r>
            <a:r>
              <a:rPr lang="zh-TW" altLang="en-US" sz="2800" dirty="0">
                <a:solidFill>
                  <a:srgbClr val="000066"/>
                </a:solidFill>
                <a:latin typeface="標楷體" panose="03000509000000000000" pitchFamily="65" charset="-120"/>
                <a:ea typeface="標楷體" panose="03000509000000000000" pitchFamily="65" charset="-120"/>
              </a:rPr>
              <a:t>分，幹部</a:t>
            </a:r>
            <a:r>
              <a:rPr lang="en-US" altLang="zh-TW" sz="2800" dirty="0">
                <a:solidFill>
                  <a:srgbClr val="000066"/>
                </a:solidFill>
                <a:latin typeface="標楷體" panose="03000509000000000000" pitchFamily="65" charset="-120"/>
                <a:ea typeface="標楷體" panose="03000509000000000000" pitchFamily="65" charset="-120"/>
              </a:rPr>
              <a:t>1</a:t>
            </a:r>
            <a:r>
              <a:rPr lang="zh-TW" altLang="en-US" sz="2800" dirty="0">
                <a:solidFill>
                  <a:srgbClr val="000066"/>
                </a:solidFill>
                <a:latin typeface="標楷體" panose="03000509000000000000" pitchFamily="65" charset="-120"/>
                <a:ea typeface="標楷體" panose="03000509000000000000" pitchFamily="65" charset="-120"/>
              </a:rPr>
              <a:t>學期得</a:t>
            </a:r>
            <a:r>
              <a:rPr lang="en-US" altLang="zh-TW" sz="2800" dirty="0">
                <a:solidFill>
                  <a:srgbClr val="000066"/>
                </a:solidFill>
                <a:latin typeface="標楷體" panose="03000509000000000000" pitchFamily="65" charset="-120"/>
                <a:ea typeface="標楷體" panose="03000509000000000000" pitchFamily="65" charset="-120"/>
              </a:rPr>
              <a:t>1</a:t>
            </a:r>
            <a:r>
              <a:rPr lang="zh-TW" altLang="en-US" sz="2800" dirty="0">
                <a:solidFill>
                  <a:srgbClr val="000066"/>
                </a:solidFill>
                <a:latin typeface="標楷體" panose="03000509000000000000" pitchFamily="65" charset="-120"/>
                <a:ea typeface="標楷體" panose="03000509000000000000" pitchFamily="65" charset="-120"/>
              </a:rPr>
              <a:t>分，合計最高</a:t>
            </a:r>
            <a:r>
              <a:rPr lang="en-US" altLang="zh-TW" sz="2800" dirty="0">
                <a:solidFill>
                  <a:srgbClr val="000066"/>
                </a:solidFill>
                <a:latin typeface="標楷體" panose="03000509000000000000" pitchFamily="65" charset="-120"/>
                <a:ea typeface="標楷體" panose="03000509000000000000" pitchFamily="65" charset="-120"/>
              </a:rPr>
              <a:t>7</a:t>
            </a:r>
            <a:r>
              <a:rPr lang="zh-TW" altLang="en-US" sz="2800" dirty="0">
                <a:solidFill>
                  <a:srgbClr val="000066"/>
                </a:solidFill>
                <a:latin typeface="標楷體" panose="03000509000000000000" pitchFamily="65" charset="-120"/>
                <a:ea typeface="標楷體" panose="03000509000000000000" pitchFamily="65" charset="-120"/>
              </a:rPr>
              <a:t>分，</a:t>
            </a:r>
            <a:r>
              <a:rPr lang="zh-TW" altLang="zh-TW" sz="2800" dirty="0">
                <a:solidFill>
                  <a:srgbClr val="000066"/>
                </a:solidFill>
                <a:latin typeface="標楷體" panose="03000509000000000000" pitchFamily="65" charset="-120"/>
                <a:ea typeface="標楷體" panose="03000509000000000000" pitchFamily="65" charset="-120"/>
              </a:rPr>
              <a:t>採計至</a:t>
            </a:r>
            <a:r>
              <a:rPr lang="en-US" altLang="zh-TW" sz="2800" dirty="0">
                <a:solidFill>
                  <a:srgbClr val="000066"/>
                </a:solidFill>
                <a:latin typeface="標楷體" panose="03000509000000000000" pitchFamily="65" charset="-120"/>
                <a:ea typeface="標楷體" panose="03000509000000000000" pitchFamily="65" charset="-120"/>
              </a:rPr>
              <a:t>113</a:t>
            </a:r>
            <a:r>
              <a:rPr lang="zh-TW" altLang="zh-TW" sz="2800" dirty="0">
                <a:solidFill>
                  <a:srgbClr val="000066"/>
                </a:solidFill>
                <a:latin typeface="標楷體" panose="03000509000000000000" pitchFamily="65" charset="-120"/>
                <a:ea typeface="標楷體" panose="03000509000000000000" pitchFamily="65" charset="-120"/>
              </a:rPr>
              <a:t>年</a:t>
            </a:r>
            <a:r>
              <a:rPr lang="en-US" altLang="zh-TW" sz="2800" dirty="0">
                <a:solidFill>
                  <a:srgbClr val="000066"/>
                </a:solidFill>
                <a:latin typeface="標楷體" panose="03000509000000000000" pitchFamily="65" charset="-120"/>
                <a:ea typeface="標楷體" panose="03000509000000000000" pitchFamily="65" charset="-120"/>
              </a:rPr>
              <a:t>5</a:t>
            </a:r>
            <a:r>
              <a:rPr lang="zh-TW" altLang="zh-TW" sz="2800" dirty="0">
                <a:solidFill>
                  <a:srgbClr val="000066"/>
                </a:solidFill>
                <a:latin typeface="標楷體" panose="03000509000000000000" pitchFamily="65" charset="-120"/>
                <a:ea typeface="標楷體" panose="03000509000000000000" pitchFamily="65" charset="-120"/>
              </a:rPr>
              <a:t>月</a:t>
            </a:r>
            <a:r>
              <a:rPr lang="en-US" altLang="zh-TW" sz="2800" dirty="0">
                <a:solidFill>
                  <a:srgbClr val="000066"/>
                </a:solidFill>
                <a:latin typeface="標楷體" panose="03000509000000000000" pitchFamily="65" charset="-120"/>
                <a:ea typeface="標楷體" panose="03000509000000000000" pitchFamily="65" charset="-120"/>
              </a:rPr>
              <a:t>14</a:t>
            </a:r>
            <a:r>
              <a:rPr lang="zh-TW" altLang="zh-TW" sz="2800" dirty="0">
                <a:solidFill>
                  <a:srgbClr val="000066"/>
                </a:solidFill>
                <a:latin typeface="標楷體" panose="03000509000000000000" pitchFamily="65" charset="-120"/>
                <a:ea typeface="標楷體" panose="03000509000000000000" pitchFamily="65" charset="-120"/>
              </a:rPr>
              <a:t>日</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含</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止</a:t>
            </a:r>
            <a:r>
              <a:rPr lang="en-US" altLang="zh-TW" sz="2800" dirty="0">
                <a:solidFill>
                  <a:srgbClr val="000066"/>
                </a:solidFill>
                <a:latin typeface="標楷體" panose="03000509000000000000" pitchFamily="65" charset="-120"/>
                <a:ea typeface="標楷體" panose="03000509000000000000" pitchFamily="65" charset="-120"/>
              </a:rPr>
              <a:t>)</a:t>
            </a:r>
          </a:p>
          <a:p>
            <a:pPr>
              <a:buFontTx/>
              <a:buBlip>
                <a:blip r:embed="rId3"/>
              </a:buBlip>
            </a:pPr>
            <a:r>
              <a:rPr lang="zh-TW" altLang="en-US" sz="2800" dirty="0">
                <a:solidFill>
                  <a:srgbClr val="FF0000"/>
                </a:solidFill>
                <a:latin typeface="標楷體" panose="03000509000000000000" pitchFamily="65" charset="-120"/>
                <a:ea typeface="標楷體" panose="03000509000000000000" pitchFamily="65" charset="-120"/>
              </a:rPr>
              <a:t>五專優先免試</a:t>
            </a:r>
            <a:r>
              <a:rPr lang="zh-TW" altLang="en-US" sz="2800" dirty="0">
                <a:solidFill>
                  <a:srgbClr val="000066"/>
                </a:solidFill>
                <a:latin typeface="標楷體" panose="03000509000000000000" pitchFamily="65" charset="-120"/>
                <a:ea typeface="標楷體" panose="03000509000000000000" pitchFamily="65" charset="-120"/>
              </a:rPr>
              <a:t>採計最高</a:t>
            </a:r>
            <a:r>
              <a:rPr lang="en-US" altLang="zh-TW" sz="2800" dirty="0">
                <a:solidFill>
                  <a:srgbClr val="FF0000"/>
                </a:solidFill>
                <a:latin typeface="標楷體" panose="03000509000000000000" pitchFamily="65" charset="-120"/>
                <a:ea typeface="標楷體" panose="03000509000000000000" pitchFamily="65" charset="-120"/>
              </a:rPr>
              <a:t>60</a:t>
            </a:r>
            <a:r>
              <a:rPr lang="zh-TW" altLang="en-US" sz="2800" dirty="0">
                <a:solidFill>
                  <a:srgbClr val="000066"/>
                </a:solidFill>
                <a:latin typeface="標楷體" panose="03000509000000000000" pitchFamily="65" charset="-120"/>
                <a:ea typeface="標楷體" panose="03000509000000000000" pitchFamily="65" charset="-120"/>
              </a:rPr>
              <a:t>小時。</a:t>
            </a:r>
            <a:r>
              <a:rPr lang="en-US" altLang="zh-TW" sz="2800" dirty="0">
                <a:solidFill>
                  <a:srgbClr val="000066"/>
                </a:solidFill>
                <a:latin typeface="標楷體" panose="03000509000000000000" pitchFamily="65" charset="-120"/>
                <a:ea typeface="標楷體" panose="03000509000000000000" pitchFamily="65" charset="-120"/>
              </a:rPr>
              <a:t> (</a:t>
            </a:r>
            <a:r>
              <a:rPr lang="zh-TW" altLang="en-US" sz="2800" dirty="0">
                <a:solidFill>
                  <a:srgbClr val="000066"/>
                </a:solidFill>
                <a:latin typeface="標楷體" panose="03000509000000000000" pitchFamily="65" charset="-120"/>
                <a:ea typeface="標楷體" panose="03000509000000000000" pitchFamily="65" charset="-120"/>
              </a:rPr>
              <a:t>五專優先免試滿</a:t>
            </a:r>
            <a:r>
              <a:rPr lang="en-US" altLang="zh-TW" sz="2800" dirty="0">
                <a:solidFill>
                  <a:srgbClr val="000066"/>
                </a:solidFill>
                <a:latin typeface="標楷體" panose="03000509000000000000" pitchFamily="65" charset="-120"/>
                <a:ea typeface="標楷體" panose="03000509000000000000" pitchFamily="65" charset="-120"/>
              </a:rPr>
              <a:t>1</a:t>
            </a:r>
            <a:r>
              <a:rPr lang="zh-TW" altLang="en-US" sz="2800" dirty="0">
                <a:solidFill>
                  <a:srgbClr val="000066"/>
                </a:solidFill>
                <a:latin typeface="標楷體" panose="03000509000000000000" pitchFamily="65" charset="-120"/>
                <a:ea typeface="標楷體" panose="03000509000000000000" pitchFamily="65" charset="-120"/>
              </a:rPr>
              <a:t>小時得</a:t>
            </a:r>
            <a:r>
              <a:rPr lang="en-US" altLang="zh-TW" sz="2800" dirty="0">
                <a:solidFill>
                  <a:srgbClr val="000066"/>
                </a:solidFill>
                <a:latin typeface="標楷體" panose="03000509000000000000" pitchFamily="65" charset="-120"/>
                <a:ea typeface="標楷體" panose="03000509000000000000" pitchFamily="65" charset="-120"/>
              </a:rPr>
              <a:t>0.25</a:t>
            </a:r>
            <a:r>
              <a:rPr lang="zh-TW" altLang="en-US" sz="2800" dirty="0">
                <a:solidFill>
                  <a:srgbClr val="000066"/>
                </a:solidFill>
                <a:latin typeface="標楷體" panose="03000509000000000000" pitchFamily="65" charset="-120"/>
                <a:ea typeface="標楷體" panose="03000509000000000000" pitchFamily="65" charset="-120"/>
              </a:rPr>
              <a:t>分，最高採計</a:t>
            </a:r>
            <a:r>
              <a:rPr lang="en-US" altLang="zh-TW" sz="2800" dirty="0">
                <a:solidFill>
                  <a:srgbClr val="000066"/>
                </a:solidFill>
                <a:latin typeface="標楷體" panose="03000509000000000000" pitchFamily="65" charset="-120"/>
                <a:ea typeface="標楷體" panose="03000509000000000000" pitchFamily="65" charset="-120"/>
              </a:rPr>
              <a:t>15</a:t>
            </a:r>
            <a:r>
              <a:rPr lang="zh-TW" altLang="en-US" sz="2800" dirty="0">
                <a:solidFill>
                  <a:srgbClr val="000066"/>
                </a:solidFill>
                <a:latin typeface="標楷體" panose="03000509000000000000" pitchFamily="65" charset="-120"/>
                <a:ea typeface="標楷體" panose="03000509000000000000" pitchFamily="65" charset="-120"/>
              </a:rPr>
              <a:t>分，競賽最高</a:t>
            </a:r>
            <a:r>
              <a:rPr lang="en-US" altLang="zh-TW" sz="2800" dirty="0">
                <a:solidFill>
                  <a:srgbClr val="000066"/>
                </a:solidFill>
                <a:latin typeface="標楷體" panose="03000509000000000000" pitchFamily="65" charset="-120"/>
                <a:ea typeface="標楷體" panose="03000509000000000000" pitchFamily="65" charset="-120"/>
              </a:rPr>
              <a:t>7</a:t>
            </a:r>
            <a:r>
              <a:rPr lang="zh-TW" altLang="en-US" sz="2800" dirty="0">
                <a:solidFill>
                  <a:srgbClr val="000066"/>
                </a:solidFill>
                <a:latin typeface="標楷體" panose="03000509000000000000" pitchFamily="65" charset="-120"/>
                <a:ea typeface="標楷體" panose="03000509000000000000" pitchFamily="65" charset="-120"/>
              </a:rPr>
              <a:t>分，班級幹部、小老師、社團幹部每滿</a:t>
            </a:r>
            <a:r>
              <a:rPr lang="en-US" altLang="zh-TW" sz="2800" dirty="0">
                <a:solidFill>
                  <a:srgbClr val="000066"/>
                </a:solidFill>
                <a:latin typeface="標楷體" panose="03000509000000000000" pitchFamily="65" charset="-120"/>
                <a:ea typeface="標楷體" panose="03000509000000000000" pitchFamily="65" charset="-120"/>
              </a:rPr>
              <a:t>1</a:t>
            </a:r>
            <a:r>
              <a:rPr lang="zh-TW" altLang="en-US" sz="2800" dirty="0">
                <a:solidFill>
                  <a:srgbClr val="000066"/>
                </a:solidFill>
                <a:latin typeface="標楷體" panose="03000509000000000000" pitchFamily="65" charset="-120"/>
                <a:ea typeface="標楷體" panose="03000509000000000000" pitchFamily="65" charset="-120"/>
              </a:rPr>
              <a:t>學期得</a:t>
            </a:r>
            <a:r>
              <a:rPr lang="en-US" altLang="zh-TW" sz="2800" dirty="0">
                <a:solidFill>
                  <a:srgbClr val="000066"/>
                </a:solidFill>
                <a:latin typeface="標楷體" panose="03000509000000000000" pitchFamily="65" charset="-120"/>
                <a:ea typeface="標楷體" panose="03000509000000000000" pitchFamily="65" charset="-120"/>
              </a:rPr>
              <a:t>2</a:t>
            </a:r>
            <a:r>
              <a:rPr lang="zh-TW" altLang="en-US" sz="2800" dirty="0">
                <a:solidFill>
                  <a:srgbClr val="000066"/>
                </a:solidFill>
                <a:latin typeface="標楷體" panose="03000509000000000000" pitchFamily="65" charset="-120"/>
                <a:ea typeface="標楷體" panose="03000509000000000000" pitchFamily="65" charset="-120"/>
              </a:rPr>
              <a:t>分，合計最高</a:t>
            </a:r>
            <a:r>
              <a:rPr lang="en-US" altLang="zh-TW" sz="2800" dirty="0">
                <a:solidFill>
                  <a:srgbClr val="000066"/>
                </a:solidFill>
                <a:latin typeface="標楷體" panose="03000509000000000000" pitchFamily="65" charset="-120"/>
                <a:ea typeface="標楷體" panose="03000509000000000000" pitchFamily="65" charset="-120"/>
              </a:rPr>
              <a:t>15</a:t>
            </a:r>
            <a:r>
              <a:rPr lang="zh-TW" altLang="en-US" sz="2800" dirty="0">
                <a:solidFill>
                  <a:srgbClr val="000066"/>
                </a:solidFill>
                <a:latin typeface="標楷體" panose="03000509000000000000" pitchFamily="65" charset="-120"/>
                <a:ea typeface="標楷體" panose="03000509000000000000" pitchFamily="65" charset="-120"/>
              </a:rPr>
              <a:t>分，</a:t>
            </a:r>
            <a:r>
              <a:rPr lang="zh-TW" altLang="zh-TW" sz="2800" dirty="0">
                <a:solidFill>
                  <a:srgbClr val="000066"/>
                </a:solidFill>
                <a:latin typeface="標楷體" panose="03000509000000000000" pitchFamily="65" charset="-120"/>
                <a:ea typeface="標楷體" panose="03000509000000000000" pitchFamily="65" charset="-120"/>
              </a:rPr>
              <a:t>採計至</a:t>
            </a:r>
            <a:r>
              <a:rPr lang="en-US" altLang="zh-TW" sz="2800" dirty="0">
                <a:solidFill>
                  <a:srgbClr val="000066"/>
                </a:solidFill>
                <a:latin typeface="標楷體" panose="03000509000000000000" pitchFamily="65" charset="-120"/>
                <a:ea typeface="標楷體" panose="03000509000000000000" pitchFamily="65" charset="-120"/>
              </a:rPr>
              <a:t>113</a:t>
            </a:r>
            <a:r>
              <a:rPr lang="zh-TW" altLang="en-US" sz="2800" dirty="0">
                <a:solidFill>
                  <a:srgbClr val="000066"/>
                </a:solidFill>
                <a:latin typeface="標楷體" panose="03000509000000000000" pitchFamily="65" charset="-120"/>
                <a:ea typeface="標楷體" panose="03000509000000000000" pitchFamily="65" charset="-120"/>
              </a:rPr>
              <a:t>年</a:t>
            </a:r>
            <a:r>
              <a:rPr lang="en-US" altLang="zh-TW" sz="2800" dirty="0">
                <a:solidFill>
                  <a:srgbClr val="000066"/>
                </a:solidFill>
                <a:latin typeface="標楷體" panose="03000509000000000000" pitchFamily="65" charset="-120"/>
                <a:ea typeface="標楷體" panose="03000509000000000000" pitchFamily="65" charset="-120"/>
              </a:rPr>
              <a:t>5</a:t>
            </a:r>
            <a:r>
              <a:rPr lang="zh-TW" altLang="zh-TW" sz="2800" dirty="0">
                <a:solidFill>
                  <a:srgbClr val="000066"/>
                </a:solidFill>
                <a:latin typeface="標楷體" panose="03000509000000000000" pitchFamily="65" charset="-120"/>
                <a:ea typeface="標楷體" panose="03000509000000000000" pitchFamily="65" charset="-120"/>
              </a:rPr>
              <a:t>月</a:t>
            </a:r>
            <a:r>
              <a:rPr lang="en-US" altLang="zh-TW" sz="2800" dirty="0">
                <a:solidFill>
                  <a:srgbClr val="000066"/>
                </a:solidFill>
                <a:latin typeface="標楷體" panose="03000509000000000000" pitchFamily="65" charset="-120"/>
                <a:ea typeface="標楷體" panose="03000509000000000000" pitchFamily="65" charset="-120"/>
              </a:rPr>
              <a:t>14</a:t>
            </a:r>
            <a:r>
              <a:rPr lang="zh-TW" altLang="zh-TW" sz="2800" dirty="0">
                <a:solidFill>
                  <a:srgbClr val="000066"/>
                </a:solidFill>
                <a:latin typeface="標楷體" panose="03000509000000000000" pitchFamily="65" charset="-120"/>
                <a:ea typeface="標楷體" panose="03000509000000000000" pitchFamily="65" charset="-120"/>
              </a:rPr>
              <a:t>日</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含</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止</a:t>
            </a:r>
            <a:endParaRPr lang="en-US" altLang="zh-TW" sz="2800" dirty="0">
              <a:solidFill>
                <a:srgbClr val="000066"/>
              </a:solidFill>
              <a:latin typeface="標楷體" panose="03000509000000000000" pitchFamily="65" charset="-120"/>
              <a:ea typeface="標楷體" panose="03000509000000000000" pitchFamily="65" charset="-120"/>
            </a:endParaRPr>
          </a:p>
        </p:txBody>
      </p:sp>
      <p:sp>
        <p:nvSpPr>
          <p:cNvPr id="5" name="投影片編號版面配置區 11">
            <a:extLst>
              <a:ext uri="{FF2B5EF4-FFF2-40B4-BE49-F238E27FC236}">
                <a16:creationId xmlns:a16="http://schemas.microsoft.com/office/drawing/2014/main" id="{D13A1FF2-79F0-4ACB-88BE-67EF1F466FA0}"/>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34</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2458539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9" name="標題 1"/>
          <p:cNvSpPr txBox="1">
            <a:spLocks/>
          </p:cNvSpPr>
          <p:nvPr/>
        </p:nvSpPr>
        <p:spPr bwMode="auto">
          <a:xfrm>
            <a:off x="1592263" y="615950"/>
            <a:ext cx="9101137"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四</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五專優先免試比序積分</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技藝優良</a:t>
            </a:r>
          </a:p>
        </p:txBody>
      </p:sp>
      <p:sp>
        <p:nvSpPr>
          <p:cNvPr id="7" name="投影片編號版面配置區 11">
            <a:extLst>
              <a:ext uri="{FF2B5EF4-FFF2-40B4-BE49-F238E27FC236}">
                <a16:creationId xmlns:a16="http://schemas.microsoft.com/office/drawing/2014/main" id="{4E2331D9-1081-49F0-8C24-CE2BD4DF9E24}"/>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35</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9" name="內容版面配置區 2">
            <a:extLst>
              <a:ext uri="{FF2B5EF4-FFF2-40B4-BE49-F238E27FC236}">
                <a16:creationId xmlns:a16="http://schemas.microsoft.com/office/drawing/2014/main" id="{40F77A8C-4092-4096-8001-692B1D7DB768}"/>
              </a:ext>
            </a:extLst>
          </p:cNvPr>
          <p:cNvSpPr>
            <a:spLocks noGrp="1"/>
          </p:cNvSpPr>
          <p:nvPr>
            <p:ph idx="1"/>
          </p:nvPr>
        </p:nvSpPr>
        <p:spPr>
          <a:xfrm>
            <a:off x="1592263" y="1462350"/>
            <a:ext cx="9612766" cy="4586288"/>
          </a:xfrm>
        </p:spPr>
        <p:txBody>
          <a:bodyPr rtlCol="0">
            <a:noAutofit/>
          </a:bodyPr>
          <a:lstStyle/>
          <a:p>
            <a:pPr fontAlgn="auto">
              <a:lnSpc>
                <a:spcPct val="100000"/>
              </a:lnSpc>
              <a:spcBef>
                <a:spcPts val="450"/>
              </a:spcBef>
              <a:spcAft>
                <a:spcPts val="225"/>
              </a:spcAft>
              <a:buFont typeface="Wingdings" panose="05000000000000000000" pitchFamily="2" charset="2"/>
              <a:buChar char="l"/>
              <a:defRPr/>
            </a:pPr>
            <a:r>
              <a:rPr lang="zh-TW" altLang="zh-TW" sz="3200" b="1" dirty="0">
                <a:solidFill>
                  <a:srgbClr val="0033CC"/>
                </a:solidFill>
                <a:latin typeface="微軟正黑體" panose="020B0604030504040204" pitchFamily="34" charset="-120"/>
                <a:ea typeface="微軟正黑體" panose="020B0604030504040204" pitchFamily="34" charset="-120"/>
              </a:rPr>
              <a:t>技藝優良</a:t>
            </a:r>
            <a:r>
              <a:rPr lang="zh-TW" altLang="en-US" sz="3200" b="1" dirty="0">
                <a:solidFill>
                  <a:srgbClr val="0033CC"/>
                </a:solidFill>
                <a:latin typeface="微軟正黑體" panose="020B0604030504040204" pitchFamily="34" charset="-120"/>
                <a:ea typeface="微軟正黑體" panose="020B0604030504040204" pitchFamily="34" charset="-120"/>
              </a:rPr>
              <a:t>（上限</a:t>
            </a:r>
            <a:r>
              <a:rPr lang="en-US" altLang="zh-TW" sz="3200" b="1" dirty="0">
                <a:solidFill>
                  <a:srgbClr val="0033CC"/>
                </a:solidFill>
                <a:latin typeface="微軟正黑體" panose="020B0604030504040204" pitchFamily="34" charset="-120"/>
                <a:ea typeface="微軟正黑體" panose="020B0604030504040204" pitchFamily="34" charset="-120"/>
              </a:rPr>
              <a:t>3</a:t>
            </a:r>
            <a:r>
              <a:rPr lang="zh-TW" altLang="en-US" sz="3200" b="1" dirty="0">
                <a:solidFill>
                  <a:srgbClr val="0033CC"/>
                </a:solidFill>
                <a:latin typeface="微軟正黑體" panose="020B0604030504040204" pitchFamily="34" charset="-120"/>
                <a:ea typeface="微軟正黑體" panose="020B0604030504040204" pitchFamily="34" charset="-120"/>
              </a:rPr>
              <a:t>分）</a:t>
            </a:r>
            <a:endParaRPr lang="en-US" altLang="zh-TW" sz="3200" b="1" dirty="0">
              <a:solidFill>
                <a:srgbClr val="0033CC"/>
              </a:solidFill>
              <a:latin typeface="微軟正黑體" panose="020B0604030504040204" pitchFamily="34" charset="-120"/>
              <a:ea typeface="微軟正黑體" panose="020B0604030504040204" pitchFamily="34" charset="-120"/>
            </a:endParaRPr>
          </a:p>
          <a:p>
            <a:pPr marL="0" indent="0" fontAlgn="auto">
              <a:lnSpc>
                <a:spcPct val="100000"/>
              </a:lnSpc>
              <a:spcBef>
                <a:spcPts val="450"/>
              </a:spcBef>
              <a:spcAft>
                <a:spcPts val="225"/>
              </a:spcAft>
              <a:buNone/>
              <a:defRPr/>
            </a:pPr>
            <a:endParaRPr lang="en-US" altLang="zh-TW" sz="4400" b="1" dirty="0">
              <a:solidFill>
                <a:srgbClr val="0033CC"/>
              </a:solidFill>
              <a:latin typeface="微軟正黑體" panose="020B0604030504040204" pitchFamily="34" charset="-120"/>
              <a:ea typeface="微軟正黑體" panose="020B0604030504040204" pitchFamily="34" charset="-120"/>
            </a:endParaRPr>
          </a:p>
          <a:p>
            <a:pPr fontAlgn="auto">
              <a:lnSpc>
                <a:spcPct val="100000"/>
              </a:lnSpc>
              <a:spcBef>
                <a:spcPts val="450"/>
              </a:spcBef>
              <a:spcAft>
                <a:spcPts val="225"/>
              </a:spcAft>
              <a:buFont typeface="Wingdings" panose="05000000000000000000" pitchFamily="2" charset="2"/>
              <a:buChar char="l"/>
              <a:defRPr/>
            </a:pPr>
            <a:r>
              <a:rPr lang="zh-TW" altLang="zh-TW" sz="3200" b="1" dirty="0">
                <a:solidFill>
                  <a:srgbClr val="0033CC"/>
                </a:solidFill>
                <a:latin typeface="微軟正黑體" panose="020B0604030504040204" pitchFamily="34" charset="-120"/>
                <a:ea typeface="微軟正黑體" panose="020B0604030504040204" pitchFamily="34" charset="-120"/>
              </a:rPr>
              <a:t>弱勢身分</a:t>
            </a:r>
            <a:r>
              <a:rPr lang="zh-TW" altLang="en-US" sz="3200" b="1" dirty="0">
                <a:solidFill>
                  <a:srgbClr val="0033CC"/>
                </a:solidFill>
                <a:latin typeface="微軟正黑體" panose="020B0604030504040204" pitchFamily="34" charset="-120"/>
                <a:ea typeface="微軟正黑體" panose="020B0604030504040204" pitchFamily="34" charset="-120"/>
              </a:rPr>
              <a:t>（上限</a:t>
            </a:r>
            <a:r>
              <a:rPr lang="en-US" altLang="zh-TW" sz="3200" b="1" dirty="0">
                <a:solidFill>
                  <a:srgbClr val="0033CC"/>
                </a:solidFill>
                <a:latin typeface="微軟正黑體" panose="020B0604030504040204" pitchFamily="34" charset="-120"/>
                <a:ea typeface="微軟正黑體" panose="020B0604030504040204" pitchFamily="34" charset="-120"/>
              </a:rPr>
              <a:t>3</a:t>
            </a:r>
            <a:r>
              <a:rPr lang="zh-TW" altLang="en-US" sz="3200" b="1" dirty="0">
                <a:solidFill>
                  <a:srgbClr val="0033CC"/>
                </a:solidFill>
                <a:latin typeface="微軟正黑體" panose="020B0604030504040204" pitchFamily="34" charset="-120"/>
                <a:ea typeface="微軟正黑體" panose="020B0604030504040204" pitchFamily="34" charset="-120"/>
              </a:rPr>
              <a:t>分）</a:t>
            </a:r>
            <a:endParaRPr lang="en-US" altLang="zh-TW" sz="3200" b="1" dirty="0">
              <a:solidFill>
                <a:srgbClr val="0033CC"/>
              </a:solidFill>
              <a:latin typeface="微軟正黑體" panose="020B0604030504040204" pitchFamily="34" charset="-120"/>
              <a:ea typeface="微軟正黑體" panose="020B0604030504040204" pitchFamily="34" charset="-120"/>
            </a:endParaRPr>
          </a:p>
          <a:p>
            <a:pPr fontAlgn="auto">
              <a:lnSpc>
                <a:spcPct val="100000"/>
              </a:lnSpc>
              <a:spcAft>
                <a:spcPts val="0"/>
              </a:spcAft>
              <a:buFont typeface="Wingdings" panose="05000000000000000000" pitchFamily="2" charset="2"/>
              <a:buChar char="Ø"/>
              <a:defRPr/>
            </a:pPr>
            <a:r>
              <a:rPr lang="zh-TW" altLang="zh-TW" sz="2000" dirty="0">
                <a:latin typeface="微軟正黑體" panose="020B0604030504040204" pitchFamily="34" charset="-120"/>
                <a:ea typeface="微軟正黑體" panose="020B0604030504040204" pitchFamily="34" charset="-120"/>
              </a:rPr>
              <a:t>報名時具</a:t>
            </a:r>
            <a:r>
              <a:rPr lang="zh-TW" altLang="zh-TW" sz="2000" dirty="0">
                <a:solidFill>
                  <a:srgbClr val="C00000"/>
                </a:solidFill>
                <a:latin typeface="微軟正黑體" panose="020B0604030504040204" pitchFamily="34" charset="-120"/>
                <a:ea typeface="微軟正黑體" panose="020B0604030504040204" pitchFamily="34" charset="-120"/>
              </a:rPr>
              <a:t>低收入戶</a:t>
            </a:r>
            <a:r>
              <a:rPr lang="en-US" altLang="zh-TW" sz="2000" b="1" dirty="0">
                <a:solidFill>
                  <a:srgbClr val="C00000"/>
                </a:solidFill>
                <a:latin typeface="微軟正黑體" panose="020B0604030504040204" pitchFamily="34" charset="-120"/>
                <a:ea typeface="微軟正黑體" panose="020B0604030504040204" pitchFamily="34" charset="-120"/>
              </a:rPr>
              <a:t>3</a:t>
            </a:r>
            <a:r>
              <a:rPr lang="zh-TW" altLang="en-US" sz="2000" b="1" dirty="0">
                <a:solidFill>
                  <a:srgbClr val="C00000"/>
                </a:solidFill>
                <a:latin typeface="微軟正黑體" panose="020B0604030504040204" pitchFamily="34" charset="-120"/>
                <a:ea typeface="微軟正黑體" panose="020B0604030504040204" pitchFamily="34" charset="-120"/>
              </a:rPr>
              <a:t>分</a:t>
            </a:r>
            <a:r>
              <a:rPr lang="zh-TW" altLang="zh-TW" sz="2000" dirty="0">
                <a:solidFill>
                  <a:srgbClr val="C00000"/>
                </a:solidFill>
                <a:latin typeface="微軟正黑體" panose="020B0604030504040204" pitchFamily="34" charset="-120"/>
                <a:ea typeface="微軟正黑體" panose="020B0604030504040204" pitchFamily="34" charset="-120"/>
              </a:rPr>
              <a:t>、中低收入戶、直系血親尊親屬支領失業給付及特殊境遇家庭子女身分者</a:t>
            </a:r>
            <a:r>
              <a:rPr lang="zh-TW" altLang="en-US" sz="2000" dirty="0">
                <a:solidFill>
                  <a:srgbClr val="C00000"/>
                </a:solidFill>
                <a:latin typeface="微軟正黑體" panose="020B0604030504040204" pitchFamily="34" charset="-120"/>
                <a:ea typeface="微軟正黑體" panose="020B0604030504040204" pitchFamily="34" charset="-120"/>
              </a:rPr>
              <a:t>採計</a:t>
            </a:r>
            <a:r>
              <a:rPr lang="en-US" altLang="zh-TW" sz="2000" b="1" dirty="0">
                <a:solidFill>
                  <a:srgbClr val="C00000"/>
                </a:solidFill>
                <a:latin typeface="微軟正黑體" panose="020B0604030504040204" pitchFamily="34" charset="-120"/>
                <a:ea typeface="微軟正黑體" panose="020B0604030504040204" pitchFamily="34" charset="-120"/>
              </a:rPr>
              <a:t>1.5</a:t>
            </a:r>
            <a:r>
              <a:rPr lang="zh-TW" altLang="zh-TW" sz="2000" b="1" dirty="0">
                <a:solidFill>
                  <a:srgbClr val="C00000"/>
                </a:solidFill>
                <a:latin typeface="微軟正黑體" panose="020B0604030504040204" pitchFamily="34" charset="-120"/>
                <a:ea typeface="微軟正黑體" panose="020B0604030504040204" pitchFamily="34" charset="-120"/>
              </a:rPr>
              <a:t>分</a:t>
            </a:r>
            <a:r>
              <a:rPr lang="zh-TW" altLang="zh-TW" sz="2000" dirty="0">
                <a:latin typeface="微軟正黑體" panose="020B0604030504040204" pitchFamily="34" charset="-120"/>
                <a:ea typeface="微軟正黑體" panose="020B0604030504040204" pitchFamily="34" charset="-120"/>
              </a:rPr>
              <a:t>，若免試生同時具備</a:t>
            </a:r>
            <a:r>
              <a:rPr lang="en-US" altLang="zh-TW" sz="2000" dirty="0">
                <a:latin typeface="微軟正黑體" panose="020B0604030504040204" pitchFamily="34" charset="-120"/>
                <a:ea typeface="微軟正黑體" panose="020B0604030504040204" pitchFamily="34" charset="-120"/>
              </a:rPr>
              <a:t>2</a:t>
            </a:r>
            <a:r>
              <a:rPr lang="zh-TW" altLang="zh-TW" sz="2000" dirty="0">
                <a:latin typeface="微軟正黑體" panose="020B0604030504040204" pitchFamily="34" charset="-120"/>
                <a:ea typeface="微軟正黑體" panose="020B0604030504040204" pitchFamily="34" charset="-120"/>
              </a:rPr>
              <a:t>種以上資格者僅得</a:t>
            </a:r>
            <a:r>
              <a:rPr lang="zh-TW" altLang="zh-TW" sz="2000" b="1" dirty="0">
                <a:latin typeface="微軟正黑體" panose="020B0604030504040204" pitchFamily="34" charset="-120"/>
                <a:ea typeface="微軟正黑體" panose="020B0604030504040204" pitchFamily="34" charset="-120"/>
              </a:rPr>
              <a:t>擇一</a:t>
            </a:r>
            <a:r>
              <a:rPr lang="zh-TW" altLang="zh-TW" sz="2000" dirty="0">
                <a:latin typeface="微軟正黑體" panose="020B0604030504040204" pitchFamily="34" charset="-120"/>
                <a:ea typeface="微軟正黑體" panose="020B0604030504040204" pitchFamily="34" charset="-120"/>
              </a:rPr>
              <a:t>計分。</a:t>
            </a:r>
            <a:endParaRPr lang="zh-TW" altLang="zh-TW" dirty="0">
              <a:latin typeface="微軟正黑體" panose="020B0604030504040204" pitchFamily="34" charset="-120"/>
              <a:ea typeface="微軟正黑體" panose="020B0604030504040204" pitchFamily="34" charset="-120"/>
            </a:endParaRPr>
          </a:p>
          <a:p>
            <a:pPr fontAlgn="auto">
              <a:lnSpc>
                <a:spcPct val="100000"/>
              </a:lnSpc>
              <a:spcBef>
                <a:spcPts val="450"/>
              </a:spcBef>
              <a:spcAft>
                <a:spcPts val="225"/>
              </a:spcAft>
              <a:buFont typeface="Wingdings" panose="05000000000000000000" pitchFamily="2" charset="2"/>
              <a:buChar char="l"/>
              <a:defRPr/>
            </a:pPr>
            <a:r>
              <a:rPr lang="zh-TW" altLang="zh-TW" sz="3200" b="1" dirty="0">
                <a:solidFill>
                  <a:srgbClr val="0033CC"/>
                </a:solidFill>
                <a:latin typeface="微軟正黑體" panose="020B0604030504040204" pitchFamily="34" charset="-120"/>
                <a:ea typeface="微軟正黑體" panose="020B0604030504040204" pitchFamily="34" charset="-120"/>
              </a:rPr>
              <a:t>均衡學習</a:t>
            </a:r>
            <a:r>
              <a:rPr lang="zh-TW" altLang="en-US" sz="3200" b="1" dirty="0">
                <a:solidFill>
                  <a:srgbClr val="0033CC"/>
                </a:solidFill>
                <a:latin typeface="微軟正黑體" panose="020B0604030504040204" pitchFamily="34" charset="-120"/>
                <a:ea typeface="微軟正黑體" panose="020B0604030504040204" pitchFamily="34" charset="-120"/>
              </a:rPr>
              <a:t>（上限</a:t>
            </a:r>
            <a:r>
              <a:rPr lang="en-US" altLang="zh-TW" sz="3200" b="1" dirty="0">
                <a:solidFill>
                  <a:srgbClr val="0033CC"/>
                </a:solidFill>
                <a:latin typeface="微軟正黑體" panose="020B0604030504040204" pitchFamily="34" charset="-120"/>
                <a:ea typeface="微軟正黑體" panose="020B0604030504040204" pitchFamily="34" charset="-120"/>
              </a:rPr>
              <a:t>21</a:t>
            </a:r>
            <a:r>
              <a:rPr lang="zh-TW" altLang="en-US" sz="3200" b="1" dirty="0">
                <a:solidFill>
                  <a:srgbClr val="0033CC"/>
                </a:solidFill>
                <a:latin typeface="微軟正黑體" panose="020B0604030504040204" pitchFamily="34" charset="-120"/>
                <a:ea typeface="微軟正黑體" panose="020B0604030504040204" pitchFamily="34" charset="-120"/>
              </a:rPr>
              <a:t>分）</a:t>
            </a:r>
            <a:endParaRPr lang="en-US" altLang="zh-TW" sz="3200" b="1" dirty="0">
              <a:solidFill>
                <a:srgbClr val="0033CC"/>
              </a:solidFill>
              <a:latin typeface="微軟正黑體" panose="020B0604030504040204" pitchFamily="34" charset="-120"/>
              <a:ea typeface="微軟正黑體" panose="020B0604030504040204" pitchFamily="34" charset="-120"/>
            </a:endParaRPr>
          </a:p>
          <a:p>
            <a:pPr fontAlgn="auto">
              <a:spcBef>
                <a:spcPts val="900"/>
              </a:spcBef>
              <a:spcAft>
                <a:spcPts val="450"/>
              </a:spcAft>
              <a:buFont typeface="Wingdings" panose="05000000000000000000" pitchFamily="2" charset="2"/>
              <a:buChar char="Ø"/>
              <a:defRPr/>
            </a:pPr>
            <a:r>
              <a:rPr lang="zh-TW" altLang="zh-TW" sz="2000" dirty="0">
                <a:latin typeface="微軟正黑體" panose="020B0604030504040204" pitchFamily="34" charset="-120"/>
                <a:ea typeface="微軟正黑體" panose="020B0604030504040204" pitchFamily="34" charset="-120"/>
              </a:rPr>
              <a:t>採計</a:t>
            </a:r>
            <a:r>
              <a:rPr lang="zh-TW" altLang="zh-TW" sz="2000" dirty="0">
                <a:solidFill>
                  <a:srgbClr val="C00000"/>
                </a:solidFill>
                <a:latin typeface="微軟正黑體" panose="020B0604030504040204" pitchFamily="34" charset="-120"/>
                <a:ea typeface="微軟正黑體" panose="020B0604030504040204" pitchFamily="34" charset="-120"/>
              </a:rPr>
              <a:t>健康與體育</a:t>
            </a:r>
            <a:r>
              <a:rPr lang="zh-TW" altLang="en-US" sz="2000" dirty="0">
                <a:solidFill>
                  <a:srgbClr val="C00000"/>
                </a:solidFill>
                <a:latin typeface="微軟正黑體" panose="020B0604030504040204" pitchFamily="34" charset="-120"/>
                <a:ea typeface="微軟正黑體" panose="020B0604030504040204" pitchFamily="34" charset="-120"/>
              </a:rPr>
              <a:t>、藝術</a:t>
            </a:r>
            <a:r>
              <a:rPr lang="en-US" altLang="zh-TW" sz="2000" dirty="0">
                <a:solidFill>
                  <a:srgbClr val="C00000"/>
                </a:solidFill>
                <a:latin typeface="微軟正黑體" panose="020B0604030504040204" pitchFamily="34" charset="-120"/>
                <a:ea typeface="微軟正黑體" panose="020B0604030504040204" pitchFamily="34" charset="-120"/>
              </a:rPr>
              <a:t>(</a:t>
            </a:r>
            <a:r>
              <a:rPr lang="zh-TW" altLang="en-US" sz="2000" dirty="0">
                <a:solidFill>
                  <a:srgbClr val="C00000"/>
                </a:solidFill>
                <a:latin typeface="微軟正黑體" panose="020B0604030504040204" pitchFamily="34" charset="-120"/>
                <a:ea typeface="微軟正黑體" panose="020B0604030504040204" pitchFamily="34" charset="-120"/>
              </a:rPr>
              <a:t>或</a:t>
            </a:r>
            <a:r>
              <a:rPr lang="zh-TW" altLang="zh-TW" sz="2000" dirty="0">
                <a:solidFill>
                  <a:srgbClr val="C00000"/>
                </a:solidFill>
                <a:latin typeface="微軟正黑體" panose="020B0604030504040204" pitchFamily="34" charset="-120"/>
                <a:ea typeface="微軟正黑體" panose="020B0604030504040204" pitchFamily="34" charset="-120"/>
              </a:rPr>
              <a:t>藝術與人文</a:t>
            </a:r>
            <a:r>
              <a:rPr lang="en-US" altLang="zh-TW" sz="2000" dirty="0">
                <a:solidFill>
                  <a:srgbClr val="C00000"/>
                </a:solidFill>
                <a:latin typeface="微軟正黑體" panose="020B0604030504040204" pitchFamily="34" charset="-120"/>
                <a:ea typeface="微軟正黑體" panose="020B0604030504040204" pitchFamily="34" charset="-120"/>
              </a:rPr>
              <a:t>)</a:t>
            </a:r>
            <a:r>
              <a:rPr lang="zh-TW" altLang="en-US" sz="2000" dirty="0">
                <a:solidFill>
                  <a:srgbClr val="C00000"/>
                </a:solidFill>
                <a:latin typeface="微軟正黑體" panose="020B0604030504040204" pitchFamily="34" charset="-120"/>
                <a:ea typeface="微軟正黑體" panose="020B0604030504040204" pitchFamily="34" charset="-120"/>
              </a:rPr>
              <a:t>、</a:t>
            </a:r>
            <a:r>
              <a:rPr lang="zh-TW" altLang="zh-TW" sz="2000" dirty="0">
                <a:solidFill>
                  <a:srgbClr val="C00000"/>
                </a:solidFill>
                <a:latin typeface="微軟正黑體" panose="020B0604030504040204" pitchFamily="34" charset="-120"/>
                <a:ea typeface="微軟正黑體" panose="020B0604030504040204" pitchFamily="34" charset="-120"/>
              </a:rPr>
              <a:t>綜合活動</a:t>
            </a:r>
            <a:r>
              <a:rPr lang="zh-TW" altLang="en-US" sz="2000" dirty="0">
                <a:solidFill>
                  <a:srgbClr val="C00000"/>
                </a:solidFill>
                <a:latin typeface="微軟正黑體" panose="020B0604030504040204" pitchFamily="34" charset="-120"/>
                <a:ea typeface="微軟正黑體" panose="020B0604030504040204" pitchFamily="34" charset="-120"/>
              </a:rPr>
              <a:t>、科技等</a:t>
            </a:r>
            <a:r>
              <a:rPr lang="zh-TW" altLang="zh-TW" sz="2000" dirty="0">
                <a:solidFill>
                  <a:srgbClr val="C00000"/>
                </a:solidFill>
                <a:latin typeface="微軟正黑體" panose="020B0604030504040204" pitchFamily="34" charset="-120"/>
                <a:ea typeface="微軟正黑體" panose="020B0604030504040204" pitchFamily="34" charset="-120"/>
              </a:rPr>
              <a:t>學習領域</a:t>
            </a:r>
            <a:r>
              <a:rPr lang="zh-TW" altLang="en-US" sz="2000" dirty="0">
                <a:solidFill>
                  <a:srgbClr val="C00000"/>
                </a:solidFill>
                <a:latin typeface="微軟正黑體" panose="020B0604030504040204" pitchFamily="34" charset="-120"/>
                <a:ea typeface="微軟正黑體" panose="020B0604030504040204" pitchFamily="34" charset="-120"/>
              </a:rPr>
              <a:t>。</a:t>
            </a:r>
            <a:endParaRPr lang="en-US" altLang="zh-TW" sz="2000" dirty="0">
              <a:solidFill>
                <a:srgbClr val="C00000"/>
              </a:solidFill>
              <a:latin typeface="微軟正黑體" panose="020B0604030504040204" pitchFamily="34" charset="-120"/>
              <a:ea typeface="微軟正黑體" panose="020B0604030504040204" pitchFamily="34" charset="-120"/>
            </a:endParaRPr>
          </a:p>
          <a:p>
            <a:pPr fontAlgn="auto">
              <a:spcBef>
                <a:spcPts val="900"/>
              </a:spcBef>
              <a:spcAft>
                <a:spcPts val="450"/>
              </a:spcAft>
              <a:buFont typeface="Wingdings" panose="05000000000000000000" pitchFamily="2" charset="2"/>
              <a:buChar char="Ø"/>
              <a:defRPr/>
            </a:pPr>
            <a:r>
              <a:rPr lang="zh-TW" altLang="en-US" sz="2000" dirty="0">
                <a:solidFill>
                  <a:srgbClr val="C00000"/>
                </a:solidFill>
                <a:latin typeface="微軟正黑體" panose="020B0604030504040204" pitchFamily="34" charset="-120"/>
                <a:ea typeface="微軟正黑體" panose="020B0604030504040204" pitchFamily="34" charset="-120"/>
              </a:rPr>
              <a:t>每１項可採計學習領域「５學期平均成績」達 </a:t>
            </a:r>
            <a:r>
              <a:rPr lang="en-US" altLang="zh-TW" sz="2000" dirty="0">
                <a:solidFill>
                  <a:srgbClr val="C00000"/>
                </a:solidFill>
                <a:latin typeface="微軟正黑體" panose="020B0604030504040204" pitchFamily="34" charset="-120"/>
                <a:ea typeface="微軟正黑體" panose="020B0604030504040204" pitchFamily="34" charset="-120"/>
              </a:rPr>
              <a:t>60</a:t>
            </a:r>
            <a:r>
              <a:rPr lang="zh-TW" altLang="en-US" sz="2000" dirty="0">
                <a:solidFill>
                  <a:srgbClr val="C00000"/>
                </a:solidFill>
                <a:latin typeface="微軟正黑體" panose="020B0604030504040204" pitchFamily="34" charset="-120"/>
                <a:ea typeface="微軟正黑體" panose="020B0604030504040204" pitchFamily="34" charset="-120"/>
              </a:rPr>
              <a:t>分以上得 </a:t>
            </a:r>
            <a:r>
              <a:rPr lang="en-US" altLang="zh-TW" sz="2000" b="1" dirty="0">
                <a:solidFill>
                  <a:srgbClr val="C00000"/>
                </a:solidFill>
                <a:latin typeface="微軟正黑體" panose="020B0604030504040204" pitchFamily="34" charset="-120"/>
                <a:ea typeface="微軟正黑體" panose="020B0604030504040204" pitchFamily="34" charset="-120"/>
              </a:rPr>
              <a:t>7</a:t>
            </a:r>
            <a:r>
              <a:rPr lang="zh-TW" altLang="en-US" sz="2000" b="1" dirty="0">
                <a:solidFill>
                  <a:srgbClr val="C00000"/>
                </a:solidFill>
                <a:latin typeface="微軟正黑體" panose="020B0604030504040204" pitchFamily="34" charset="-120"/>
                <a:ea typeface="微軟正黑體" panose="020B0604030504040204" pitchFamily="34" charset="-120"/>
              </a:rPr>
              <a:t>分</a:t>
            </a:r>
            <a:r>
              <a:rPr lang="zh-TW" altLang="en-US" sz="2000" dirty="0">
                <a:latin typeface="微軟正黑體" panose="020B0604030504040204" pitchFamily="34" charset="-120"/>
                <a:ea typeface="微軟正黑體" panose="020B0604030504040204" pitchFamily="34" charset="-120"/>
              </a:rPr>
              <a:t>。</a:t>
            </a:r>
            <a:endParaRPr lang="en-US" altLang="zh-TW" sz="2000" dirty="0">
              <a:latin typeface="微軟正黑體" panose="020B0604030504040204" pitchFamily="34" charset="-120"/>
              <a:ea typeface="微軟正黑體" panose="020B0604030504040204" pitchFamily="34" charset="-120"/>
            </a:endParaRPr>
          </a:p>
          <a:p>
            <a:pPr fontAlgn="auto">
              <a:spcAft>
                <a:spcPts val="0"/>
              </a:spcAft>
              <a:buFont typeface="Wingdings" panose="05000000000000000000" pitchFamily="2" charset="2"/>
              <a:buChar char="Ø"/>
              <a:defRPr/>
            </a:pPr>
            <a:r>
              <a:rPr lang="zh-TW" altLang="zh-TW" sz="2000" dirty="0">
                <a:latin typeface="微軟正黑體" panose="020B0604030504040204" pitchFamily="34" charset="-120"/>
                <a:ea typeface="微軟正黑體" panose="020B0604030504040204" pitchFamily="34" charset="-120"/>
              </a:rPr>
              <a:t>資賦優異縮短修業年限學生以其實際就讀學期數進行平均成績計算。</a:t>
            </a:r>
            <a:endParaRPr lang="en-US" altLang="zh-TW" sz="2000" dirty="0">
              <a:latin typeface="微軟正黑體" panose="020B0604030504040204" pitchFamily="34" charset="-120"/>
              <a:ea typeface="微軟正黑體" panose="020B0604030504040204" pitchFamily="34" charset="-120"/>
            </a:endParaRPr>
          </a:p>
          <a:p>
            <a:pPr fontAlgn="auto">
              <a:spcAft>
                <a:spcPts val="0"/>
              </a:spcAft>
              <a:buFont typeface="Wingdings" panose="05000000000000000000" pitchFamily="2" charset="2"/>
              <a:buChar char="Ø"/>
              <a:defRPr/>
            </a:pPr>
            <a:r>
              <a:rPr lang="zh-TW" altLang="zh-TW" sz="2000" dirty="0">
                <a:latin typeface="微軟正黑體" panose="020B0604030504040204" pitchFamily="34" charset="-120"/>
                <a:ea typeface="微軟正黑體" panose="020B0604030504040204" pitchFamily="34" charset="-120"/>
              </a:rPr>
              <a:t>免試生繳交之積分證明文件中，科目名稱與採計學習領域名稱不同者，不予採計。</a:t>
            </a:r>
            <a:endParaRPr lang="zh-TW" altLang="en-US" sz="2000" dirty="0">
              <a:latin typeface="微軟正黑體" panose="020B0604030504040204" pitchFamily="34" charset="-120"/>
              <a:ea typeface="微軟正黑體" panose="020B0604030504040204" pitchFamily="34" charset="-120"/>
            </a:endParaRPr>
          </a:p>
        </p:txBody>
      </p:sp>
      <p:grpSp>
        <p:nvGrpSpPr>
          <p:cNvPr id="10" name="群組 72">
            <a:extLst>
              <a:ext uri="{FF2B5EF4-FFF2-40B4-BE49-F238E27FC236}">
                <a16:creationId xmlns:a16="http://schemas.microsoft.com/office/drawing/2014/main" id="{E431B1C0-C1BF-4DA3-881E-245B73C01330}"/>
              </a:ext>
            </a:extLst>
          </p:cNvPr>
          <p:cNvGrpSpPr>
            <a:grpSpLocks/>
          </p:cNvGrpSpPr>
          <p:nvPr/>
        </p:nvGrpSpPr>
        <p:grpSpPr bwMode="auto">
          <a:xfrm>
            <a:off x="2003119" y="1944916"/>
            <a:ext cx="6618367" cy="1015998"/>
            <a:chOff x="847725" y="1589764"/>
            <a:chExt cx="8652365" cy="1003077"/>
          </a:xfrm>
        </p:grpSpPr>
        <p:grpSp>
          <p:nvGrpSpPr>
            <p:cNvPr id="11" name="组合 25">
              <a:extLst>
                <a:ext uri="{FF2B5EF4-FFF2-40B4-BE49-F238E27FC236}">
                  <a16:creationId xmlns:a16="http://schemas.microsoft.com/office/drawing/2014/main" id="{4CEE051B-CFC4-4AE5-90D8-DE71EA681926}"/>
                </a:ext>
              </a:extLst>
            </p:cNvPr>
            <p:cNvGrpSpPr>
              <a:grpSpLocks/>
            </p:cNvGrpSpPr>
            <p:nvPr/>
          </p:nvGrpSpPr>
          <p:grpSpPr bwMode="auto">
            <a:xfrm>
              <a:off x="847725" y="1624310"/>
              <a:ext cx="2088001" cy="900000"/>
              <a:chOff x="1019174" y="1624310"/>
              <a:chExt cx="2160001" cy="1154198"/>
            </a:xfrm>
          </p:grpSpPr>
          <p:sp>
            <p:nvSpPr>
              <p:cNvPr id="29" name="圆角矩形 6">
                <a:extLst>
                  <a:ext uri="{FF2B5EF4-FFF2-40B4-BE49-F238E27FC236}">
                    <a16:creationId xmlns:a16="http://schemas.microsoft.com/office/drawing/2014/main" id="{FA861D58-5161-4C5D-A904-6BF601AC2A16}"/>
                  </a:ext>
                </a:extLst>
              </p:cNvPr>
              <p:cNvSpPr/>
              <p:nvPr/>
            </p:nvSpPr>
            <p:spPr>
              <a:xfrm>
                <a:off x="1019175" y="1624310"/>
                <a:ext cx="2160000" cy="1154198"/>
              </a:xfrm>
              <a:prstGeom prst="roundRect">
                <a:avLst>
                  <a:gd name="adj" fmla="val 13517"/>
                </a:avLst>
              </a:prstGeom>
              <a:solidFill>
                <a:schemeClr val="bg1">
                  <a:lumMod val="95000"/>
                </a:schemeClr>
              </a:solidFill>
              <a:ln w="19050">
                <a:gradFill flip="none" rotWithShape="1">
                  <a:gsLst>
                    <a:gs pos="0">
                      <a:schemeClr val="bg1"/>
                    </a:gs>
                    <a:gs pos="100000">
                      <a:schemeClr val="bg1">
                        <a:lumMod val="85000"/>
                      </a:schemeClr>
                    </a:gs>
                  </a:gsLst>
                  <a:lin ang="2700000" scaled="1"/>
                  <a:tileRect/>
                </a:gradFill>
              </a:ln>
              <a:effectLst>
                <a:softEdge rad="0"/>
              </a:effec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solidFill>
                    <a:srgbClr val="000000"/>
                  </a:solidFill>
                  <a:latin typeface="Arial" panose="020B0604020202020204" pitchFamily="34" charset="0"/>
                  <a:ea typeface="Microsoft YaHei" panose="020B0503020204020204" pitchFamily="34" charset="-122"/>
                </a:endParaRPr>
              </a:p>
            </p:txBody>
          </p:sp>
          <p:sp>
            <p:nvSpPr>
              <p:cNvPr id="30" name="矩形 29">
                <a:extLst>
                  <a:ext uri="{FF2B5EF4-FFF2-40B4-BE49-F238E27FC236}">
                    <a16:creationId xmlns:a16="http://schemas.microsoft.com/office/drawing/2014/main" id="{55C6E8EE-07A7-4F7A-849A-9536A8BC000A}"/>
                  </a:ext>
                </a:extLst>
              </p:cNvPr>
              <p:cNvSpPr/>
              <p:nvPr/>
            </p:nvSpPr>
            <p:spPr>
              <a:xfrm>
                <a:off x="1019174" y="2085143"/>
                <a:ext cx="2159273" cy="637528"/>
              </a:xfrm>
              <a:prstGeom prst="rect">
                <a:avLst/>
              </a:prstGeom>
              <a:gradFill>
                <a:gsLst>
                  <a:gs pos="3000">
                    <a:srgbClr val="F38258"/>
                  </a:gs>
                  <a:gs pos="95000">
                    <a:srgbClr val="F38258"/>
                  </a:gs>
                  <a:gs pos="48600">
                    <a:srgbClr val="F98E60"/>
                  </a:gs>
                  <a:gs pos="0">
                    <a:srgbClr val="DB5339"/>
                  </a:gs>
                  <a:gs pos="100000">
                    <a:srgbClr val="DB5339"/>
                  </a:gs>
                </a:gsLst>
                <a:lin ang="5400000" scaled="0"/>
              </a:gra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CN" altLang="en-US">
                  <a:solidFill>
                    <a:srgbClr val="FFFFFF"/>
                  </a:solidFill>
                  <a:ea typeface="SimSun" panose="02010600030101010101" pitchFamily="2" charset="-122"/>
                </a:endParaRPr>
              </a:p>
            </p:txBody>
          </p:sp>
        </p:grpSp>
        <p:grpSp>
          <p:nvGrpSpPr>
            <p:cNvPr id="12" name="组合 26">
              <a:extLst>
                <a:ext uri="{FF2B5EF4-FFF2-40B4-BE49-F238E27FC236}">
                  <a16:creationId xmlns:a16="http://schemas.microsoft.com/office/drawing/2014/main" id="{A10DAC00-FE06-4E1F-899F-0FEF12A7554F}"/>
                </a:ext>
              </a:extLst>
            </p:cNvPr>
            <p:cNvGrpSpPr>
              <a:grpSpLocks/>
            </p:cNvGrpSpPr>
            <p:nvPr/>
          </p:nvGrpSpPr>
          <p:grpSpPr bwMode="auto">
            <a:xfrm>
              <a:off x="3035845" y="1600711"/>
              <a:ext cx="2088000" cy="900000"/>
              <a:chOff x="1019175" y="1533525"/>
              <a:chExt cx="2486025" cy="1244983"/>
            </a:xfrm>
          </p:grpSpPr>
          <p:sp>
            <p:nvSpPr>
              <p:cNvPr id="27" name="圆角矩形 27">
                <a:extLst>
                  <a:ext uri="{FF2B5EF4-FFF2-40B4-BE49-F238E27FC236}">
                    <a16:creationId xmlns:a16="http://schemas.microsoft.com/office/drawing/2014/main" id="{37960489-C901-4FB7-BBE1-912F589466BD}"/>
                  </a:ext>
                </a:extLst>
              </p:cNvPr>
              <p:cNvSpPr/>
              <p:nvPr/>
            </p:nvSpPr>
            <p:spPr>
              <a:xfrm>
                <a:off x="1019175" y="1533525"/>
                <a:ext cx="2486025" cy="1244983"/>
              </a:xfrm>
              <a:prstGeom prst="roundRect">
                <a:avLst>
                  <a:gd name="adj" fmla="val 13517"/>
                </a:avLst>
              </a:prstGeom>
              <a:solidFill>
                <a:schemeClr val="bg1">
                  <a:lumMod val="95000"/>
                </a:schemeClr>
              </a:solidFill>
              <a:ln w="19050">
                <a:gradFill flip="none" rotWithShape="1">
                  <a:gsLst>
                    <a:gs pos="0">
                      <a:schemeClr val="bg1"/>
                    </a:gs>
                    <a:gs pos="100000">
                      <a:schemeClr val="bg1">
                        <a:lumMod val="85000"/>
                      </a:schemeClr>
                    </a:gs>
                  </a:gsLst>
                  <a:lin ang="2700000" scaled="1"/>
                  <a:tileRect/>
                </a:gradFill>
              </a:ln>
              <a:effectLst>
                <a:softEdge rad="0"/>
              </a:effec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solidFill>
                    <a:srgbClr val="000000"/>
                  </a:solidFill>
                  <a:latin typeface="Arial" panose="020B0604020202020204" pitchFamily="34" charset="0"/>
                  <a:ea typeface="Microsoft YaHei" panose="020B0503020204020204" pitchFamily="34" charset="-122"/>
                </a:endParaRPr>
              </a:p>
            </p:txBody>
          </p:sp>
          <p:sp>
            <p:nvSpPr>
              <p:cNvPr id="28" name="矩形 27">
                <a:extLst>
                  <a:ext uri="{FF2B5EF4-FFF2-40B4-BE49-F238E27FC236}">
                    <a16:creationId xmlns:a16="http://schemas.microsoft.com/office/drawing/2014/main" id="{B108CE0D-950E-4634-A2BC-0AF87C9E9962}"/>
                  </a:ext>
                </a:extLst>
              </p:cNvPr>
              <p:cNvSpPr/>
              <p:nvPr/>
            </p:nvSpPr>
            <p:spPr>
              <a:xfrm>
                <a:off x="1020086" y="2087416"/>
                <a:ext cx="2485188" cy="663508"/>
              </a:xfrm>
              <a:prstGeom prst="rect">
                <a:avLst/>
              </a:prstGeom>
              <a:gradFill>
                <a:gsLst>
                  <a:gs pos="3000">
                    <a:srgbClr val="526778"/>
                  </a:gs>
                  <a:gs pos="95000">
                    <a:srgbClr val="4F6272"/>
                  </a:gs>
                  <a:gs pos="48600">
                    <a:srgbClr val="586E80"/>
                  </a:gs>
                  <a:gs pos="0">
                    <a:srgbClr val="435461"/>
                  </a:gs>
                  <a:gs pos="100000">
                    <a:srgbClr val="425360"/>
                  </a:gs>
                </a:gsLst>
                <a:lin ang="5400000" scaled="0"/>
              </a:gra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CN" altLang="en-US">
                  <a:solidFill>
                    <a:srgbClr val="FFFFFF"/>
                  </a:solidFill>
                  <a:ea typeface="SimSun" panose="02010600030101010101" pitchFamily="2" charset="-122"/>
                </a:endParaRPr>
              </a:p>
            </p:txBody>
          </p:sp>
        </p:grpSp>
        <p:grpSp>
          <p:nvGrpSpPr>
            <p:cNvPr id="13" name="组合 29">
              <a:extLst>
                <a:ext uri="{FF2B5EF4-FFF2-40B4-BE49-F238E27FC236}">
                  <a16:creationId xmlns:a16="http://schemas.microsoft.com/office/drawing/2014/main" id="{1F720B80-BB9E-47F8-AD5D-4C4625BE79F1}"/>
                </a:ext>
              </a:extLst>
            </p:cNvPr>
            <p:cNvGrpSpPr>
              <a:grpSpLocks/>
            </p:cNvGrpSpPr>
            <p:nvPr/>
          </p:nvGrpSpPr>
          <p:grpSpPr bwMode="auto">
            <a:xfrm>
              <a:off x="5213577" y="1600711"/>
              <a:ext cx="2088000" cy="900000"/>
              <a:chOff x="1019175" y="1600711"/>
              <a:chExt cx="2486025" cy="1177797"/>
            </a:xfrm>
          </p:grpSpPr>
          <p:sp>
            <p:nvSpPr>
              <p:cNvPr id="25" name="圆角矩形 30">
                <a:extLst>
                  <a:ext uri="{FF2B5EF4-FFF2-40B4-BE49-F238E27FC236}">
                    <a16:creationId xmlns:a16="http://schemas.microsoft.com/office/drawing/2014/main" id="{0A418680-8684-43E9-B4C0-DC2652BA6FF3}"/>
                  </a:ext>
                </a:extLst>
              </p:cNvPr>
              <p:cNvSpPr/>
              <p:nvPr/>
            </p:nvSpPr>
            <p:spPr>
              <a:xfrm>
                <a:off x="1019175" y="1600711"/>
                <a:ext cx="2486025" cy="1177797"/>
              </a:xfrm>
              <a:prstGeom prst="roundRect">
                <a:avLst>
                  <a:gd name="adj" fmla="val 13517"/>
                </a:avLst>
              </a:prstGeom>
              <a:solidFill>
                <a:schemeClr val="bg1">
                  <a:lumMod val="95000"/>
                </a:schemeClr>
              </a:solidFill>
              <a:ln w="19050">
                <a:gradFill flip="none" rotWithShape="1">
                  <a:gsLst>
                    <a:gs pos="0">
                      <a:schemeClr val="bg1"/>
                    </a:gs>
                    <a:gs pos="100000">
                      <a:schemeClr val="bg1">
                        <a:lumMod val="85000"/>
                      </a:schemeClr>
                    </a:gs>
                  </a:gsLst>
                  <a:lin ang="2700000" scaled="1"/>
                  <a:tileRect/>
                </a:gradFill>
              </a:ln>
              <a:effectLst>
                <a:softEdge rad="0"/>
              </a:effec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solidFill>
                    <a:srgbClr val="000000"/>
                  </a:solidFill>
                  <a:latin typeface="Arial" panose="020B0604020202020204" pitchFamily="34" charset="0"/>
                  <a:ea typeface="Microsoft YaHei" panose="020B0503020204020204" pitchFamily="34" charset="-122"/>
                </a:endParaRPr>
              </a:p>
            </p:txBody>
          </p:sp>
          <p:sp>
            <p:nvSpPr>
              <p:cNvPr id="26" name="矩形 25">
                <a:extLst>
                  <a:ext uri="{FF2B5EF4-FFF2-40B4-BE49-F238E27FC236}">
                    <a16:creationId xmlns:a16="http://schemas.microsoft.com/office/drawing/2014/main" id="{55C61E09-582A-4857-B9DB-79F0A198582D}"/>
                  </a:ext>
                </a:extLst>
              </p:cNvPr>
              <p:cNvSpPr/>
              <p:nvPr/>
            </p:nvSpPr>
            <p:spPr>
              <a:xfrm>
                <a:off x="1018245" y="2087298"/>
                <a:ext cx="2487079" cy="665114"/>
              </a:xfrm>
              <a:prstGeom prst="rect">
                <a:avLst/>
              </a:prstGeom>
              <a:gradFill>
                <a:gsLst>
                  <a:gs pos="7000">
                    <a:srgbClr val="EFA840"/>
                  </a:gs>
                  <a:gs pos="95000">
                    <a:srgbClr val="EFA840"/>
                  </a:gs>
                  <a:gs pos="48600">
                    <a:srgbClr val="F8CE5E"/>
                  </a:gs>
                  <a:gs pos="0">
                    <a:srgbClr val="DE9636"/>
                  </a:gs>
                  <a:gs pos="100000">
                    <a:srgbClr val="DE9636"/>
                  </a:gs>
                </a:gsLst>
                <a:lin ang="5400000" scaled="0"/>
              </a:gra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CN" altLang="en-US">
                  <a:solidFill>
                    <a:srgbClr val="FFFFFF"/>
                  </a:solidFill>
                  <a:ea typeface="SimSun" panose="02010600030101010101" pitchFamily="2" charset="-122"/>
                </a:endParaRPr>
              </a:p>
            </p:txBody>
          </p:sp>
        </p:grpSp>
        <p:grpSp>
          <p:nvGrpSpPr>
            <p:cNvPr id="14" name="组合 32">
              <a:extLst>
                <a:ext uri="{FF2B5EF4-FFF2-40B4-BE49-F238E27FC236}">
                  <a16:creationId xmlns:a16="http://schemas.microsoft.com/office/drawing/2014/main" id="{1EFAB9ED-7049-4D33-82BA-2C60C33F2473}"/>
                </a:ext>
              </a:extLst>
            </p:cNvPr>
            <p:cNvGrpSpPr>
              <a:grpSpLocks/>
            </p:cNvGrpSpPr>
            <p:nvPr/>
          </p:nvGrpSpPr>
          <p:grpSpPr bwMode="auto">
            <a:xfrm>
              <a:off x="7412090" y="1600711"/>
              <a:ext cx="2088000" cy="900000"/>
              <a:chOff x="1019175" y="1600711"/>
              <a:chExt cx="2486025" cy="1177797"/>
            </a:xfrm>
          </p:grpSpPr>
          <p:sp>
            <p:nvSpPr>
              <p:cNvPr id="23" name="圆角矩形 33">
                <a:extLst>
                  <a:ext uri="{FF2B5EF4-FFF2-40B4-BE49-F238E27FC236}">
                    <a16:creationId xmlns:a16="http://schemas.microsoft.com/office/drawing/2014/main" id="{5FDFF18F-461E-44BF-B653-09DCF34FF4AF}"/>
                  </a:ext>
                </a:extLst>
              </p:cNvPr>
              <p:cNvSpPr/>
              <p:nvPr/>
            </p:nvSpPr>
            <p:spPr>
              <a:xfrm>
                <a:off x="1019175" y="1600711"/>
                <a:ext cx="2486025" cy="1177797"/>
              </a:xfrm>
              <a:prstGeom prst="roundRect">
                <a:avLst>
                  <a:gd name="adj" fmla="val 13517"/>
                </a:avLst>
              </a:prstGeom>
              <a:solidFill>
                <a:schemeClr val="bg1">
                  <a:lumMod val="95000"/>
                </a:schemeClr>
              </a:solidFill>
              <a:ln w="19050">
                <a:gradFill flip="none" rotWithShape="1">
                  <a:gsLst>
                    <a:gs pos="0">
                      <a:schemeClr val="bg1"/>
                    </a:gs>
                    <a:gs pos="100000">
                      <a:schemeClr val="bg1">
                        <a:lumMod val="85000"/>
                      </a:schemeClr>
                    </a:gs>
                  </a:gsLst>
                  <a:lin ang="2700000" scaled="1"/>
                  <a:tileRect/>
                </a:gradFill>
              </a:ln>
              <a:effectLst>
                <a:softEdge rad="0"/>
              </a:effec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solidFill>
                    <a:srgbClr val="000000"/>
                  </a:solidFill>
                  <a:latin typeface="Arial" panose="020B0604020202020204" pitchFamily="34" charset="0"/>
                  <a:ea typeface="Microsoft YaHei" panose="020B0503020204020204" pitchFamily="34" charset="-122"/>
                </a:endParaRPr>
              </a:p>
            </p:txBody>
          </p:sp>
          <p:sp>
            <p:nvSpPr>
              <p:cNvPr id="24" name="矩形 23">
                <a:extLst>
                  <a:ext uri="{FF2B5EF4-FFF2-40B4-BE49-F238E27FC236}">
                    <a16:creationId xmlns:a16="http://schemas.microsoft.com/office/drawing/2014/main" id="{88DDBE8B-6F84-47B1-859E-FF7B1956C55F}"/>
                  </a:ext>
                </a:extLst>
              </p:cNvPr>
              <p:cNvSpPr/>
              <p:nvPr/>
            </p:nvSpPr>
            <p:spPr>
              <a:xfrm>
                <a:off x="1020011" y="2087298"/>
                <a:ext cx="2485189" cy="665114"/>
              </a:xfrm>
              <a:prstGeom prst="rect">
                <a:avLst/>
              </a:prstGeom>
              <a:gradFill>
                <a:gsLst>
                  <a:gs pos="3000">
                    <a:srgbClr val="25A6A7"/>
                  </a:gs>
                  <a:gs pos="95000">
                    <a:srgbClr val="25A6A7"/>
                  </a:gs>
                  <a:gs pos="48600">
                    <a:srgbClr val="2AB7B8"/>
                  </a:gs>
                  <a:gs pos="0">
                    <a:srgbClr val="23A1A2"/>
                  </a:gs>
                  <a:gs pos="100000">
                    <a:srgbClr val="23A1A2"/>
                  </a:gs>
                </a:gsLst>
                <a:lin ang="5400000" scaled="0"/>
              </a:gra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CN" altLang="en-US">
                  <a:solidFill>
                    <a:srgbClr val="FFFFFF"/>
                  </a:solidFill>
                  <a:ea typeface="SimSun" panose="02010600030101010101" pitchFamily="2" charset="-122"/>
                </a:endParaRPr>
              </a:p>
            </p:txBody>
          </p:sp>
        </p:grpSp>
        <p:sp>
          <p:nvSpPr>
            <p:cNvPr id="15" name="矩形 77">
              <a:extLst>
                <a:ext uri="{FF2B5EF4-FFF2-40B4-BE49-F238E27FC236}">
                  <a16:creationId xmlns:a16="http://schemas.microsoft.com/office/drawing/2014/main" id="{96178D10-41F8-4CDB-B2F9-AD5CECC7A533}"/>
                </a:ext>
              </a:extLst>
            </p:cNvPr>
            <p:cNvSpPr>
              <a:spLocks noChangeArrowheads="1"/>
            </p:cNvSpPr>
            <p:nvPr/>
          </p:nvSpPr>
          <p:spPr bwMode="auto">
            <a:xfrm>
              <a:off x="1303976" y="1624310"/>
              <a:ext cx="1318997" cy="43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CN" sz="1500" b="1" dirty="0">
                  <a:latin typeface="微軟正黑體" panose="020B0604030504040204" pitchFamily="34" charset="-120"/>
                  <a:ea typeface="微軟正黑體" panose="020B0604030504040204" pitchFamily="34" charset="-120"/>
                </a:rPr>
                <a:t>90</a:t>
              </a:r>
              <a:r>
                <a:rPr lang="zh-TW" altLang="en-US" sz="1500" b="1" dirty="0">
                  <a:latin typeface="微軟正黑體" panose="020B0604030504040204" pitchFamily="34" charset="-120"/>
                  <a:ea typeface="微軟正黑體" panose="020B0604030504040204" pitchFamily="34" charset="-120"/>
                </a:rPr>
                <a:t>分以上</a:t>
              </a:r>
              <a:endParaRPr lang="zh-CN" altLang="en-US" sz="1500" b="1" dirty="0">
                <a:latin typeface="微軟正黑體" panose="020B0604030504040204" pitchFamily="34" charset="-120"/>
                <a:ea typeface="微軟正黑體" panose="020B0604030504040204" pitchFamily="34" charset="-120"/>
              </a:endParaRPr>
            </a:p>
          </p:txBody>
        </p:sp>
        <p:sp>
          <p:nvSpPr>
            <p:cNvPr id="16" name="矩形 78">
              <a:extLst>
                <a:ext uri="{FF2B5EF4-FFF2-40B4-BE49-F238E27FC236}">
                  <a16:creationId xmlns:a16="http://schemas.microsoft.com/office/drawing/2014/main" id="{3C990C05-56EE-4B38-8948-E3A725A87394}"/>
                </a:ext>
              </a:extLst>
            </p:cNvPr>
            <p:cNvSpPr>
              <a:spLocks noChangeArrowheads="1"/>
            </p:cNvSpPr>
            <p:nvPr/>
          </p:nvSpPr>
          <p:spPr bwMode="auto">
            <a:xfrm>
              <a:off x="3462461" y="1614430"/>
              <a:ext cx="1366012" cy="43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CN" sz="1500" b="1" dirty="0">
                  <a:latin typeface="微軟正黑體" panose="020B0604030504040204" pitchFamily="34" charset="-120"/>
                  <a:ea typeface="微軟正黑體" panose="020B0604030504040204" pitchFamily="34" charset="-120"/>
                </a:rPr>
                <a:t>80</a:t>
              </a:r>
              <a:r>
                <a:rPr lang="zh-TW" altLang="en-US" sz="1500" b="1" dirty="0">
                  <a:latin typeface="微軟正黑體" panose="020B0604030504040204" pitchFamily="34" charset="-120"/>
                  <a:ea typeface="微軟正黑體" panose="020B0604030504040204" pitchFamily="34" charset="-120"/>
                </a:rPr>
                <a:t>～</a:t>
              </a:r>
              <a:r>
                <a:rPr lang="en-US" altLang="zh-TW" sz="1500" b="1" dirty="0">
                  <a:latin typeface="微軟正黑體" panose="020B0604030504040204" pitchFamily="34" charset="-120"/>
                  <a:ea typeface="微軟正黑體" panose="020B0604030504040204" pitchFamily="34" charset="-120"/>
                </a:rPr>
                <a:t>89</a:t>
              </a:r>
              <a:r>
                <a:rPr lang="zh-TW" altLang="en-US" sz="1500" b="1" dirty="0">
                  <a:latin typeface="微軟正黑體" panose="020B0604030504040204" pitchFamily="34" charset="-120"/>
                  <a:ea typeface="微軟正黑體" panose="020B0604030504040204" pitchFamily="34" charset="-120"/>
                </a:rPr>
                <a:t>分</a:t>
              </a:r>
              <a:endParaRPr lang="zh-CN" altLang="en-US" sz="1500" b="1" dirty="0">
                <a:latin typeface="微軟正黑體" panose="020B0604030504040204" pitchFamily="34" charset="-120"/>
                <a:ea typeface="微軟正黑體" panose="020B0604030504040204" pitchFamily="34" charset="-120"/>
              </a:endParaRPr>
            </a:p>
          </p:txBody>
        </p:sp>
        <p:sp>
          <p:nvSpPr>
            <p:cNvPr id="17" name="矩形 79">
              <a:extLst>
                <a:ext uri="{FF2B5EF4-FFF2-40B4-BE49-F238E27FC236}">
                  <a16:creationId xmlns:a16="http://schemas.microsoft.com/office/drawing/2014/main" id="{A948D812-3C42-4D73-B209-B536AEF99D79}"/>
                </a:ext>
              </a:extLst>
            </p:cNvPr>
            <p:cNvSpPr>
              <a:spLocks noChangeArrowheads="1"/>
            </p:cNvSpPr>
            <p:nvPr/>
          </p:nvSpPr>
          <p:spPr bwMode="auto">
            <a:xfrm>
              <a:off x="5640193" y="1600711"/>
              <a:ext cx="1366012" cy="43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CN" sz="1500" b="1">
                  <a:latin typeface="微軟正黑體" panose="020B0604030504040204" pitchFamily="34" charset="-120"/>
                  <a:ea typeface="微軟正黑體" panose="020B0604030504040204" pitchFamily="34" charset="-120"/>
                </a:rPr>
                <a:t>70</a:t>
              </a:r>
              <a:r>
                <a:rPr lang="zh-TW" altLang="en-US" sz="1500" b="1">
                  <a:latin typeface="微軟正黑體" panose="020B0604030504040204" pitchFamily="34" charset="-120"/>
                  <a:ea typeface="微軟正黑體" panose="020B0604030504040204" pitchFamily="34" charset="-120"/>
                </a:rPr>
                <a:t>～</a:t>
              </a:r>
              <a:r>
                <a:rPr lang="en-US" altLang="zh-TW" sz="1500" b="1">
                  <a:latin typeface="微軟正黑體" panose="020B0604030504040204" pitchFamily="34" charset="-120"/>
                  <a:ea typeface="微軟正黑體" panose="020B0604030504040204" pitchFamily="34" charset="-120"/>
                </a:rPr>
                <a:t>7</a:t>
              </a:r>
              <a:r>
                <a:rPr lang="en-US" altLang="zh-CN" sz="1500" b="1">
                  <a:latin typeface="微軟正黑體" panose="020B0604030504040204" pitchFamily="34" charset="-120"/>
                  <a:ea typeface="微軟正黑體" panose="020B0604030504040204" pitchFamily="34" charset="-120"/>
                </a:rPr>
                <a:t>9</a:t>
              </a:r>
              <a:r>
                <a:rPr lang="zh-TW" altLang="en-US" sz="1500" b="1">
                  <a:latin typeface="微軟正黑體" panose="020B0604030504040204" pitchFamily="34" charset="-120"/>
                  <a:ea typeface="微軟正黑體" panose="020B0604030504040204" pitchFamily="34" charset="-120"/>
                </a:rPr>
                <a:t>分</a:t>
              </a:r>
              <a:endParaRPr lang="zh-CN" altLang="en-US" sz="1500" b="1">
                <a:latin typeface="微軟正黑體" panose="020B0604030504040204" pitchFamily="34" charset="-120"/>
                <a:ea typeface="微軟正黑體" panose="020B0604030504040204" pitchFamily="34" charset="-120"/>
              </a:endParaRPr>
            </a:p>
          </p:txBody>
        </p:sp>
        <p:sp>
          <p:nvSpPr>
            <p:cNvPr id="18" name="矩形 80">
              <a:extLst>
                <a:ext uri="{FF2B5EF4-FFF2-40B4-BE49-F238E27FC236}">
                  <a16:creationId xmlns:a16="http://schemas.microsoft.com/office/drawing/2014/main" id="{4E9A9F7B-B6CF-4B4F-B675-77FB90437DFF}"/>
                </a:ext>
              </a:extLst>
            </p:cNvPr>
            <p:cNvSpPr>
              <a:spLocks noChangeArrowheads="1"/>
            </p:cNvSpPr>
            <p:nvPr/>
          </p:nvSpPr>
          <p:spPr bwMode="auto">
            <a:xfrm>
              <a:off x="7838706" y="1589764"/>
              <a:ext cx="1366012" cy="43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CN" sz="1500" b="1">
                  <a:latin typeface="微軟正黑體" panose="020B0604030504040204" pitchFamily="34" charset="-120"/>
                  <a:ea typeface="微軟正黑體" panose="020B0604030504040204" pitchFamily="34" charset="-120"/>
                </a:rPr>
                <a:t>60</a:t>
              </a:r>
              <a:r>
                <a:rPr lang="zh-TW" altLang="en-US" sz="1500" b="1">
                  <a:latin typeface="微軟正黑體" panose="020B0604030504040204" pitchFamily="34" charset="-120"/>
                  <a:ea typeface="微軟正黑體" panose="020B0604030504040204" pitchFamily="34" charset="-120"/>
                </a:rPr>
                <a:t>～</a:t>
              </a:r>
              <a:r>
                <a:rPr lang="en-US" altLang="zh-TW" sz="1500" b="1">
                  <a:latin typeface="微軟正黑體" panose="020B0604030504040204" pitchFamily="34" charset="-120"/>
                  <a:ea typeface="微軟正黑體" panose="020B0604030504040204" pitchFamily="34" charset="-120"/>
                </a:rPr>
                <a:t>69</a:t>
              </a:r>
              <a:r>
                <a:rPr lang="zh-TW" altLang="en-US" sz="1500" b="1">
                  <a:latin typeface="微軟正黑體" panose="020B0604030504040204" pitchFamily="34" charset="-120"/>
                  <a:ea typeface="微軟正黑體" panose="020B0604030504040204" pitchFamily="34" charset="-120"/>
                </a:rPr>
                <a:t>分</a:t>
              </a:r>
              <a:endParaRPr lang="zh-CN" altLang="en-US" sz="1500" b="1">
                <a:latin typeface="微軟正黑體" panose="020B0604030504040204" pitchFamily="34" charset="-120"/>
                <a:ea typeface="微軟正黑體" panose="020B0604030504040204" pitchFamily="34" charset="-120"/>
              </a:endParaRPr>
            </a:p>
          </p:txBody>
        </p:sp>
        <p:sp>
          <p:nvSpPr>
            <p:cNvPr id="19" name="矩形 18">
              <a:extLst>
                <a:ext uri="{FF2B5EF4-FFF2-40B4-BE49-F238E27FC236}">
                  <a16:creationId xmlns:a16="http://schemas.microsoft.com/office/drawing/2014/main" id="{DBC1E3D6-7ED6-428F-9519-8392C5A0CBD9}"/>
                </a:ext>
              </a:extLst>
            </p:cNvPr>
            <p:cNvSpPr/>
            <p:nvPr/>
          </p:nvSpPr>
          <p:spPr>
            <a:xfrm>
              <a:off x="1303976" y="1976996"/>
              <a:ext cx="1263738" cy="615845"/>
            </a:xfrm>
            <a:prstGeom prst="rect">
              <a:avLst/>
            </a:prstGeom>
          </p:spPr>
          <p:txBody>
            <a:bodyPr>
              <a:spAutoFit/>
            </a:bodyPr>
            <a:lstStyle/>
            <a:p>
              <a:pPr algn="ctr" eaLnBrk="1" fontAlgn="auto" hangingPunct="1">
                <a:spcBef>
                  <a:spcPts val="0"/>
                </a:spcBef>
                <a:spcAft>
                  <a:spcPts val="0"/>
                </a:spcAft>
                <a:defRPr/>
              </a:pPr>
              <a:r>
                <a:rPr lang="en-US" altLang="zh-CN" sz="24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rPr>
                <a:t>3</a:t>
              </a:r>
              <a:endParaRPr lang="zh-CN" altLang="en-US" sz="24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endParaRPr>
            </a:p>
          </p:txBody>
        </p:sp>
        <p:sp>
          <p:nvSpPr>
            <p:cNvPr id="20" name="矩形 19">
              <a:extLst>
                <a:ext uri="{FF2B5EF4-FFF2-40B4-BE49-F238E27FC236}">
                  <a16:creationId xmlns:a16="http://schemas.microsoft.com/office/drawing/2014/main" id="{64A116F5-88C8-4940-9BF5-2B66AEC725FE}"/>
                </a:ext>
              </a:extLst>
            </p:cNvPr>
            <p:cNvSpPr/>
            <p:nvPr/>
          </p:nvSpPr>
          <p:spPr>
            <a:xfrm>
              <a:off x="3385835" y="1959630"/>
              <a:ext cx="1460019" cy="615845"/>
            </a:xfrm>
            <a:prstGeom prst="rect">
              <a:avLst/>
            </a:prstGeom>
          </p:spPr>
          <p:txBody>
            <a:bodyPr>
              <a:spAutoFit/>
            </a:bodyPr>
            <a:lstStyle/>
            <a:p>
              <a:pPr algn="ctr" eaLnBrk="1" fontAlgn="auto" hangingPunct="1">
                <a:spcBef>
                  <a:spcPts val="0"/>
                </a:spcBef>
                <a:spcAft>
                  <a:spcPts val="0"/>
                </a:spcAft>
                <a:defRPr/>
              </a:pPr>
              <a:r>
                <a:rPr lang="en-US" altLang="zh-CN" sz="24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rPr>
                <a:t>2.5</a:t>
              </a:r>
              <a:endParaRPr lang="zh-CN" altLang="en-US" sz="24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endParaRPr>
            </a:p>
          </p:txBody>
        </p:sp>
        <p:sp>
          <p:nvSpPr>
            <p:cNvPr id="21" name="矩形 20">
              <a:extLst>
                <a:ext uri="{FF2B5EF4-FFF2-40B4-BE49-F238E27FC236}">
                  <a16:creationId xmlns:a16="http://schemas.microsoft.com/office/drawing/2014/main" id="{27D781B2-84DA-4C82-ABA3-04C52C905090}"/>
                </a:ext>
              </a:extLst>
            </p:cNvPr>
            <p:cNvSpPr/>
            <p:nvPr/>
          </p:nvSpPr>
          <p:spPr>
            <a:xfrm>
              <a:off x="5625199" y="1956351"/>
              <a:ext cx="1336754" cy="615845"/>
            </a:xfrm>
            <a:prstGeom prst="rect">
              <a:avLst/>
            </a:prstGeom>
          </p:spPr>
          <p:txBody>
            <a:bodyPr>
              <a:spAutoFit/>
            </a:bodyPr>
            <a:lstStyle/>
            <a:p>
              <a:pPr algn="ctr" eaLnBrk="1" fontAlgn="auto" hangingPunct="1">
                <a:spcBef>
                  <a:spcPts val="0"/>
                </a:spcBef>
                <a:spcAft>
                  <a:spcPts val="0"/>
                </a:spcAft>
                <a:defRPr/>
              </a:pPr>
              <a:r>
                <a:rPr lang="en-US" altLang="zh-CN" sz="24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rPr>
                <a:t>1.5</a:t>
              </a:r>
              <a:endParaRPr lang="zh-CN" altLang="en-US" sz="24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endParaRPr>
            </a:p>
          </p:txBody>
        </p:sp>
        <p:sp>
          <p:nvSpPr>
            <p:cNvPr id="22" name="矩形 21">
              <a:extLst>
                <a:ext uri="{FF2B5EF4-FFF2-40B4-BE49-F238E27FC236}">
                  <a16:creationId xmlns:a16="http://schemas.microsoft.com/office/drawing/2014/main" id="{AAFFFC7B-7225-4A38-ABDF-6B7E29E5406A}"/>
                </a:ext>
              </a:extLst>
            </p:cNvPr>
            <p:cNvSpPr/>
            <p:nvPr/>
          </p:nvSpPr>
          <p:spPr>
            <a:xfrm>
              <a:off x="7824221" y="1956716"/>
              <a:ext cx="1263738" cy="615845"/>
            </a:xfrm>
            <a:prstGeom prst="rect">
              <a:avLst/>
            </a:prstGeom>
          </p:spPr>
          <p:txBody>
            <a:bodyPr>
              <a:spAutoFit/>
            </a:bodyPr>
            <a:lstStyle/>
            <a:p>
              <a:pPr algn="ctr" eaLnBrk="1" fontAlgn="auto" hangingPunct="1">
                <a:spcBef>
                  <a:spcPts val="0"/>
                </a:spcBef>
                <a:spcAft>
                  <a:spcPts val="0"/>
                </a:spcAft>
                <a:defRPr/>
              </a:pPr>
              <a:r>
                <a:rPr lang="en-US" altLang="zh-CN" sz="24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rPr>
                <a:t>1</a:t>
              </a:r>
              <a:endParaRPr lang="zh-CN" altLang="en-US" sz="24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21232747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2">
            <a:extLst>
              <a:ext uri="{FF2B5EF4-FFF2-40B4-BE49-F238E27FC236}">
                <a16:creationId xmlns:a16="http://schemas.microsoft.com/office/drawing/2014/main" id="{F3A096C3-4926-4D40-A545-AB8A7D9F47B7}"/>
              </a:ext>
            </a:extLst>
          </p:cNvPr>
          <p:cNvSpPr>
            <a:spLocks noGrp="1"/>
          </p:cNvSpPr>
          <p:nvPr>
            <p:ph idx="1"/>
          </p:nvPr>
        </p:nvSpPr>
        <p:spPr>
          <a:xfrm>
            <a:off x="679450" y="1219200"/>
            <a:ext cx="10896600" cy="4708525"/>
          </a:xfrm>
        </p:spPr>
        <p:txBody>
          <a:bodyPr>
            <a:noAutofit/>
          </a:bodyPr>
          <a:lstStyle/>
          <a:p>
            <a:pPr>
              <a:spcBef>
                <a:spcPts val="600"/>
              </a:spcBef>
              <a:spcAft>
                <a:spcPts val="300"/>
              </a:spcAft>
              <a:buFont typeface="Wingdings" panose="05000000000000000000" pitchFamily="2" charset="2"/>
              <a:buChar char="l"/>
              <a:defRPr/>
            </a:pPr>
            <a:r>
              <a:rPr lang="zh-TW" altLang="en-US" sz="4000" b="1" dirty="0">
                <a:solidFill>
                  <a:srgbClr val="0000FF"/>
                </a:solidFill>
                <a:latin typeface="Book Antiqua" panose="02040602050305030304" pitchFamily="18" charset="0"/>
                <a:ea typeface="標楷體" panose="03000509000000000000" pitchFamily="65" charset="-120"/>
              </a:rPr>
              <a:t> </a:t>
            </a:r>
            <a:r>
              <a:rPr lang="zh-TW" altLang="zh-TW" sz="4000" b="1" dirty="0">
                <a:solidFill>
                  <a:srgbClr val="0000FF"/>
                </a:solidFill>
                <a:latin typeface="Book Antiqua" panose="02040602050305030304" pitchFamily="18" charset="0"/>
                <a:ea typeface="標楷體" panose="03000509000000000000" pitchFamily="65" charset="-120"/>
              </a:rPr>
              <a:t>國中教育會考</a:t>
            </a:r>
            <a:r>
              <a:rPr lang="zh-TW" altLang="en-US" sz="4000" b="1" dirty="0">
                <a:solidFill>
                  <a:srgbClr val="0000FF"/>
                </a:solidFill>
                <a:latin typeface="Book Antiqua" panose="02040602050305030304" pitchFamily="18" charset="0"/>
                <a:ea typeface="標楷體" panose="03000509000000000000" pitchFamily="65" charset="-120"/>
              </a:rPr>
              <a:t>（上限</a:t>
            </a:r>
            <a:r>
              <a:rPr lang="en-US" altLang="zh-TW" sz="4000" b="1" dirty="0">
                <a:solidFill>
                  <a:srgbClr val="0000FF"/>
                </a:solidFill>
                <a:latin typeface="Book Antiqua" panose="02040602050305030304" pitchFamily="18" charset="0"/>
                <a:ea typeface="標楷體" panose="03000509000000000000" pitchFamily="65" charset="-120"/>
              </a:rPr>
              <a:t>32</a:t>
            </a:r>
            <a:r>
              <a:rPr lang="zh-TW" altLang="en-US" sz="4000" b="1" dirty="0">
                <a:solidFill>
                  <a:srgbClr val="0000FF"/>
                </a:solidFill>
                <a:latin typeface="Book Antiqua" panose="02040602050305030304" pitchFamily="18" charset="0"/>
                <a:ea typeface="標楷體" panose="03000509000000000000" pitchFamily="65" charset="-120"/>
              </a:rPr>
              <a:t>分）</a:t>
            </a:r>
          </a:p>
          <a:p>
            <a:pPr marL="0">
              <a:spcBef>
                <a:spcPts val="0"/>
              </a:spcBef>
              <a:spcAft>
                <a:spcPts val="600"/>
              </a:spcAft>
              <a:buFont typeface="Wingdings" panose="05000000000000000000" pitchFamily="2" charset="2"/>
              <a:buChar char="Ø"/>
              <a:defRPr/>
            </a:pPr>
            <a:r>
              <a:rPr lang="zh-TW" altLang="en-US" sz="2400" b="1" dirty="0">
                <a:solidFill>
                  <a:srgbClr val="002060"/>
                </a:solidFill>
                <a:latin typeface="Book Antiqua" panose="02040602050305030304" pitchFamily="18" charset="0"/>
                <a:ea typeface="標楷體" panose="03000509000000000000" pitchFamily="65" charset="-120"/>
              </a:rPr>
              <a:t>分項目為</a:t>
            </a:r>
            <a:r>
              <a:rPr lang="zh-TW" altLang="zh-TW" sz="2400" b="1" dirty="0">
                <a:solidFill>
                  <a:srgbClr val="FF0000"/>
                </a:solidFill>
                <a:latin typeface="Book Antiqua" panose="02040602050305030304" pitchFamily="18" charset="0"/>
                <a:ea typeface="標楷體" panose="03000509000000000000" pitchFamily="65" charset="-120"/>
              </a:rPr>
              <a:t>「國文」、「數學」 、 「英語」 、「自然」及「社會</a:t>
            </a:r>
            <a:r>
              <a:rPr lang="zh-TW" altLang="zh-TW" sz="2400" b="1" dirty="0">
                <a:solidFill>
                  <a:srgbClr val="FF0000"/>
                </a:solidFill>
                <a:latin typeface="Book Antiqua" panose="02040602050305030304" pitchFamily="18" charset="0"/>
              </a:rPr>
              <a:t>」</a:t>
            </a:r>
            <a:endParaRPr lang="en-US" altLang="zh-TW" sz="2400" dirty="0">
              <a:solidFill>
                <a:srgbClr val="002060"/>
              </a:solidFill>
              <a:latin typeface="Book Antiqua" panose="02040602050305030304" pitchFamily="18" charset="0"/>
            </a:endParaRPr>
          </a:p>
          <a:p>
            <a:pPr marL="0">
              <a:spcBef>
                <a:spcPts val="0"/>
              </a:spcBef>
              <a:spcAft>
                <a:spcPts val="600"/>
              </a:spcAft>
              <a:buFont typeface="Wingdings" panose="05000000000000000000" pitchFamily="2" charset="2"/>
              <a:buChar char="Ø"/>
              <a:defRPr/>
            </a:pPr>
            <a:r>
              <a:rPr lang="zh-TW" altLang="en-US" sz="2400" b="1" dirty="0">
                <a:solidFill>
                  <a:srgbClr val="002060"/>
                </a:solidFill>
                <a:latin typeface="Book Antiqua" panose="02040602050305030304" pitchFamily="18" charset="0"/>
                <a:ea typeface="標楷體" panose="03000509000000000000" pitchFamily="65" charset="-120"/>
              </a:rPr>
              <a:t> </a:t>
            </a:r>
            <a:r>
              <a:rPr lang="zh-TW" altLang="zh-TW" sz="2400" b="1" dirty="0">
                <a:solidFill>
                  <a:srgbClr val="002060"/>
                </a:solidFill>
                <a:latin typeface="Book Antiqua" panose="02040602050305030304" pitchFamily="18" charset="0"/>
                <a:ea typeface="標楷體" panose="03000509000000000000" pitchFamily="65" charset="-120"/>
              </a:rPr>
              <a:t>國中教育會考成績採計以</a:t>
            </a:r>
            <a:r>
              <a:rPr lang="en-US" altLang="zh-TW" sz="2400" b="1" u="sng" dirty="0">
                <a:solidFill>
                  <a:srgbClr val="C00000"/>
                </a:solidFill>
                <a:latin typeface="Book Antiqua" panose="02040602050305030304" pitchFamily="18" charset="0"/>
                <a:ea typeface="標楷體" panose="03000509000000000000" pitchFamily="65" charset="-120"/>
              </a:rPr>
              <a:t>111</a:t>
            </a:r>
            <a:r>
              <a:rPr lang="zh-TW" altLang="zh-TW" sz="2400" b="1" u="sng" dirty="0">
                <a:solidFill>
                  <a:srgbClr val="C00000"/>
                </a:solidFill>
                <a:latin typeface="Book Antiqua" panose="02040602050305030304" pitchFamily="18" charset="0"/>
                <a:ea typeface="標楷體" panose="03000509000000000000" pitchFamily="65" charset="-120"/>
              </a:rPr>
              <a:t>年度</a:t>
            </a:r>
            <a:r>
              <a:rPr lang="zh-TW" altLang="zh-TW" sz="2400" b="1" dirty="0">
                <a:solidFill>
                  <a:srgbClr val="002060"/>
                </a:solidFill>
                <a:latin typeface="Book Antiqua" panose="02040602050305030304" pitchFamily="18" charset="0"/>
                <a:ea typeface="標楷體" panose="03000509000000000000" pitchFamily="65" charset="-120"/>
              </a:rPr>
              <a:t>取得之成績為準。</a:t>
            </a:r>
            <a:endParaRPr lang="zh-TW" altLang="en-US" sz="2400" b="1" dirty="0">
              <a:solidFill>
                <a:srgbClr val="002060"/>
              </a:solidFill>
              <a:latin typeface="Book Antiqua" panose="02040602050305030304" pitchFamily="18" charset="0"/>
              <a:ea typeface="標楷體" panose="03000509000000000000" pitchFamily="65" charset="-120"/>
            </a:endParaRPr>
          </a:p>
        </p:txBody>
      </p:sp>
      <p:graphicFrame>
        <p:nvGraphicFramePr>
          <p:cNvPr id="7" name="表格 6">
            <a:extLst>
              <a:ext uri="{FF2B5EF4-FFF2-40B4-BE49-F238E27FC236}">
                <a16:creationId xmlns:a16="http://schemas.microsoft.com/office/drawing/2014/main" id="{902DF34C-6BE5-4A22-9A63-CC5CD1CBA1D4}"/>
              </a:ext>
            </a:extLst>
          </p:cNvPr>
          <p:cNvGraphicFramePr>
            <a:graphicFrameLocks noGrp="1"/>
          </p:cNvGraphicFramePr>
          <p:nvPr/>
        </p:nvGraphicFramePr>
        <p:xfrm>
          <a:off x="902690" y="2794138"/>
          <a:ext cx="10428053" cy="2479123"/>
        </p:xfrm>
        <a:graphic>
          <a:graphicData uri="http://schemas.openxmlformats.org/drawingml/2006/table">
            <a:tbl>
              <a:tblPr firstRow="1" bandRow="1">
                <a:tableStyleId>{5C22544A-7EE6-4342-B048-85BDC9FD1C3A}</a:tableStyleId>
              </a:tblPr>
              <a:tblGrid>
                <a:gridCol w="1317903">
                  <a:extLst>
                    <a:ext uri="{9D8B030D-6E8A-4147-A177-3AD203B41FA5}">
                      <a16:colId xmlns:a16="http://schemas.microsoft.com/office/drawing/2014/main" val="20000"/>
                    </a:ext>
                  </a:extLst>
                </a:gridCol>
                <a:gridCol w="1301450">
                  <a:extLst>
                    <a:ext uri="{9D8B030D-6E8A-4147-A177-3AD203B41FA5}">
                      <a16:colId xmlns:a16="http://schemas.microsoft.com/office/drawing/2014/main" val="20001"/>
                    </a:ext>
                  </a:extLst>
                </a:gridCol>
                <a:gridCol w="1301450">
                  <a:extLst>
                    <a:ext uri="{9D8B030D-6E8A-4147-A177-3AD203B41FA5}">
                      <a16:colId xmlns:a16="http://schemas.microsoft.com/office/drawing/2014/main" val="20002"/>
                    </a:ext>
                  </a:extLst>
                </a:gridCol>
                <a:gridCol w="1301450">
                  <a:extLst>
                    <a:ext uri="{9D8B030D-6E8A-4147-A177-3AD203B41FA5}">
                      <a16:colId xmlns:a16="http://schemas.microsoft.com/office/drawing/2014/main" val="20003"/>
                    </a:ext>
                  </a:extLst>
                </a:gridCol>
                <a:gridCol w="1301450">
                  <a:extLst>
                    <a:ext uri="{9D8B030D-6E8A-4147-A177-3AD203B41FA5}">
                      <a16:colId xmlns:a16="http://schemas.microsoft.com/office/drawing/2014/main" val="20004"/>
                    </a:ext>
                  </a:extLst>
                </a:gridCol>
                <a:gridCol w="1301450">
                  <a:extLst>
                    <a:ext uri="{9D8B030D-6E8A-4147-A177-3AD203B41FA5}">
                      <a16:colId xmlns:a16="http://schemas.microsoft.com/office/drawing/2014/main" val="20005"/>
                    </a:ext>
                  </a:extLst>
                </a:gridCol>
                <a:gridCol w="1301450">
                  <a:extLst>
                    <a:ext uri="{9D8B030D-6E8A-4147-A177-3AD203B41FA5}">
                      <a16:colId xmlns:a16="http://schemas.microsoft.com/office/drawing/2014/main" val="20006"/>
                    </a:ext>
                  </a:extLst>
                </a:gridCol>
                <a:gridCol w="1301450">
                  <a:extLst>
                    <a:ext uri="{9D8B030D-6E8A-4147-A177-3AD203B41FA5}">
                      <a16:colId xmlns:a16="http://schemas.microsoft.com/office/drawing/2014/main" val="20007"/>
                    </a:ext>
                  </a:extLst>
                </a:gridCol>
              </a:tblGrid>
              <a:tr h="794104">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300" b="1" dirty="0">
                          <a:solidFill>
                            <a:srgbClr val="0000FF"/>
                          </a:solidFill>
                          <a:effectLst>
                            <a:glow rad="127000">
                              <a:schemeClr val="bg1">
                                <a:alpha val="90000"/>
                              </a:schemeClr>
                            </a:glow>
                          </a:effectLst>
                          <a:latin typeface="標楷體" panose="03000509000000000000" pitchFamily="65" charset="-120"/>
                          <a:ea typeface="標楷體" panose="03000509000000000000" pitchFamily="65" charset="-120"/>
                        </a:rPr>
                        <a:t>會考</a:t>
                      </a:r>
                      <a:endParaRPr lang="en-US" altLang="zh-TW" sz="3300" b="1" dirty="0">
                        <a:solidFill>
                          <a:srgbClr val="0000FF"/>
                        </a:solidFill>
                        <a:effectLst>
                          <a:glow rad="127000">
                            <a:schemeClr val="bg1">
                              <a:alpha val="90000"/>
                            </a:schemeClr>
                          </a:glow>
                        </a:effectLst>
                        <a:latin typeface="標楷體" panose="03000509000000000000" pitchFamily="65" charset="-120"/>
                        <a:ea typeface="標楷體" panose="03000509000000000000" pitchFamily="65"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300" b="1" dirty="0">
                          <a:solidFill>
                            <a:srgbClr val="0000FF"/>
                          </a:solidFill>
                          <a:effectLst>
                            <a:glow rad="127000">
                              <a:schemeClr val="bg1">
                                <a:alpha val="90000"/>
                              </a:schemeClr>
                            </a:glow>
                          </a:effectLst>
                          <a:latin typeface="標楷體" panose="03000509000000000000" pitchFamily="65" charset="-120"/>
                          <a:ea typeface="標楷體" panose="03000509000000000000" pitchFamily="65" charset="-120"/>
                        </a:rPr>
                        <a:t>成績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000" dirty="0">
                          <a:solidFill>
                            <a:srgbClr val="0000FF"/>
                          </a:solidFill>
                          <a:effectLst>
                            <a:glow rad="127000">
                              <a:schemeClr val="bg1">
                                <a:alpha val="90000"/>
                              </a:schemeClr>
                            </a:glow>
                          </a:effectLst>
                          <a:latin typeface="Book Antiqua" panose="02040602050305030304" pitchFamily="18" charset="0"/>
                          <a:ea typeface="標楷體" panose="03000509000000000000" pitchFamily="65" charset="-120"/>
                        </a:rPr>
                        <a:t>精  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80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80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000" b="1" kern="1200" dirty="0">
                          <a:solidFill>
                            <a:srgbClr val="0000FF"/>
                          </a:solidFill>
                          <a:effectLst>
                            <a:glow rad="127000">
                              <a:schemeClr val="bg1">
                                <a:alpha val="90000"/>
                              </a:schemeClr>
                            </a:glow>
                          </a:effectLst>
                          <a:latin typeface="Book Antiqua" panose="02040602050305030304" pitchFamily="18" charset="0"/>
                          <a:ea typeface="標楷體" panose="03000509000000000000" pitchFamily="65" charset="-120"/>
                          <a:cs typeface="+mn-cs"/>
                        </a:rPr>
                        <a:t>基   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80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80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600" b="1" kern="1200" dirty="0">
                          <a:solidFill>
                            <a:srgbClr val="0000FF"/>
                          </a:solidFill>
                          <a:effectLst>
                            <a:glow rad="127000">
                              <a:schemeClr val="bg1">
                                <a:alpha val="90000"/>
                              </a:schemeClr>
                            </a:glow>
                          </a:effectLst>
                          <a:latin typeface="Book Antiqua" panose="02040602050305030304" pitchFamily="18" charset="0"/>
                          <a:ea typeface="標楷體" panose="03000509000000000000" pitchFamily="65" charset="-120"/>
                          <a:cs typeface="+mn-cs"/>
                        </a:rPr>
                        <a:t>待加強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10000"/>
                  </a:ext>
                </a:extLst>
              </a:tr>
              <a:tr h="671023">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600" b="1" dirty="0">
                        <a:solidFill>
                          <a:schemeClr val="tx1"/>
                        </a:solidFill>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i="0" u="none" strike="noStrike" kern="1200" baseline="0" dirty="0">
                          <a:solidFill>
                            <a:srgbClr val="0000FF"/>
                          </a:solidFill>
                          <a:latin typeface="Book Antiqua" pitchFamily="18" charset="0"/>
                          <a:ea typeface="標楷體" pitchFamily="65" charset="-120"/>
                          <a:cs typeface="+mn-cs"/>
                        </a:rPr>
                        <a:t>A</a:t>
                      </a:r>
                      <a:r>
                        <a:rPr lang="en-US" altLang="zh-TW" sz="3000" b="1" kern="1200" baseline="30000" dirty="0">
                          <a:solidFill>
                            <a:srgbClr val="0000FF"/>
                          </a:solidFill>
                          <a:effectLst/>
                          <a:latin typeface="+mn-lt"/>
                          <a:ea typeface="+mn-ea"/>
                          <a:cs typeface="+mn-cs"/>
                        </a:rPr>
                        <a:t>++</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i="0" u="none" strike="noStrike" kern="1200" baseline="0" dirty="0">
                          <a:solidFill>
                            <a:srgbClr val="0000FF"/>
                          </a:solidFill>
                          <a:latin typeface="Book Antiqua" pitchFamily="18" charset="0"/>
                          <a:ea typeface="標楷體" pitchFamily="65" charset="-120"/>
                          <a:cs typeface="+mn-cs"/>
                        </a:rPr>
                        <a:t>A</a:t>
                      </a:r>
                      <a:r>
                        <a:rPr lang="en-US" altLang="zh-TW" sz="3000" b="1" kern="1200" baseline="30000" dirty="0">
                          <a:solidFill>
                            <a:srgbClr val="0000FF"/>
                          </a:solidFill>
                          <a:effectLst/>
                          <a:latin typeface="+mn-lt"/>
                          <a:ea typeface="+mn-ea"/>
                          <a:cs typeface="+mn-cs"/>
                        </a:rPr>
                        <a:t>+</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dirty="0">
                          <a:solidFill>
                            <a:srgbClr val="0000FF"/>
                          </a:solidFill>
                          <a:latin typeface="Book Antiqua" panose="02040602050305030304" pitchFamily="18" charset="0"/>
                          <a:ea typeface="標楷體" panose="03000509000000000000" pitchFamily="65" charset="-120"/>
                        </a:rPr>
                        <a:t>A</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i="0" u="none" strike="noStrike" kern="1200" baseline="0" dirty="0">
                          <a:solidFill>
                            <a:srgbClr val="0000FF"/>
                          </a:solidFill>
                          <a:effectLst/>
                          <a:latin typeface="Book Antiqua" pitchFamily="18" charset="0"/>
                          <a:ea typeface="標楷體" pitchFamily="65" charset="-120"/>
                          <a:cs typeface="+mn-cs"/>
                        </a:rPr>
                        <a:t>B</a:t>
                      </a:r>
                      <a:r>
                        <a:rPr lang="en-US" altLang="zh-TW" sz="3000" b="1" kern="1200" baseline="30000" dirty="0">
                          <a:solidFill>
                            <a:srgbClr val="0000FF"/>
                          </a:solidFill>
                          <a:effectLst/>
                          <a:latin typeface="+mn-lt"/>
                          <a:ea typeface="+mn-ea"/>
                          <a:cs typeface="+mn-cs"/>
                        </a:rPr>
                        <a:t>++</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i="0" u="none" strike="noStrike" kern="1200" baseline="0" dirty="0">
                          <a:solidFill>
                            <a:srgbClr val="0000FF"/>
                          </a:solidFill>
                          <a:effectLst/>
                          <a:latin typeface="Book Antiqua" pitchFamily="18" charset="0"/>
                          <a:ea typeface="標楷體" pitchFamily="65" charset="-120"/>
                          <a:cs typeface="+mn-cs"/>
                        </a:rPr>
                        <a:t>B</a:t>
                      </a:r>
                      <a:r>
                        <a:rPr lang="en-US" altLang="zh-TW" sz="3000" b="1" kern="1200" baseline="30000" dirty="0">
                          <a:solidFill>
                            <a:srgbClr val="0000FF"/>
                          </a:solidFill>
                          <a:effectLst/>
                          <a:latin typeface="+mn-lt"/>
                          <a:ea typeface="+mn-ea"/>
                          <a:cs typeface="+mn-cs"/>
                        </a:rPr>
                        <a:t>+</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kern="1200" dirty="0">
                          <a:solidFill>
                            <a:srgbClr val="0000FF"/>
                          </a:solidFill>
                          <a:latin typeface="Book Antiqua" panose="02040602050305030304" pitchFamily="18" charset="0"/>
                          <a:ea typeface="標楷體" panose="03000509000000000000" pitchFamily="65" charset="-120"/>
                          <a:cs typeface="+mn-cs"/>
                        </a:rPr>
                        <a:t>B</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kern="1200" dirty="0">
                          <a:solidFill>
                            <a:srgbClr val="0000FF"/>
                          </a:solidFill>
                          <a:latin typeface="Book Antiqua" panose="02040602050305030304" pitchFamily="18" charset="0"/>
                          <a:ea typeface="標楷體" panose="03000509000000000000" pitchFamily="65" charset="-120"/>
                          <a:cs typeface="+mn-cs"/>
                        </a:rPr>
                        <a:t>C</a:t>
                      </a:r>
                      <a:endParaRPr lang="zh-TW" altLang="en-US" sz="3000" b="1" kern="1200" dirty="0">
                        <a:solidFill>
                          <a:srgbClr val="0000FF"/>
                        </a:solidFill>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013996">
                <a:tc>
                  <a:txBody>
                    <a:bodyPr/>
                    <a:lstStyle/>
                    <a:p>
                      <a:pPr algn="ctr"/>
                      <a:r>
                        <a:rPr lang="zh-TW" altLang="en-US" sz="3300" b="1" dirty="0">
                          <a:solidFill>
                            <a:srgbClr val="FF0000"/>
                          </a:solidFill>
                          <a:effectLst>
                            <a:glow rad="127000">
                              <a:schemeClr val="bg1">
                                <a:alpha val="90000"/>
                              </a:schemeClr>
                            </a:glow>
                          </a:effectLst>
                          <a:latin typeface="標楷體" panose="03000509000000000000" pitchFamily="65" charset="-120"/>
                          <a:ea typeface="標楷體" panose="03000509000000000000" pitchFamily="65" charset="-120"/>
                        </a:rPr>
                        <a:t>核分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6.4</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6</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5</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4</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3</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1</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2"/>
                  </a:ext>
                </a:extLst>
              </a:tr>
            </a:tbl>
          </a:graphicData>
        </a:graphic>
      </p:graphicFrame>
      <p:sp>
        <p:nvSpPr>
          <p:cNvPr id="219140" name="標題 1"/>
          <p:cNvSpPr txBox="1">
            <a:spLocks/>
          </p:cNvSpPr>
          <p:nvPr/>
        </p:nvSpPr>
        <p:spPr bwMode="auto">
          <a:xfrm>
            <a:off x="1617663" y="319088"/>
            <a:ext cx="9699625"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四</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五專優先免試比序積分</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國中教育會考</a:t>
            </a:r>
          </a:p>
        </p:txBody>
      </p:sp>
      <p:sp>
        <p:nvSpPr>
          <p:cNvPr id="3" name="矩形 2">
            <a:extLst>
              <a:ext uri="{FF2B5EF4-FFF2-40B4-BE49-F238E27FC236}">
                <a16:creationId xmlns:a16="http://schemas.microsoft.com/office/drawing/2014/main" id="{231238CC-8D04-4CD6-B26D-2CD89D251212}"/>
              </a:ext>
            </a:extLst>
          </p:cNvPr>
          <p:cNvSpPr/>
          <p:nvPr/>
        </p:nvSpPr>
        <p:spPr>
          <a:xfrm>
            <a:off x="903288" y="5340350"/>
            <a:ext cx="11107737" cy="1354217"/>
          </a:xfrm>
          <a:prstGeom prst="rect">
            <a:avLst/>
          </a:prstGeom>
        </p:spPr>
        <p:txBody>
          <a:bodyPr>
            <a:spAutoFit/>
          </a:bodyPr>
          <a:lstStyle/>
          <a:p>
            <a:pPr marL="457200" indent="-457200">
              <a:spcBef>
                <a:spcPts val="600"/>
              </a:spcBef>
              <a:spcAft>
                <a:spcPts val="600"/>
              </a:spcAft>
              <a:buFont typeface="Wingdings" panose="05000000000000000000" pitchFamily="2" charset="2"/>
              <a:buChar char="u"/>
              <a:defRPr/>
            </a:pPr>
            <a:r>
              <a:rPr lang="zh-TW" altLang="en-US"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護理科、護理助產科及國立五專招生學校</a:t>
            </a:r>
            <a:r>
              <a:rPr lang="zh-TW" altLang="en-US" sz="2400"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皆需採計國中教育會考成績</a:t>
            </a:r>
            <a:endParaRPr lang="en-US" altLang="zh-TW" sz="2400" dirty="0">
              <a:solidFill>
                <a:srgbClr val="C00000"/>
              </a:solidFill>
              <a:latin typeface="標楷體" panose="03000509000000000000" pitchFamily="65" charset="-120"/>
              <a:ea typeface="標楷體" panose="03000509000000000000" pitchFamily="65" charset="-120"/>
            </a:endParaRPr>
          </a:p>
          <a:p>
            <a:pPr marL="457200" indent="-457200">
              <a:spcBef>
                <a:spcPts val="600"/>
              </a:spcBef>
              <a:spcAft>
                <a:spcPts val="600"/>
              </a:spcAft>
              <a:buFont typeface="Wingdings" panose="05000000000000000000" pitchFamily="2" charset="2"/>
              <a:buChar char="u"/>
              <a:defRPr/>
            </a:pPr>
            <a:r>
              <a:rPr lang="zh-TW" altLang="en-US"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私立五專招生學校除護理科、護理助產科外</a:t>
            </a:r>
            <a:r>
              <a:rPr lang="zh-TW" altLang="en-US" sz="2400" dirty="0">
                <a:latin typeface="標楷體" panose="03000509000000000000" pitchFamily="65" charset="-120"/>
                <a:ea typeface="標楷體" panose="03000509000000000000" pitchFamily="65" charset="-120"/>
              </a:rPr>
              <a:t>，</a:t>
            </a:r>
            <a:r>
              <a:rPr lang="zh-TW" altLang="en-US" sz="2400" dirty="0">
                <a:solidFill>
                  <a:srgbClr val="C00000"/>
                </a:solidFill>
                <a:latin typeface="標楷體" panose="03000509000000000000" pitchFamily="65" charset="-120"/>
                <a:ea typeface="標楷體" panose="03000509000000000000" pitchFamily="65" charset="-120"/>
              </a:rPr>
              <a:t>由各校自訂是否採計國中教育會考成績。</a:t>
            </a:r>
            <a:endParaRPr lang="en-US" altLang="zh-TW" sz="2400" dirty="0">
              <a:solidFill>
                <a:srgbClr val="C00000"/>
              </a:solidFill>
              <a:latin typeface="標楷體" panose="03000509000000000000" pitchFamily="65" charset="-120"/>
              <a:ea typeface="標楷體" panose="03000509000000000000" pitchFamily="65" charset="-120"/>
            </a:endParaRPr>
          </a:p>
        </p:txBody>
      </p:sp>
      <p:sp>
        <p:nvSpPr>
          <p:cNvPr id="8" name="投影片編號版面配置區 11">
            <a:extLst>
              <a:ext uri="{FF2B5EF4-FFF2-40B4-BE49-F238E27FC236}">
                <a16:creationId xmlns:a16="http://schemas.microsoft.com/office/drawing/2014/main" id="{9B6BDC4D-DAC2-4743-847B-AEC5EC086624}"/>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36</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42823978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2">
            <a:extLst>
              <a:ext uri="{FF2B5EF4-FFF2-40B4-BE49-F238E27FC236}">
                <a16:creationId xmlns:a16="http://schemas.microsoft.com/office/drawing/2014/main" id="{984E16B8-2F79-4CB2-899C-A1EA5A18FF06}"/>
              </a:ext>
            </a:extLst>
          </p:cNvPr>
          <p:cNvSpPr>
            <a:spLocks noGrp="1"/>
          </p:cNvSpPr>
          <p:nvPr>
            <p:ph idx="1"/>
          </p:nvPr>
        </p:nvSpPr>
        <p:spPr>
          <a:xfrm>
            <a:off x="763588" y="2035175"/>
            <a:ext cx="10515600" cy="960438"/>
          </a:xfrm>
        </p:spPr>
        <p:txBody>
          <a:bodyPr>
            <a:noAutofit/>
          </a:bodyPr>
          <a:lstStyle/>
          <a:p>
            <a:pPr>
              <a:buFont typeface="Wingdings" panose="05000000000000000000" pitchFamily="2" charset="2"/>
              <a:buChar char="l"/>
              <a:defRPr/>
            </a:pPr>
            <a:r>
              <a:rPr lang="zh-TW" altLang="en-US" sz="3600" b="1" dirty="0">
                <a:solidFill>
                  <a:srgbClr val="0000FF"/>
                </a:solidFill>
                <a:latin typeface="標楷體" panose="03000509000000000000" pitchFamily="65" charset="-120"/>
                <a:ea typeface="標楷體" panose="03000509000000000000" pitchFamily="65" charset="-120"/>
              </a:rPr>
              <a:t>寫作測驗（上限</a:t>
            </a:r>
            <a:r>
              <a:rPr lang="en-US" altLang="zh-TW" sz="3600" b="1" dirty="0">
                <a:solidFill>
                  <a:srgbClr val="0000FF"/>
                </a:solidFill>
                <a:latin typeface="Book Antiqua" panose="02040602050305030304" pitchFamily="18" charset="0"/>
                <a:ea typeface="標楷體" panose="03000509000000000000" pitchFamily="65" charset="-120"/>
              </a:rPr>
              <a:t>1</a:t>
            </a:r>
            <a:r>
              <a:rPr lang="zh-TW" altLang="en-US" sz="3600" b="1" dirty="0">
                <a:solidFill>
                  <a:srgbClr val="0000FF"/>
                </a:solidFill>
                <a:latin typeface="標楷體" panose="03000509000000000000" pitchFamily="65" charset="-120"/>
                <a:ea typeface="標楷體" panose="03000509000000000000" pitchFamily="65" charset="-120"/>
              </a:rPr>
              <a:t>分）</a:t>
            </a:r>
          </a:p>
          <a:p>
            <a:pPr marL="0" indent="0">
              <a:buFont typeface="Wingdings 3" panose="05040102010807070707" pitchFamily="18" charset="2"/>
              <a:buNone/>
              <a:defRPr/>
            </a:pPr>
            <a:endParaRPr lang="zh-TW" altLang="en-US" sz="2400" dirty="0">
              <a:solidFill>
                <a:srgbClr val="C00000"/>
              </a:solidFill>
              <a:latin typeface="微軟正黑體" panose="020B0604030504040204" pitchFamily="34" charset="-120"/>
            </a:endParaRPr>
          </a:p>
        </p:txBody>
      </p:sp>
      <p:graphicFrame>
        <p:nvGraphicFramePr>
          <p:cNvPr id="8" name="表格 7">
            <a:extLst>
              <a:ext uri="{FF2B5EF4-FFF2-40B4-BE49-F238E27FC236}">
                <a16:creationId xmlns:a16="http://schemas.microsoft.com/office/drawing/2014/main" id="{B57F2555-24B5-45A9-BDBC-A65517A7E55C}"/>
              </a:ext>
            </a:extLst>
          </p:cNvPr>
          <p:cNvGraphicFramePr>
            <a:graphicFrameLocks noGrp="1"/>
          </p:cNvGraphicFramePr>
          <p:nvPr/>
        </p:nvGraphicFramePr>
        <p:xfrm>
          <a:off x="744591" y="2789007"/>
          <a:ext cx="10590485" cy="2026558"/>
        </p:xfrm>
        <a:graphic>
          <a:graphicData uri="http://schemas.openxmlformats.org/drawingml/2006/table">
            <a:tbl>
              <a:tblPr firstRow="1" bandRow="1">
                <a:tableStyleId>{5C22544A-7EE6-4342-B048-85BDC9FD1C3A}</a:tableStyleId>
              </a:tblPr>
              <a:tblGrid>
                <a:gridCol w="1956143">
                  <a:extLst>
                    <a:ext uri="{9D8B030D-6E8A-4147-A177-3AD203B41FA5}">
                      <a16:colId xmlns:a16="http://schemas.microsoft.com/office/drawing/2014/main" val="20000"/>
                    </a:ext>
                  </a:extLst>
                </a:gridCol>
                <a:gridCol w="1439057">
                  <a:extLst>
                    <a:ext uri="{9D8B030D-6E8A-4147-A177-3AD203B41FA5}">
                      <a16:colId xmlns:a16="http://schemas.microsoft.com/office/drawing/2014/main" val="20001"/>
                    </a:ext>
                  </a:extLst>
                </a:gridCol>
                <a:gridCol w="1439057">
                  <a:extLst>
                    <a:ext uri="{9D8B030D-6E8A-4147-A177-3AD203B41FA5}">
                      <a16:colId xmlns:a16="http://schemas.microsoft.com/office/drawing/2014/main" val="20002"/>
                    </a:ext>
                  </a:extLst>
                </a:gridCol>
                <a:gridCol w="1439057">
                  <a:extLst>
                    <a:ext uri="{9D8B030D-6E8A-4147-A177-3AD203B41FA5}">
                      <a16:colId xmlns:a16="http://schemas.microsoft.com/office/drawing/2014/main" val="20003"/>
                    </a:ext>
                  </a:extLst>
                </a:gridCol>
                <a:gridCol w="1439057">
                  <a:extLst>
                    <a:ext uri="{9D8B030D-6E8A-4147-A177-3AD203B41FA5}">
                      <a16:colId xmlns:a16="http://schemas.microsoft.com/office/drawing/2014/main" val="20004"/>
                    </a:ext>
                  </a:extLst>
                </a:gridCol>
                <a:gridCol w="1439057">
                  <a:extLst>
                    <a:ext uri="{9D8B030D-6E8A-4147-A177-3AD203B41FA5}">
                      <a16:colId xmlns:a16="http://schemas.microsoft.com/office/drawing/2014/main" val="20005"/>
                    </a:ext>
                  </a:extLst>
                </a:gridCol>
                <a:gridCol w="1439057">
                  <a:extLst>
                    <a:ext uri="{9D8B030D-6E8A-4147-A177-3AD203B41FA5}">
                      <a16:colId xmlns:a16="http://schemas.microsoft.com/office/drawing/2014/main" val="20006"/>
                    </a:ext>
                  </a:extLst>
                </a:gridCol>
              </a:tblGrid>
              <a:tr h="10132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300" b="1" dirty="0">
                          <a:solidFill>
                            <a:srgbClr val="0000FF"/>
                          </a:solidFill>
                          <a:latin typeface="標楷體" panose="03000509000000000000" pitchFamily="65" charset="-120"/>
                          <a:ea typeface="標楷體" panose="03000509000000000000" pitchFamily="65" charset="-120"/>
                        </a:rPr>
                        <a:t>寫作成績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300" dirty="0">
                          <a:solidFill>
                            <a:srgbClr val="0000FF"/>
                          </a:solidFill>
                          <a:latin typeface="Book Antiqua" panose="02040602050305030304" pitchFamily="18" charset="0"/>
                          <a:ea typeface="標楷體" panose="03000509000000000000" pitchFamily="65" charset="-120"/>
                        </a:rPr>
                        <a:t>6</a:t>
                      </a:r>
                      <a:r>
                        <a:rPr lang="zh-TW" altLang="en-US" sz="3300" dirty="0">
                          <a:solidFill>
                            <a:srgbClr val="0000FF"/>
                          </a:solidFill>
                          <a:latin typeface="Book Antiqua" panose="02040602050305030304" pitchFamily="18" charset="0"/>
                          <a:ea typeface="標楷體" panose="03000509000000000000" pitchFamily="65" charset="-120"/>
                        </a:rPr>
                        <a:t>級分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300" b="1" kern="1200" dirty="0">
                          <a:solidFill>
                            <a:srgbClr val="0000FF"/>
                          </a:solidFill>
                          <a:latin typeface="Book Antiqua" panose="02040602050305030304" pitchFamily="18" charset="0"/>
                          <a:ea typeface="標楷體" panose="03000509000000000000" pitchFamily="65" charset="-120"/>
                          <a:cs typeface="+mn-cs"/>
                        </a:rPr>
                        <a:t>5</a:t>
                      </a:r>
                      <a:r>
                        <a:rPr lang="zh-TW" altLang="en-US" sz="3300" b="1" kern="1200" dirty="0">
                          <a:solidFill>
                            <a:srgbClr val="0000FF"/>
                          </a:solidFill>
                          <a:latin typeface="Book Antiqua" panose="02040602050305030304" pitchFamily="18" charset="0"/>
                          <a:ea typeface="標楷體" panose="03000509000000000000" pitchFamily="65" charset="-120"/>
                          <a:cs typeface="+mn-cs"/>
                        </a:rPr>
                        <a:t>級分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300" b="1" kern="1200" dirty="0">
                          <a:solidFill>
                            <a:srgbClr val="0000FF"/>
                          </a:solidFill>
                          <a:latin typeface="Book Antiqua" panose="02040602050305030304" pitchFamily="18" charset="0"/>
                          <a:ea typeface="標楷體" panose="03000509000000000000" pitchFamily="65" charset="-120"/>
                          <a:cs typeface="+mn-cs"/>
                        </a:rPr>
                        <a:t>4</a:t>
                      </a:r>
                      <a:r>
                        <a:rPr lang="zh-TW" altLang="en-US" sz="3300" b="1" kern="1200" dirty="0">
                          <a:solidFill>
                            <a:srgbClr val="0000FF"/>
                          </a:solidFill>
                          <a:latin typeface="Book Antiqua" panose="02040602050305030304" pitchFamily="18" charset="0"/>
                          <a:ea typeface="標楷體" panose="03000509000000000000" pitchFamily="65" charset="-120"/>
                          <a:cs typeface="+mn-cs"/>
                        </a:rPr>
                        <a:t>級分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300" b="1" kern="1200" dirty="0">
                          <a:solidFill>
                            <a:srgbClr val="0000FF"/>
                          </a:solidFill>
                          <a:latin typeface="Book Antiqua" panose="02040602050305030304" pitchFamily="18" charset="0"/>
                          <a:ea typeface="標楷體" panose="03000509000000000000" pitchFamily="65" charset="-120"/>
                          <a:cs typeface="+mn-cs"/>
                        </a:rPr>
                        <a:t>3</a:t>
                      </a:r>
                      <a:r>
                        <a:rPr lang="zh-TW" altLang="en-US" sz="3300" b="1" kern="1200" dirty="0">
                          <a:solidFill>
                            <a:srgbClr val="0000FF"/>
                          </a:solidFill>
                          <a:latin typeface="Book Antiqua" panose="02040602050305030304" pitchFamily="18" charset="0"/>
                          <a:ea typeface="標楷體" panose="03000509000000000000" pitchFamily="65" charset="-120"/>
                          <a:cs typeface="+mn-cs"/>
                        </a:rPr>
                        <a:t>級分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300" b="1" kern="1200" dirty="0">
                          <a:solidFill>
                            <a:srgbClr val="0000FF"/>
                          </a:solidFill>
                          <a:latin typeface="Book Antiqua" panose="02040602050305030304" pitchFamily="18" charset="0"/>
                          <a:ea typeface="標楷體" panose="03000509000000000000" pitchFamily="65" charset="-120"/>
                          <a:cs typeface="+mn-cs"/>
                        </a:rPr>
                        <a:t>2</a:t>
                      </a:r>
                      <a:r>
                        <a:rPr lang="zh-TW" altLang="en-US" sz="3300" b="1" kern="1200" dirty="0">
                          <a:solidFill>
                            <a:srgbClr val="0000FF"/>
                          </a:solidFill>
                          <a:latin typeface="Book Antiqua" panose="02040602050305030304" pitchFamily="18" charset="0"/>
                          <a:ea typeface="標楷體" panose="03000509000000000000" pitchFamily="65" charset="-120"/>
                          <a:cs typeface="+mn-cs"/>
                        </a:rPr>
                        <a:t>級分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300" b="1" kern="1200" dirty="0">
                          <a:solidFill>
                            <a:srgbClr val="0000FF"/>
                          </a:solidFill>
                          <a:latin typeface="Book Antiqua" panose="02040602050305030304" pitchFamily="18" charset="0"/>
                          <a:ea typeface="標楷體" panose="03000509000000000000" pitchFamily="65" charset="-120"/>
                          <a:cs typeface="+mn-cs"/>
                        </a:rPr>
                        <a:t>1</a:t>
                      </a:r>
                      <a:r>
                        <a:rPr lang="zh-TW" altLang="en-US" sz="3300" b="1" kern="1200" dirty="0">
                          <a:solidFill>
                            <a:srgbClr val="0000FF"/>
                          </a:solidFill>
                          <a:latin typeface="Book Antiqua" panose="02040602050305030304" pitchFamily="18" charset="0"/>
                          <a:ea typeface="標楷體" panose="03000509000000000000" pitchFamily="65" charset="-120"/>
                          <a:cs typeface="+mn-cs"/>
                        </a:rPr>
                        <a:t>級分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0"/>
                  </a:ext>
                </a:extLst>
              </a:tr>
              <a:tr h="1013279">
                <a:tc>
                  <a:txBody>
                    <a:bodyPr/>
                    <a:lstStyle/>
                    <a:p>
                      <a:pPr marL="0" algn="ctr" defTabSz="914400" rtl="0" eaLnBrk="1" latinLnBrk="0" hangingPunct="1"/>
                      <a:r>
                        <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核   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algn="ctr" defTabSz="914400" rtl="0" eaLnBrk="1" latinLnBrk="0" hangingPunct="1"/>
                      <a:r>
                        <a:rPr lang="en-US" altLang="zh-TW"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1</a:t>
                      </a:r>
                      <a:endPar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r>
                        <a:rPr lang="en-US" altLang="zh-TW"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0.8</a:t>
                      </a:r>
                      <a:endPar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r>
                        <a:rPr lang="en-US" altLang="zh-TW"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0.6</a:t>
                      </a:r>
                      <a:endPar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r>
                        <a:rPr lang="en-US" altLang="zh-TW"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0.4</a:t>
                      </a:r>
                      <a:endPar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r>
                        <a:rPr lang="en-US" altLang="zh-TW"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0.2</a:t>
                      </a:r>
                      <a:endPar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r>
                        <a:rPr lang="en-US" altLang="zh-TW"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0.1</a:t>
                      </a:r>
                      <a:endPar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bl>
          </a:graphicData>
        </a:graphic>
      </p:graphicFrame>
      <p:sp>
        <p:nvSpPr>
          <p:cNvPr id="220164" name="標題 1"/>
          <p:cNvSpPr txBox="1">
            <a:spLocks/>
          </p:cNvSpPr>
          <p:nvPr/>
        </p:nvSpPr>
        <p:spPr bwMode="auto">
          <a:xfrm>
            <a:off x="1592263" y="538163"/>
            <a:ext cx="9686925"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四</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五專優先免試比序積分</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會考寫作測驗</a:t>
            </a:r>
          </a:p>
        </p:txBody>
      </p:sp>
      <p:sp>
        <p:nvSpPr>
          <p:cNvPr id="6" name="投影片編號版面配置區 11">
            <a:extLst>
              <a:ext uri="{FF2B5EF4-FFF2-40B4-BE49-F238E27FC236}">
                <a16:creationId xmlns:a16="http://schemas.microsoft.com/office/drawing/2014/main" id="{418910AC-7880-462D-A370-47C7E6360EBF}"/>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37</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26786856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標題 1"/>
          <p:cNvSpPr txBox="1">
            <a:spLocks/>
          </p:cNvSpPr>
          <p:nvPr/>
        </p:nvSpPr>
        <p:spPr bwMode="auto">
          <a:xfrm>
            <a:off x="652463" y="247650"/>
            <a:ext cx="10633075"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四</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五專優先免試積分</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超額同分比序項目順序</a:t>
            </a:r>
          </a:p>
        </p:txBody>
      </p:sp>
      <p:sp>
        <p:nvSpPr>
          <p:cNvPr id="221188" name="文字方塊 30"/>
          <p:cNvSpPr txBox="1">
            <a:spLocks noChangeArrowheads="1"/>
          </p:cNvSpPr>
          <p:nvPr/>
        </p:nvSpPr>
        <p:spPr bwMode="auto">
          <a:xfrm>
            <a:off x="422842" y="5715455"/>
            <a:ext cx="115887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積分採計</a:t>
            </a:r>
            <a:r>
              <a:rPr lang="zh-TW" altLang="en-US" sz="2200" b="1" dirty="0">
                <a:solidFill>
                  <a:srgbClr val="C00000"/>
                </a:solidFill>
                <a:latin typeface="標楷體" panose="03000509000000000000" pitchFamily="65" charset="-120"/>
                <a:ea typeface="標楷體" panose="03000509000000000000" pitchFamily="65" charset="-120"/>
              </a:rPr>
              <a:t>無論是否採計會考成績，於同分比序項目皆為一致標準，且均包含會考科目之比序</a:t>
            </a:r>
            <a:r>
              <a:rPr lang="zh-TW" altLang="en-US" sz="1600" dirty="0">
                <a:latin typeface="標楷體" panose="03000509000000000000" pitchFamily="65" charset="-120"/>
                <a:ea typeface="標楷體" panose="03000509000000000000" pitchFamily="65" charset="-120"/>
              </a:rPr>
              <a:t>。</a:t>
            </a:r>
            <a:endParaRPr lang="en-US" altLang="zh-TW" sz="2000" dirty="0">
              <a:solidFill>
                <a:srgbClr val="C00000"/>
              </a:solidFill>
              <a:latin typeface="標楷體" panose="03000509000000000000" pitchFamily="65" charset="-120"/>
              <a:ea typeface="標楷體" panose="03000509000000000000" pitchFamily="65" charset="-120"/>
            </a:endParaRPr>
          </a:p>
        </p:txBody>
      </p:sp>
      <p:sp>
        <p:nvSpPr>
          <p:cNvPr id="93" name="投影片編號版面配置區 11">
            <a:extLst>
              <a:ext uri="{FF2B5EF4-FFF2-40B4-BE49-F238E27FC236}">
                <a16:creationId xmlns:a16="http://schemas.microsoft.com/office/drawing/2014/main" id="{FBC90DC1-BED8-4BC2-9E01-34017F8A639A}"/>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38</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pic>
        <p:nvPicPr>
          <p:cNvPr id="3" name="圖片 2">
            <a:extLst>
              <a:ext uri="{FF2B5EF4-FFF2-40B4-BE49-F238E27FC236}">
                <a16:creationId xmlns:a16="http://schemas.microsoft.com/office/drawing/2014/main" id="{9903AB28-5FCA-0808-BDDE-61298F701FA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80408" y="1350839"/>
            <a:ext cx="11831184" cy="4156321"/>
          </a:xfrm>
          <a:prstGeom prst="rect">
            <a:avLst/>
          </a:prstGeom>
        </p:spPr>
      </p:pic>
    </p:spTree>
    <p:extLst>
      <p:ext uri="{BB962C8B-B14F-4D97-AF65-F5344CB8AC3E}">
        <p14:creationId xmlns:p14="http://schemas.microsoft.com/office/powerpoint/2010/main" val="17458275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id="{1DE64A75-F1B7-417F-9B0C-7CF676DACB86}"/>
              </a:ext>
            </a:extLst>
          </p:cNvPr>
          <p:cNvGraphicFramePr>
            <a:graphicFrameLocks noGrp="1"/>
          </p:cNvGraphicFramePr>
          <p:nvPr>
            <p:extLst>
              <p:ext uri="{D42A27DB-BD31-4B8C-83A1-F6EECF244321}">
                <p14:modId xmlns:p14="http://schemas.microsoft.com/office/powerpoint/2010/main" val="2341581030"/>
              </p:ext>
            </p:extLst>
          </p:nvPr>
        </p:nvGraphicFramePr>
        <p:xfrm>
          <a:off x="1693863" y="1422400"/>
          <a:ext cx="8535987" cy="4654446"/>
        </p:xfrm>
        <a:graphic>
          <a:graphicData uri="http://schemas.openxmlformats.org/drawingml/2006/table">
            <a:tbl>
              <a:tblPr firstRow="1" bandRow="1">
                <a:tableStyleId>{93296810-A885-4BE3-A3E7-6D5BEEA58F35}</a:tableStyleId>
              </a:tblPr>
              <a:tblGrid>
                <a:gridCol w="3158630">
                  <a:extLst>
                    <a:ext uri="{9D8B030D-6E8A-4147-A177-3AD203B41FA5}">
                      <a16:colId xmlns:a16="http://schemas.microsoft.com/office/drawing/2014/main" val="20000"/>
                    </a:ext>
                  </a:extLst>
                </a:gridCol>
                <a:gridCol w="5377357">
                  <a:extLst>
                    <a:ext uri="{9D8B030D-6E8A-4147-A177-3AD203B41FA5}">
                      <a16:colId xmlns:a16="http://schemas.microsoft.com/office/drawing/2014/main" val="20001"/>
                    </a:ext>
                  </a:extLst>
                </a:gridCol>
              </a:tblGrid>
              <a:tr h="606624">
                <a:tc>
                  <a:txBody>
                    <a:bodyPr/>
                    <a:lstStyle/>
                    <a:p>
                      <a:pPr algn="ctr"/>
                      <a:r>
                        <a:rPr lang="zh-TW" altLang="en-US" sz="2800" b="1" dirty="0">
                          <a:solidFill>
                            <a:srgbClr val="FF0000"/>
                          </a:solidFill>
                          <a:latin typeface="Book Antiqua" panose="02040602050305030304" pitchFamily="18" charset="0"/>
                          <a:ea typeface="標楷體" panose="03000509000000000000" pitchFamily="65" charset="-120"/>
                        </a:rPr>
                        <a:t>項目</a:t>
                      </a:r>
                    </a:p>
                  </a:txBody>
                  <a:tcPr marL="91441" marR="91441" marT="45709" marB="45709" anchor="ctr">
                    <a:solidFill>
                      <a:srgbClr val="92D050"/>
                    </a:solidFill>
                  </a:tcPr>
                </a:tc>
                <a:tc>
                  <a:txBody>
                    <a:bodyPr/>
                    <a:lstStyle/>
                    <a:p>
                      <a:pPr marL="0" indent="0" algn="ctr" defTabSz="914400" rtl="0" eaLnBrk="1" latinLnBrk="0" hangingPunct="1">
                        <a:buFont typeface="Wingdings" panose="05000000000000000000" pitchFamily="2" charset="2"/>
                        <a:buNone/>
                      </a:pPr>
                      <a:r>
                        <a:rPr lang="zh-TW" altLang="en-US" sz="3000" b="1" kern="1200" dirty="0">
                          <a:solidFill>
                            <a:srgbClr val="FF0000"/>
                          </a:solidFill>
                          <a:latin typeface="Book Antiqua" panose="02040602050305030304" pitchFamily="18" charset="0"/>
                          <a:ea typeface="標楷體" panose="03000509000000000000" pitchFamily="65" charset="-120"/>
                          <a:cs typeface="+mn-cs"/>
                        </a:rPr>
                        <a:t>日程</a:t>
                      </a:r>
                    </a:p>
                  </a:txBody>
                  <a:tcPr marL="91441" marR="91441" marT="45709" marB="45709" anchor="ctr">
                    <a:solidFill>
                      <a:srgbClr val="92D050"/>
                    </a:solidFill>
                  </a:tcPr>
                </a:tc>
                <a:extLst>
                  <a:ext uri="{0D108BD9-81ED-4DB2-BD59-A6C34878D82A}">
                    <a16:rowId xmlns:a16="http://schemas.microsoft.com/office/drawing/2014/main" val="10001"/>
                  </a:ext>
                </a:extLst>
              </a:tr>
              <a:tr h="606624">
                <a:tc>
                  <a:txBody>
                    <a:bodyPr/>
                    <a:lstStyle/>
                    <a:p>
                      <a:pPr algn="ctr"/>
                      <a:r>
                        <a:rPr lang="zh-TW" altLang="en-US" sz="2800" b="1" dirty="0">
                          <a:solidFill>
                            <a:srgbClr val="0000FF"/>
                          </a:solidFill>
                          <a:latin typeface="Book Antiqua" panose="02040602050305030304" pitchFamily="18" charset="0"/>
                          <a:ea typeface="標楷體" panose="03000509000000000000" pitchFamily="65" charset="-120"/>
                        </a:rPr>
                        <a:t>簡章公告</a:t>
                      </a:r>
                    </a:p>
                  </a:txBody>
                  <a:tcPr marL="91441" marR="91441" marT="45709" marB="45709" anchor="ctr"/>
                </a:tc>
                <a:tc>
                  <a:txBody>
                    <a:bodyPr/>
                    <a:lstStyle/>
                    <a:p>
                      <a:pPr marL="457200" indent="-457200" algn="l">
                        <a:buFont typeface="Wingdings" panose="05000000000000000000" pitchFamily="2" charset="2"/>
                        <a:buChar char="l"/>
                      </a:pPr>
                      <a:r>
                        <a:rPr lang="en-US" altLang="zh-TW" sz="2800" b="1" dirty="0">
                          <a:solidFill>
                            <a:srgbClr val="3333FF"/>
                          </a:solidFill>
                          <a:latin typeface="Book Antiqua" panose="02040602050305030304" pitchFamily="18" charset="0"/>
                          <a:ea typeface="標楷體" panose="03000509000000000000" pitchFamily="65" charset="-120"/>
                        </a:rPr>
                        <a:t>113</a:t>
                      </a:r>
                      <a:r>
                        <a:rPr lang="zh-TW" altLang="en-US" sz="2800" b="1" dirty="0">
                          <a:solidFill>
                            <a:srgbClr val="3333FF"/>
                          </a:solidFill>
                          <a:latin typeface="Book Antiqua" panose="02040602050305030304" pitchFamily="18" charset="0"/>
                          <a:ea typeface="標楷體" panose="03000509000000000000" pitchFamily="65" charset="-120"/>
                        </a:rPr>
                        <a:t>年</a:t>
                      </a:r>
                      <a:r>
                        <a:rPr lang="en-US" altLang="zh-TW" sz="2800" b="1" dirty="0">
                          <a:solidFill>
                            <a:srgbClr val="3333FF"/>
                          </a:solidFill>
                          <a:latin typeface="Book Antiqua" panose="02040602050305030304" pitchFamily="18" charset="0"/>
                          <a:ea typeface="標楷體" panose="03000509000000000000" pitchFamily="65" charset="-120"/>
                        </a:rPr>
                        <a:t>1</a:t>
                      </a:r>
                      <a:r>
                        <a:rPr lang="zh-TW" altLang="en-US" sz="2800" b="1" dirty="0">
                          <a:solidFill>
                            <a:srgbClr val="3333FF"/>
                          </a:solidFill>
                          <a:latin typeface="Book Antiqua" panose="02040602050305030304" pitchFamily="18" charset="0"/>
                          <a:ea typeface="標楷體" panose="03000509000000000000" pitchFamily="65" charset="-120"/>
                        </a:rPr>
                        <a:t>月</a:t>
                      </a:r>
                      <a:r>
                        <a:rPr lang="en-US" altLang="zh-TW" sz="2800" b="1" dirty="0">
                          <a:solidFill>
                            <a:srgbClr val="3333FF"/>
                          </a:solidFill>
                          <a:latin typeface="Book Antiqua" panose="02040602050305030304" pitchFamily="18" charset="0"/>
                          <a:ea typeface="標楷體" panose="03000509000000000000" pitchFamily="65" charset="-120"/>
                        </a:rPr>
                        <a:t>15</a:t>
                      </a:r>
                      <a:r>
                        <a:rPr lang="zh-TW" altLang="en-US" sz="2800" b="1" dirty="0">
                          <a:solidFill>
                            <a:srgbClr val="3333FF"/>
                          </a:solidFill>
                          <a:latin typeface="Book Antiqua" panose="02040602050305030304" pitchFamily="18" charset="0"/>
                          <a:ea typeface="標楷體" panose="03000509000000000000" pitchFamily="65" charset="-120"/>
                        </a:rPr>
                        <a:t>日</a:t>
                      </a:r>
                    </a:p>
                  </a:txBody>
                  <a:tcPr marL="91441" marR="91441" marT="45709" marB="45709" anchor="ctr"/>
                </a:tc>
                <a:extLst>
                  <a:ext uri="{0D108BD9-81ED-4DB2-BD59-A6C34878D82A}">
                    <a16:rowId xmlns:a16="http://schemas.microsoft.com/office/drawing/2014/main" val="10002"/>
                  </a:ext>
                </a:extLst>
              </a:tr>
              <a:tr h="606624">
                <a:tc>
                  <a:txBody>
                    <a:bodyPr/>
                    <a:lstStyle/>
                    <a:p>
                      <a:pPr algn="ctr"/>
                      <a:r>
                        <a:rPr lang="zh-TW" altLang="en-US" sz="2800" b="1" dirty="0">
                          <a:solidFill>
                            <a:srgbClr val="0000FF"/>
                          </a:solidFill>
                          <a:latin typeface="Book Antiqua" panose="02040602050305030304" pitchFamily="18" charset="0"/>
                          <a:ea typeface="標楷體" panose="03000509000000000000" pitchFamily="65" charset="-120"/>
                        </a:rPr>
                        <a:t>報        名 </a:t>
                      </a:r>
                    </a:p>
                  </a:txBody>
                  <a:tcPr marL="91441" marR="91441" marT="45709" marB="45709" anchor="ctr"/>
                </a:tc>
                <a:tc>
                  <a:txBody>
                    <a:bodyPr/>
                    <a:lstStyle/>
                    <a:p>
                      <a:pPr marL="457200" indent="-457200" algn="l">
                        <a:buFont typeface="Wingdings" panose="05000000000000000000" pitchFamily="2" charset="2"/>
                        <a:buChar char="l"/>
                      </a:pPr>
                      <a:r>
                        <a:rPr lang="en-US" altLang="zh-TW" sz="2800" b="1" dirty="0">
                          <a:solidFill>
                            <a:srgbClr val="0000FF"/>
                          </a:solidFill>
                          <a:latin typeface="Book Antiqua" panose="02040602050305030304" pitchFamily="18" charset="0"/>
                          <a:ea typeface="標楷體" panose="03000509000000000000" pitchFamily="65" charset="-120"/>
                        </a:rPr>
                        <a:t>113</a:t>
                      </a:r>
                      <a:r>
                        <a:rPr lang="zh-TW" altLang="en-US" sz="2800" b="1" dirty="0">
                          <a:solidFill>
                            <a:srgbClr val="0000FF"/>
                          </a:solidFill>
                          <a:latin typeface="Book Antiqua" panose="02040602050305030304" pitchFamily="18" charset="0"/>
                          <a:ea typeface="標楷體" panose="03000509000000000000" pitchFamily="65" charset="-120"/>
                        </a:rPr>
                        <a:t>年</a:t>
                      </a:r>
                      <a:r>
                        <a:rPr lang="en-US" altLang="zh-TW" sz="2800" b="1" dirty="0">
                          <a:solidFill>
                            <a:srgbClr val="0000FF"/>
                          </a:solidFill>
                          <a:latin typeface="Book Antiqua" panose="02040602050305030304" pitchFamily="18" charset="0"/>
                          <a:ea typeface="標楷體" panose="03000509000000000000" pitchFamily="65" charset="-120"/>
                        </a:rPr>
                        <a:t>5</a:t>
                      </a:r>
                      <a:r>
                        <a:rPr lang="zh-TW" altLang="en-US" sz="2800" b="1" dirty="0">
                          <a:solidFill>
                            <a:srgbClr val="0000FF"/>
                          </a:solidFill>
                          <a:latin typeface="Book Antiqua" panose="02040602050305030304" pitchFamily="18" charset="0"/>
                          <a:ea typeface="標楷體" panose="03000509000000000000" pitchFamily="65" charset="-120"/>
                        </a:rPr>
                        <a:t>月</a:t>
                      </a:r>
                      <a:r>
                        <a:rPr lang="en-US" altLang="zh-TW" sz="2800" b="1" dirty="0">
                          <a:solidFill>
                            <a:srgbClr val="0000FF"/>
                          </a:solidFill>
                          <a:latin typeface="Book Antiqua" panose="02040602050305030304" pitchFamily="18" charset="0"/>
                          <a:ea typeface="標楷體" panose="03000509000000000000" pitchFamily="65" charset="-120"/>
                        </a:rPr>
                        <a:t>20</a:t>
                      </a:r>
                      <a:r>
                        <a:rPr lang="zh-TW" altLang="en-US" sz="2800" b="1" dirty="0">
                          <a:solidFill>
                            <a:srgbClr val="0000FF"/>
                          </a:solidFill>
                          <a:latin typeface="Book Antiqua" panose="02040602050305030304" pitchFamily="18" charset="0"/>
                          <a:ea typeface="標楷體" panose="03000509000000000000" pitchFamily="65" charset="-120"/>
                        </a:rPr>
                        <a:t>日～</a:t>
                      </a:r>
                      <a:r>
                        <a:rPr lang="en-US" altLang="zh-TW" sz="2800" b="1" dirty="0">
                          <a:solidFill>
                            <a:srgbClr val="0000FF"/>
                          </a:solidFill>
                          <a:latin typeface="Book Antiqua" panose="02040602050305030304" pitchFamily="18" charset="0"/>
                          <a:ea typeface="標楷體" panose="03000509000000000000" pitchFamily="65" charset="-120"/>
                        </a:rPr>
                        <a:t>5</a:t>
                      </a:r>
                      <a:r>
                        <a:rPr lang="zh-TW" altLang="en-US" sz="2800" b="1" dirty="0">
                          <a:solidFill>
                            <a:srgbClr val="0000FF"/>
                          </a:solidFill>
                          <a:latin typeface="Book Antiqua" panose="02040602050305030304" pitchFamily="18" charset="0"/>
                          <a:ea typeface="標楷體" panose="03000509000000000000" pitchFamily="65" charset="-120"/>
                        </a:rPr>
                        <a:t>月</a:t>
                      </a:r>
                      <a:r>
                        <a:rPr lang="en-US" altLang="zh-TW" sz="2800" b="1" dirty="0">
                          <a:solidFill>
                            <a:srgbClr val="0000FF"/>
                          </a:solidFill>
                          <a:latin typeface="Book Antiqua" panose="02040602050305030304" pitchFamily="18" charset="0"/>
                          <a:ea typeface="標楷體" panose="03000509000000000000" pitchFamily="65" charset="-120"/>
                        </a:rPr>
                        <a:t>24</a:t>
                      </a:r>
                      <a:r>
                        <a:rPr lang="zh-TW" altLang="en-US" sz="2800" b="1" dirty="0">
                          <a:solidFill>
                            <a:srgbClr val="0000FF"/>
                          </a:solidFill>
                          <a:latin typeface="Book Antiqua" panose="02040602050305030304" pitchFamily="18" charset="0"/>
                          <a:ea typeface="標楷體" panose="03000509000000000000" pitchFamily="65" charset="-120"/>
                        </a:rPr>
                        <a:t>日</a:t>
                      </a:r>
                      <a:endParaRPr lang="en-US" altLang="zh-TW" sz="2800" b="1" dirty="0">
                        <a:solidFill>
                          <a:srgbClr val="0000FF"/>
                        </a:solidFill>
                        <a:latin typeface="Book Antiqua" panose="02040602050305030304" pitchFamily="18" charset="0"/>
                        <a:ea typeface="標楷體" panose="03000509000000000000" pitchFamily="65" charset="-120"/>
                      </a:endParaRPr>
                    </a:p>
                    <a:p>
                      <a:pPr marL="0" indent="0" algn="l">
                        <a:buFont typeface="Wingdings" panose="05000000000000000000" pitchFamily="2" charset="2"/>
                        <a:buNone/>
                      </a:pPr>
                      <a:r>
                        <a:rPr lang="en-US" altLang="zh-TW" sz="2800" b="1" dirty="0">
                          <a:solidFill>
                            <a:srgbClr val="0000FF"/>
                          </a:solidFill>
                          <a:latin typeface="Book Antiqua" panose="02040602050305030304" pitchFamily="18" charset="0"/>
                          <a:ea typeface="標楷體" panose="03000509000000000000" pitchFamily="65" charset="-120"/>
                        </a:rPr>
                        <a:t>(</a:t>
                      </a:r>
                      <a:r>
                        <a:rPr lang="zh-TW" altLang="en-US" sz="2800" b="1" dirty="0">
                          <a:solidFill>
                            <a:srgbClr val="0000FF"/>
                          </a:solidFill>
                          <a:latin typeface="Book Antiqua" panose="02040602050305030304" pitchFamily="18" charset="0"/>
                          <a:ea typeface="標楷體" panose="03000509000000000000" pitchFamily="65" charset="-120"/>
                        </a:rPr>
                        <a:t>國中集體報名或網路個別報名</a:t>
                      </a:r>
                      <a:r>
                        <a:rPr lang="en-US" altLang="zh-TW" sz="2800" b="1" dirty="0">
                          <a:solidFill>
                            <a:srgbClr val="0000FF"/>
                          </a:solidFill>
                          <a:latin typeface="Book Antiqua" panose="02040602050305030304" pitchFamily="18" charset="0"/>
                          <a:ea typeface="標楷體" panose="03000509000000000000" pitchFamily="65" charset="-120"/>
                        </a:rPr>
                        <a:t>)</a:t>
                      </a:r>
                      <a:endParaRPr lang="zh-TW" altLang="en-US" sz="2800" b="1" dirty="0">
                        <a:solidFill>
                          <a:srgbClr val="0000FF"/>
                        </a:solidFill>
                        <a:latin typeface="Book Antiqua" panose="02040602050305030304" pitchFamily="18" charset="0"/>
                        <a:ea typeface="標楷體" panose="03000509000000000000" pitchFamily="65" charset="-120"/>
                      </a:endParaRPr>
                    </a:p>
                  </a:txBody>
                  <a:tcPr marL="91441" marR="91441" marT="45709" marB="45709" anchor="ctr"/>
                </a:tc>
                <a:extLst>
                  <a:ext uri="{0D108BD9-81ED-4DB2-BD59-A6C34878D82A}">
                    <a16:rowId xmlns:a16="http://schemas.microsoft.com/office/drawing/2014/main" val="10003"/>
                  </a:ext>
                </a:extLst>
              </a:tr>
              <a:tr h="606624">
                <a:tc>
                  <a:txBody>
                    <a:bodyPr/>
                    <a:lstStyle/>
                    <a:p>
                      <a:pPr algn="ctr"/>
                      <a:r>
                        <a:rPr lang="zh-TW" altLang="en-US" sz="2800" b="1" dirty="0">
                          <a:solidFill>
                            <a:srgbClr val="0000FF"/>
                          </a:solidFill>
                          <a:latin typeface="Book Antiqua" panose="02040602050305030304" pitchFamily="18" charset="0"/>
                          <a:ea typeface="標楷體" panose="03000509000000000000" pitchFamily="65" charset="-120"/>
                        </a:rPr>
                        <a:t>志願選填</a:t>
                      </a:r>
                    </a:p>
                  </a:txBody>
                  <a:tcPr marL="91441" marR="91441" marT="45709" marB="45709" anchor="ctr"/>
                </a:tc>
                <a:tc>
                  <a:txBody>
                    <a:bodyPr/>
                    <a:lstStyle/>
                    <a:p>
                      <a:pPr marL="457200" indent="-457200" algn="l">
                        <a:buFont typeface="Wingdings" panose="05000000000000000000" pitchFamily="2" charset="2"/>
                        <a:buChar char="l"/>
                      </a:pPr>
                      <a:r>
                        <a:rPr lang="en-US" altLang="zh-TW" sz="2800" b="1" dirty="0">
                          <a:solidFill>
                            <a:srgbClr val="3333FF"/>
                          </a:solidFill>
                          <a:latin typeface="Book Antiqua" panose="02040602050305030304" pitchFamily="18" charset="0"/>
                          <a:ea typeface="標楷體" panose="03000509000000000000" pitchFamily="65" charset="-120"/>
                        </a:rPr>
                        <a:t>113</a:t>
                      </a:r>
                      <a:r>
                        <a:rPr lang="zh-TW" altLang="en-US" sz="2800" b="1" dirty="0">
                          <a:solidFill>
                            <a:srgbClr val="3333FF"/>
                          </a:solidFill>
                          <a:latin typeface="Book Antiqua" panose="02040602050305030304" pitchFamily="18" charset="0"/>
                          <a:ea typeface="標楷體" panose="03000509000000000000" pitchFamily="65" charset="-120"/>
                        </a:rPr>
                        <a:t>年</a:t>
                      </a:r>
                      <a:r>
                        <a:rPr lang="en-US" altLang="zh-TW" sz="2800" b="1" dirty="0">
                          <a:solidFill>
                            <a:srgbClr val="3333FF"/>
                          </a:solidFill>
                          <a:latin typeface="Book Antiqua" panose="02040602050305030304" pitchFamily="18" charset="0"/>
                          <a:ea typeface="標楷體" panose="03000509000000000000" pitchFamily="65" charset="-120"/>
                        </a:rPr>
                        <a:t>6</a:t>
                      </a:r>
                      <a:r>
                        <a:rPr lang="zh-TW" altLang="en-US" sz="2800" b="1" dirty="0">
                          <a:solidFill>
                            <a:srgbClr val="3333FF"/>
                          </a:solidFill>
                          <a:latin typeface="Book Antiqua" panose="02040602050305030304" pitchFamily="18" charset="0"/>
                          <a:ea typeface="標楷體" panose="03000509000000000000" pitchFamily="65" charset="-120"/>
                        </a:rPr>
                        <a:t>月</a:t>
                      </a:r>
                      <a:r>
                        <a:rPr lang="en-US" altLang="zh-TW" sz="2800" b="1" dirty="0">
                          <a:solidFill>
                            <a:srgbClr val="3333FF"/>
                          </a:solidFill>
                          <a:latin typeface="Book Antiqua" panose="02040602050305030304" pitchFamily="18" charset="0"/>
                          <a:ea typeface="標楷體" panose="03000509000000000000" pitchFamily="65" charset="-120"/>
                        </a:rPr>
                        <a:t>6</a:t>
                      </a:r>
                      <a:r>
                        <a:rPr lang="zh-TW" altLang="en-US" sz="2800" b="1" dirty="0">
                          <a:solidFill>
                            <a:srgbClr val="3333FF"/>
                          </a:solidFill>
                          <a:latin typeface="Book Antiqua" panose="02040602050305030304" pitchFamily="18" charset="0"/>
                          <a:ea typeface="標楷體" panose="03000509000000000000" pitchFamily="65" charset="-120"/>
                        </a:rPr>
                        <a:t>日上午</a:t>
                      </a:r>
                      <a:r>
                        <a:rPr lang="en-US" altLang="zh-TW" sz="2800" b="1" dirty="0">
                          <a:solidFill>
                            <a:srgbClr val="3333FF"/>
                          </a:solidFill>
                          <a:latin typeface="Book Antiqua" panose="02040602050305030304" pitchFamily="18" charset="0"/>
                          <a:ea typeface="標楷體" panose="03000509000000000000" pitchFamily="65" charset="-120"/>
                        </a:rPr>
                        <a:t>10:00</a:t>
                      </a:r>
                      <a:r>
                        <a:rPr lang="zh-TW" altLang="en-US" sz="2800" b="1" dirty="0">
                          <a:solidFill>
                            <a:srgbClr val="3333FF"/>
                          </a:solidFill>
                          <a:latin typeface="Book Antiqua" panose="02040602050305030304" pitchFamily="18" charset="0"/>
                          <a:ea typeface="標楷體" panose="03000509000000000000" pitchFamily="65" charset="-120"/>
                        </a:rPr>
                        <a:t> </a:t>
                      </a:r>
                      <a:r>
                        <a:rPr lang="en-US" altLang="zh-TW" sz="2800" b="1" dirty="0">
                          <a:solidFill>
                            <a:srgbClr val="3333FF"/>
                          </a:solidFill>
                          <a:latin typeface="Book Antiqua" panose="02040602050305030304" pitchFamily="18" charset="0"/>
                          <a:ea typeface="標楷體" panose="03000509000000000000" pitchFamily="65" charset="-120"/>
                        </a:rPr>
                        <a:t>~</a:t>
                      </a:r>
                      <a:r>
                        <a:rPr lang="zh-TW" altLang="en-US" sz="2800" b="1" dirty="0">
                          <a:solidFill>
                            <a:srgbClr val="3333FF"/>
                          </a:solidFill>
                          <a:latin typeface="Book Antiqua" panose="02040602050305030304" pitchFamily="18" charset="0"/>
                          <a:ea typeface="標楷體" panose="03000509000000000000" pitchFamily="65" charset="-120"/>
                        </a:rPr>
                        <a:t> </a:t>
                      </a:r>
                      <a:endParaRPr lang="en-US" altLang="zh-TW" sz="2800" b="1" dirty="0">
                        <a:solidFill>
                          <a:srgbClr val="3333FF"/>
                        </a:solidFill>
                        <a:latin typeface="Book Antiqua" panose="02040602050305030304" pitchFamily="18" charset="0"/>
                        <a:ea typeface="標楷體" panose="03000509000000000000" pitchFamily="65" charset="-120"/>
                      </a:endParaRPr>
                    </a:p>
                    <a:p>
                      <a:pPr marL="0" indent="0" algn="l">
                        <a:buFont typeface="Wingdings" panose="05000000000000000000" pitchFamily="2" charset="2"/>
                        <a:buNone/>
                      </a:pPr>
                      <a:r>
                        <a:rPr lang="zh-TW" altLang="en-US" sz="2800" b="1" dirty="0">
                          <a:solidFill>
                            <a:srgbClr val="3333FF"/>
                          </a:solidFill>
                          <a:latin typeface="Book Antiqua" panose="02040602050305030304" pitchFamily="18" charset="0"/>
                          <a:ea typeface="標楷體" panose="03000509000000000000" pitchFamily="65" charset="-120"/>
                        </a:rPr>
                        <a:t>     </a:t>
                      </a:r>
                      <a:r>
                        <a:rPr lang="en-US" altLang="zh-TW" sz="2800" b="1" dirty="0">
                          <a:solidFill>
                            <a:srgbClr val="3333FF"/>
                          </a:solidFill>
                          <a:latin typeface="Book Antiqua" panose="02040602050305030304" pitchFamily="18" charset="0"/>
                          <a:ea typeface="標楷體" panose="03000509000000000000" pitchFamily="65" charset="-120"/>
                        </a:rPr>
                        <a:t>113</a:t>
                      </a:r>
                      <a:r>
                        <a:rPr lang="zh-TW" altLang="en-US" sz="2800" b="1" dirty="0">
                          <a:solidFill>
                            <a:srgbClr val="3333FF"/>
                          </a:solidFill>
                          <a:latin typeface="Book Antiqua" panose="02040602050305030304" pitchFamily="18" charset="0"/>
                          <a:ea typeface="標楷體" panose="03000509000000000000" pitchFamily="65" charset="-120"/>
                        </a:rPr>
                        <a:t>年</a:t>
                      </a:r>
                      <a:r>
                        <a:rPr lang="en-US" altLang="zh-TW" sz="2800" b="1" dirty="0">
                          <a:solidFill>
                            <a:srgbClr val="3333FF"/>
                          </a:solidFill>
                          <a:latin typeface="Book Antiqua" panose="02040602050305030304" pitchFamily="18" charset="0"/>
                          <a:ea typeface="標楷體" panose="03000509000000000000" pitchFamily="65" charset="-120"/>
                        </a:rPr>
                        <a:t>6</a:t>
                      </a:r>
                      <a:r>
                        <a:rPr lang="zh-TW" altLang="en-US" sz="2800" b="1" dirty="0">
                          <a:solidFill>
                            <a:srgbClr val="3333FF"/>
                          </a:solidFill>
                          <a:latin typeface="Book Antiqua" panose="02040602050305030304" pitchFamily="18" charset="0"/>
                          <a:ea typeface="標楷體" panose="03000509000000000000" pitchFamily="65" charset="-120"/>
                        </a:rPr>
                        <a:t>月</a:t>
                      </a:r>
                      <a:r>
                        <a:rPr lang="en-US" altLang="zh-TW" sz="2800" b="1" dirty="0">
                          <a:solidFill>
                            <a:srgbClr val="3333FF"/>
                          </a:solidFill>
                          <a:latin typeface="Book Antiqua" panose="02040602050305030304" pitchFamily="18" charset="0"/>
                          <a:ea typeface="標楷體" panose="03000509000000000000" pitchFamily="65" charset="-120"/>
                        </a:rPr>
                        <a:t>11</a:t>
                      </a:r>
                      <a:r>
                        <a:rPr lang="zh-TW" altLang="en-US" sz="2800" b="1" dirty="0">
                          <a:solidFill>
                            <a:srgbClr val="3333FF"/>
                          </a:solidFill>
                          <a:latin typeface="Book Antiqua" panose="02040602050305030304" pitchFamily="18" charset="0"/>
                          <a:ea typeface="標楷體" panose="03000509000000000000" pitchFamily="65" charset="-120"/>
                        </a:rPr>
                        <a:t>日下午</a:t>
                      </a:r>
                      <a:r>
                        <a:rPr lang="en-US" altLang="zh-TW" sz="2800" b="1" dirty="0">
                          <a:solidFill>
                            <a:srgbClr val="3333FF"/>
                          </a:solidFill>
                          <a:latin typeface="Book Antiqua" panose="02040602050305030304" pitchFamily="18" charset="0"/>
                          <a:ea typeface="標楷體" panose="03000509000000000000" pitchFamily="65" charset="-120"/>
                        </a:rPr>
                        <a:t>17:00</a:t>
                      </a:r>
                      <a:endParaRPr lang="zh-TW" altLang="en-US" sz="2800" b="1" dirty="0">
                        <a:solidFill>
                          <a:srgbClr val="3333FF"/>
                        </a:solidFill>
                        <a:latin typeface="Book Antiqua" panose="02040602050305030304" pitchFamily="18" charset="0"/>
                        <a:ea typeface="標楷體" panose="03000509000000000000" pitchFamily="65" charset="-120"/>
                      </a:endParaRPr>
                    </a:p>
                  </a:txBody>
                  <a:tcPr marL="91441" marR="91441" marT="45709" marB="45709" anchor="ctr"/>
                </a:tc>
                <a:extLst>
                  <a:ext uri="{0D108BD9-81ED-4DB2-BD59-A6C34878D82A}">
                    <a16:rowId xmlns:a16="http://schemas.microsoft.com/office/drawing/2014/main" val="10004"/>
                  </a:ext>
                </a:extLst>
              </a:tr>
              <a:tr h="606624">
                <a:tc>
                  <a:txBody>
                    <a:bodyPr/>
                    <a:lstStyle/>
                    <a:p>
                      <a:pPr algn="ctr"/>
                      <a:r>
                        <a:rPr lang="zh-TW" altLang="en-US" sz="2800" b="1" dirty="0">
                          <a:solidFill>
                            <a:srgbClr val="0000FF"/>
                          </a:solidFill>
                          <a:latin typeface="Book Antiqua" panose="02040602050305030304" pitchFamily="18" charset="0"/>
                          <a:ea typeface="標楷體" panose="03000509000000000000" pitchFamily="65" charset="-120"/>
                        </a:rPr>
                        <a:t>錄取公告</a:t>
                      </a:r>
                    </a:p>
                  </a:txBody>
                  <a:tcPr marL="91441" marR="91441" marT="45709" marB="45709" anchor="ctr"/>
                </a:tc>
                <a:tc>
                  <a:txBody>
                    <a:bodyPr/>
                    <a:lstStyle/>
                    <a:p>
                      <a:pPr marL="457200" indent="-457200" algn="l">
                        <a:buFont typeface="Wingdings" panose="05000000000000000000" pitchFamily="2" charset="2"/>
                        <a:buChar char="l"/>
                      </a:pPr>
                      <a:r>
                        <a:rPr lang="en-US" altLang="zh-TW" sz="2800" b="1" dirty="0">
                          <a:solidFill>
                            <a:srgbClr val="0000FF"/>
                          </a:solidFill>
                          <a:latin typeface="Book Antiqua" panose="02040602050305030304" pitchFamily="18" charset="0"/>
                          <a:ea typeface="標楷體" panose="03000509000000000000" pitchFamily="65" charset="-120"/>
                        </a:rPr>
                        <a:t>113</a:t>
                      </a:r>
                      <a:r>
                        <a:rPr lang="zh-TW" altLang="en-US" sz="2800" b="1" dirty="0">
                          <a:solidFill>
                            <a:srgbClr val="0000FF"/>
                          </a:solidFill>
                          <a:latin typeface="Book Antiqua" panose="02040602050305030304" pitchFamily="18" charset="0"/>
                          <a:ea typeface="標楷體" panose="03000509000000000000" pitchFamily="65" charset="-120"/>
                        </a:rPr>
                        <a:t>年</a:t>
                      </a:r>
                      <a:r>
                        <a:rPr lang="en-US" altLang="zh-TW" sz="2800" b="1" dirty="0">
                          <a:solidFill>
                            <a:srgbClr val="0000FF"/>
                          </a:solidFill>
                          <a:latin typeface="Book Antiqua" panose="02040602050305030304" pitchFamily="18" charset="0"/>
                          <a:ea typeface="標楷體" panose="03000509000000000000" pitchFamily="65" charset="-120"/>
                        </a:rPr>
                        <a:t>6</a:t>
                      </a:r>
                      <a:r>
                        <a:rPr lang="zh-TW" altLang="en-US" sz="2800" b="1" dirty="0">
                          <a:solidFill>
                            <a:srgbClr val="0000FF"/>
                          </a:solidFill>
                          <a:latin typeface="Book Antiqua" panose="02040602050305030304" pitchFamily="18" charset="0"/>
                          <a:ea typeface="標楷體" panose="03000509000000000000" pitchFamily="65" charset="-120"/>
                        </a:rPr>
                        <a:t>月</a:t>
                      </a:r>
                      <a:r>
                        <a:rPr lang="en-US" altLang="zh-TW" sz="2800" b="1" dirty="0">
                          <a:solidFill>
                            <a:srgbClr val="0000FF"/>
                          </a:solidFill>
                          <a:latin typeface="Book Antiqua" panose="02040602050305030304" pitchFamily="18" charset="0"/>
                          <a:ea typeface="標楷體" panose="03000509000000000000" pitchFamily="65" charset="-120"/>
                        </a:rPr>
                        <a:t>14</a:t>
                      </a:r>
                      <a:r>
                        <a:rPr lang="zh-TW" altLang="en-US" sz="2800" b="1" dirty="0">
                          <a:solidFill>
                            <a:srgbClr val="0000FF"/>
                          </a:solidFill>
                          <a:latin typeface="Book Antiqua" panose="02040602050305030304" pitchFamily="18" charset="0"/>
                          <a:ea typeface="標楷體" panose="03000509000000000000" pitchFamily="65" charset="-120"/>
                        </a:rPr>
                        <a:t>日上午</a:t>
                      </a:r>
                      <a:r>
                        <a:rPr lang="en-US" altLang="zh-TW" sz="2800" b="1" dirty="0">
                          <a:solidFill>
                            <a:srgbClr val="0000FF"/>
                          </a:solidFill>
                          <a:latin typeface="Book Antiqua" panose="02040602050305030304" pitchFamily="18" charset="0"/>
                          <a:ea typeface="標楷體" panose="03000509000000000000" pitchFamily="65" charset="-120"/>
                        </a:rPr>
                        <a:t>9:00</a:t>
                      </a:r>
                      <a:r>
                        <a:rPr lang="zh-TW" altLang="en-US" sz="2800" b="1" dirty="0">
                          <a:solidFill>
                            <a:srgbClr val="0000FF"/>
                          </a:solidFill>
                          <a:latin typeface="Book Antiqua" panose="02040602050305030304" pitchFamily="18" charset="0"/>
                          <a:ea typeface="標楷體" panose="03000509000000000000" pitchFamily="65" charset="-120"/>
                        </a:rPr>
                        <a:t>起</a:t>
                      </a:r>
                      <a:endParaRPr lang="zh-TW" altLang="en-US" sz="2800" b="1" dirty="0">
                        <a:solidFill>
                          <a:srgbClr val="FF0000"/>
                        </a:solidFill>
                        <a:latin typeface="Book Antiqua" panose="02040602050305030304" pitchFamily="18" charset="0"/>
                        <a:ea typeface="標楷體" panose="03000509000000000000" pitchFamily="65" charset="-120"/>
                      </a:endParaRPr>
                    </a:p>
                  </a:txBody>
                  <a:tcPr marL="91441" marR="91441" marT="45709" marB="45709" anchor="ctr"/>
                </a:tc>
                <a:extLst>
                  <a:ext uri="{0D108BD9-81ED-4DB2-BD59-A6C34878D82A}">
                    <a16:rowId xmlns:a16="http://schemas.microsoft.com/office/drawing/2014/main" val="10005"/>
                  </a:ext>
                </a:extLst>
              </a:tr>
              <a:tr h="606624">
                <a:tc>
                  <a:txBody>
                    <a:bodyPr/>
                    <a:lstStyle/>
                    <a:p>
                      <a:pPr algn="ctr"/>
                      <a:r>
                        <a:rPr lang="zh-TW" altLang="en-US" sz="2800" b="1" dirty="0">
                          <a:solidFill>
                            <a:srgbClr val="0000FF"/>
                          </a:solidFill>
                          <a:latin typeface="Book Antiqua" panose="02040602050305030304" pitchFamily="18" charset="0"/>
                          <a:ea typeface="標楷體" panose="03000509000000000000" pitchFamily="65" charset="-120"/>
                        </a:rPr>
                        <a:t>錄取報到與放棄錄取資格截止日</a:t>
                      </a:r>
                    </a:p>
                  </a:txBody>
                  <a:tcPr marL="91441" marR="91441" marT="45709" marB="45709" anchor="ctr"/>
                </a:tc>
                <a:tc>
                  <a:txBody>
                    <a:bodyPr/>
                    <a:lstStyle/>
                    <a:p>
                      <a:pPr marL="457200" indent="-457200" algn="l">
                        <a:buFont typeface="Wingdings" panose="05000000000000000000" pitchFamily="2" charset="2"/>
                        <a:buChar char="l"/>
                      </a:pPr>
                      <a:r>
                        <a:rPr lang="en-US" altLang="zh-TW" sz="2800" b="1" dirty="0">
                          <a:solidFill>
                            <a:srgbClr val="0000FF"/>
                          </a:solidFill>
                          <a:latin typeface="Book Antiqua" panose="02040602050305030304" pitchFamily="18" charset="0"/>
                          <a:ea typeface="標楷體" panose="03000509000000000000" pitchFamily="65" charset="-120"/>
                        </a:rPr>
                        <a:t>113</a:t>
                      </a:r>
                      <a:r>
                        <a:rPr lang="zh-TW" altLang="en-US" sz="2800" b="1" dirty="0">
                          <a:solidFill>
                            <a:srgbClr val="0000FF"/>
                          </a:solidFill>
                          <a:latin typeface="Book Antiqua" panose="02040602050305030304" pitchFamily="18" charset="0"/>
                          <a:ea typeface="標楷體" panose="03000509000000000000" pitchFamily="65" charset="-120"/>
                        </a:rPr>
                        <a:t>年</a:t>
                      </a:r>
                      <a:r>
                        <a:rPr lang="en-US" altLang="zh-TW" sz="2800" b="1" dirty="0">
                          <a:solidFill>
                            <a:srgbClr val="0000FF"/>
                          </a:solidFill>
                          <a:latin typeface="Book Antiqua" panose="02040602050305030304" pitchFamily="18" charset="0"/>
                          <a:ea typeface="標楷體" panose="03000509000000000000" pitchFamily="65" charset="-120"/>
                        </a:rPr>
                        <a:t>6</a:t>
                      </a:r>
                      <a:r>
                        <a:rPr lang="zh-TW" altLang="en-US" sz="2800" b="1" dirty="0">
                          <a:solidFill>
                            <a:srgbClr val="0000FF"/>
                          </a:solidFill>
                          <a:latin typeface="Book Antiqua" panose="02040602050305030304" pitchFamily="18" charset="0"/>
                          <a:ea typeface="標楷體" panose="03000509000000000000" pitchFamily="65" charset="-120"/>
                        </a:rPr>
                        <a:t>月</a:t>
                      </a:r>
                      <a:r>
                        <a:rPr lang="en-US" altLang="zh-TW" sz="2800" b="1" dirty="0">
                          <a:solidFill>
                            <a:srgbClr val="0000FF"/>
                          </a:solidFill>
                          <a:latin typeface="Book Antiqua" panose="02040602050305030304" pitchFamily="18" charset="0"/>
                          <a:ea typeface="標楷體" panose="03000509000000000000" pitchFamily="65" charset="-120"/>
                        </a:rPr>
                        <a:t>18</a:t>
                      </a:r>
                      <a:r>
                        <a:rPr lang="zh-TW" altLang="en-US" sz="2800" b="1" dirty="0">
                          <a:solidFill>
                            <a:srgbClr val="0000FF"/>
                          </a:solidFill>
                          <a:latin typeface="Book Antiqua" panose="02040602050305030304" pitchFamily="18" charset="0"/>
                          <a:ea typeface="標楷體" panose="03000509000000000000" pitchFamily="65" charset="-120"/>
                        </a:rPr>
                        <a:t>日下午</a:t>
                      </a:r>
                      <a:r>
                        <a:rPr lang="en-US" altLang="zh-TW" sz="2800" b="1" dirty="0">
                          <a:solidFill>
                            <a:srgbClr val="0000FF"/>
                          </a:solidFill>
                          <a:latin typeface="Book Antiqua" panose="02040602050305030304" pitchFamily="18" charset="0"/>
                          <a:ea typeface="標楷體" panose="03000509000000000000" pitchFamily="65" charset="-120"/>
                        </a:rPr>
                        <a:t>14:00</a:t>
                      </a:r>
                      <a:r>
                        <a:rPr lang="zh-TW" altLang="en-US" sz="2800" b="1" dirty="0">
                          <a:solidFill>
                            <a:srgbClr val="0000FF"/>
                          </a:solidFill>
                          <a:latin typeface="Book Antiqua" panose="02040602050305030304" pitchFamily="18" charset="0"/>
                          <a:ea typeface="標楷體" panose="03000509000000000000" pitchFamily="65" charset="-120"/>
                        </a:rPr>
                        <a:t>止</a:t>
                      </a:r>
                      <a:endParaRPr lang="zh-TW" altLang="en-US" sz="2800" b="1" dirty="0">
                        <a:solidFill>
                          <a:srgbClr val="FF0000"/>
                        </a:solidFill>
                        <a:latin typeface="Book Antiqua" panose="02040602050305030304" pitchFamily="18" charset="0"/>
                        <a:ea typeface="標楷體" panose="03000509000000000000" pitchFamily="65" charset="-120"/>
                      </a:endParaRPr>
                    </a:p>
                  </a:txBody>
                  <a:tcPr marL="91441" marR="91441" marT="45709" marB="45709" anchor="ctr"/>
                </a:tc>
                <a:extLst>
                  <a:ext uri="{0D108BD9-81ED-4DB2-BD59-A6C34878D82A}">
                    <a16:rowId xmlns:a16="http://schemas.microsoft.com/office/drawing/2014/main" val="10006"/>
                  </a:ext>
                </a:extLst>
              </a:tr>
            </a:tbl>
          </a:graphicData>
        </a:graphic>
      </p:graphicFrame>
      <p:sp>
        <p:nvSpPr>
          <p:cNvPr id="227359" name="標題 1"/>
          <p:cNvSpPr txBox="1">
            <a:spLocks/>
          </p:cNvSpPr>
          <p:nvPr/>
        </p:nvSpPr>
        <p:spPr bwMode="auto">
          <a:xfrm>
            <a:off x="1693863" y="488950"/>
            <a:ext cx="7272337"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四</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五專優先免試</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辦理期程</a:t>
            </a:r>
          </a:p>
        </p:txBody>
      </p:sp>
      <p:sp>
        <p:nvSpPr>
          <p:cNvPr id="6" name="投影片編號版面配置區 11">
            <a:extLst>
              <a:ext uri="{FF2B5EF4-FFF2-40B4-BE49-F238E27FC236}">
                <a16:creationId xmlns:a16="http://schemas.microsoft.com/office/drawing/2014/main" id="{A73B5BD7-A1C9-463F-9B26-F00AD7FE2C77}"/>
              </a:ext>
            </a:extLst>
          </p:cNvPr>
          <p:cNvSpPr txBox="1">
            <a:spLocks noGrp="1"/>
          </p:cNvSpPr>
          <p:nvPr>
            <p:ph type="sldNum" sz="quarter" idx="12"/>
          </p:nvPr>
        </p:nvSpPr>
        <p:spPr>
          <a:xfrm>
            <a:off x="531813" y="787400"/>
            <a:ext cx="779462" cy="365125"/>
          </a:xfrm>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500" kern="1200">
                <a:solidFill>
                  <a:srgbClr val="FEFFFF"/>
                </a:solidFill>
                <a:latin typeface="Century Gothic" panose="020B0502020202020204" pitchFamily="34" charset="0"/>
                <a:ea typeface="微軟正黑體" panose="020B0604030504040204" pitchFamily="34"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5pPr>
            <a:lvl6pPr marL="22860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6pPr>
            <a:lvl7pPr marL="27432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7pPr>
            <a:lvl8pPr marL="32004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8pPr>
            <a:lvl9pPr marL="36576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9pPr>
          </a:lstStyle>
          <a:p>
            <a:pPr algn="l" defTabSz="914377" fontAlgn="auto">
              <a:spcBef>
                <a:spcPts val="0"/>
              </a:spcBef>
              <a:spcAft>
                <a:spcPts val="0"/>
              </a:spcAft>
              <a:defRPr/>
            </a:pPr>
            <a:fld id="{A97BCE92-EB7B-4203-B62B-3B5BA4CEB04B}" type="slidenum">
              <a:rPr lang="zh-TW" altLang="en-US" sz="1800" smtClean="0">
                <a:solidFill>
                  <a:srgbClr val="FFFFFF"/>
                </a:solidFill>
                <a:latin typeface="Arial"/>
                <a:ea typeface="微软雅黑"/>
              </a:rPr>
              <a:pPr algn="l" defTabSz="914377" fontAlgn="auto">
                <a:spcBef>
                  <a:spcPts val="0"/>
                </a:spcBef>
                <a:spcAft>
                  <a:spcPts val="0"/>
                </a:spcAft>
                <a:defRPr/>
              </a:pPr>
              <a:t>39</a:t>
            </a:fld>
            <a:endParaRPr lang="zh-TW" altLang="en-US" sz="1800" dirty="0">
              <a:solidFill>
                <a:srgbClr val="FFFFFF"/>
              </a:solidFill>
              <a:latin typeface="Arial"/>
              <a:ea typeface="微软雅黑"/>
            </a:endParaRPr>
          </a:p>
        </p:txBody>
      </p:sp>
    </p:spTree>
    <p:extLst>
      <p:ext uri="{BB962C8B-B14F-4D97-AF65-F5344CB8AC3E}">
        <p14:creationId xmlns:p14="http://schemas.microsoft.com/office/powerpoint/2010/main" val="2157035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單箭頭接點 5">
            <a:extLst>
              <a:ext uri="{FF2B5EF4-FFF2-40B4-BE49-F238E27FC236}">
                <a16:creationId xmlns:a16="http://schemas.microsoft.com/office/drawing/2014/main" id="{335B77F7-EDF2-4E83-BF7E-E19EBE730341}"/>
              </a:ext>
            </a:extLst>
          </p:cNvPr>
          <p:cNvCxnSpPr/>
          <p:nvPr/>
        </p:nvCxnSpPr>
        <p:spPr>
          <a:xfrm>
            <a:off x="1012825" y="3387725"/>
            <a:ext cx="10464800" cy="7938"/>
          </a:xfrm>
          <a:prstGeom prst="straightConnector1">
            <a:avLst/>
          </a:prstGeom>
          <a:ln w="76200">
            <a:tailEnd type="arrow"/>
          </a:ln>
        </p:spPr>
        <p:style>
          <a:lnRef idx="2">
            <a:schemeClr val="accent1"/>
          </a:lnRef>
          <a:fillRef idx="0">
            <a:schemeClr val="accent1"/>
          </a:fillRef>
          <a:effectRef idx="1">
            <a:schemeClr val="accent1"/>
          </a:effectRef>
          <a:fontRef idx="minor">
            <a:schemeClr val="tx1"/>
          </a:fontRef>
        </p:style>
      </p:cxnSp>
      <p:sp>
        <p:nvSpPr>
          <p:cNvPr id="7" name="圓角矩形 6">
            <a:extLst>
              <a:ext uri="{FF2B5EF4-FFF2-40B4-BE49-F238E27FC236}">
                <a16:creationId xmlns:a16="http://schemas.microsoft.com/office/drawing/2014/main" id="{E6D4C3B3-C805-476C-915C-BC809FBA13A8}"/>
              </a:ext>
            </a:extLst>
          </p:cNvPr>
          <p:cNvSpPr/>
          <p:nvPr/>
        </p:nvSpPr>
        <p:spPr>
          <a:xfrm>
            <a:off x="4906963" y="4232275"/>
            <a:ext cx="2195512" cy="982663"/>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免試入學</a:t>
            </a:r>
          </a:p>
        </p:txBody>
      </p:sp>
      <p:sp>
        <p:nvSpPr>
          <p:cNvPr id="8" name="橢圓 7">
            <a:extLst>
              <a:ext uri="{FF2B5EF4-FFF2-40B4-BE49-F238E27FC236}">
                <a16:creationId xmlns:a16="http://schemas.microsoft.com/office/drawing/2014/main" id="{69657734-8F56-4D78-9FF6-FCC642D5DF5B}"/>
              </a:ext>
            </a:extLst>
          </p:cNvPr>
          <p:cNvSpPr/>
          <p:nvPr/>
        </p:nvSpPr>
        <p:spPr>
          <a:xfrm>
            <a:off x="3176588" y="3243263"/>
            <a:ext cx="288925" cy="287337"/>
          </a:xfrm>
          <a:prstGeom prst="ellipse">
            <a:avLst/>
          </a:prstGeom>
          <a:solidFill>
            <a:srgbClr val="9BBA5A"/>
          </a:solidFill>
          <a:ln>
            <a:solidFill>
              <a:srgbClr val="9BBA5A"/>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TW" altLang="en-US">
              <a:solidFill>
                <a:prstClr val="white"/>
              </a:solidFill>
            </a:endParaRPr>
          </a:p>
        </p:txBody>
      </p:sp>
      <p:sp>
        <p:nvSpPr>
          <p:cNvPr id="9" name="圓角矩形 8">
            <a:extLst>
              <a:ext uri="{FF2B5EF4-FFF2-40B4-BE49-F238E27FC236}">
                <a16:creationId xmlns:a16="http://schemas.microsoft.com/office/drawing/2014/main" id="{CC43587A-5038-470B-80E5-BC0300E0DACB}"/>
              </a:ext>
            </a:extLst>
          </p:cNvPr>
          <p:cNvSpPr/>
          <p:nvPr/>
        </p:nvSpPr>
        <p:spPr>
          <a:xfrm>
            <a:off x="2505075" y="4254500"/>
            <a:ext cx="1944688" cy="960438"/>
          </a:xfrm>
          <a:prstGeom prst="roundRect">
            <a:avLst/>
          </a:prstGeom>
          <a:solidFill>
            <a:srgbClr val="9BBA5A"/>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zh-TW" altLang="en-US" sz="3200" dirty="0">
                <a:solidFill>
                  <a:srgbClr val="FF0000"/>
                </a:solidFill>
                <a:latin typeface="華康粗圓體" pitchFamily="49" charset="-120"/>
                <a:ea typeface="華康粗圓體" pitchFamily="49" charset="-120"/>
              </a:rPr>
              <a:t>教育會考</a:t>
            </a:r>
          </a:p>
        </p:txBody>
      </p:sp>
      <p:sp>
        <p:nvSpPr>
          <p:cNvPr id="10" name="文字方塊 9"/>
          <p:cNvSpPr txBox="1">
            <a:spLocks noChangeArrowheads="1"/>
          </p:cNvSpPr>
          <p:nvPr/>
        </p:nvSpPr>
        <p:spPr bwMode="auto">
          <a:xfrm>
            <a:off x="2649538" y="2859088"/>
            <a:ext cx="165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 typeface="Arial" panose="020B0604020202020204" pitchFamily="34" charset="0"/>
              <a:buNone/>
            </a:pPr>
            <a:r>
              <a:rPr lang="en-US" altLang="zh-TW" sz="2000">
                <a:solidFill>
                  <a:srgbClr val="000000"/>
                </a:solidFill>
                <a:latin typeface="華康粗圓體" panose="020F0709000000000000" pitchFamily="49" charset="-120"/>
                <a:ea typeface="華康粗圓體" panose="020F0709000000000000" pitchFamily="49" charset="-120"/>
              </a:rPr>
              <a:t>5</a:t>
            </a:r>
            <a:r>
              <a:rPr lang="zh-TW" altLang="en-US" sz="2000">
                <a:solidFill>
                  <a:srgbClr val="000000"/>
                </a:solidFill>
                <a:latin typeface="華康粗圓體" panose="020F0709000000000000" pitchFamily="49" charset="-120"/>
                <a:ea typeface="華康粗圓體" panose="020F0709000000000000" pitchFamily="49" charset="-120"/>
              </a:rPr>
              <a:t>月中旬</a:t>
            </a:r>
          </a:p>
        </p:txBody>
      </p:sp>
      <p:cxnSp>
        <p:nvCxnSpPr>
          <p:cNvPr id="11" name="直線單箭頭接點 10">
            <a:extLst>
              <a:ext uri="{FF2B5EF4-FFF2-40B4-BE49-F238E27FC236}">
                <a16:creationId xmlns:a16="http://schemas.microsoft.com/office/drawing/2014/main" id="{0448D9CC-9616-4E75-8118-1AB8BA779124}"/>
              </a:ext>
            </a:extLst>
          </p:cNvPr>
          <p:cNvCxnSpPr>
            <a:stCxn id="8" idx="4"/>
          </p:cNvCxnSpPr>
          <p:nvPr/>
        </p:nvCxnSpPr>
        <p:spPr>
          <a:xfrm>
            <a:off x="3321050" y="3530600"/>
            <a:ext cx="0" cy="709613"/>
          </a:xfrm>
          <a:prstGeom prst="straightConnector1">
            <a:avLst/>
          </a:prstGeom>
          <a:ln w="76200">
            <a:solidFill>
              <a:srgbClr val="9BBA5A"/>
            </a:solidFill>
            <a:tailEnd type="arrow"/>
          </a:ln>
        </p:spPr>
        <p:style>
          <a:lnRef idx="1">
            <a:schemeClr val="accent3"/>
          </a:lnRef>
          <a:fillRef idx="0">
            <a:schemeClr val="accent3"/>
          </a:fillRef>
          <a:effectRef idx="0">
            <a:schemeClr val="accent3"/>
          </a:effectRef>
          <a:fontRef idx="minor">
            <a:schemeClr val="tx1"/>
          </a:fontRef>
        </p:style>
      </p:cxnSp>
      <p:cxnSp>
        <p:nvCxnSpPr>
          <p:cNvPr id="12" name="直線單箭頭接點 11">
            <a:extLst>
              <a:ext uri="{FF2B5EF4-FFF2-40B4-BE49-F238E27FC236}">
                <a16:creationId xmlns:a16="http://schemas.microsoft.com/office/drawing/2014/main" id="{988883CD-B946-4EA0-948A-A0B9BE1E8759}"/>
              </a:ext>
            </a:extLst>
          </p:cNvPr>
          <p:cNvCxnSpPr/>
          <p:nvPr/>
        </p:nvCxnSpPr>
        <p:spPr>
          <a:xfrm>
            <a:off x="6510338" y="3509963"/>
            <a:ext cx="0" cy="701675"/>
          </a:xfrm>
          <a:prstGeom prst="straightConnector1">
            <a:avLst/>
          </a:prstGeom>
          <a:ln w="76200">
            <a:tailEnd type="arrow"/>
          </a:ln>
        </p:spPr>
        <p:style>
          <a:lnRef idx="1">
            <a:schemeClr val="accent2"/>
          </a:lnRef>
          <a:fillRef idx="3">
            <a:schemeClr val="accent2"/>
          </a:fillRef>
          <a:effectRef idx="2">
            <a:schemeClr val="accent2"/>
          </a:effectRef>
          <a:fontRef idx="minor">
            <a:schemeClr val="lt1"/>
          </a:fontRef>
        </p:style>
      </p:cxnSp>
      <p:cxnSp>
        <p:nvCxnSpPr>
          <p:cNvPr id="13" name="直線單箭頭接點 12">
            <a:extLst>
              <a:ext uri="{FF2B5EF4-FFF2-40B4-BE49-F238E27FC236}">
                <a16:creationId xmlns:a16="http://schemas.microsoft.com/office/drawing/2014/main" id="{B6FE542E-8B2C-4792-9E58-677291850C61}"/>
              </a:ext>
            </a:extLst>
          </p:cNvPr>
          <p:cNvCxnSpPr/>
          <p:nvPr/>
        </p:nvCxnSpPr>
        <p:spPr>
          <a:xfrm>
            <a:off x="8109766" y="3395663"/>
            <a:ext cx="17463" cy="814387"/>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14" name="文字方塊 13"/>
          <p:cNvSpPr txBox="1">
            <a:spLocks noChangeArrowheads="1"/>
          </p:cNvSpPr>
          <p:nvPr/>
        </p:nvSpPr>
        <p:spPr bwMode="auto">
          <a:xfrm>
            <a:off x="4584700" y="5594350"/>
            <a:ext cx="2376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  </a:t>
            </a:r>
            <a:r>
              <a:rPr lang="zh-TW" altLang="en-US" sz="2400" dirty="0">
                <a:solidFill>
                  <a:srgbClr val="000000"/>
                </a:solidFill>
                <a:latin typeface="華康粗圓體" panose="020F0709000000000000" pitchFamily="49" charset="-120"/>
                <a:ea typeface="華康粗圓體" panose="020F0709000000000000" pitchFamily="49" charset="-120"/>
              </a:rPr>
              <a:t>臺南區高中職</a:t>
            </a:r>
          </a:p>
        </p:txBody>
      </p:sp>
      <p:sp>
        <p:nvSpPr>
          <p:cNvPr id="15" name="文字方塊 14"/>
          <p:cNvSpPr txBox="1">
            <a:spLocks noChangeArrowheads="1"/>
          </p:cNvSpPr>
          <p:nvPr/>
        </p:nvSpPr>
        <p:spPr bwMode="auto">
          <a:xfrm>
            <a:off x="7447756" y="5368132"/>
            <a:ext cx="2374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1.</a:t>
            </a:r>
            <a:r>
              <a:rPr lang="zh-TW" altLang="en-US" sz="2400" dirty="0">
                <a:solidFill>
                  <a:srgbClr val="000000"/>
                </a:solidFill>
                <a:latin typeface="華康粗圓體" panose="020F0709000000000000" pitchFamily="49" charset="-120"/>
                <a:ea typeface="華康粗圓體" panose="020F0709000000000000" pitchFamily="49" charset="-120"/>
              </a:rPr>
              <a:t>可跨區報考</a:t>
            </a:r>
          </a:p>
        </p:txBody>
      </p:sp>
      <p:sp>
        <p:nvSpPr>
          <p:cNvPr id="16" name="文字方塊 15"/>
          <p:cNvSpPr txBox="1">
            <a:spLocks noChangeArrowheads="1"/>
          </p:cNvSpPr>
          <p:nvPr/>
        </p:nvSpPr>
        <p:spPr bwMode="auto">
          <a:xfrm>
            <a:off x="7447756" y="5796918"/>
            <a:ext cx="2374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2.</a:t>
            </a:r>
            <a:r>
              <a:rPr lang="zh-TW" altLang="en-US" sz="2400" dirty="0">
                <a:solidFill>
                  <a:srgbClr val="000000"/>
                </a:solidFill>
                <a:latin typeface="華康粗圓體" panose="020F0709000000000000" pitchFamily="49" charset="-120"/>
                <a:ea typeface="華康粗圓體" panose="020F0709000000000000" pitchFamily="49" charset="-120"/>
              </a:rPr>
              <a:t>參加學科測驗</a:t>
            </a:r>
          </a:p>
        </p:txBody>
      </p:sp>
      <p:sp>
        <p:nvSpPr>
          <p:cNvPr id="17" name="圓角矩形 16">
            <a:extLst>
              <a:ext uri="{FF2B5EF4-FFF2-40B4-BE49-F238E27FC236}">
                <a16:creationId xmlns:a16="http://schemas.microsoft.com/office/drawing/2014/main" id="{66D67DAB-CFF2-4A9E-A91E-798432A99CB6}"/>
              </a:ext>
            </a:extLst>
          </p:cNvPr>
          <p:cNvSpPr/>
          <p:nvPr/>
        </p:nvSpPr>
        <p:spPr>
          <a:xfrm>
            <a:off x="7425554" y="4232275"/>
            <a:ext cx="2139950" cy="982663"/>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特色招生</a:t>
            </a:r>
            <a:endParaRPr lang="en-US" altLang="zh-TW" sz="3200" dirty="0">
              <a:solidFill>
                <a:prstClr val="white"/>
              </a:solidFill>
              <a:latin typeface="華康粗圓體" pitchFamily="49" charset="-120"/>
              <a:ea typeface="華康粗圓體" pitchFamily="49" charset="-120"/>
            </a:endParaRPr>
          </a:p>
          <a:p>
            <a:pPr algn="ctr">
              <a:defRPr/>
            </a:pPr>
            <a:r>
              <a:rPr lang="zh-TW" altLang="en-US" dirty="0">
                <a:solidFill>
                  <a:prstClr val="white"/>
                </a:solidFill>
                <a:latin typeface="華康粗圓體" pitchFamily="49" charset="-120"/>
                <a:ea typeface="華康粗圓體" pitchFamily="49" charset="-120"/>
              </a:rPr>
              <a:t>（考試分發）</a:t>
            </a:r>
          </a:p>
        </p:txBody>
      </p:sp>
      <p:sp>
        <p:nvSpPr>
          <p:cNvPr id="18" name="圓角矩形 17">
            <a:extLst>
              <a:ext uri="{FF2B5EF4-FFF2-40B4-BE49-F238E27FC236}">
                <a16:creationId xmlns:a16="http://schemas.microsoft.com/office/drawing/2014/main" id="{C41C1664-1FEB-4ABC-82D6-A22B2ED8D1AF}"/>
              </a:ext>
            </a:extLst>
          </p:cNvPr>
          <p:cNvSpPr/>
          <p:nvPr/>
        </p:nvSpPr>
        <p:spPr>
          <a:xfrm>
            <a:off x="5099050" y="1931988"/>
            <a:ext cx="2292350" cy="863600"/>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特色招生</a:t>
            </a:r>
            <a:endParaRPr lang="en-US" altLang="zh-TW" sz="3200" dirty="0">
              <a:solidFill>
                <a:prstClr val="white"/>
              </a:solidFill>
              <a:latin typeface="華康粗圓體" pitchFamily="49" charset="-120"/>
              <a:ea typeface="華康粗圓體" pitchFamily="49" charset="-120"/>
            </a:endParaRPr>
          </a:p>
          <a:p>
            <a:pPr algn="ctr">
              <a:defRPr/>
            </a:pPr>
            <a:r>
              <a:rPr lang="zh-TW" altLang="en-US" dirty="0">
                <a:solidFill>
                  <a:prstClr val="white"/>
                </a:solidFill>
                <a:latin typeface="華康粗圓體" pitchFamily="49" charset="-120"/>
                <a:ea typeface="華康粗圓體" pitchFamily="49" charset="-120"/>
              </a:rPr>
              <a:t>（甄選入學）</a:t>
            </a:r>
          </a:p>
        </p:txBody>
      </p:sp>
      <p:cxnSp>
        <p:nvCxnSpPr>
          <p:cNvPr id="19" name="直線單箭頭接點 18">
            <a:extLst>
              <a:ext uri="{FF2B5EF4-FFF2-40B4-BE49-F238E27FC236}">
                <a16:creationId xmlns:a16="http://schemas.microsoft.com/office/drawing/2014/main" id="{6A4DF46C-0FC2-42AC-BE74-0C90904ABF4D}"/>
              </a:ext>
            </a:extLst>
          </p:cNvPr>
          <p:cNvCxnSpPr>
            <a:stCxn id="27" idx="0"/>
          </p:cNvCxnSpPr>
          <p:nvPr/>
        </p:nvCxnSpPr>
        <p:spPr>
          <a:xfrm flipV="1">
            <a:off x="6510338" y="2755900"/>
            <a:ext cx="0" cy="466725"/>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20" name="文字方塊 19"/>
          <p:cNvSpPr txBox="1">
            <a:spLocks noChangeArrowheads="1"/>
          </p:cNvSpPr>
          <p:nvPr/>
        </p:nvSpPr>
        <p:spPr bwMode="auto">
          <a:xfrm>
            <a:off x="4946650" y="787400"/>
            <a:ext cx="65754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1.</a:t>
            </a:r>
            <a:r>
              <a:rPr lang="zh-TW" altLang="en-US" sz="2400" dirty="0">
                <a:solidFill>
                  <a:srgbClr val="000000"/>
                </a:solidFill>
                <a:latin typeface="華康粗圓體" panose="020F0709000000000000" pitchFamily="49" charset="-120"/>
                <a:ea typeface="華康粗圓體" panose="020F0709000000000000" pitchFamily="49" charset="-120"/>
              </a:rPr>
              <a:t>藝術才能班、專業群科</a:t>
            </a:r>
            <a:endParaRPr lang="en-US" altLang="zh-TW" sz="2400" dirty="0">
              <a:solidFill>
                <a:srgbClr val="000000"/>
              </a:solidFill>
              <a:latin typeface="華康粗圓體" panose="020F0709000000000000" pitchFamily="49" charset="-120"/>
              <a:ea typeface="華康粗圓體" panose="020F0709000000000000" pitchFamily="49" charset="-120"/>
            </a:endParaRPr>
          </a:p>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2.</a:t>
            </a:r>
            <a:r>
              <a:rPr lang="zh-TW" altLang="en-US" sz="2400" dirty="0">
                <a:solidFill>
                  <a:srgbClr val="000000"/>
                </a:solidFill>
                <a:latin typeface="華康粗圓體" panose="020F0709000000000000" pitchFamily="49" charset="-120"/>
                <a:ea typeface="華康粗圓體" panose="020F0709000000000000" pitchFamily="49" charset="-120"/>
              </a:rPr>
              <a:t>可跨區報考</a:t>
            </a:r>
            <a:endParaRPr lang="en-US" altLang="zh-TW" sz="2400" dirty="0">
              <a:solidFill>
                <a:srgbClr val="000000"/>
              </a:solidFill>
              <a:latin typeface="華康粗圓體" panose="020F0709000000000000" pitchFamily="49" charset="-120"/>
              <a:ea typeface="華康粗圓體" panose="020F0709000000000000" pitchFamily="49" charset="-120"/>
            </a:endParaRPr>
          </a:p>
          <a:p>
            <a:pPr>
              <a:spcBef>
                <a:spcPct val="0"/>
              </a:spcBef>
              <a:buClrTx/>
              <a:buFont typeface="Arial" panose="020B0604020202020204" pitchFamily="34" charset="0"/>
              <a:buNone/>
            </a:pPr>
            <a:r>
              <a:rPr lang="en-US" altLang="zh-TW" sz="2400" dirty="0">
                <a:solidFill>
                  <a:srgbClr val="000000"/>
                </a:solidFill>
                <a:latin typeface="華康粗圓體" panose="020F0709000000000000" pitchFamily="49" charset="-120"/>
                <a:ea typeface="華康粗圓體" panose="020F0709000000000000" pitchFamily="49" charset="-120"/>
              </a:rPr>
              <a:t>3.</a:t>
            </a:r>
            <a:r>
              <a:rPr lang="zh-TW" altLang="en-US" sz="2400" dirty="0">
                <a:solidFill>
                  <a:srgbClr val="000000"/>
                </a:solidFill>
                <a:latin typeface="華康粗圓體" panose="020F0709000000000000" pitchFamily="49" charset="-120"/>
                <a:ea typeface="華康粗圓體" panose="020F0709000000000000" pitchFamily="49" charset="-120"/>
              </a:rPr>
              <a:t>需先術科測驗</a:t>
            </a:r>
          </a:p>
        </p:txBody>
      </p:sp>
      <p:cxnSp>
        <p:nvCxnSpPr>
          <p:cNvPr id="23" name="直線單箭頭接點 22">
            <a:extLst>
              <a:ext uri="{FF2B5EF4-FFF2-40B4-BE49-F238E27FC236}">
                <a16:creationId xmlns:a16="http://schemas.microsoft.com/office/drawing/2014/main" id="{9177D91C-18FA-49CA-A822-44A71C8E2050}"/>
              </a:ext>
            </a:extLst>
          </p:cNvPr>
          <p:cNvCxnSpPr/>
          <p:nvPr/>
        </p:nvCxnSpPr>
        <p:spPr>
          <a:xfrm flipH="1" flipV="1">
            <a:off x="2339975" y="2740025"/>
            <a:ext cx="20638" cy="636588"/>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24" name="橢圓 23">
            <a:extLst>
              <a:ext uri="{FF2B5EF4-FFF2-40B4-BE49-F238E27FC236}">
                <a16:creationId xmlns:a16="http://schemas.microsoft.com/office/drawing/2014/main" id="{9F5D0242-E7AE-42E6-AB1D-6F85979986E3}"/>
              </a:ext>
            </a:extLst>
          </p:cNvPr>
          <p:cNvSpPr/>
          <p:nvPr/>
        </p:nvSpPr>
        <p:spPr>
          <a:xfrm>
            <a:off x="2217738" y="3232150"/>
            <a:ext cx="287337" cy="288925"/>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26" name="橢圓 25">
            <a:extLst>
              <a:ext uri="{FF2B5EF4-FFF2-40B4-BE49-F238E27FC236}">
                <a16:creationId xmlns:a16="http://schemas.microsoft.com/office/drawing/2014/main" id="{0696EE2A-CACE-4C8D-9207-D216D8E4485A}"/>
              </a:ext>
            </a:extLst>
          </p:cNvPr>
          <p:cNvSpPr/>
          <p:nvPr/>
        </p:nvSpPr>
        <p:spPr>
          <a:xfrm>
            <a:off x="9866313" y="3251200"/>
            <a:ext cx="287337" cy="288925"/>
          </a:xfrm>
          <a:prstGeom prst="ellipse">
            <a:avLst/>
          </a:prstGeom>
          <a:solidFill>
            <a:srgbClr val="4181CD"/>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solidFill>
                <a:prstClr val="white"/>
              </a:solidFill>
            </a:endParaRPr>
          </a:p>
        </p:txBody>
      </p:sp>
      <p:sp>
        <p:nvSpPr>
          <p:cNvPr id="27" name="橢圓 26">
            <a:extLst>
              <a:ext uri="{FF2B5EF4-FFF2-40B4-BE49-F238E27FC236}">
                <a16:creationId xmlns:a16="http://schemas.microsoft.com/office/drawing/2014/main" id="{065E43F0-2E63-4DCC-B194-CA2B693C2F16}"/>
              </a:ext>
            </a:extLst>
          </p:cNvPr>
          <p:cNvSpPr/>
          <p:nvPr/>
        </p:nvSpPr>
        <p:spPr>
          <a:xfrm>
            <a:off x="6367463" y="3222625"/>
            <a:ext cx="287337" cy="287338"/>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solidFill>
                <a:prstClr val="white"/>
              </a:solidFill>
            </a:endParaRPr>
          </a:p>
        </p:txBody>
      </p:sp>
      <p:sp>
        <p:nvSpPr>
          <p:cNvPr id="29" name="文字方塊 28"/>
          <p:cNvSpPr txBox="1">
            <a:spLocks noChangeArrowheads="1"/>
          </p:cNvSpPr>
          <p:nvPr/>
        </p:nvSpPr>
        <p:spPr bwMode="auto">
          <a:xfrm>
            <a:off x="1881188" y="3541713"/>
            <a:ext cx="984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000">
                <a:solidFill>
                  <a:srgbClr val="000000"/>
                </a:solidFill>
                <a:latin typeface="華康粗圓體" panose="020F0709000000000000" pitchFamily="49" charset="-120"/>
                <a:ea typeface="華康粗圓體" panose="020F0709000000000000" pitchFamily="49" charset="-120"/>
              </a:rPr>
              <a:t>4</a:t>
            </a:r>
            <a:r>
              <a:rPr lang="zh-TW" altLang="en-US" sz="2000">
                <a:solidFill>
                  <a:srgbClr val="000000"/>
                </a:solidFill>
                <a:latin typeface="華康粗圓體" panose="020F0709000000000000" pitchFamily="49" charset="-120"/>
                <a:ea typeface="華康粗圓體" panose="020F0709000000000000" pitchFamily="49" charset="-120"/>
              </a:rPr>
              <a:t>、</a:t>
            </a:r>
            <a:r>
              <a:rPr lang="en-US" altLang="zh-TW" sz="2000">
                <a:solidFill>
                  <a:srgbClr val="000000"/>
                </a:solidFill>
                <a:latin typeface="華康粗圓體" panose="020F0709000000000000" pitchFamily="49" charset="-120"/>
                <a:ea typeface="華康粗圓體" panose="020F0709000000000000" pitchFamily="49" charset="-120"/>
              </a:rPr>
              <a:t>5</a:t>
            </a:r>
            <a:r>
              <a:rPr lang="zh-TW" altLang="en-US" sz="2000">
                <a:solidFill>
                  <a:srgbClr val="000000"/>
                </a:solidFill>
                <a:latin typeface="華康粗圓體" panose="020F0709000000000000" pitchFamily="49" charset="-120"/>
                <a:ea typeface="華康粗圓體" panose="020F0709000000000000" pitchFamily="49" charset="-120"/>
              </a:rPr>
              <a:t>月</a:t>
            </a:r>
          </a:p>
        </p:txBody>
      </p:sp>
      <p:sp>
        <p:nvSpPr>
          <p:cNvPr id="30" name="文字方塊 29"/>
          <p:cNvSpPr txBox="1">
            <a:spLocks noChangeArrowheads="1"/>
          </p:cNvSpPr>
          <p:nvPr/>
        </p:nvSpPr>
        <p:spPr bwMode="auto">
          <a:xfrm>
            <a:off x="4695825" y="2922588"/>
            <a:ext cx="827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400">
                <a:solidFill>
                  <a:srgbClr val="000000"/>
                </a:solidFill>
                <a:latin typeface="華康粗圓體" panose="020F0709000000000000" pitchFamily="49" charset="-120"/>
                <a:ea typeface="華康粗圓體" panose="020F0709000000000000" pitchFamily="49" charset="-120"/>
              </a:rPr>
              <a:t>6</a:t>
            </a:r>
            <a:r>
              <a:rPr lang="zh-TW" altLang="en-US" sz="2400">
                <a:solidFill>
                  <a:srgbClr val="000000"/>
                </a:solidFill>
                <a:latin typeface="華康粗圓體" panose="020F0709000000000000" pitchFamily="49" charset="-120"/>
                <a:ea typeface="華康粗圓體" panose="020F0709000000000000" pitchFamily="49" charset="-120"/>
              </a:rPr>
              <a:t>月</a:t>
            </a:r>
          </a:p>
        </p:txBody>
      </p:sp>
      <p:sp>
        <p:nvSpPr>
          <p:cNvPr id="31" name="圓角矩形 30">
            <a:extLst>
              <a:ext uri="{FF2B5EF4-FFF2-40B4-BE49-F238E27FC236}">
                <a16:creationId xmlns:a16="http://schemas.microsoft.com/office/drawing/2014/main" id="{40527BD3-BDC0-4704-A330-292E69131464}"/>
              </a:ext>
            </a:extLst>
          </p:cNvPr>
          <p:cNvSpPr/>
          <p:nvPr/>
        </p:nvSpPr>
        <p:spPr>
          <a:xfrm>
            <a:off x="4541838" y="3490913"/>
            <a:ext cx="1133475" cy="496887"/>
          </a:xfrm>
          <a:prstGeom prst="roundRect">
            <a:avLst/>
          </a:prstGeom>
          <a:solidFill>
            <a:srgbClr val="7030A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dirty="0">
                <a:solidFill>
                  <a:prstClr val="white"/>
                </a:solidFill>
                <a:latin typeface="華康粗圓體" pitchFamily="49" charset="-120"/>
                <a:ea typeface="華康粗圓體" pitchFamily="49" charset="-120"/>
              </a:rPr>
              <a:t>直升</a:t>
            </a:r>
          </a:p>
        </p:txBody>
      </p:sp>
      <p:sp>
        <p:nvSpPr>
          <p:cNvPr id="32" name="文字方塊 31"/>
          <p:cNvSpPr txBox="1">
            <a:spLocks noChangeArrowheads="1"/>
          </p:cNvSpPr>
          <p:nvPr/>
        </p:nvSpPr>
        <p:spPr bwMode="auto">
          <a:xfrm>
            <a:off x="8065615" y="2919413"/>
            <a:ext cx="827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7</a:t>
            </a:r>
            <a:r>
              <a:rPr lang="zh-TW" altLang="en-US" sz="2400" dirty="0">
                <a:solidFill>
                  <a:srgbClr val="000000"/>
                </a:solidFill>
                <a:latin typeface="華康粗圓體" panose="020F0709000000000000" pitchFamily="49" charset="-120"/>
                <a:ea typeface="華康粗圓體" panose="020F0709000000000000" pitchFamily="49" charset="-120"/>
              </a:rPr>
              <a:t>月</a:t>
            </a:r>
          </a:p>
        </p:txBody>
      </p:sp>
      <p:cxnSp>
        <p:nvCxnSpPr>
          <p:cNvPr id="33" name="直線單箭頭接點 32">
            <a:extLst>
              <a:ext uri="{FF2B5EF4-FFF2-40B4-BE49-F238E27FC236}">
                <a16:creationId xmlns:a16="http://schemas.microsoft.com/office/drawing/2014/main" id="{354B24F0-B034-420C-9895-3F9935C7F4CF}"/>
              </a:ext>
            </a:extLst>
          </p:cNvPr>
          <p:cNvCxnSpPr/>
          <p:nvPr/>
        </p:nvCxnSpPr>
        <p:spPr>
          <a:xfrm flipV="1">
            <a:off x="10010775" y="2784475"/>
            <a:ext cx="0" cy="466725"/>
          </a:xfrm>
          <a:prstGeom prst="straightConnector1">
            <a:avLst/>
          </a:prstGeom>
          <a:ln w="76200">
            <a:solidFill>
              <a:srgbClr val="3D79C2"/>
            </a:solidFill>
            <a:tailEnd type="arrow"/>
          </a:ln>
        </p:spPr>
        <p:style>
          <a:lnRef idx="1">
            <a:schemeClr val="accent2"/>
          </a:lnRef>
          <a:fillRef idx="3">
            <a:schemeClr val="accent2"/>
          </a:fillRef>
          <a:effectRef idx="2">
            <a:schemeClr val="accent2"/>
          </a:effectRef>
          <a:fontRef idx="minor">
            <a:schemeClr val="lt1"/>
          </a:fontRef>
        </p:style>
      </p:cxnSp>
      <p:sp>
        <p:nvSpPr>
          <p:cNvPr id="34" name="圓角矩形 33">
            <a:extLst>
              <a:ext uri="{FF2B5EF4-FFF2-40B4-BE49-F238E27FC236}">
                <a16:creationId xmlns:a16="http://schemas.microsoft.com/office/drawing/2014/main" id="{DE5F57E4-CCA1-40EB-A9D7-049FC06B2CF4}"/>
              </a:ext>
            </a:extLst>
          </p:cNvPr>
          <p:cNvSpPr/>
          <p:nvPr/>
        </p:nvSpPr>
        <p:spPr>
          <a:xfrm>
            <a:off x="9559925" y="1973263"/>
            <a:ext cx="1082675" cy="865187"/>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報到</a:t>
            </a:r>
          </a:p>
        </p:txBody>
      </p:sp>
      <p:sp>
        <p:nvSpPr>
          <p:cNvPr id="36" name="文字方塊 35"/>
          <p:cNvSpPr txBox="1">
            <a:spLocks noChangeArrowheads="1"/>
          </p:cNvSpPr>
          <p:nvPr/>
        </p:nvSpPr>
        <p:spPr bwMode="auto">
          <a:xfrm>
            <a:off x="1627188" y="776288"/>
            <a:ext cx="2044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1.</a:t>
            </a:r>
            <a:r>
              <a:rPr lang="zh-TW" altLang="en-US" sz="2400" dirty="0">
                <a:solidFill>
                  <a:srgbClr val="000000"/>
                </a:solidFill>
                <a:latin typeface="華康粗圓體" panose="020F0709000000000000" pitchFamily="49" charset="-120"/>
                <a:ea typeface="華康粗圓體" panose="020F0709000000000000" pitchFamily="49" charset="-120"/>
              </a:rPr>
              <a:t>藝術才能班</a:t>
            </a:r>
            <a:endParaRPr lang="en-US" altLang="zh-TW" sz="2400" dirty="0">
              <a:solidFill>
                <a:srgbClr val="000000"/>
              </a:solidFill>
              <a:latin typeface="華康粗圓體" panose="020F0709000000000000" pitchFamily="49" charset="-120"/>
              <a:ea typeface="華康粗圓體" panose="020F0709000000000000" pitchFamily="49" charset="-120"/>
            </a:endParaRPr>
          </a:p>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2.</a:t>
            </a:r>
            <a:r>
              <a:rPr lang="zh-TW" altLang="en-US" sz="2400" dirty="0">
                <a:solidFill>
                  <a:srgbClr val="000000"/>
                </a:solidFill>
                <a:latin typeface="華康粗圓體" panose="020F0709000000000000" pitchFamily="49" charset="-120"/>
                <a:ea typeface="華康粗圓體" panose="020F0709000000000000" pitchFamily="49" charset="-120"/>
              </a:rPr>
              <a:t>專業群科</a:t>
            </a:r>
            <a:endParaRPr lang="en-US" altLang="zh-TW" sz="2400" dirty="0">
              <a:solidFill>
                <a:srgbClr val="000000"/>
              </a:solidFill>
              <a:latin typeface="華康粗圓體" panose="020F0709000000000000" pitchFamily="49" charset="-120"/>
              <a:ea typeface="華康粗圓體" panose="020F0709000000000000" pitchFamily="49" charset="-120"/>
            </a:endParaRPr>
          </a:p>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3.</a:t>
            </a:r>
            <a:r>
              <a:rPr lang="zh-TW" altLang="en-US" sz="2400" dirty="0">
                <a:solidFill>
                  <a:srgbClr val="000000"/>
                </a:solidFill>
                <a:latin typeface="華康粗圓體" panose="020F0709000000000000" pitchFamily="49" charset="-120"/>
                <a:ea typeface="華康粗圓體" panose="020F0709000000000000" pitchFamily="49" charset="-120"/>
              </a:rPr>
              <a:t>體育班</a:t>
            </a:r>
          </a:p>
        </p:txBody>
      </p:sp>
      <p:sp>
        <p:nvSpPr>
          <p:cNvPr id="37" name="橢圓 36">
            <a:extLst>
              <a:ext uri="{FF2B5EF4-FFF2-40B4-BE49-F238E27FC236}">
                <a16:creationId xmlns:a16="http://schemas.microsoft.com/office/drawing/2014/main" id="{E0252260-A105-40E2-89A8-A8927F6CC7C7}"/>
              </a:ext>
            </a:extLst>
          </p:cNvPr>
          <p:cNvSpPr/>
          <p:nvPr/>
        </p:nvSpPr>
        <p:spPr>
          <a:xfrm>
            <a:off x="908050" y="3213100"/>
            <a:ext cx="288925" cy="287338"/>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cxnSp>
        <p:nvCxnSpPr>
          <p:cNvPr id="38" name="直線單箭頭接點 37">
            <a:extLst>
              <a:ext uri="{FF2B5EF4-FFF2-40B4-BE49-F238E27FC236}">
                <a16:creationId xmlns:a16="http://schemas.microsoft.com/office/drawing/2014/main" id="{88E746A1-7D4F-4A23-A9AC-837B7527E38A}"/>
              </a:ext>
            </a:extLst>
          </p:cNvPr>
          <p:cNvCxnSpPr>
            <a:stCxn id="37" idx="4"/>
          </p:cNvCxnSpPr>
          <p:nvPr/>
        </p:nvCxnSpPr>
        <p:spPr>
          <a:xfrm>
            <a:off x="1052513" y="3500438"/>
            <a:ext cx="0" cy="709612"/>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39" name="文字方塊 38"/>
          <p:cNvSpPr txBox="1">
            <a:spLocks noChangeArrowheads="1"/>
          </p:cNvSpPr>
          <p:nvPr/>
        </p:nvSpPr>
        <p:spPr bwMode="auto">
          <a:xfrm>
            <a:off x="1017588" y="3797300"/>
            <a:ext cx="13985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a:solidFill>
                  <a:srgbClr val="000000"/>
                </a:solidFill>
                <a:latin typeface="華康粗圓體" panose="020F0709000000000000" pitchFamily="49" charset="-120"/>
                <a:ea typeface="華康粗圓體" panose="020F0709000000000000" pitchFamily="49" charset="-120"/>
              </a:rPr>
              <a:t> </a:t>
            </a:r>
            <a:r>
              <a:rPr lang="zh-TW" altLang="en-US" sz="2400">
                <a:solidFill>
                  <a:srgbClr val="000000"/>
                </a:solidFill>
                <a:latin typeface="華康粗圓體" panose="020F0709000000000000" pitchFamily="49" charset="-120"/>
                <a:ea typeface="華康粗圓體" panose="020F0709000000000000" pitchFamily="49" charset="-120"/>
              </a:rPr>
              <a:t>科學班</a:t>
            </a:r>
          </a:p>
        </p:txBody>
      </p:sp>
      <p:sp>
        <p:nvSpPr>
          <p:cNvPr id="40" name="文字方塊 39"/>
          <p:cNvSpPr txBox="1">
            <a:spLocks noChangeArrowheads="1"/>
          </p:cNvSpPr>
          <p:nvPr/>
        </p:nvSpPr>
        <p:spPr bwMode="auto">
          <a:xfrm>
            <a:off x="603250" y="2794000"/>
            <a:ext cx="984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000">
                <a:solidFill>
                  <a:srgbClr val="000000"/>
                </a:solidFill>
                <a:latin typeface="華康粗圓體" panose="020F0709000000000000" pitchFamily="49" charset="-120"/>
                <a:ea typeface="華康粗圓體" panose="020F0709000000000000" pitchFamily="49" charset="-120"/>
              </a:rPr>
              <a:t>3</a:t>
            </a:r>
            <a:r>
              <a:rPr lang="zh-TW" altLang="en-US" sz="2000">
                <a:solidFill>
                  <a:srgbClr val="000000"/>
                </a:solidFill>
                <a:latin typeface="華康粗圓體" panose="020F0709000000000000" pitchFamily="49" charset="-120"/>
                <a:ea typeface="華康粗圓體" panose="020F0709000000000000" pitchFamily="49" charset="-120"/>
              </a:rPr>
              <a:t>月</a:t>
            </a:r>
          </a:p>
        </p:txBody>
      </p:sp>
      <p:sp>
        <p:nvSpPr>
          <p:cNvPr id="41" name="橢圓 40">
            <a:extLst>
              <a:ext uri="{FF2B5EF4-FFF2-40B4-BE49-F238E27FC236}">
                <a16:creationId xmlns:a16="http://schemas.microsoft.com/office/drawing/2014/main" id="{A173A903-674C-46E8-9FB2-9F2E8719FF4B}"/>
              </a:ext>
            </a:extLst>
          </p:cNvPr>
          <p:cNvSpPr/>
          <p:nvPr/>
        </p:nvSpPr>
        <p:spPr>
          <a:xfrm>
            <a:off x="7963716" y="3213100"/>
            <a:ext cx="288925" cy="287338"/>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45" name="圓角矩形 44">
            <a:extLst>
              <a:ext uri="{FF2B5EF4-FFF2-40B4-BE49-F238E27FC236}">
                <a16:creationId xmlns:a16="http://schemas.microsoft.com/office/drawing/2014/main" id="{3E9442E5-C97A-485B-B06B-BBEC323B9C31}"/>
              </a:ext>
            </a:extLst>
          </p:cNvPr>
          <p:cNvSpPr/>
          <p:nvPr/>
        </p:nvSpPr>
        <p:spPr>
          <a:xfrm>
            <a:off x="9755188" y="4270375"/>
            <a:ext cx="2195512" cy="962025"/>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免試續招</a:t>
            </a:r>
            <a:endParaRPr lang="en-US" altLang="zh-TW" sz="3200" dirty="0">
              <a:solidFill>
                <a:prstClr val="white"/>
              </a:solidFill>
              <a:latin typeface="華康粗圓體" pitchFamily="49" charset="-120"/>
              <a:ea typeface="華康粗圓體" pitchFamily="49" charset="-120"/>
            </a:endParaRPr>
          </a:p>
          <a:p>
            <a:pPr algn="ctr">
              <a:defRPr/>
            </a:pPr>
            <a:r>
              <a:rPr lang="en-US" altLang="zh-TW" sz="2400" dirty="0">
                <a:solidFill>
                  <a:prstClr val="white"/>
                </a:solidFill>
                <a:latin typeface="華康粗圓體" pitchFamily="49" charset="-120"/>
                <a:ea typeface="華康粗圓體" pitchFamily="49" charset="-120"/>
              </a:rPr>
              <a:t>(7</a:t>
            </a:r>
            <a:r>
              <a:rPr lang="zh-TW" altLang="en-US" sz="2400" dirty="0">
                <a:solidFill>
                  <a:prstClr val="white"/>
                </a:solidFill>
                <a:latin typeface="華康粗圓體" pitchFamily="49" charset="-120"/>
                <a:ea typeface="華康粗圓體" pitchFamily="49" charset="-120"/>
              </a:rPr>
              <a:t>月中下旬</a:t>
            </a:r>
            <a:r>
              <a:rPr lang="en-US" altLang="zh-TW" sz="2400" dirty="0">
                <a:solidFill>
                  <a:prstClr val="white"/>
                </a:solidFill>
                <a:latin typeface="華康粗圓體" pitchFamily="49" charset="-120"/>
                <a:ea typeface="華康粗圓體" pitchFamily="49" charset="-120"/>
              </a:rPr>
              <a:t>)</a:t>
            </a:r>
            <a:endParaRPr lang="zh-TW" altLang="en-US" sz="3200" dirty="0">
              <a:solidFill>
                <a:prstClr val="white"/>
              </a:solidFill>
              <a:latin typeface="華康粗圓體" pitchFamily="49" charset="-120"/>
              <a:ea typeface="華康粗圓體" pitchFamily="49" charset="-120"/>
            </a:endParaRPr>
          </a:p>
        </p:txBody>
      </p:sp>
      <p:cxnSp>
        <p:nvCxnSpPr>
          <p:cNvPr id="46" name="直線單箭頭接點 45">
            <a:extLst>
              <a:ext uri="{FF2B5EF4-FFF2-40B4-BE49-F238E27FC236}">
                <a16:creationId xmlns:a16="http://schemas.microsoft.com/office/drawing/2014/main" id="{BF0DA6FB-A944-4237-BD43-96DB2D19768D}"/>
              </a:ext>
            </a:extLst>
          </p:cNvPr>
          <p:cNvCxnSpPr/>
          <p:nvPr/>
        </p:nvCxnSpPr>
        <p:spPr>
          <a:xfrm>
            <a:off x="10674350" y="3567113"/>
            <a:ext cx="0" cy="701675"/>
          </a:xfrm>
          <a:prstGeom prst="straightConnector1">
            <a:avLst/>
          </a:prstGeom>
          <a:ln w="76200">
            <a:tailEnd type="arrow"/>
          </a:ln>
        </p:spPr>
        <p:style>
          <a:lnRef idx="1">
            <a:schemeClr val="accent2"/>
          </a:lnRef>
          <a:fillRef idx="3">
            <a:schemeClr val="accent2"/>
          </a:fillRef>
          <a:effectRef idx="2">
            <a:schemeClr val="accent2"/>
          </a:effectRef>
          <a:fontRef idx="minor">
            <a:schemeClr val="lt1"/>
          </a:fontRef>
        </p:style>
      </p:cxnSp>
      <p:sp>
        <p:nvSpPr>
          <p:cNvPr id="47" name="橢圓 46">
            <a:extLst>
              <a:ext uri="{FF2B5EF4-FFF2-40B4-BE49-F238E27FC236}">
                <a16:creationId xmlns:a16="http://schemas.microsoft.com/office/drawing/2014/main" id="{6DC1B5CF-F825-4098-A79B-F3174EB38199}"/>
              </a:ext>
            </a:extLst>
          </p:cNvPr>
          <p:cNvSpPr/>
          <p:nvPr/>
        </p:nvSpPr>
        <p:spPr>
          <a:xfrm>
            <a:off x="10531475" y="3279775"/>
            <a:ext cx="287338" cy="287338"/>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solidFill>
                <a:prstClr val="white"/>
              </a:solidFill>
            </a:endParaRPr>
          </a:p>
        </p:txBody>
      </p:sp>
      <p:sp>
        <p:nvSpPr>
          <p:cNvPr id="48" name="圓角矩形 47">
            <a:extLst>
              <a:ext uri="{FF2B5EF4-FFF2-40B4-BE49-F238E27FC236}">
                <a16:creationId xmlns:a16="http://schemas.microsoft.com/office/drawing/2014/main" id="{E5B95323-1A22-40FE-B01E-6CBBAF75FBC3}"/>
              </a:ext>
            </a:extLst>
          </p:cNvPr>
          <p:cNvSpPr/>
          <p:nvPr/>
        </p:nvSpPr>
        <p:spPr>
          <a:xfrm>
            <a:off x="301625" y="4254500"/>
            <a:ext cx="2106613" cy="960438"/>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特色招生</a:t>
            </a:r>
            <a:endParaRPr lang="en-US" altLang="zh-TW" sz="3200" dirty="0">
              <a:solidFill>
                <a:prstClr val="white"/>
              </a:solidFill>
              <a:latin typeface="華康粗圓體" pitchFamily="49" charset="-120"/>
              <a:ea typeface="華康粗圓體" pitchFamily="49" charset="-120"/>
            </a:endParaRPr>
          </a:p>
          <a:p>
            <a:pPr algn="ctr">
              <a:defRPr/>
            </a:pPr>
            <a:r>
              <a:rPr lang="zh-TW" altLang="en-US" sz="2133" dirty="0">
                <a:solidFill>
                  <a:prstClr val="white"/>
                </a:solidFill>
                <a:latin typeface="華康粗圓體" pitchFamily="49" charset="-120"/>
                <a:ea typeface="華康粗圓體" pitchFamily="49" charset="-120"/>
              </a:rPr>
              <a:t>（甄選入學）</a:t>
            </a:r>
          </a:p>
        </p:txBody>
      </p:sp>
      <p:sp>
        <p:nvSpPr>
          <p:cNvPr id="49" name="圓角矩形 48">
            <a:extLst>
              <a:ext uri="{FF2B5EF4-FFF2-40B4-BE49-F238E27FC236}">
                <a16:creationId xmlns:a16="http://schemas.microsoft.com/office/drawing/2014/main" id="{53844A78-0FF1-4CB0-8E07-7BC08FE4CB7D}"/>
              </a:ext>
            </a:extLst>
          </p:cNvPr>
          <p:cNvSpPr/>
          <p:nvPr/>
        </p:nvSpPr>
        <p:spPr>
          <a:xfrm>
            <a:off x="1503363" y="1930400"/>
            <a:ext cx="2292350" cy="863600"/>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術科測驗</a:t>
            </a:r>
          </a:p>
        </p:txBody>
      </p:sp>
      <p:sp>
        <p:nvSpPr>
          <p:cNvPr id="50" name="文字方塊 49"/>
          <p:cNvSpPr txBox="1">
            <a:spLocks noChangeArrowheads="1"/>
          </p:cNvSpPr>
          <p:nvPr/>
        </p:nvSpPr>
        <p:spPr bwMode="auto">
          <a:xfrm>
            <a:off x="8085138" y="1327150"/>
            <a:ext cx="29511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7</a:t>
            </a:r>
            <a:r>
              <a:rPr lang="zh-TW" altLang="en-US" sz="2400" dirty="0">
                <a:solidFill>
                  <a:srgbClr val="000000"/>
                </a:solidFill>
                <a:latin typeface="華康粗圓體" panose="020F0709000000000000" pitchFamily="49" charset="-120"/>
                <a:ea typeface="華康粗圓體" panose="020F0709000000000000" pitchFamily="49" charset="-120"/>
              </a:rPr>
              <a:t>月放榜  報到</a:t>
            </a:r>
          </a:p>
        </p:txBody>
      </p:sp>
      <p:sp>
        <p:nvSpPr>
          <p:cNvPr id="2" name="矩形 1">
            <a:extLst>
              <a:ext uri="{FF2B5EF4-FFF2-40B4-BE49-F238E27FC236}">
                <a16:creationId xmlns:a16="http://schemas.microsoft.com/office/drawing/2014/main" id="{1C81915A-10A4-45BF-A293-135B584476E8}"/>
              </a:ext>
            </a:extLst>
          </p:cNvPr>
          <p:cNvSpPr/>
          <p:nvPr/>
        </p:nvSpPr>
        <p:spPr>
          <a:xfrm>
            <a:off x="1716088" y="34925"/>
            <a:ext cx="8437562" cy="749300"/>
          </a:xfrm>
          <a:prstGeom prst="rect">
            <a:avLst/>
          </a:prstGeom>
          <a:solidFill>
            <a:srgbClr val="0000FF"/>
          </a:solidFill>
        </p:spPr>
        <p:txBody>
          <a:bodyPr>
            <a:spAutoFit/>
          </a:bodyPr>
          <a:lstStyle/>
          <a:p>
            <a:pPr>
              <a:defRPr/>
            </a:pPr>
            <a:r>
              <a:rPr lang="zh-TW" altLang="en-US" sz="4267" dirty="0">
                <a:solidFill>
                  <a:schemeClr val="bg1"/>
                </a:solidFill>
                <a:latin typeface="標楷體" panose="03000509000000000000" pitchFamily="65" charset="-120"/>
                <a:ea typeface="標楷體" panose="03000509000000000000" pitchFamily="65" charset="-120"/>
              </a:rPr>
              <a:t>臺南區高中職多元入學重要日程表</a:t>
            </a:r>
          </a:p>
        </p:txBody>
      </p:sp>
      <p:sp>
        <p:nvSpPr>
          <p:cNvPr id="51" name="圓角矩形 50">
            <a:extLst>
              <a:ext uri="{FF2B5EF4-FFF2-40B4-BE49-F238E27FC236}">
                <a16:creationId xmlns:a16="http://schemas.microsoft.com/office/drawing/2014/main" id="{9A820408-0FF5-48A7-998D-74643FBF4EC2}"/>
              </a:ext>
            </a:extLst>
          </p:cNvPr>
          <p:cNvSpPr/>
          <p:nvPr/>
        </p:nvSpPr>
        <p:spPr>
          <a:xfrm>
            <a:off x="1587500" y="5338763"/>
            <a:ext cx="2195513" cy="982662"/>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完全免試</a:t>
            </a:r>
          </a:p>
        </p:txBody>
      </p:sp>
      <p:sp>
        <p:nvSpPr>
          <p:cNvPr id="104489"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84ECEAF5-58E6-4767-B92E-2C4AF151EF38}" type="slidenum">
              <a:rPr lang="zh-TW" altLang="en-US" smtClean="0">
                <a:solidFill>
                  <a:srgbClr val="FEFFFF"/>
                </a:solidFill>
              </a:rPr>
              <a:pPr>
                <a:spcBef>
                  <a:spcPct val="0"/>
                </a:spcBef>
                <a:buClrTx/>
                <a:buFontTx/>
                <a:buNone/>
              </a:pPr>
              <a:t>4</a:t>
            </a:fld>
            <a:endParaRPr lang="zh-TW" altLang="en-US">
              <a:solidFill>
                <a:srgbClr val="FEFFFF"/>
              </a:solidFill>
            </a:endParaRPr>
          </a:p>
        </p:txBody>
      </p:sp>
      <p:pic>
        <p:nvPicPr>
          <p:cNvPr id="104490" name="圖片 2" descr="file icon | download free icons">
            <a:hlinkClick r:id="rId3" action="ppaction://hlinkfil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09225" y="5653088"/>
            <a:ext cx="782638"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文字方塊 43">
            <a:extLst>
              <a:ext uri="{FF2B5EF4-FFF2-40B4-BE49-F238E27FC236}">
                <a16:creationId xmlns:a16="http://schemas.microsoft.com/office/drawing/2014/main" id="{F27FB49F-B9DE-4EF6-85A2-252AE240B8E7}"/>
              </a:ext>
            </a:extLst>
          </p:cNvPr>
          <p:cNvSpPr txBox="1"/>
          <p:nvPr/>
        </p:nvSpPr>
        <p:spPr>
          <a:xfrm>
            <a:off x="7219000" y="6262509"/>
            <a:ext cx="2557175" cy="369332"/>
          </a:xfrm>
          <a:prstGeom prst="rect">
            <a:avLst/>
          </a:prstGeom>
          <a:noFill/>
        </p:spPr>
        <p:txBody>
          <a:bodyPr wrap="none" rtlCol="0">
            <a:spAutoFit/>
          </a:bodyPr>
          <a:lstStyle/>
          <a:p>
            <a:r>
              <a:rPr lang="en-US" altLang="zh-TW" b="1" dirty="0">
                <a:solidFill>
                  <a:srgbClr val="FF0000"/>
                </a:solidFill>
              </a:rPr>
              <a:t>(112</a:t>
            </a:r>
            <a:r>
              <a:rPr lang="zh-TW" altLang="en-US" b="1" dirty="0">
                <a:solidFill>
                  <a:srgbClr val="FF0000"/>
                </a:solidFill>
              </a:rPr>
              <a:t>年度臺南區未辦理</a:t>
            </a:r>
            <a:r>
              <a:rPr lang="en-US" altLang="zh-TW" b="1" dirty="0">
                <a:solidFill>
                  <a:srgbClr val="FF0000"/>
                </a:solidFill>
              </a:rPr>
              <a:t>)</a:t>
            </a:r>
            <a:endParaRPr lang="zh-TW" altLang="en-US" b="1" dirty="0">
              <a:solidFill>
                <a:srgbClr val="FF000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randombar(horizontal)">
                                      <p:cBhvr>
                                        <p:cTn id="12" dur="500"/>
                                        <p:tgtEl>
                                          <p:spTgt spid="4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randombar(horizontal)">
                                      <p:cBhvr>
                                        <p:cTn id="15" dur="500"/>
                                        <p:tgtEl>
                                          <p:spTgt spid="37"/>
                                        </p:tgtEl>
                                      </p:cBhvr>
                                    </p:animEffect>
                                  </p:childTnLst>
                                </p:cTn>
                              </p:par>
                              <p:par>
                                <p:cTn id="16" presetID="14" presetClass="entr" presetSubtype="1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randombar(horizontal)">
                                      <p:cBhvr>
                                        <p:cTn id="18" dur="500"/>
                                        <p:tgtEl>
                                          <p:spTgt spid="3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randombar(horizontal)">
                                      <p:cBhvr>
                                        <p:cTn id="21" dur="500"/>
                                        <p:tgtEl>
                                          <p:spTgt spid="39"/>
                                        </p:tgtEl>
                                      </p:cBhvr>
                                    </p:animEffect>
                                  </p:childTnLst>
                                </p:cTn>
                              </p:par>
                              <p:par>
                                <p:cTn id="22" presetID="14" presetClass="entr" presetSubtype="1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randombar(horizontal)">
                                      <p:cBhvr>
                                        <p:cTn id="24" dur="500"/>
                                        <p:tgtEl>
                                          <p:spTgt spid="23"/>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randombar(horizontal)">
                                      <p:cBhvr>
                                        <p:cTn id="27" dur="500"/>
                                        <p:tgtEl>
                                          <p:spTgt spid="29"/>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randombar(horizontal)">
                                      <p:cBhvr>
                                        <p:cTn id="30" dur="500"/>
                                        <p:tgtEl>
                                          <p:spTgt spid="24"/>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randombar(horizontal)">
                                      <p:cBhvr>
                                        <p:cTn id="33" dur="500"/>
                                        <p:tgtEl>
                                          <p:spTgt spid="3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randombar(horizontal)">
                                      <p:cBhvr>
                                        <p:cTn id="38" dur="500"/>
                                        <p:tgtEl>
                                          <p:spTgt spid="10"/>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randombar(horizontal)">
                                      <p:cBhvr>
                                        <p:cTn id="41" dur="500"/>
                                        <p:tgtEl>
                                          <p:spTgt spid="8"/>
                                        </p:tgtEl>
                                      </p:cBhvr>
                                    </p:animEffect>
                                  </p:childTnLst>
                                </p:cTn>
                              </p:par>
                              <p:par>
                                <p:cTn id="42" presetID="14" presetClass="entr" presetSubtype="10"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randombar(horizontal)">
                                      <p:cBhvr>
                                        <p:cTn id="44" dur="500"/>
                                        <p:tgtEl>
                                          <p:spTgt spid="11"/>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randombar(horizontal)">
                                      <p:cBhvr>
                                        <p:cTn id="47" dur="500"/>
                                        <p:tgtEl>
                                          <p:spTgt spid="9"/>
                                        </p:tgtEl>
                                      </p:cBhvr>
                                    </p:animEffect>
                                  </p:childTnLst>
                                </p:cTn>
                              </p:par>
                              <p:par>
                                <p:cTn id="48" presetID="42" presetClass="entr" presetSubtype="0" fill="hold" nodeType="with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fade">
                                      <p:cBhvr>
                                        <p:cTn id="50" dur="1000"/>
                                        <p:tgtEl>
                                          <p:spTgt spid="48"/>
                                        </p:tgtEl>
                                      </p:cBhvr>
                                    </p:animEffect>
                                    <p:anim calcmode="lin" valueType="num">
                                      <p:cBhvr>
                                        <p:cTn id="51" dur="1000" fill="hold"/>
                                        <p:tgtEl>
                                          <p:spTgt spid="48"/>
                                        </p:tgtEl>
                                        <p:attrNameLst>
                                          <p:attrName>ppt_x</p:attrName>
                                        </p:attrNameLst>
                                      </p:cBhvr>
                                      <p:tavLst>
                                        <p:tav tm="0">
                                          <p:val>
                                            <p:strVal val="#ppt_x"/>
                                          </p:val>
                                        </p:tav>
                                        <p:tav tm="100000">
                                          <p:val>
                                            <p:strVal val="#ppt_x"/>
                                          </p:val>
                                        </p:tav>
                                      </p:tavLst>
                                    </p:anim>
                                    <p:anim calcmode="lin" valueType="num">
                                      <p:cBhvr>
                                        <p:cTn id="52" dur="1000" fill="hold"/>
                                        <p:tgtEl>
                                          <p:spTgt spid="48"/>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1000"/>
                                        <p:tgtEl>
                                          <p:spTgt spid="49"/>
                                        </p:tgtEl>
                                      </p:cBhvr>
                                    </p:animEffect>
                                    <p:anim calcmode="lin" valueType="num">
                                      <p:cBhvr>
                                        <p:cTn id="56" dur="1000" fill="hold"/>
                                        <p:tgtEl>
                                          <p:spTgt spid="49"/>
                                        </p:tgtEl>
                                        <p:attrNameLst>
                                          <p:attrName>ppt_x</p:attrName>
                                        </p:attrNameLst>
                                      </p:cBhvr>
                                      <p:tavLst>
                                        <p:tav tm="0">
                                          <p:val>
                                            <p:strVal val="#ppt_x"/>
                                          </p:val>
                                        </p:tav>
                                        <p:tav tm="100000">
                                          <p:val>
                                            <p:strVal val="#ppt_x"/>
                                          </p:val>
                                        </p:tav>
                                      </p:tavLst>
                                    </p:anim>
                                    <p:anim calcmode="lin" valueType="num">
                                      <p:cBhvr>
                                        <p:cTn id="57"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randombar(horizontal)">
                                      <p:cBhvr>
                                        <p:cTn id="62" dur="500"/>
                                        <p:tgtEl>
                                          <p:spTgt spid="3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2" presetClass="entr" presetSubtype="0" fill="hold"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42" presetClass="entr" presetSubtype="0" fill="hold"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1000"/>
                                        <p:tgtEl>
                                          <p:spTgt spid="19"/>
                                        </p:tgtEl>
                                      </p:cBhvr>
                                    </p:animEffect>
                                    <p:anim calcmode="lin" valueType="num">
                                      <p:cBhvr>
                                        <p:cTn id="75" dur="1000" fill="hold"/>
                                        <p:tgtEl>
                                          <p:spTgt spid="19"/>
                                        </p:tgtEl>
                                        <p:attrNameLst>
                                          <p:attrName>ppt_x</p:attrName>
                                        </p:attrNameLst>
                                      </p:cBhvr>
                                      <p:tavLst>
                                        <p:tav tm="0">
                                          <p:val>
                                            <p:strVal val="#ppt_x"/>
                                          </p:val>
                                        </p:tav>
                                        <p:tav tm="100000">
                                          <p:val>
                                            <p:strVal val="#ppt_x"/>
                                          </p:val>
                                        </p:tav>
                                      </p:tavLst>
                                    </p:anim>
                                    <p:anim calcmode="lin" valueType="num">
                                      <p:cBhvr>
                                        <p:cTn id="76" dur="1000" fill="hold"/>
                                        <p:tgtEl>
                                          <p:spTgt spid="19"/>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1000"/>
                                        <p:tgtEl>
                                          <p:spTgt spid="18"/>
                                        </p:tgtEl>
                                      </p:cBhvr>
                                    </p:animEffect>
                                    <p:anim calcmode="lin" valueType="num">
                                      <p:cBhvr>
                                        <p:cTn id="80" dur="1000" fill="hold"/>
                                        <p:tgtEl>
                                          <p:spTgt spid="18"/>
                                        </p:tgtEl>
                                        <p:attrNameLst>
                                          <p:attrName>ppt_x</p:attrName>
                                        </p:attrNameLst>
                                      </p:cBhvr>
                                      <p:tavLst>
                                        <p:tav tm="0">
                                          <p:val>
                                            <p:strVal val="#ppt_x"/>
                                          </p:val>
                                        </p:tav>
                                        <p:tav tm="100000">
                                          <p:val>
                                            <p:strVal val="#ppt_x"/>
                                          </p:val>
                                        </p:tav>
                                      </p:tavLst>
                                    </p:anim>
                                    <p:anim calcmode="lin" valueType="num">
                                      <p:cBhvr>
                                        <p:cTn id="81" dur="1000" fill="hold"/>
                                        <p:tgtEl>
                                          <p:spTgt spid="18"/>
                                        </p:tgtEl>
                                        <p:attrNameLst>
                                          <p:attrName>ppt_y</p:attrName>
                                        </p:attrNameLst>
                                      </p:cBhvr>
                                      <p:tavLst>
                                        <p:tav tm="0">
                                          <p:val>
                                            <p:strVal val="#ppt_y+.1"/>
                                          </p:val>
                                        </p:tav>
                                        <p:tav tm="100000">
                                          <p:val>
                                            <p:strVal val="#ppt_y"/>
                                          </p:val>
                                        </p:tav>
                                      </p:tavLst>
                                    </p:anim>
                                  </p:childTnLst>
                                </p:cTn>
                              </p:par>
                              <p:par>
                                <p:cTn id="82" presetID="14" presetClass="entr" presetSubtype="10" fill="hold" grpId="0" nodeType="with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randombar(horizontal)">
                                      <p:cBhvr>
                                        <p:cTn id="84" dur="500"/>
                                        <p:tgtEl>
                                          <p:spTgt spid="20"/>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randombar(horizontal)">
                                      <p:cBhvr>
                                        <p:cTn id="89" dur="500"/>
                                        <p:tgtEl>
                                          <p:spTgt spid="27"/>
                                        </p:tgtEl>
                                      </p:cBhvr>
                                    </p:animEffect>
                                  </p:childTnLst>
                                </p:cTn>
                              </p:par>
                            </p:childTnLst>
                          </p:cTn>
                        </p:par>
                        <p:par>
                          <p:cTn id="90" fill="hold" nodeType="afterGroup">
                            <p:stCondLst>
                              <p:cond delay="500"/>
                            </p:stCondLst>
                            <p:childTnLst>
                              <p:par>
                                <p:cTn id="91" presetID="14" presetClass="entr" presetSubtype="1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randombar(horizontal)">
                                      <p:cBhvr>
                                        <p:cTn id="93" dur="500"/>
                                        <p:tgtEl>
                                          <p:spTgt spid="12"/>
                                        </p:tgtEl>
                                      </p:cBhvr>
                                    </p:animEffect>
                                  </p:childTnLst>
                                </p:cTn>
                              </p:par>
                              <p:par>
                                <p:cTn id="94" presetID="14" presetClass="entr" presetSubtype="10" fill="hold" nodeType="withEffect">
                                  <p:stCondLst>
                                    <p:cond delay="0"/>
                                  </p:stCondLst>
                                  <p:childTnLst>
                                    <p:set>
                                      <p:cBhvr>
                                        <p:cTn id="95" dur="1" fill="hold">
                                          <p:stCondLst>
                                            <p:cond delay="0"/>
                                          </p:stCondLst>
                                        </p:cTn>
                                        <p:tgtEl>
                                          <p:spTgt spid="7"/>
                                        </p:tgtEl>
                                        <p:attrNameLst>
                                          <p:attrName>style.visibility</p:attrName>
                                        </p:attrNameLst>
                                      </p:cBhvr>
                                      <p:to>
                                        <p:strVal val="visible"/>
                                      </p:to>
                                    </p:set>
                                    <p:animEffect transition="in" filter="randombar(horizontal)">
                                      <p:cBhvr>
                                        <p:cTn id="96" dur="500"/>
                                        <p:tgtEl>
                                          <p:spTgt spid="7"/>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fade">
                                      <p:cBhvr>
                                        <p:cTn id="99" dur="1000"/>
                                        <p:tgtEl>
                                          <p:spTgt spid="14"/>
                                        </p:tgtEl>
                                      </p:cBhvr>
                                    </p:animEffect>
                                    <p:anim calcmode="lin" valueType="num">
                                      <p:cBhvr>
                                        <p:cTn id="100" dur="1000" fill="hold"/>
                                        <p:tgtEl>
                                          <p:spTgt spid="14"/>
                                        </p:tgtEl>
                                        <p:attrNameLst>
                                          <p:attrName>ppt_x</p:attrName>
                                        </p:attrNameLst>
                                      </p:cBhvr>
                                      <p:tavLst>
                                        <p:tav tm="0">
                                          <p:val>
                                            <p:strVal val="#ppt_x"/>
                                          </p:val>
                                        </p:tav>
                                        <p:tav tm="100000">
                                          <p:val>
                                            <p:strVal val="#ppt_x"/>
                                          </p:val>
                                        </p:tav>
                                      </p:tavLst>
                                    </p:anim>
                                    <p:anim calcmode="lin" valueType="num">
                                      <p:cBhvr>
                                        <p:cTn id="10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2" fill="hold" nodeType="clickPar">
                      <p:stCondLst>
                        <p:cond delay="indefinite"/>
                      </p:stCondLst>
                      <p:childTnLst>
                        <p:par>
                          <p:cTn id="103" fill="hold" nodeType="withGroup">
                            <p:stCondLst>
                              <p:cond delay="0"/>
                            </p:stCondLst>
                            <p:childTnLst>
                              <p:par>
                                <p:cTn id="104" presetID="42" presetClass="entr" presetSubtype="0" fill="hold" nodeType="clickEffect">
                                  <p:stCondLst>
                                    <p:cond delay="0"/>
                                  </p:stCondLst>
                                  <p:childTnLst>
                                    <p:set>
                                      <p:cBhvr>
                                        <p:cTn id="105" dur="1" fill="hold">
                                          <p:stCondLst>
                                            <p:cond delay="0"/>
                                          </p:stCondLst>
                                        </p:cTn>
                                        <p:tgtEl>
                                          <p:spTgt spid="13"/>
                                        </p:tgtEl>
                                        <p:attrNameLst>
                                          <p:attrName>style.visibility</p:attrName>
                                        </p:attrNameLst>
                                      </p:cBhvr>
                                      <p:to>
                                        <p:strVal val="visible"/>
                                      </p:to>
                                    </p:set>
                                    <p:animEffect transition="in" filter="fade">
                                      <p:cBhvr>
                                        <p:cTn id="106" dur="1000"/>
                                        <p:tgtEl>
                                          <p:spTgt spid="13"/>
                                        </p:tgtEl>
                                      </p:cBhvr>
                                    </p:animEffect>
                                    <p:anim calcmode="lin" valueType="num">
                                      <p:cBhvr>
                                        <p:cTn id="107" dur="1000" fill="hold"/>
                                        <p:tgtEl>
                                          <p:spTgt spid="13"/>
                                        </p:tgtEl>
                                        <p:attrNameLst>
                                          <p:attrName>ppt_x</p:attrName>
                                        </p:attrNameLst>
                                      </p:cBhvr>
                                      <p:tavLst>
                                        <p:tav tm="0">
                                          <p:val>
                                            <p:strVal val="#ppt_x"/>
                                          </p:val>
                                        </p:tav>
                                        <p:tav tm="100000">
                                          <p:val>
                                            <p:strVal val="#ppt_x"/>
                                          </p:val>
                                        </p:tav>
                                      </p:tavLst>
                                    </p:anim>
                                    <p:anim calcmode="lin" valueType="num">
                                      <p:cBhvr>
                                        <p:cTn id="108" dur="1000" fill="hold"/>
                                        <p:tgtEl>
                                          <p:spTgt spid="13"/>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41"/>
                                        </p:tgtEl>
                                        <p:attrNameLst>
                                          <p:attrName>style.visibility</p:attrName>
                                        </p:attrNameLst>
                                      </p:cBhvr>
                                      <p:to>
                                        <p:strVal val="visible"/>
                                      </p:to>
                                    </p:set>
                                    <p:animEffect transition="in" filter="fade">
                                      <p:cBhvr>
                                        <p:cTn id="111" dur="1000"/>
                                        <p:tgtEl>
                                          <p:spTgt spid="41"/>
                                        </p:tgtEl>
                                      </p:cBhvr>
                                    </p:animEffect>
                                    <p:anim calcmode="lin" valueType="num">
                                      <p:cBhvr>
                                        <p:cTn id="112" dur="1000" fill="hold"/>
                                        <p:tgtEl>
                                          <p:spTgt spid="41"/>
                                        </p:tgtEl>
                                        <p:attrNameLst>
                                          <p:attrName>ppt_x</p:attrName>
                                        </p:attrNameLst>
                                      </p:cBhvr>
                                      <p:tavLst>
                                        <p:tav tm="0">
                                          <p:val>
                                            <p:strVal val="#ppt_x"/>
                                          </p:val>
                                        </p:tav>
                                        <p:tav tm="100000">
                                          <p:val>
                                            <p:strVal val="#ppt_x"/>
                                          </p:val>
                                        </p:tav>
                                      </p:tavLst>
                                    </p:anim>
                                    <p:anim calcmode="lin" valueType="num">
                                      <p:cBhvr>
                                        <p:cTn id="113" dur="1000" fill="hold"/>
                                        <p:tgtEl>
                                          <p:spTgt spid="41"/>
                                        </p:tgtEl>
                                        <p:attrNameLst>
                                          <p:attrName>ppt_y</p:attrName>
                                        </p:attrNameLst>
                                      </p:cBhvr>
                                      <p:tavLst>
                                        <p:tav tm="0">
                                          <p:val>
                                            <p:strVal val="#ppt_y+.1"/>
                                          </p:val>
                                        </p:tav>
                                        <p:tav tm="100000">
                                          <p:val>
                                            <p:strVal val="#ppt_y"/>
                                          </p:val>
                                        </p:tav>
                                      </p:tavLst>
                                    </p:anim>
                                  </p:childTnLst>
                                </p:cTn>
                              </p:par>
                              <p:par>
                                <p:cTn id="114" presetID="42" presetClass="entr" presetSubtype="0" fill="hold" nodeType="withEffect">
                                  <p:stCondLst>
                                    <p:cond delay="0"/>
                                  </p:stCondLst>
                                  <p:childTnLst>
                                    <p:set>
                                      <p:cBhvr>
                                        <p:cTn id="115" dur="1" fill="hold">
                                          <p:stCondLst>
                                            <p:cond delay="0"/>
                                          </p:stCondLst>
                                        </p:cTn>
                                        <p:tgtEl>
                                          <p:spTgt spid="17"/>
                                        </p:tgtEl>
                                        <p:attrNameLst>
                                          <p:attrName>style.visibility</p:attrName>
                                        </p:attrNameLst>
                                      </p:cBhvr>
                                      <p:to>
                                        <p:strVal val="visible"/>
                                      </p:to>
                                    </p:set>
                                    <p:animEffect transition="in" filter="fade">
                                      <p:cBhvr>
                                        <p:cTn id="116" dur="1000"/>
                                        <p:tgtEl>
                                          <p:spTgt spid="17"/>
                                        </p:tgtEl>
                                      </p:cBhvr>
                                    </p:animEffect>
                                    <p:anim calcmode="lin" valueType="num">
                                      <p:cBhvr>
                                        <p:cTn id="117" dur="1000" fill="hold"/>
                                        <p:tgtEl>
                                          <p:spTgt spid="17"/>
                                        </p:tgtEl>
                                        <p:attrNameLst>
                                          <p:attrName>ppt_x</p:attrName>
                                        </p:attrNameLst>
                                      </p:cBhvr>
                                      <p:tavLst>
                                        <p:tav tm="0">
                                          <p:val>
                                            <p:strVal val="#ppt_x"/>
                                          </p:val>
                                        </p:tav>
                                        <p:tav tm="100000">
                                          <p:val>
                                            <p:strVal val="#ppt_x"/>
                                          </p:val>
                                        </p:tav>
                                      </p:tavLst>
                                    </p:anim>
                                    <p:anim calcmode="lin" valueType="num">
                                      <p:cBhvr>
                                        <p:cTn id="118" dur="1000" fill="hold"/>
                                        <p:tgtEl>
                                          <p:spTgt spid="17"/>
                                        </p:tgtEl>
                                        <p:attrNameLst>
                                          <p:attrName>ppt_y</p:attrName>
                                        </p:attrNameLst>
                                      </p:cBhvr>
                                      <p:tavLst>
                                        <p:tav tm="0">
                                          <p:val>
                                            <p:strVal val="#ppt_y+.1"/>
                                          </p:val>
                                        </p:tav>
                                        <p:tav tm="100000">
                                          <p:val>
                                            <p:strVal val="#ppt_y"/>
                                          </p:val>
                                        </p:tav>
                                      </p:tavLst>
                                    </p:anim>
                                  </p:childTnLst>
                                </p:cTn>
                              </p:par>
                            </p:childTnLst>
                          </p:cTn>
                        </p:par>
                        <p:par>
                          <p:cTn id="119" fill="hold" nodeType="afterGroup">
                            <p:stCondLst>
                              <p:cond delay="1000"/>
                            </p:stCondLst>
                            <p:childTnLst>
                              <p:par>
                                <p:cTn id="120" presetID="42" presetClass="entr" presetSubtype="0" fill="hold" grpId="0" nodeType="afterEffect">
                                  <p:stCondLst>
                                    <p:cond delay="0"/>
                                  </p:stCondLst>
                                  <p:childTnLst>
                                    <p:set>
                                      <p:cBhvr>
                                        <p:cTn id="121" dur="1" fill="hold">
                                          <p:stCondLst>
                                            <p:cond delay="0"/>
                                          </p:stCondLst>
                                        </p:cTn>
                                        <p:tgtEl>
                                          <p:spTgt spid="15"/>
                                        </p:tgtEl>
                                        <p:attrNameLst>
                                          <p:attrName>style.visibility</p:attrName>
                                        </p:attrNameLst>
                                      </p:cBhvr>
                                      <p:to>
                                        <p:strVal val="visible"/>
                                      </p:to>
                                    </p:set>
                                    <p:animEffect transition="in" filter="fade">
                                      <p:cBhvr>
                                        <p:cTn id="122" dur="1000"/>
                                        <p:tgtEl>
                                          <p:spTgt spid="15"/>
                                        </p:tgtEl>
                                      </p:cBhvr>
                                    </p:animEffect>
                                    <p:anim calcmode="lin" valueType="num">
                                      <p:cBhvr>
                                        <p:cTn id="123" dur="1000" fill="hold"/>
                                        <p:tgtEl>
                                          <p:spTgt spid="15"/>
                                        </p:tgtEl>
                                        <p:attrNameLst>
                                          <p:attrName>ppt_x</p:attrName>
                                        </p:attrNameLst>
                                      </p:cBhvr>
                                      <p:tavLst>
                                        <p:tav tm="0">
                                          <p:val>
                                            <p:strVal val="#ppt_x"/>
                                          </p:val>
                                        </p:tav>
                                        <p:tav tm="100000">
                                          <p:val>
                                            <p:strVal val="#ppt_x"/>
                                          </p:val>
                                        </p:tav>
                                      </p:tavLst>
                                    </p:anim>
                                    <p:anim calcmode="lin" valueType="num">
                                      <p:cBhvr>
                                        <p:cTn id="124" dur="1000" fill="hold"/>
                                        <p:tgtEl>
                                          <p:spTgt spid="15"/>
                                        </p:tgtEl>
                                        <p:attrNameLst>
                                          <p:attrName>ppt_y</p:attrName>
                                        </p:attrNameLst>
                                      </p:cBhvr>
                                      <p:tavLst>
                                        <p:tav tm="0">
                                          <p:val>
                                            <p:strVal val="#ppt_y+.1"/>
                                          </p:val>
                                        </p:tav>
                                        <p:tav tm="100000">
                                          <p:val>
                                            <p:strVal val="#ppt_y"/>
                                          </p:val>
                                        </p:tav>
                                      </p:tavLst>
                                    </p:anim>
                                  </p:childTnLst>
                                </p:cTn>
                              </p:par>
                            </p:childTnLst>
                          </p:cTn>
                        </p:par>
                        <p:par>
                          <p:cTn id="125" fill="hold" nodeType="afterGroup">
                            <p:stCondLst>
                              <p:cond delay="2000"/>
                            </p:stCondLst>
                            <p:childTnLst>
                              <p:par>
                                <p:cTn id="126" presetID="42" presetClass="entr" presetSubtype="0" fill="hold" grpId="0" nodeType="afterEffect">
                                  <p:stCondLst>
                                    <p:cond delay="0"/>
                                  </p:stCondLst>
                                  <p:childTnLst>
                                    <p:set>
                                      <p:cBhvr>
                                        <p:cTn id="127" dur="1" fill="hold">
                                          <p:stCondLst>
                                            <p:cond delay="0"/>
                                          </p:stCondLst>
                                        </p:cTn>
                                        <p:tgtEl>
                                          <p:spTgt spid="16"/>
                                        </p:tgtEl>
                                        <p:attrNameLst>
                                          <p:attrName>style.visibility</p:attrName>
                                        </p:attrNameLst>
                                      </p:cBhvr>
                                      <p:to>
                                        <p:strVal val="visible"/>
                                      </p:to>
                                    </p:set>
                                    <p:animEffect transition="in" filter="fade">
                                      <p:cBhvr>
                                        <p:cTn id="128" dur="1000"/>
                                        <p:tgtEl>
                                          <p:spTgt spid="16"/>
                                        </p:tgtEl>
                                      </p:cBhvr>
                                    </p:animEffect>
                                    <p:anim calcmode="lin" valueType="num">
                                      <p:cBhvr>
                                        <p:cTn id="129" dur="1000" fill="hold"/>
                                        <p:tgtEl>
                                          <p:spTgt spid="16"/>
                                        </p:tgtEl>
                                        <p:attrNameLst>
                                          <p:attrName>ppt_x</p:attrName>
                                        </p:attrNameLst>
                                      </p:cBhvr>
                                      <p:tavLst>
                                        <p:tav tm="0">
                                          <p:val>
                                            <p:strVal val="#ppt_x"/>
                                          </p:val>
                                        </p:tav>
                                        <p:tav tm="100000">
                                          <p:val>
                                            <p:strVal val="#ppt_x"/>
                                          </p:val>
                                        </p:tav>
                                      </p:tavLst>
                                    </p:anim>
                                    <p:anim calcmode="lin" valueType="num">
                                      <p:cBhvr>
                                        <p:cTn id="1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4" presetClass="entr" presetSubtype="10" fill="hold" grpId="0" nodeType="clickEffect">
                                  <p:stCondLst>
                                    <p:cond delay="0"/>
                                  </p:stCondLst>
                                  <p:childTnLst>
                                    <p:set>
                                      <p:cBhvr>
                                        <p:cTn id="134" dur="1" fill="hold">
                                          <p:stCondLst>
                                            <p:cond delay="0"/>
                                          </p:stCondLst>
                                        </p:cTn>
                                        <p:tgtEl>
                                          <p:spTgt spid="32"/>
                                        </p:tgtEl>
                                        <p:attrNameLst>
                                          <p:attrName>style.visibility</p:attrName>
                                        </p:attrNameLst>
                                      </p:cBhvr>
                                      <p:to>
                                        <p:strVal val="visible"/>
                                      </p:to>
                                    </p:set>
                                    <p:animEffect transition="in" filter="randombar(horizontal)">
                                      <p:cBhvr>
                                        <p:cTn id="135" dur="500"/>
                                        <p:tgtEl>
                                          <p:spTgt spid="32"/>
                                        </p:tgtEl>
                                      </p:cBhvr>
                                    </p:animEffect>
                                  </p:childTnLst>
                                </p:cTn>
                              </p:par>
                              <p:par>
                                <p:cTn id="136" presetID="42" presetClass="entr" presetSubtype="0" fill="hold" nodeType="withEffect">
                                  <p:stCondLst>
                                    <p:cond delay="0"/>
                                  </p:stCondLst>
                                  <p:childTnLst>
                                    <p:set>
                                      <p:cBhvr>
                                        <p:cTn id="137" dur="1" fill="hold">
                                          <p:stCondLst>
                                            <p:cond delay="0"/>
                                          </p:stCondLst>
                                        </p:cTn>
                                        <p:tgtEl>
                                          <p:spTgt spid="26"/>
                                        </p:tgtEl>
                                        <p:attrNameLst>
                                          <p:attrName>style.visibility</p:attrName>
                                        </p:attrNameLst>
                                      </p:cBhvr>
                                      <p:to>
                                        <p:strVal val="visible"/>
                                      </p:to>
                                    </p:set>
                                    <p:animEffect transition="in" filter="fade">
                                      <p:cBhvr>
                                        <p:cTn id="138" dur="1000"/>
                                        <p:tgtEl>
                                          <p:spTgt spid="26"/>
                                        </p:tgtEl>
                                      </p:cBhvr>
                                    </p:animEffect>
                                    <p:anim calcmode="lin" valueType="num">
                                      <p:cBhvr>
                                        <p:cTn id="139" dur="1000" fill="hold"/>
                                        <p:tgtEl>
                                          <p:spTgt spid="26"/>
                                        </p:tgtEl>
                                        <p:attrNameLst>
                                          <p:attrName>ppt_x</p:attrName>
                                        </p:attrNameLst>
                                      </p:cBhvr>
                                      <p:tavLst>
                                        <p:tav tm="0">
                                          <p:val>
                                            <p:strVal val="#ppt_x"/>
                                          </p:val>
                                        </p:tav>
                                        <p:tav tm="100000">
                                          <p:val>
                                            <p:strVal val="#ppt_x"/>
                                          </p:val>
                                        </p:tav>
                                      </p:tavLst>
                                    </p:anim>
                                    <p:anim calcmode="lin" valueType="num">
                                      <p:cBhvr>
                                        <p:cTn id="140" dur="1000" fill="hold"/>
                                        <p:tgtEl>
                                          <p:spTgt spid="26"/>
                                        </p:tgtEl>
                                        <p:attrNameLst>
                                          <p:attrName>ppt_y</p:attrName>
                                        </p:attrNameLst>
                                      </p:cBhvr>
                                      <p:tavLst>
                                        <p:tav tm="0">
                                          <p:val>
                                            <p:strVal val="#ppt_y+.1"/>
                                          </p:val>
                                        </p:tav>
                                        <p:tav tm="100000">
                                          <p:val>
                                            <p:strVal val="#ppt_y"/>
                                          </p:val>
                                        </p:tav>
                                      </p:tavLst>
                                    </p:anim>
                                  </p:childTnLst>
                                </p:cTn>
                              </p:par>
                            </p:childTnLst>
                          </p:cTn>
                        </p:par>
                        <p:par>
                          <p:cTn id="141" fill="hold" nodeType="afterGroup">
                            <p:stCondLst>
                              <p:cond delay="1000"/>
                            </p:stCondLst>
                            <p:childTnLst>
                              <p:par>
                                <p:cTn id="142" presetID="42" presetClass="entr" presetSubtype="0" fill="hold" nodeType="afterEffect">
                                  <p:stCondLst>
                                    <p:cond delay="0"/>
                                  </p:stCondLst>
                                  <p:childTnLst>
                                    <p:set>
                                      <p:cBhvr>
                                        <p:cTn id="143" dur="1" fill="hold">
                                          <p:stCondLst>
                                            <p:cond delay="0"/>
                                          </p:stCondLst>
                                        </p:cTn>
                                        <p:tgtEl>
                                          <p:spTgt spid="33"/>
                                        </p:tgtEl>
                                        <p:attrNameLst>
                                          <p:attrName>style.visibility</p:attrName>
                                        </p:attrNameLst>
                                      </p:cBhvr>
                                      <p:to>
                                        <p:strVal val="visible"/>
                                      </p:to>
                                    </p:set>
                                    <p:animEffect transition="in" filter="fade">
                                      <p:cBhvr>
                                        <p:cTn id="144" dur="1000"/>
                                        <p:tgtEl>
                                          <p:spTgt spid="33"/>
                                        </p:tgtEl>
                                      </p:cBhvr>
                                    </p:animEffect>
                                    <p:anim calcmode="lin" valueType="num">
                                      <p:cBhvr>
                                        <p:cTn id="145" dur="1000" fill="hold"/>
                                        <p:tgtEl>
                                          <p:spTgt spid="33"/>
                                        </p:tgtEl>
                                        <p:attrNameLst>
                                          <p:attrName>ppt_x</p:attrName>
                                        </p:attrNameLst>
                                      </p:cBhvr>
                                      <p:tavLst>
                                        <p:tav tm="0">
                                          <p:val>
                                            <p:strVal val="#ppt_x"/>
                                          </p:val>
                                        </p:tav>
                                        <p:tav tm="100000">
                                          <p:val>
                                            <p:strVal val="#ppt_x"/>
                                          </p:val>
                                        </p:tav>
                                      </p:tavLst>
                                    </p:anim>
                                    <p:anim calcmode="lin" valueType="num">
                                      <p:cBhvr>
                                        <p:cTn id="146" dur="1000" fill="hold"/>
                                        <p:tgtEl>
                                          <p:spTgt spid="33"/>
                                        </p:tgtEl>
                                        <p:attrNameLst>
                                          <p:attrName>ppt_y</p:attrName>
                                        </p:attrNameLst>
                                      </p:cBhvr>
                                      <p:tavLst>
                                        <p:tav tm="0">
                                          <p:val>
                                            <p:strVal val="#ppt_y+.1"/>
                                          </p:val>
                                        </p:tav>
                                        <p:tav tm="100000">
                                          <p:val>
                                            <p:strVal val="#ppt_y"/>
                                          </p:val>
                                        </p:tav>
                                      </p:tavLst>
                                    </p:anim>
                                  </p:childTnLst>
                                </p:cTn>
                              </p:par>
                              <p:par>
                                <p:cTn id="147" presetID="14" presetClass="entr" presetSubtype="10" fill="hold" nodeType="withEffect">
                                  <p:stCondLst>
                                    <p:cond delay="0"/>
                                  </p:stCondLst>
                                  <p:childTnLst>
                                    <p:set>
                                      <p:cBhvr>
                                        <p:cTn id="148" dur="1" fill="hold">
                                          <p:stCondLst>
                                            <p:cond delay="0"/>
                                          </p:stCondLst>
                                        </p:cTn>
                                        <p:tgtEl>
                                          <p:spTgt spid="34"/>
                                        </p:tgtEl>
                                        <p:attrNameLst>
                                          <p:attrName>style.visibility</p:attrName>
                                        </p:attrNameLst>
                                      </p:cBhvr>
                                      <p:to>
                                        <p:strVal val="visible"/>
                                      </p:to>
                                    </p:set>
                                    <p:animEffect transition="in" filter="randombar(horizontal)">
                                      <p:cBhvr>
                                        <p:cTn id="149" dur="500"/>
                                        <p:tgtEl>
                                          <p:spTgt spid="34"/>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14" presetClass="entr" presetSubtype="10" fill="hold" grpId="0" nodeType="clickEffect">
                                  <p:stCondLst>
                                    <p:cond delay="0"/>
                                  </p:stCondLst>
                                  <p:childTnLst>
                                    <p:set>
                                      <p:cBhvr>
                                        <p:cTn id="153" dur="1" fill="hold">
                                          <p:stCondLst>
                                            <p:cond delay="0"/>
                                          </p:stCondLst>
                                        </p:cTn>
                                        <p:tgtEl>
                                          <p:spTgt spid="47"/>
                                        </p:tgtEl>
                                        <p:attrNameLst>
                                          <p:attrName>style.visibility</p:attrName>
                                        </p:attrNameLst>
                                      </p:cBhvr>
                                      <p:to>
                                        <p:strVal val="visible"/>
                                      </p:to>
                                    </p:set>
                                    <p:animEffect transition="in" filter="randombar(horizontal)">
                                      <p:cBhvr>
                                        <p:cTn id="154" dur="500"/>
                                        <p:tgtEl>
                                          <p:spTgt spid="47"/>
                                        </p:tgtEl>
                                      </p:cBhvr>
                                    </p:animEffect>
                                  </p:childTnLst>
                                </p:cTn>
                              </p:par>
                            </p:childTnLst>
                          </p:cTn>
                        </p:par>
                        <p:par>
                          <p:cTn id="155" fill="hold" nodeType="afterGroup">
                            <p:stCondLst>
                              <p:cond delay="500"/>
                            </p:stCondLst>
                            <p:childTnLst>
                              <p:par>
                                <p:cTn id="156" presetID="14" presetClass="entr" presetSubtype="10" fill="hold" nodeType="afterEffect">
                                  <p:stCondLst>
                                    <p:cond delay="0"/>
                                  </p:stCondLst>
                                  <p:childTnLst>
                                    <p:set>
                                      <p:cBhvr>
                                        <p:cTn id="157" dur="1" fill="hold">
                                          <p:stCondLst>
                                            <p:cond delay="0"/>
                                          </p:stCondLst>
                                        </p:cTn>
                                        <p:tgtEl>
                                          <p:spTgt spid="46"/>
                                        </p:tgtEl>
                                        <p:attrNameLst>
                                          <p:attrName>style.visibility</p:attrName>
                                        </p:attrNameLst>
                                      </p:cBhvr>
                                      <p:to>
                                        <p:strVal val="visible"/>
                                      </p:to>
                                    </p:set>
                                    <p:animEffect transition="in" filter="randombar(horizontal)">
                                      <p:cBhvr>
                                        <p:cTn id="158" dur="500"/>
                                        <p:tgtEl>
                                          <p:spTgt spid="46"/>
                                        </p:tgtEl>
                                      </p:cBhvr>
                                    </p:animEffect>
                                  </p:childTnLst>
                                </p:cTn>
                              </p:par>
                              <p:par>
                                <p:cTn id="159" presetID="14" presetClass="entr" presetSubtype="10" fill="hold" nodeType="withEffect">
                                  <p:stCondLst>
                                    <p:cond delay="0"/>
                                  </p:stCondLst>
                                  <p:childTnLst>
                                    <p:set>
                                      <p:cBhvr>
                                        <p:cTn id="160" dur="1" fill="hold">
                                          <p:stCondLst>
                                            <p:cond delay="0"/>
                                          </p:stCondLst>
                                        </p:cTn>
                                        <p:tgtEl>
                                          <p:spTgt spid="45"/>
                                        </p:tgtEl>
                                        <p:attrNameLst>
                                          <p:attrName>style.visibility</p:attrName>
                                        </p:attrNameLst>
                                      </p:cBhvr>
                                      <p:to>
                                        <p:strVal val="visible"/>
                                      </p:to>
                                    </p:set>
                                    <p:animEffect transition="in" filter="randombar(horizontal)">
                                      <p:cBhvr>
                                        <p:cTn id="161" dur="500"/>
                                        <p:tgtEl>
                                          <p:spTgt spid="45"/>
                                        </p:tgtEl>
                                      </p:cBhvr>
                                    </p:animEffect>
                                  </p:childTnLst>
                                </p:cTn>
                              </p:par>
                              <p:par>
                                <p:cTn id="162" presetID="14" presetClass="entr" presetSubtype="10" fill="hold" grpId="0" nodeType="withEffect">
                                  <p:stCondLst>
                                    <p:cond delay="0"/>
                                  </p:stCondLst>
                                  <p:childTnLst>
                                    <p:set>
                                      <p:cBhvr>
                                        <p:cTn id="163" dur="1" fill="hold">
                                          <p:stCondLst>
                                            <p:cond delay="0"/>
                                          </p:stCondLst>
                                        </p:cTn>
                                        <p:tgtEl>
                                          <p:spTgt spid="50"/>
                                        </p:tgtEl>
                                        <p:attrNameLst>
                                          <p:attrName>style.visibility</p:attrName>
                                        </p:attrNameLst>
                                      </p:cBhvr>
                                      <p:to>
                                        <p:strVal val="visible"/>
                                      </p:to>
                                    </p:set>
                                    <p:animEffect transition="in" filter="randombar(horizontal)">
                                      <p:cBhvr>
                                        <p:cTn id="164" dur="500"/>
                                        <p:tgtEl>
                                          <p:spTgt spid="50"/>
                                        </p:tgtEl>
                                      </p:cBhvr>
                                    </p:animEffect>
                                  </p:childTnLst>
                                </p:cTn>
                              </p:par>
                              <p:par>
                                <p:cTn id="165" presetID="14" presetClass="entr" presetSubtype="10" fill="hold" nodeType="withEffect">
                                  <p:stCondLst>
                                    <p:cond delay="0"/>
                                  </p:stCondLst>
                                  <p:childTnLst>
                                    <p:set>
                                      <p:cBhvr>
                                        <p:cTn id="166" dur="1" fill="hold">
                                          <p:stCondLst>
                                            <p:cond delay="0"/>
                                          </p:stCondLst>
                                        </p:cTn>
                                        <p:tgtEl>
                                          <p:spTgt spid="51"/>
                                        </p:tgtEl>
                                        <p:attrNameLst>
                                          <p:attrName>style.visibility</p:attrName>
                                        </p:attrNameLst>
                                      </p:cBhvr>
                                      <p:to>
                                        <p:strVal val="visible"/>
                                      </p:to>
                                    </p:set>
                                    <p:animEffect transition="in" filter="randombar(horizontal)">
                                      <p:cBhvr>
                                        <p:cTn id="16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4" grpId="0"/>
      <p:bldP spid="15" grpId="0"/>
      <p:bldP spid="16" grpId="0"/>
      <p:bldP spid="20" grpId="0"/>
      <p:bldP spid="24" grpId="0" animBg="1"/>
      <p:bldP spid="27" grpId="0" animBg="1"/>
      <p:bldP spid="29" grpId="0"/>
      <p:bldP spid="30" grpId="0"/>
      <p:bldP spid="32" grpId="0"/>
      <p:bldP spid="36" grpId="0"/>
      <p:bldP spid="37" grpId="0" animBg="1"/>
      <p:bldP spid="39" grpId="0"/>
      <p:bldP spid="40" grpId="0"/>
      <p:bldP spid="47" grpId="0" animBg="1"/>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F899EA8F-3E03-4D74-856A-35FCF5BACB02}"/>
              </a:ext>
            </a:extLst>
          </p:cNvPr>
          <p:cNvSpPr>
            <a:spLocks noGrp="1"/>
          </p:cNvSpPr>
          <p:nvPr>
            <p:ph idx="1"/>
          </p:nvPr>
        </p:nvSpPr>
        <p:spPr>
          <a:xfrm>
            <a:off x="1311275" y="1747838"/>
            <a:ext cx="11050588" cy="4748212"/>
          </a:xfrm>
        </p:spPr>
        <p:txBody>
          <a:bodyPr/>
          <a:lstStyle/>
          <a:p>
            <a:pPr marL="757231" lvl="1" indent="-457200">
              <a:defRPr/>
            </a:pPr>
            <a:r>
              <a:rPr lang="zh-TW" altLang="en-US" sz="3067" dirty="0">
                <a:latin typeface="標楷體" panose="03000509000000000000" pitchFamily="65" charset="-120"/>
                <a:ea typeface="標楷體" panose="03000509000000000000" pitchFamily="65" charset="-120"/>
              </a:rPr>
              <a:t>重視學生基本能力，達成基本能力即取得分數。</a:t>
            </a:r>
          </a:p>
          <a:p>
            <a:pPr marL="757231" lvl="1" indent="-457200">
              <a:defRPr/>
            </a:pPr>
            <a:endParaRPr lang="en-US" altLang="zh-TW" sz="3067" dirty="0">
              <a:latin typeface="標楷體" panose="03000509000000000000" pitchFamily="65" charset="-120"/>
              <a:ea typeface="標楷體" panose="03000509000000000000" pitchFamily="65" charset="-120"/>
            </a:endParaRPr>
          </a:p>
          <a:p>
            <a:pPr marL="757231" lvl="1" indent="-457200">
              <a:defRPr/>
            </a:pPr>
            <a:r>
              <a:rPr lang="zh-TW" altLang="en-US" sz="3067" dirty="0">
                <a:latin typeface="標楷體" panose="03000509000000000000" pitchFamily="65" charset="-120"/>
                <a:ea typeface="標楷體" panose="03000509000000000000" pitchFamily="65" charset="-120"/>
              </a:rPr>
              <a:t>設定單項及總項積分上限，避免學生分分計較。</a:t>
            </a:r>
          </a:p>
          <a:p>
            <a:pPr marL="757231" lvl="1" indent="-457200">
              <a:defRPr/>
            </a:pPr>
            <a:endParaRPr lang="en-US" altLang="zh-TW" sz="3067" dirty="0">
              <a:latin typeface="標楷體" panose="03000509000000000000" pitchFamily="65" charset="-120"/>
              <a:ea typeface="標楷體" panose="03000509000000000000" pitchFamily="65" charset="-120"/>
            </a:endParaRPr>
          </a:p>
          <a:p>
            <a:pPr marL="757231" lvl="1" indent="-457200">
              <a:defRPr/>
            </a:pPr>
            <a:r>
              <a:rPr lang="zh-TW" altLang="en-US" sz="3067" dirty="0">
                <a:latin typeface="標楷體" panose="03000509000000000000" pitchFamily="65" charset="-120"/>
                <a:ea typeface="標楷體" panose="03000509000000000000" pitchFamily="65" charset="-120"/>
              </a:rPr>
              <a:t>以適當之比序項目規劃，達成零抽籤目標。</a:t>
            </a:r>
          </a:p>
          <a:p>
            <a:pPr marL="757231" lvl="1" indent="-457200">
              <a:defRPr/>
            </a:pPr>
            <a:endParaRPr lang="en-US" altLang="zh-TW" sz="3067" dirty="0">
              <a:latin typeface="標楷體" panose="03000509000000000000" pitchFamily="65" charset="-120"/>
              <a:ea typeface="標楷體" panose="03000509000000000000" pitchFamily="65" charset="-120"/>
            </a:endParaRPr>
          </a:p>
          <a:p>
            <a:pPr marL="757231" lvl="1" indent="-457200">
              <a:defRPr/>
            </a:pPr>
            <a:r>
              <a:rPr lang="zh-TW" altLang="en-US" sz="3067" dirty="0">
                <a:latin typeface="標楷體" panose="03000509000000000000" pitchFamily="65" charset="-120"/>
                <a:ea typeface="標楷體" panose="03000509000000000000" pitchFamily="65" charset="-120"/>
              </a:rPr>
              <a:t>注重學生多元學習成效，引導學生五育均衡發展。</a:t>
            </a:r>
            <a:endParaRPr lang="en-US" altLang="zh-TW" sz="3067" dirty="0">
              <a:latin typeface="標楷體" panose="03000509000000000000" pitchFamily="65" charset="-120"/>
              <a:ea typeface="標楷體" panose="03000509000000000000" pitchFamily="65" charset="-120"/>
            </a:endParaRPr>
          </a:p>
        </p:txBody>
      </p:sp>
      <p:sp>
        <p:nvSpPr>
          <p:cNvPr id="229379" name="標題 1"/>
          <p:cNvSpPr txBox="1">
            <a:spLocks/>
          </p:cNvSpPr>
          <p:nvPr/>
        </p:nvSpPr>
        <p:spPr bwMode="auto">
          <a:xfrm>
            <a:off x="1514475" y="563563"/>
            <a:ext cx="10461625" cy="7937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900" dirty="0">
                <a:solidFill>
                  <a:srgbClr val="262626"/>
                </a:solidFill>
                <a:latin typeface="標楷體" panose="03000509000000000000" pitchFamily="65" charset="-120"/>
                <a:ea typeface="標楷體" panose="03000509000000000000" pitchFamily="65" charset="-120"/>
              </a:rPr>
              <a:t>(</a:t>
            </a:r>
            <a:r>
              <a:rPr kumimoji="0" lang="zh-TW" altLang="en-US" sz="3600" dirty="0">
                <a:solidFill>
                  <a:srgbClr val="262626"/>
                </a:solidFill>
                <a:latin typeface="標楷體" panose="03000509000000000000" pitchFamily="65" charset="-120"/>
                <a:ea typeface="標楷體" panose="03000509000000000000" pitchFamily="65" charset="-120"/>
              </a:rPr>
              <a:t>五</a:t>
            </a:r>
            <a:r>
              <a:rPr kumimoji="0" lang="en-US" altLang="zh-TW" sz="3900" dirty="0">
                <a:solidFill>
                  <a:srgbClr val="262626"/>
                </a:solidFill>
                <a:latin typeface="標楷體" panose="03000509000000000000" pitchFamily="65" charset="-120"/>
                <a:ea typeface="標楷體" panose="03000509000000000000" pitchFamily="65" charset="-120"/>
              </a:rPr>
              <a:t>)</a:t>
            </a:r>
            <a:r>
              <a:rPr kumimoji="0" lang="zh-TW" altLang="en-US" sz="3900" dirty="0">
                <a:solidFill>
                  <a:srgbClr val="262626"/>
                </a:solidFill>
                <a:latin typeface="標楷體" panose="03000509000000000000" pitchFamily="65" charset="-120"/>
                <a:ea typeface="標楷體" panose="03000509000000000000" pitchFamily="65" charset="-120"/>
              </a:rPr>
              <a:t>五專聯合免試</a:t>
            </a:r>
            <a:r>
              <a:rPr kumimoji="0" lang="en-US" altLang="zh-TW" sz="3900" dirty="0">
                <a:solidFill>
                  <a:srgbClr val="262626"/>
                </a:solidFill>
                <a:latin typeface="標楷體" panose="03000509000000000000" pitchFamily="65" charset="-120"/>
                <a:ea typeface="標楷體" panose="03000509000000000000" pitchFamily="65" charset="-120"/>
              </a:rPr>
              <a:t>-</a:t>
            </a:r>
            <a:r>
              <a:rPr kumimoji="0" lang="zh-TW" altLang="en-US" sz="3900" dirty="0">
                <a:solidFill>
                  <a:srgbClr val="262626"/>
                </a:solidFill>
                <a:latin typeface="標楷體" panose="03000509000000000000" pitchFamily="65" charset="-120"/>
                <a:ea typeface="標楷體" panose="03000509000000000000" pitchFamily="65" charset="-120"/>
              </a:rPr>
              <a:t>比序項目積分對照訂定原則</a:t>
            </a:r>
          </a:p>
        </p:txBody>
      </p:sp>
      <p:sp>
        <p:nvSpPr>
          <p:cNvPr id="22938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7C8525F-3967-4E53-A62E-911E7ED48423}" type="slidenum">
              <a:rPr kumimoji="0" lang="zh-TW" altLang="en-US" smtClean="0">
                <a:solidFill>
                  <a:srgbClr val="FEFFFF"/>
                </a:solidFill>
                <a:latin typeface="Century Gothic" panose="020B0502020202020204" pitchFamily="34" charset="0"/>
              </a:rPr>
              <a:pPr/>
              <a:t>40</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80368" y="450694"/>
            <a:ext cx="8229600" cy="938368"/>
          </a:xfrm>
        </p:spPr>
        <p:txBody>
          <a:bodyPr>
            <a:noAutofit/>
          </a:bodyPr>
          <a:lstStyle/>
          <a:p>
            <a:pPr algn="ctr" fontAlgn="auto">
              <a:lnSpc>
                <a:spcPct val="150000"/>
              </a:lnSpc>
              <a:spcAft>
                <a:spcPts val="0"/>
              </a:spcAft>
              <a:defRPr/>
            </a:pPr>
            <a:r>
              <a:rPr lang="zh-TW" altLang="en-US" sz="4400" b="1"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ea typeface="全真中圓體" pitchFamily="49" charset="-120"/>
              </a:rPr>
              <a:t>聯合五專免試入學</a:t>
            </a:r>
            <a:endParaRPr lang="zh-TW" altLang="en-US" sz="4400" b="1" dirty="0">
              <a:ln w="10541" cmpd="sng">
                <a:solidFill>
                  <a:schemeClr val="accent1">
                    <a:shade val="88000"/>
                    <a:satMod val="110000"/>
                  </a:schemeClr>
                </a:solidFill>
                <a:prstDash val="solid"/>
              </a:ln>
              <a:solidFill>
                <a:srgbClr val="00B050"/>
              </a:solidFill>
            </a:endParaRPr>
          </a:p>
        </p:txBody>
      </p:sp>
      <p:sp>
        <p:nvSpPr>
          <p:cNvPr id="7" name="圓角矩形 6"/>
          <p:cNvSpPr/>
          <p:nvPr/>
        </p:nvSpPr>
        <p:spPr>
          <a:xfrm>
            <a:off x="6354653" y="165303"/>
            <a:ext cx="4942238" cy="176043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eaLnBrk="1" fontAlgn="auto" hangingPunct="1">
              <a:lnSpc>
                <a:spcPts val="3360"/>
              </a:lnSpc>
              <a:spcBef>
                <a:spcPts val="0"/>
              </a:spcBef>
              <a:spcAft>
                <a:spcPts val="0"/>
              </a:spcAft>
              <a:defRPr/>
            </a:pPr>
            <a:r>
              <a:rPr lang="zh-TW" altLang="en-US" sz="2000" b="1" dirty="0">
                <a:solidFill>
                  <a:srgbClr val="C00000"/>
                </a:solidFill>
                <a:ea typeface="全真楷書" pitchFamily="49" charset="-120"/>
              </a:rPr>
              <a:t>五專 </a:t>
            </a:r>
            <a:r>
              <a:rPr lang="zh-TW" altLang="en-US" sz="2800" b="1" u="sng" dirty="0">
                <a:solidFill>
                  <a:srgbClr val="7030A0"/>
                </a:solidFill>
                <a:ea typeface="全真楷書" pitchFamily="49" charset="-120"/>
              </a:rPr>
              <a:t>聯合</a:t>
            </a:r>
            <a:r>
              <a:rPr lang="zh-TW" altLang="en-US" sz="2000" b="1" u="sng" dirty="0">
                <a:solidFill>
                  <a:srgbClr val="7030A0"/>
                </a:solidFill>
                <a:ea typeface="全真楷書" pitchFamily="49" charset="-120"/>
              </a:rPr>
              <a:t> </a:t>
            </a:r>
            <a:r>
              <a:rPr lang="zh-TW" altLang="en-US" sz="2000" b="1" dirty="0">
                <a:solidFill>
                  <a:srgbClr val="C00000"/>
                </a:solidFill>
                <a:ea typeface="全真楷書" pitchFamily="49" charset="-120"/>
              </a:rPr>
              <a:t>免試入學注意事項</a:t>
            </a:r>
            <a:endParaRPr lang="en-US" altLang="zh-TW" sz="2000" b="1" dirty="0">
              <a:solidFill>
                <a:srgbClr val="C00000"/>
              </a:solidFill>
              <a:ea typeface="全真楷書" pitchFamily="49" charset="-120"/>
            </a:endParaRPr>
          </a:p>
          <a:p>
            <a:pPr eaLnBrk="1" fontAlgn="auto" hangingPunct="1">
              <a:spcBef>
                <a:spcPts val="600"/>
              </a:spcBef>
              <a:spcAft>
                <a:spcPts val="0"/>
              </a:spcAft>
              <a:defRPr/>
            </a:pPr>
            <a:r>
              <a:rPr lang="en-US" altLang="zh-TW" sz="2400" b="1" dirty="0">
                <a:ea typeface="全真楷書" pitchFamily="49" charset="-120"/>
              </a:rPr>
              <a:t>1.</a:t>
            </a:r>
            <a:r>
              <a:rPr lang="zh-TW" altLang="en-US" sz="2400" b="1" dirty="0">
                <a:ea typeface="全真楷書" pitchFamily="49" charset="-120"/>
              </a:rPr>
              <a:t>北、中、南區均可擇一校報名</a:t>
            </a:r>
            <a:endParaRPr lang="en-US" altLang="zh-TW" sz="2400" b="1" dirty="0">
              <a:ea typeface="全真楷書" pitchFamily="49" charset="-120"/>
            </a:endParaRPr>
          </a:p>
          <a:p>
            <a:pPr eaLnBrk="1" fontAlgn="auto" hangingPunct="1">
              <a:spcBef>
                <a:spcPts val="0"/>
              </a:spcBef>
              <a:spcAft>
                <a:spcPts val="0"/>
              </a:spcAft>
              <a:defRPr/>
            </a:pPr>
            <a:r>
              <a:rPr lang="en-US" altLang="zh-TW" sz="2400" b="1" dirty="0">
                <a:ea typeface="全真楷書" pitchFamily="49" charset="-120"/>
              </a:rPr>
              <a:t>2.</a:t>
            </a:r>
            <a:r>
              <a:rPr lang="zh-TW" altLang="en-US" sz="2400" b="1" dirty="0">
                <a:ea typeface="全真楷書" pitchFamily="49" charset="-120"/>
              </a:rPr>
              <a:t>五專採現場登記分發</a:t>
            </a:r>
            <a:endParaRPr lang="en-US" altLang="zh-TW" sz="2400" b="1" dirty="0">
              <a:ea typeface="全真楷書" pitchFamily="49" charset="-120"/>
            </a:endParaRPr>
          </a:p>
          <a:p>
            <a:pPr eaLnBrk="1" fontAlgn="auto" hangingPunct="1">
              <a:spcBef>
                <a:spcPts val="0"/>
              </a:spcBef>
              <a:spcAft>
                <a:spcPts val="0"/>
              </a:spcAft>
              <a:defRPr/>
            </a:pPr>
            <a:r>
              <a:rPr lang="en-US" altLang="zh-TW" sz="2400" b="1" dirty="0">
                <a:ea typeface="全真楷書" pitchFamily="49" charset="-120"/>
              </a:rPr>
              <a:t>3.</a:t>
            </a:r>
            <a:r>
              <a:rPr lang="zh-TW" altLang="en-US" sz="2400" b="1" dirty="0">
                <a:ea typeface="全真楷書" pitchFamily="49" charset="-120"/>
              </a:rPr>
              <a:t>擇一區現場登記分發報到</a:t>
            </a:r>
          </a:p>
        </p:txBody>
      </p:sp>
      <p:sp>
        <p:nvSpPr>
          <p:cNvPr id="9" name="文字方塊 8"/>
          <p:cNvSpPr txBox="1"/>
          <p:nvPr/>
        </p:nvSpPr>
        <p:spPr>
          <a:xfrm>
            <a:off x="147330" y="153194"/>
            <a:ext cx="923330" cy="6551612"/>
          </a:xfrm>
          <a:prstGeom prst="rect">
            <a:avLst/>
          </a:prstGeom>
        </p:spPr>
        <p:style>
          <a:lnRef idx="3">
            <a:schemeClr val="lt1"/>
          </a:lnRef>
          <a:fillRef idx="1">
            <a:schemeClr val="accent1"/>
          </a:fillRef>
          <a:effectRef idx="1">
            <a:schemeClr val="accent1"/>
          </a:effectRef>
          <a:fontRef idx="minor">
            <a:schemeClr val="lt1"/>
          </a:fontRef>
        </p:style>
        <p:txBody>
          <a:bodyPr vert="eaVert">
            <a:spAutoFit/>
          </a:bodyPr>
          <a:lstStyle/>
          <a:p>
            <a:pPr eaLnBrk="1" fontAlgn="auto" hangingPunct="1">
              <a:spcBef>
                <a:spcPts val="0"/>
              </a:spcBef>
              <a:spcAft>
                <a:spcPts val="0"/>
              </a:spcAft>
              <a:defRPr/>
            </a:pPr>
            <a:r>
              <a:rPr lang="zh-TW" altLang="en-US" sz="2400" dirty="0">
                <a:ea typeface="全真楷書" pitchFamily="49" charset="-120"/>
              </a:rPr>
              <a:t>       臺南應用大學</a:t>
            </a:r>
            <a:r>
              <a:rPr lang="en-US" altLang="zh-TW" sz="2400" dirty="0">
                <a:ea typeface="全真楷書" pitchFamily="49" charset="-120"/>
              </a:rPr>
              <a:t>(</a:t>
            </a:r>
            <a:r>
              <a:rPr lang="zh-TW" altLang="en-US" sz="2400" dirty="0">
                <a:ea typeface="全真楷書" pitchFamily="49" charset="-120"/>
              </a:rPr>
              <a:t>美術系、音樂系、舞蹈系</a:t>
            </a:r>
            <a:r>
              <a:rPr lang="en-US" altLang="zh-TW" sz="2400" dirty="0">
                <a:ea typeface="全真楷書" pitchFamily="49" charset="-120"/>
              </a:rPr>
              <a:t>)</a:t>
            </a:r>
          </a:p>
          <a:p>
            <a:pPr eaLnBrk="1" fontAlgn="auto" hangingPunct="1">
              <a:spcBef>
                <a:spcPts val="0"/>
              </a:spcBef>
              <a:spcAft>
                <a:spcPts val="0"/>
              </a:spcAft>
              <a:defRPr/>
            </a:pPr>
            <a:r>
              <a:rPr lang="zh-TW" altLang="en-US" sz="2400" dirty="0">
                <a:ea typeface="全真楷書" pitchFamily="49" charset="-120"/>
              </a:rPr>
              <a:t>七年一貫</a:t>
            </a:r>
            <a:r>
              <a:rPr lang="en-US" altLang="zh-TW" sz="2400" dirty="0">
                <a:ea typeface="全真楷書" pitchFamily="49" charset="-120"/>
              </a:rPr>
              <a:t>(</a:t>
            </a:r>
            <a:r>
              <a:rPr lang="zh-TW" altLang="en-US" sz="2400" dirty="0">
                <a:ea typeface="全真楷書" pitchFamily="49" charset="-120"/>
              </a:rPr>
              <a:t>獨招</a:t>
            </a:r>
            <a:r>
              <a:rPr lang="en-US" altLang="zh-TW" sz="2400" dirty="0">
                <a:ea typeface="全真楷書" pitchFamily="49" charset="-120"/>
              </a:rPr>
              <a:t>)</a:t>
            </a:r>
          </a:p>
        </p:txBody>
      </p:sp>
      <p:pic>
        <p:nvPicPr>
          <p:cNvPr id="5" name="圖片 4">
            <a:extLst>
              <a:ext uri="{FF2B5EF4-FFF2-40B4-BE49-F238E27FC236}">
                <a16:creationId xmlns:a16="http://schemas.microsoft.com/office/drawing/2014/main" id="{9C524E80-FA26-11DD-A605-7EEB35520C9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314211" y="1925737"/>
            <a:ext cx="9982680" cy="49322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CFBAE15E-03EE-46B6-98B7-5DF5FCC2F038}"/>
              </a:ext>
            </a:extLst>
          </p:cNvPr>
          <p:cNvSpPr>
            <a:spLocks noChangeArrowheads="1"/>
          </p:cNvSpPr>
          <p:nvPr/>
        </p:nvSpPr>
        <p:spPr bwMode="auto">
          <a:xfrm>
            <a:off x="2043113" y="228600"/>
            <a:ext cx="19958050" cy="781050"/>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defRPr/>
            </a:pPr>
            <a:endParaRPr lang="zh-TW" altLang="en-US"/>
          </a:p>
        </p:txBody>
      </p:sp>
      <p:sp>
        <p:nvSpPr>
          <p:cNvPr id="8" name="投影片編號版面配置區 11">
            <a:extLst>
              <a:ext uri="{FF2B5EF4-FFF2-40B4-BE49-F238E27FC236}">
                <a16:creationId xmlns:a16="http://schemas.microsoft.com/office/drawing/2014/main" id="{002D32A9-8FE7-4891-816A-A7EB45001C3E}"/>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42</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10" name="標題 1">
            <a:extLst>
              <a:ext uri="{FF2B5EF4-FFF2-40B4-BE49-F238E27FC236}">
                <a16:creationId xmlns:a16="http://schemas.microsoft.com/office/drawing/2014/main" id="{4D448A4C-FA50-4E0D-8A1D-2E1AACF482BF}"/>
              </a:ext>
            </a:extLst>
          </p:cNvPr>
          <p:cNvSpPr txBox="1">
            <a:spLocks/>
          </p:cNvSpPr>
          <p:nvPr/>
        </p:nvSpPr>
        <p:spPr bwMode="auto">
          <a:xfrm>
            <a:off x="1693863" y="488950"/>
            <a:ext cx="8756423"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五</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五專聯合免試</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超額比序採計項目</a:t>
            </a:r>
          </a:p>
        </p:txBody>
      </p:sp>
      <p:pic>
        <p:nvPicPr>
          <p:cNvPr id="11" name="圖片 10">
            <a:extLst>
              <a:ext uri="{FF2B5EF4-FFF2-40B4-BE49-F238E27FC236}">
                <a16:creationId xmlns:a16="http://schemas.microsoft.com/office/drawing/2014/main" id="{7C956A85-2521-4781-966B-E7088C843FAE}"/>
              </a:ext>
            </a:extLst>
          </p:cNvPr>
          <p:cNvPicPr>
            <a:picLocks noChangeAspect="1"/>
          </p:cNvPicPr>
          <p:nvPr/>
        </p:nvPicPr>
        <p:blipFill rotWithShape="1">
          <a:blip r:embed="rId2"/>
          <a:srcRect l="2203" r="1998" b="2830"/>
          <a:stretch/>
        </p:blipFill>
        <p:spPr>
          <a:xfrm>
            <a:off x="1693863" y="1270000"/>
            <a:ext cx="8701560" cy="4767943"/>
          </a:xfrm>
          <a:prstGeom prst="rect">
            <a:avLst/>
          </a:prstGeom>
        </p:spPr>
      </p:pic>
    </p:spTree>
    <p:extLst>
      <p:ext uri="{BB962C8B-B14F-4D97-AF65-F5344CB8AC3E}">
        <p14:creationId xmlns:p14="http://schemas.microsoft.com/office/powerpoint/2010/main" val="37584618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CFBAE15E-03EE-46B6-98B7-5DF5FCC2F038}"/>
              </a:ext>
            </a:extLst>
          </p:cNvPr>
          <p:cNvSpPr>
            <a:spLocks noChangeArrowheads="1"/>
          </p:cNvSpPr>
          <p:nvPr/>
        </p:nvSpPr>
        <p:spPr bwMode="auto">
          <a:xfrm>
            <a:off x="2043113" y="228600"/>
            <a:ext cx="19958050" cy="781050"/>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defRPr/>
            </a:pPr>
            <a:endParaRPr lang="zh-TW" altLang="en-US"/>
          </a:p>
        </p:txBody>
      </p:sp>
      <p:sp>
        <p:nvSpPr>
          <p:cNvPr id="8" name="投影片編號版面配置區 11">
            <a:extLst>
              <a:ext uri="{FF2B5EF4-FFF2-40B4-BE49-F238E27FC236}">
                <a16:creationId xmlns:a16="http://schemas.microsoft.com/office/drawing/2014/main" id="{002D32A9-8FE7-4891-816A-A7EB45001C3E}"/>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43</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10" name="標題 1">
            <a:extLst>
              <a:ext uri="{FF2B5EF4-FFF2-40B4-BE49-F238E27FC236}">
                <a16:creationId xmlns:a16="http://schemas.microsoft.com/office/drawing/2014/main" id="{4D448A4C-FA50-4E0D-8A1D-2E1AACF482BF}"/>
              </a:ext>
            </a:extLst>
          </p:cNvPr>
          <p:cNvSpPr txBox="1">
            <a:spLocks/>
          </p:cNvSpPr>
          <p:nvPr/>
        </p:nvSpPr>
        <p:spPr bwMode="auto">
          <a:xfrm>
            <a:off x="1693863" y="488950"/>
            <a:ext cx="9699851"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五</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五專聯合免試</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多元學習表現（競賽）</a:t>
            </a:r>
          </a:p>
        </p:txBody>
      </p:sp>
      <p:pic>
        <p:nvPicPr>
          <p:cNvPr id="2" name="圖片 1">
            <a:extLst>
              <a:ext uri="{FF2B5EF4-FFF2-40B4-BE49-F238E27FC236}">
                <a16:creationId xmlns:a16="http://schemas.microsoft.com/office/drawing/2014/main" id="{40CD164A-9390-4B49-ADBE-62980AD4A550}"/>
              </a:ext>
            </a:extLst>
          </p:cNvPr>
          <p:cNvPicPr>
            <a:picLocks noChangeAspect="1"/>
          </p:cNvPicPr>
          <p:nvPr/>
        </p:nvPicPr>
        <p:blipFill>
          <a:blip r:embed="rId2"/>
          <a:stretch>
            <a:fillRect/>
          </a:stretch>
        </p:blipFill>
        <p:spPr>
          <a:xfrm>
            <a:off x="1693862" y="1270000"/>
            <a:ext cx="9568697" cy="3071505"/>
          </a:xfrm>
          <a:prstGeom prst="rect">
            <a:avLst/>
          </a:prstGeom>
        </p:spPr>
      </p:pic>
      <p:sp>
        <p:nvSpPr>
          <p:cNvPr id="3" name="矩形 2">
            <a:extLst>
              <a:ext uri="{FF2B5EF4-FFF2-40B4-BE49-F238E27FC236}">
                <a16:creationId xmlns:a16="http://schemas.microsoft.com/office/drawing/2014/main" id="{02D1CE4B-EAA3-4160-9F7A-87E4FBB05888}"/>
              </a:ext>
            </a:extLst>
          </p:cNvPr>
          <p:cNvSpPr/>
          <p:nvPr/>
        </p:nvSpPr>
        <p:spPr>
          <a:xfrm>
            <a:off x="1693862" y="4341505"/>
            <a:ext cx="10222367" cy="2308324"/>
          </a:xfrm>
          <a:prstGeom prst="rect">
            <a:avLst/>
          </a:prstGeom>
        </p:spPr>
        <p:txBody>
          <a:bodyPr wrap="square">
            <a:spAutoFit/>
          </a:bodyPr>
          <a:lstStyle/>
          <a:p>
            <a:r>
              <a:rPr lang="zh-TW" altLang="en-US" dirty="0">
                <a:latin typeface="微軟正黑體" panose="020B0604030504040204" pitchFamily="34" charset="-120"/>
              </a:rPr>
              <a:t>註： </a:t>
            </a:r>
          </a:p>
          <a:p>
            <a:r>
              <a:rPr lang="en-US" altLang="zh-TW" dirty="0">
                <a:latin typeface="Times New Roman" panose="02020603050405020304" pitchFamily="18" charset="0"/>
              </a:rPr>
              <a:t>1.</a:t>
            </a:r>
            <a:r>
              <a:rPr lang="zh-TW" altLang="en-US" dirty="0">
                <a:latin typeface="微軟正黑體" panose="020B0604030504040204" pitchFamily="34" charset="-120"/>
              </a:rPr>
              <a:t>本項目積分上限為</a:t>
            </a:r>
            <a:r>
              <a:rPr lang="en-US" altLang="zh-TW" dirty="0">
                <a:latin typeface="Times New Roman" panose="02020603050405020304" pitchFamily="18" charset="0"/>
              </a:rPr>
              <a:t>7</a:t>
            </a:r>
            <a:r>
              <a:rPr lang="zh-TW" altLang="en-US" dirty="0">
                <a:latin typeface="微軟正黑體" panose="020B0604030504040204" pitchFamily="34" charset="-120"/>
              </a:rPr>
              <a:t>分。同學年度同項競賽擇優</a:t>
            </a:r>
            <a:r>
              <a:rPr lang="en-US" altLang="zh-TW" dirty="0">
                <a:latin typeface="Times New Roman" panose="02020603050405020304" pitchFamily="18" charset="0"/>
              </a:rPr>
              <a:t>1</a:t>
            </a:r>
            <a:r>
              <a:rPr lang="zh-TW" altLang="en-US" dirty="0">
                <a:latin typeface="微軟正黑體" panose="020B0604030504040204" pitchFamily="34" charset="-120"/>
              </a:rPr>
              <a:t>次採計。 </a:t>
            </a:r>
          </a:p>
          <a:p>
            <a:r>
              <a:rPr lang="en-US" altLang="zh-TW" dirty="0">
                <a:latin typeface="Times New Roman" panose="02020603050405020304" pitchFamily="18" charset="0"/>
              </a:rPr>
              <a:t>2.</a:t>
            </a:r>
            <a:r>
              <a:rPr lang="zh-TW" altLang="en-US" dirty="0">
                <a:latin typeface="微軟正黑體" panose="020B0604030504040204" pitchFamily="34" charset="-120"/>
              </a:rPr>
              <a:t>國際性競賽（國際科技展覽、國際運動會；表列</a:t>
            </a:r>
            <a:r>
              <a:rPr lang="en-US" altLang="zh-TW" dirty="0">
                <a:latin typeface="Times New Roman" panose="02020603050405020304" pitchFamily="18" charset="0"/>
              </a:rPr>
              <a:t>14</a:t>
            </a:r>
            <a:r>
              <a:rPr lang="zh-TW" altLang="en-US" dirty="0">
                <a:latin typeface="微軟正黑體" panose="020B0604030504040204" pitchFamily="34" charset="-120"/>
              </a:rPr>
              <a:t>項）、 全國性競賽（表列</a:t>
            </a:r>
            <a:r>
              <a:rPr lang="en-US" altLang="zh-TW" dirty="0">
                <a:latin typeface="Times New Roman" panose="02020603050405020304" pitchFamily="18" charset="0"/>
              </a:rPr>
              <a:t>30</a:t>
            </a:r>
            <a:r>
              <a:rPr lang="zh-TW" altLang="en-US" dirty="0">
                <a:latin typeface="微軟正黑體" panose="020B0604030504040204" pitchFamily="34" charset="-120"/>
              </a:rPr>
              <a:t>項）以簡章所列競賽為限。 </a:t>
            </a:r>
          </a:p>
          <a:p>
            <a:r>
              <a:rPr lang="en-US" altLang="zh-TW" dirty="0">
                <a:latin typeface="Times New Roman" panose="02020603050405020304" pitchFamily="18" charset="0"/>
              </a:rPr>
              <a:t>3.</a:t>
            </a:r>
            <a:r>
              <a:rPr lang="zh-TW" altLang="en-US" dirty="0">
                <a:latin typeface="微軟正黑體" panose="020B0604030504040204" pitchFamily="34" charset="-120"/>
              </a:rPr>
              <a:t>區域及縣（市）競賽以</a:t>
            </a:r>
            <a:r>
              <a:rPr lang="zh-TW" altLang="en-US" b="1" dirty="0">
                <a:solidFill>
                  <a:srgbClr val="FF0000"/>
                </a:solidFill>
                <a:latin typeface="微軟正黑體" panose="020B0604030504040204" pitchFamily="34" charset="-120"/>
              </a:rPr>
              <a:t>縣市政府主辦</a:t>
            </a:r>
            <a:r>
              <a:rPr lang="zh-TW" altLang="en-US" dirty="0">
                <a:solidFill>
                  <a:srgbClr val="FF0000"/>
                </a:solidFill>
                <a:latin typeface="微軟正黑體" panose="020B0604030504040204" pitchFamily="34" charset="-120"/>
              </a:rPr>
              <a:t>者</a:t>
            </a:r>
            <a:r>
              <a:rPr lang="zh-TW" altLang="en-US" dirty="0">
                <a:latin typeface="微軟正黑體" panose="020B0604030504040204" pitchFamily="34" charset="-120"/>
              </a:rPr>
              <a:t>為限，</a:t>
            </a:r>
            <a:r>
              <a:rPr lang="zh-TW" altLang="en-US" b="1" dirty="0">
                <a:latin typeface="微軟正黑體" panose="020B0604030504040204" pitchFamily="34" charset="-120"/>
              </a:rPr>
              <a:t>且</a:t>
            </a:r>
            <a:r>
              <a:rPr lang="zh-TW" altLang="en-US" dirty="0">
                <a:latin typeface="微軟正黑體" panose="020B0604030504040204" pitchFamily="34" charset="-120"/>
              </a:rPr>
              <a:t>獲獎證明</a:t>
            </a:r>
            <a:r>
              <a:rPr lang="zh-TW" altLang="en-US" b="1" dirty="0">
                <a:solidFill>
                  <a:srgbClr val="FF0000"/>
                </a:solidFill>
                <a:latin typeface="微軟正黑體" panose="020B0604030504040204" pitchFamily="34" charset="-120"/>
              </a:rPr>
              <a:t>落款人</a:t>
            </a:r>
            <a:r>
              <a:rPr lang="zh-TW" altLang="en-US" b="1" dirty="0">
                <a:latin typeface="微軟正黑體" panose="020B0604030504040204" pitchFamily="34" charset="-120"/>
              </a:rPr>
              <a:t>： </a:t>
            </a:r>
            <a:r>
              <a:rPr lang="zh-TW" altLang="en-US" dirty="0">
                <a:latin typeface="微軟正黑體" panose="020B0604030504040204" pitchFamily="34" charset="-120"/>
              </a:rPr>
              <a:t>縣（市）為 </a:t>
            </a:r>
            <a:r>
              <a:rPr lang="zh-TW" altLang="en-US" b="1" dirty="0">
                <a:solidFill>
                  <a:srgbClr val="FF0000"/>
                </a:solidFill>
                <a:latin typeface="微軟正黑體" panose="020B0604030504040204" pitchFamily="34" charset="-120"/>
              </a:rPr>
              <a:t>縣（市）長</a:t>
            </a:r>
            <a:r>
              <a:rPr lang="zh-TW" altLang="en-US" dirty="0">
                <a:latin typeface="微軟正黑體" panose="020B0604030504040204" pitchFamily="34" charset="-120"/>
              </a:rPr>
              <a:t>，直轄市為</a:t>
            </a:r>
            <a:r>
              <a:rPr lang="zh-TW" altLang="en-US" b="1" dirty="0">
                <a:latin typeface="微軟正黑體" panose="020B0604030504040204" pitchFamily="34" charset="-120"/>
              </a:rPr>
              <a:t>市長</a:t>
            </a:r>
            <a:r>
              <a:rPr lang="zh-TW" altLang="en-US" dirty="0">
                <a:latin typeface="微軟正黑體" panose="020B0604030504040204" pitchFamily="34" charset="-120"/>
              </a:rPr>
              <a:t>或其所屬之</a:t>
            </a:r>
            <a:r>
              <a:rPr lang="zh-TW" altLang="en-US" b="1" dirty="0">
                <a:solidFill>
                  <a:srgbClr val="FF0000"/>
                </a:solidFill>
                <a:latin typeface="微軟正黑體" panose="020B0604030504040204" pitchFamily="34" charset="-120"/>
              </a:rPr>
              <a:t>一級機關首長</a:t>
            </a:r>
            <a:r>
              <a:rPr lang="zh-TW" altLang="en-US" dirty="0">
                <a:latin typeface="微軟正黑體" panose="020B0604030504040204" pitchFamily="34" charset="-120"/>
              </a:rPr>
              <a:t>。 </a:t>
            </a:r>
          </a:p>
          <a:p>
            <a:r>
              <a:rPr lang="en-US" altLang="zh-TW" dirty="0">
                <a:latin typeface="Times New Roman" panose="02020603050405020304" pitchFamily="18" charset="0"/>
              </a:rPr>
              <a:t>4.</a:t>
            </a:r>
            <a:r>
              <a:rPr lang="zh-TW" altLang="en-US" dirty="0">
                <a:latin typeface="微軟正黑體" panose="020B0604030504040204" pitchFamily="34" charset="-120"/>
              </a:rPr>
              <a:t>參賽者</a:t>
            </a:r>
            <a:r>
              <a:rPr lang="en-US" altLang="zh-TW" dirty="0">
                <a:latin typeface="Times New Roman" panose="02020603050405020304" pitchFamily="18" charset="0"/>
              </a:rPr>
              <a:t>4</a:t>
            </a:r>
            <a:r>
              <a:rPr lang="zh-TW" altLang="en-US" dirty="0">
                <a:latin typeface="微軟正黑體" panose="020B0604030504040204" pitchFamily="34" charset="-120"/>
              </a:rPr>
              <a:t>人以上視為團體，團體參賽依個人賽積分折半計算。 </a:t>
            </a:r>
          </a:p>
          <a:p>
            <a:r>
              <a:rPr lang="en-US" altLang="zh-TW" dirty="0">
                <a:latin typeface="Times New Roman" panose="02020603050405020304" pitchFamily="18" charset="0"/>
              </a:rPr>
              <a:t>5.</a:t>
            </a:r>
            <a:r>
              <a:rPr lang="zh-TW" altLang="en-US" dirty="0">
                <a:latin typeface="微軟正黑體" panose="020B0604030504040204" pitchFamily="34" charset="-120"/>
              </a:rPr>
              <a:t>競賽得獎應於</a:t>
            </a:r>
            <a:r>
              <a:rPr lang="zh-TW" altLang="en-US" dirty="0">
                <a:solidFill>
                  <a:srgbClr val="FF0000"/>
                </a:solidFill>
                <a:latin typeface="微軟正黑體" panose="020B0604030504040204" pitchFamily="34" charset="-120"/>
              </a:rPr>
              <a:t>國中就學期間且至</a:t>
            </a:r>
            <a:r>
              <a:rPr lang="en-US" altLang="zh-TW" dirty="0">
                <a:solidFill>
                  <a:srgbClr val="FF0000"/>
                </a:solidFill>
                <a:latin typeface="Times New Roman" panose="02020603050405020304" pitchFamily="18" charset="0"/>
              </a:rPr>
              <a:t>113</a:t>
            </a:r>
            <a:r>
              <a:rPr lang="zh-TW" altLang="en-US" dirty="0">
                <a:solidFill>
                  <a:srgbClr val="FF0000"/>
                </a:solidFill>
                <a:latin typeface="微軟正黑體" panose="020B0604030504040204" pitchFamily="34" charset="-120"/>
              </a:rPr>
              <a:t>年</a:t>
            </a:r>
            <a:r>
              <a:rPr lang="en-US" altLang="zh-TW" dirty="0">
                <a:solidFill>
                  <a:srgbClr val="FF0000"/>
                </a:solidFill>
                <a:latin typeface="Times New Roman" panose="02020603050405020304" pitchFamily="18" charset="0"/>
              </a:rPr>
              <a:t>5</a:t>
            </a:r>
            <a:r>
              <a:rPr lang="zh-TW" altLang="en-US" dirty="0">
                <a:solidFill>
                  <a:srgbClr val="FF0000"/>
                </a:solidFill>
                <a:latin typeface="微軟正黑體" panose="020B0604030504040204" pitchFamily="34" charset="-120"/>
              </a:rPr>
              <a:t>月</a:t>
            </a:r>
            <a:r>
              <a:rPr lang="en-US" altLang="zh-TW" dirty="0">
                <a:solidFill>
                  <a:srgbClr val="FF0000"/>
                </a:solidFill>
                <a:latin typeface="Times New Roman" panose="02020603050405020304" pitchFamily="18" charset="0"/>
              </a:rPr>
              <a:t>14</a:t>
            </a:r>
            <a:r>
              <a:rPr lang="zh-TW" altLang="en-US" dirty="0">
                <a:solidFill>
                  <a:srgbClr val="FF0000"/>
                </a:solidFill>
                <a:latin typeface="微軟正黑體" panose="020B0604030504040204" pitchFamily="34" charset="-120"/>
              </a:rPr>
              <a:t>日</a:t>
            </a:r>
            <a:r>
              <a:rPr lang="en-US" altLang="zh-TW" dirty="0">
                <a:solidFill>
                  <a:srgbClr val="FF0000"/>
                </a:solidFill>
                <a:latin typeface="Times New Roman" panose="02020603050405020304" pitchFamily="18" charset="0"/>
              </a:rPr>
              <a:t>(</a:t>
            </a:r>
            <a:r>
              <a:rPr lang="zh-TW" altLang="en-US" dirty="0">
                <a:solidFill>
                  <a:srgbClr val="FF0000"/>
                </a:solidFill>
                <a:latin typeface="微軟正黑體" panose="020B0604030504040204" pitchFamily="34" charset="-120"/>
              </a:rPr>
              <a:t>含</a:t>
            </a:r>
            <a:r>
              <a:rPr lang="en-US" altLang="zh-TW" dirty="0">
                <a:solidFill>
                  <a:srgbClr val="FF0000"/>
                </a:solidFill>
                <a:latin typeface="Times New Roman" panose="02020603050405020304" pitchFamily="18" charset="0"/>
              </a:rPr>
              <a:t>)</a:t>
            </a:r>
            <a:r>
              <a:rPr lang="zh-TW" altLang="en-US" dirty="0">
                <a:latin typeface="微軟正黑體" panose="020B0604030504040204" pitchFamily="34" charset="-120"/>
              </a:rPr>
              <a:t>前取得為限。 </a:t>
            </a:r>
          </a:p>
        </p:txBody>
      </p:sp>
    </p:spTree>
    <p:extLst>
      <p:ext uri="{BB962C8B-B14F-4D97-AF65-F5344CB8AC3E}">
        <p14:creationId xmlns:p14="http://schemas.microsoft.com/office/powerpoint/2010/main" val="11943405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CFBAE15E-03EE-46B6-98B7-5DF5FCC2F038}"/>
              </a:ext>
            </a:extLst>
          </p:cNvPr>
          <p:cNvSpPr>
            <a:spLocks noChangeArrowheads="1"/>
          </p:cNvSpPr>
          <p:nvPr/>
        </p:nvSpPr>
        <p:spPr bwMode="auto">
          <a:xfrm>
            <a:off x="2043113" y="228600"/>
            <a:ext cx="19958050" cy="781050"/>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defRPr/>
            </a:pPr>
            <a:endParaRPr lang="zh-TW" altLang="en-US"/>
          </a:p>
        </p:txBody>
      </p:sp>
      <p:sp>
        <p:nvSpPr>
          <p:cNvPr id="8" name="投影片編號版面配置區 11">
            <a:extLst>
              <a:ext uri="{FF2B5EF4-FFF2-40B4-BE49-F238E27FC236}">
                <a16:creationId xmlns:a16="http://schemas.microsoft.com/office/drawing/2014/main" id="{002D32A9-8FE7-4891-816A-A7EB45001C3E}"/>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44</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10" name="標題 1">
            <a:extLst>
              <a:ext uri="{FF2B5EF4-FFF2-40B4-BE49-F238E27FC236}">
                <a16:creationId xmlns:a16="http://schemas.microsoft.com/office/drawing/2014/main" id="{4D448A4C-FA50-4E0D-8A1D-2E1AACF482BF}"/>
              </a:ext>
            </a:extLst>
          </p:cNvPr>
          <p:cNvSpPr txBox="1">
            <a:spLocks/>
          </p:cNvSpPr>
          <p:nvPr/>
        </p:nvSpPr>
        <p:spPr bwMode="auto">
          <a:xfrm>
            <a:off x="1693863" y="488950"/>
            <a:ext cx="10222366"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五</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五專聯合免試</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3600" dirty="0">
                <a:solidFill>
                  <a:srgbClr val="262626"/>
                </a:solidFill>
                <a:latin typeface="標楷體" panose="03000509000000000000" pitchFamily="65" charset="-120"/>
                <a:ea typeface="標楷體" panose="03000509000000000000" pitchFamily="65" charset="-120"/>
              </a:rPr>
              <a:t>多元學習表現（服務學習</a:t>
            </a:r>
            <a:r>
              <a:rPr kumimoji="0" lang="zh-TW" altLang="en-US" sz="4000" dirty="0">
                <a:solidFill>
                  <a:srgbClr val="262626"/>
                </a:solidFill>
                <a:latin typeface="標楷體" panose="03000509000000000000" pitchFamily="65" charset="-120"/>
                <a:ea typeface="標楷體" panose="03000509000000000000" pitchFamily="65" charset="-120"/>
              </a:rPr>
              <a:t>）</a:t>
            </a:r>
          </a:p>
        </p:txBody>
      </p:sp>
      <p:sp>
        <p:nvSpPr>
          <p:cNvPr id="3" name="矩形 2">
            <a:extLst>
              <a:ext uri="{FF2B5EF4-FFF2-40B4-BE49-F238E27FC236}">
                <a16:creationId xmlns:a16="http://schemas.microsoft.com/office/drawing/2014/main" id="{02D1CE4B-EAA3-4160-9F7A-87E4FBB05888}"/>
              </a:ext>
            </a:extLst>
          </p:cNvPr>
          <p:cNvSpPr/>
          <p:nvPr/>
        </p:nvSpPr>
        <p:spPr>
          <a:xfrm>
            <a:off x="1693862" y="4515676"/>
            <a:ext cx="10222367" cy="1754326"/>
          </a:xfrm>
          <a:prstGeom prst="rect">
            <a:avLst/>
          </a:prstGeom>
        </p:spPr>
        <p:txBody>
          <a:bodyPr wrap="square">
            <a:spAutoFit/>
          </a:bodyPr>
          <a:lstStyle/>
          <a:p>
            <a:r>
              <a:rPr lang="zh-TW" altLang="en-US" dirty="0"/>
              <a:t>註： </a:t>
            </a:r>
          </a:p>
          <a:p>
            <a:r>
              <a:rPr lang="en-US" altLang="zh-TW" dirty="0"/>
              <a:t>1.</a:t>
            </a:r>
            <a:r>
              <a:rPr lang="zh-TW" altLang="en-US" dirty="0"/>
              <a:t>本項目積分上限為</a:t>
            </a:r>
            <a:r>
              <a:rPr lang="en-US" altLang="zh-TW" dirty="0"/>
              <a:t>7</a:t>
            </a:r>
            <a:r>
              <a:rPr lang="zh-TW" altLang="en-US" dirty="0"/>
              <a:t>分。 </a:t>
            </a:r>
          </a:p>
          <a:p>
            <a:r>
              <a:rPr lang="en-US" altLang="zh-TW" dirty="0"/>
              <a:t>2.</a:t>
            </a:r>
            <a:r>
              <a:rPr lang="zh-TW" altLang="en-US" dirty="0"/>
              <a:t>同一學期同時擔任班級幹部、小老師或社團幹部，仍以</a:t>
            </a:r>
            <a:r>
              <a:rPr lang="en-US" altLang="zh-TW" dirty="0"/>
              <a:t>1</a:t>
            </a:r>
            <a:r>
              <a:rPr lang="zh-TW" altLang="en-US" dirty="0"/>
              <a:t>分採計。 </a:t>
            </a:r>
          </a:p>
          <a:p>
            <a:r>
              <a:rPr lang="en-US" altLang="zh-TW" dirty="0"/>
              <a:t>3.</a:t>
            </a:r>
            <a:r>
              <a:rPr lang="zh-TW" altLang="en-US" dirty="0"/>
              <a:t>除副班長、副社長以外之其餘副級幹部皆不採計。 </a:t>
            </a:r>
          </a:p>
          <a:p>
            <a:r>
              <a:rPr lang="en-US" altLang="zh-TW" dirty="0"/>
              <a:t>4.</a:t>
            </a:r>
            <a:r>
              <a:rPr lang="zh-TW" altLang="en-US" dirty="0"/>
              <a:t>小技巧：若無幹部或小老師可加分者，服務學習時數達</a:t>
            </a:r>
            <a:r>
              <a:rPr lang="en-US" altLang="zh-TW" b="1" dirty="0">
                <a:solidFill>
                  <a:srgbClr val="FF0000"/>
                </a:solidFill>
              </a:rPr>
              <a:t>56</a:t>
            </a:r>
            <a:r>
              <a:rPr lang="zh-TW" altLang="en-US" b="1" dirty="0">
                <a:solidFill>
                  <a:srgbClr val="FF0000"/>
                </a:solidFill>
              </a:rPr>
              <a:t>小時</a:t>
            </a:r>
            <a:r>
              <a:rPr lang="zh-TW" altLang="en-US" dirty="0"/>
              <a:t>亦可滿分。 </a:t>
            </a:r>
          </a:p>
          <a:p>
            <a:r>
              <a:rPr lang="en-US" altLang="zh-TW" dirty="0"/>
              <a:t>5.</a:t>
            </a:r>
            <a:r>
              <a:rPr lang="zh-TW" altLang="en-US" dirty="0"/>
              <a:t>服務時數應於國中就學期間且至</a:t>
            </a:r>
            <a:r>
              <a:rPr lang="en-US" altLang="zh-TW" dirty="0">
                <a:solidFill>
                  <a:srgbClr val="FF0000"/>
                </a:solidFill>
              </a:rPr>
              <a:t>113</a:t>
            </a:r>
            <a:r>
              <a:rPr lang="zh-TW" altLang="en-US" dirty="0">
                <a:solidFill>
                  <a:srgbClr val="FF0000"/>
                </a:solidFill>
              </a:rPr>
              <a:t>年</a:t>
            </a:r>
            <a:r>
              <a:rPr lang="en-US" altLang="zh-TW" dirty="0">
                <a:solidFill>
                  <a:srgbClr val="FF0000"/>
                </a:solidFill>
              </a:rPr>
              <a:t>5</a:t>
            </a:r>
            <a:r>
              <a:rPr lang="zh-TW" altLang="en-US" dirty="0">
                <a:solidFill>
                  <a:srgbClr val="FF0000"/>
                </a:solidFill>
              </a:rPr>
              <a:t>月</a:t>
            </a:r>
            <a:r>
              <a:rPr lang="en-US" altLang="zh-TW" dirty="0">
                <a:solidFill>
                  <a:srgbClr val="FF0000"/>
                </a:solidFill>
              </a:rPr>
              <a:t>14</a:t>
            </a:r>
            <a:r>
              <a:rPr lang="zh-TW" altLang="en-US" dirty="0">
                <a:solidFill>
                  <a:srgbClr val="FF0000"/>
                </a:solidFill>
              </a:rPr>
              <a:t>日</a:t>
            </a:r>
            <a:r>
              <a:rPr lang="en-US" altLang="zh-TW" dirty="0">
                <a:solidFill>
                  <a:srgbClr val="FF0000"/>
                </a:solidFill>
              </a:rPr>
              <a:t>(</a:t>
            </a:r>
            <a:r>
              <a:rPr lang="zh-TW" altLang="en-US" dirty="0">
                <a:solidFill>
                  <a:srgbClr val="FF0000"/>
                </a:solidFill>
              </a:rPr>
              <a:t>含</a:t>
            </a:r>
            <a:r>
              <a:rPr lang="en-US" altLang="zh-TW" dirty="0">
                <a:solidFill>
                  <a:srgbClr val="FF0000"/>
                </a:solidFill>
              </a:rPr>
              <a:t>)</a:t>
            </a:r>
            <a:r>
              <a:rPr lang="zh-TW" altLang="en-US" dirty="0">
                <a:solidFill>
                  <a:srgbClr val="FF0000"/>
                </a:solidFill>
              </a:rPr>
              <a:t>前</a:t>
            </a:r>
            <a:r>
              <a:rPr lang="zh-TW" altLang="en-US" dirty="0"/>
              <a:t>取得為限。 </a:t>
            </a:r>
          </a:p>
        </p:txBody>
      </p:sp>
      <p:pic>
        <p:nvPicPr>
          <p:cNvPr id="12" name="圖片 11">
            <a:extLst>
              <a:ext uri="{FF2B5EF4-FFF2-40B4-BE49-F238E27FC236}">
                <a16:creationId xmlns:a16="http://schemas.microsoft.com/office/drawing/2014/main" id="{B1EA5B2D-F685-5EF4-33C0-4B2F07E584B6}"/>
              </a:ext>
            </a:extLst>
          </p:cNvPr>
          <p:cNvPicPr>
            <a:picLocks noChangeAspect="1"/>
          </p:cNvPicPr>
          <p:nvPr/>
        </p:nvPicPr>
        <p:blipFill>
          <a:blip r:embed="rId2"/>
          <a:stretch>
            <a:fillRect/>
          </a:stretch>
        </p:blipFill>
        <p:spPr>
          <a:xfrm>
            <a:off x="1693862" y="1384646"/>
            <a:ext cx="6293173" cy="2597283"/>
          </a:xfrm>
          <a:prstGeom prst="rect">
            <a:avLst/>
          </a:prstGeom>
        </p:spPr>
      </p:pic>
    </p:spTree>
    <p:extLst>
      <p:ext uri="{BB962C8B-B14F-4D97-AF65-F5344CB8AC3E}">
        <p14:creationId xmlns:p14="http://schemas.microsoft.com/office/powerpoint/2010/main" val="7275814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CFBAE15E-03EE-46B6-98B7-5DF5FCC2F038}"/>
              </a:ext>
            </a:extLst>
          </p:cNvPr>
          <p:cNvSpPr>
            <a:spLocks noChangeArrowheads="1"/>
          </p:cNvSpPr>
          <p:nvPr/>
        </p:nvSpPr>
        <p:spPr bwMode="auto">
          <a:xfrm>
            <a:off x="2043113" y="228600"/>
            <a:ext cx="19958050" cy="781050"/>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defRPr/>
            </a:pPr>
            <a:endParaRPr lang="zh-TW" altLang="en-US"/>
          </a:p>
        </p:txBody>
      </p:sp>
      <p:sp>
        <p:nvSpPr>
          <p:cNvPr id="8" name="投影片編號版面配置區 11">
            <a:extLst>
              <a:ext uri="{FF2B5EF4-FFF2-40B4-BE49-F238E27FC236}">
                <a16:creationId xmlns:a16="http://schemas.microsoft.com/office/drawing/2014/main" id="{002D32A9-8FE7-4891-816A-A7EB45001C3E}"/>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45</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10" name="標題 1">
            <a:extLst>
              <a:ext uri="{FF2B5EF4-FFF2-40B4-BE49-F238E27FC236}">
                <a16:creationId xmlns:a16="http://schemas.microsoft.com/office/drawing/2014/main" id="{4D448A4C-FA50-4E0D-8A1D-2E1AACF482BF}"/>
              </a:ext>
            </a:extLst>
          </p:cNvPr>
          <p:cNvSpPr txBox="1">
            <a:spLocks/>
          </p:cNvSpPr>
          <p:nvPr/>
        </p:nvSpPr>
        <p:spPr bwMode="auto">
          <a:xfrm>
            <a:off x="1693863" y="488950"/>
            <a:ext cx="10222366"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五</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五專聯合免試</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3200" dirty="0">
                <a:solidFill>
                  <a:srgbClr val="262626"/>
                </a:solidFill>
                <a:latin typeface="標楷體" panose="03000509000000000000" pitchFamily="65" charset="-120"/>
                <a:ea typeface="標楷體" panose="03000509000000000000" pitchFamily="65" charset="-120"/>
              </a:rPr>
              <a:t>多元學習表現（日常生活表現）</a:t>
            </a:r>
            <a:endParaRPr kumimoji="0" lang="zh-TW" altLang="en-US" sz="4000" dirty="0">
              <a:solidFill>
                <a:srgbClr val="262626"/>
              </a:solidFill>
              <a:latin typeface="標楷體" panose="03000509000000000000" pitchFamily="65" charset="-120"/>
              <a:ea typeface="標楷體" panose="03000509000000000000" pitchFamily="65" charset="-120"/>
            </a:endParaRPr>
          </a:p>
        </p:txBody>
      </p:sp>
      <p:pic>
        <p:nvPicPr>
          <p:cNvPr id="2" name="圖片 1">
            <a:extLst>
              <a:ext uri="{FF2B5EF4-FFF2-40B4-BE49-F238E27FC236}">
                <a16:creationId xmlns:a16="http://schemas.microsoft.com/office/drawing/2014/main" id="{9AEFB998-961D-4C99-80D4-6519D58B3F8A}"/>
              </a:ext>
            </a:extLst>
          </p:cNvPr>
          <p:cNvPicPr>
            <a:picLocks noChangeAspect="1"/>
          </p:cNvPicPr>
          <p:nvPr/>
        </p:nvPicPr>
        <p:blipFill>
          <a:blip r:embed="rId2"/>
          <a:stretch>
            <a:fillRect/>
          </a:stretch>
        </p:blipFill>
        <p:spPr>
          <a:xfrm>
            <a:off x="1693863" y="1632857"/>
            <a:ext cx="7398815" cy="3897086"/>
          </a:xfrm>
          <a:prstGeom prst="rect">
            <a:avLst/>
          </a:prstGeom>
        </p:spPr>
      </p:pic>
    </p:spTree>
    <p:extLst>
      <p:ext uri="{BB962C8B-B14F-4D97-AF65-F5344CB8AC3E}">
        <p14:creationId xmlns:p14="http://schemas.microsoft.com/office/powerpoint/2010/main" val="999829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CFBAE15E-03EE-46B6-98B7-5DF5FCC2F038}"/>
              </a:ext>
            </a:extLst>
          </p:cNvPr>
          <p:cNvSpPr>
            <a:spLocks noChangeArrowheads="1"/>
          </p:cNvSpPr>
          <p:nvPr/>
        </p:nvSpPr>
        <p:spPr bwMode="auto">
          <a:xfrm>
            <a:off x="2043113" y="228600"/>
            <a:ext cx="19958050" cy="781050"/>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defRPr/>
            </a:pPr>
            <a:endParaRPr lang="zh-TW" altLang="en-US"/>
          </a:p>
        </p:txBody>
      </p:sp>
      <p:sp>
        <p:nvSpPr>
          <p:cNvPr id="8" name="投影片編號版面配置區 11">
            <a:extLst>
              <a:ext uri="{FF2B5EF4-FFF2-40B4-BE49-F238E27FC236}">
                <a16:creationId xmlns:a16="http://schemas.microsoft.com/office/drawing/2014/main" id="{002D32A9-8FE7-4891-816A-A7EB45001C3E}"/>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46</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10" name="標題 1">
            <a:extLst>
              <a:ext uri="{FF2B5EF4-FFF2-40B4-BE49-F238E27FC236}">
                <a16:creationId xmlns:a16="http://schemas.microsoft.com/office/drawing/2014/main" id="{4D448A4C-FA50-4E0D-8A1D-2E1AACF482BF}"/>
              </a:ext>
            </a:extLst>
          </p:cNvPr>
          <p:cNvSpPr txBox="1">
            <a:spLocks/>
          </p:cNvSpPr>
          <p:nvPr/>
        </p:nvSpPr>
        <p:spPr bwMode="auto">
          <a:xfrm>
            <a:off x="1693863" y="488950"/>
            <a:ext cx="10222366"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五</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五專聯合免試</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3200" dirty="0">
                <a:solidFill>
                  <a:srgbClr val="262626"/>
                </a:solidFill>
                <a:latin typeface="標楷體" panose="03000509000000000000" pitchFamily="65" charset="-120"/>
                <a:ea typeface="標楷體" panose="03000509000000000000" pitchFamily="65" charset="-120"/>
              </a:rPr>
              <a:t>多元學習表現（體適能）</a:t>
            </a:r>
            <a:endParaRPr kumimoji="0" lang="zh-TW" altLang="en-US" sz="4000" dirty="0">
              <a:solidFill>
                <a:srgbClr val="262626"/>
              </a:solidFill>
              <a:latin typeface="標楷體" panose="03000509000000000000" pitchFamily="65" charset="-120"/>
              <a:ea typeface="標楷體" panose="03000509000000000000" pitchFamily="65" charset="-120"/>
            </a:endParaRPr>
          </a:p>
        </p:txBody>
      </p:sp>
      <p:pic>
        <p:nvPicPr>
          <p:cNvPr id="3" name="圖片 2">
            <a:extLst>
              <a:ext uri="{FF2B5EF4-FFF2-40B4-BE49-F238E27FC236}">
                <a16:creationId xmlns:a16="http://schemas.microsoft.com/office/drawing/2014/main" id="{B86C0AA3-4893-4F30-A029-CF0C503EEC64}"/>
              </a:ext>
            </a:extLst>
          </p:cNvPr>
          <p:cNvPicPr>
            <a:picLocks noChangeAspect="1"/>
          </p:cNvPicPr>
          <p:nvPr/>
        </p:nvPicPr>
        <p:blipFill>
          <a:blip r:embed="rId2"/>
          <a:stretch>
            <a:fillRect/>
          </a:stretch>
        </p:blipFill>
        <p:spPr>
          <a:xfrm>
            <a:off x="1693863" y="1270000"/>
            <a:ext cx="8308694" cy="2997200"/>
          </a:xfrm>
          <a:prstGeom prst="rect">
            <a:avLst/>
          </a:prstGeom>
        </p:spPr>
      </p:pic>
      <p:sp>
        <p:nvSpPr>
          <p:cNvPr id="4" name="矩形 3">
            <a:extLst>
              <a:ext uri="{FF2B5EF4-FFF2-40B4-BE49-F238E27FC236}">
                <a16:creationId xmlns:a16="http://schemas.microsoft.com/office/drawing/2014/main" id="{40D38055-9F37-4C18-BA79-C326E104FF24}"/>
              </a:ext>
            </a:extLst>
          </p:cNvPr>
          <p:cNvSpPr/>
          <p:nvPr/>
        </p:nvSpPr>
        <p:spPr>
          <a:xfrm>
            <a:off x="1814285" y="4368800"/>
            <a:ext cx="8882744" cy="2215991"/>
          </a:xfrm>
          <a:prstGeom prst="rect">
            <a:avLst/>
          </a:prstGeom>
        </p:spPr>
        <p:txBody>
          <a:bodyPr wrap="square">
            <a:spAutoFit/>
          </a:bodyPr>
          <a:lstStyle/>
          <a:p>
            <a:endParaRPr lang="zh-TW" altLang="en-US" sz="1200" dirty="0">
              <a:solidFill>
                <a:srgbClr val="000000"/>
              </a:solidFill>
              <a:latin typeface="微軟正黑體" panose="020B0604030504040204" pitchFamily="34" charset="-120"/>
            </a:endParaRPr>
          </a:p>
          <a:p>
            <a:r>
              <a:rPr lang="zh-TW" altLang="en-US" dirty="0">
                <a:latin typeface="微軟正黑體" panose="020B0604030504040204" pitchFamily="34" charset="-120"/>
              </a:rPr>
              <a:t>註： </a:t>
            </a:r>
          </a:p>
          <a:p>
            <a:r>
              <a:rPr lang="en-US" altLang="zh-TW" dirty="0">
                <a:latin typeface="Times New Roman" panose="02020603050405020304" pitchFamily="18" charset="0"/>
              </a:rPr>
              <a:t>1.</a:t>
            </a:r>
            <a:r>
              <a:rPr lang="zh-TW" altLang="en-US" dirty="0">
                <a:latin typeface="微軟正黑體" panose="020B0604030504040204" pitchFamily="34" charset="-120"/>
              </a:rPr>
              <a:t>檢測門檻之標準，依教育部體育署之規定為中等（即</a:t>
            </a:r>
            <a:r>
              <a:rPr lang="en-US" altLang="zh-TW" dirty="0">
                <a:latin typeface="Times New Roman" panose="02020603050405020304" pitchFamily="18" charset="0"/>
              </a:rPr>
              <a:t>PR</a:t>
            </a:r>
            <a:r>
              <a:rPr lang="zh-TW" altLang="en-US" dirty="0">
                <a:latin typeface="微軟正黑體" panose="020B0604030504040204" pitchFamily="34" charset="-120"/>
              </a:rPr>
              <a:t>值</a:t>
            </a:r>
            <a:r>
              <a:rPr lang="en-US" altLang="zh-TW" dirty="0">
                <a:latin typeface="Times New Roman" panose="02020603050405020304" pitchFamily="18" charset="0"/>
              </a:rPr>
              <a:t>25%</a:t>
            </a:r>
            <a:r>
              <a:rPr lang="zh-TW" altLang="en-US" dirty="0">
                <a:latin typeface="微軟正黑體" panose="020B0604030504040204" pitchFamily="34" charset="-120"/>
              </a:rPr>
              <a:t>）以上（含金牌、銀牌、銅牌） </a:t>
            </a:r>
          </a:p>
          <a:p>
            <a:r>
              <a:rPr lang="en-US" altLang="zh-TW" dirty="0">
                <a:latin typeface="Times New Roman" panose="02020603050405020304" pitchFamily="18" charset="0"/>
              </a:rPr>
              <a:t>2.</a:t>
            </a:r>
            <a:r>
              <a:rPr lang="zh-TW" altLang="en-US" dirty="0">
                <a:latin typeface="微軟正黑體" panose="020B0604030504040204" pitchFamily="34" charset="-120"/>
              </a:rPr>
              <a:t>持有各級主管機關</a:t>
            </a:r>
            <a:r>
              <a:rPr lang="zh-TW" altLang="en-US" dirty="0">
                <a:solidFill>
                  <a:srgbClr val="FF0000"/>
                </a:solidFill>
                <a:latin typeface="微軟正黑體" panose="020B0604030504040204" pitchFamily="34" charset="-120"/>
              </a:rPr>
              <a:t>特殊教育學生鑑定及就學輔導會鑑定為身心障礙學生</a:t>
            </a:r>
            <a:r>
              <a:rPr lang="zh-TW" altLang="en-US" dirty="0">
                <a:latin typeface="微軟正黑體" panose="020B0604030504040204" pitchFamily="34" charset="-120"/>
              </a:rPr>
              <a:t>之證明，或</a:t>
            </a:r>
            <a:r>
              <a:rPr lang="zh-TW" altLang="en-US" dirty="0">
                <a:solidFill>
                  <a:srgbClr val="FF0000"/>
                </a:solidFill>
                <a:latin typeface="微軟正黑體" panose="020B0604030504040204" pitchFamily="34" charset="-120"/>
              </a:rPr>
              <a:t>領有身心障礙手冊</a:t>
            </a:r>
            <a:r>
              <a:rPr lang="en-US" altLang="zh-TW" dirty="0">
                <a:solidFill>
                  <a:srgbClr val="FF0000"/>
                </a:solidFill>
                <a:latin typeface="Times New Roman" panose="02020603050405020304" pitchFamily="18" charset="0"/>
              </a:rPr>
              <a:t>(</a:t>
            </a:r>
            <a:r>
              <a:rPr lang="zh-TW" altLang="en-US" dirty="0">
                <a:solidFill>
                  <a:srgbClr val="FF0000"/>
                </a:solidFill>
                <a:latin typeface="微軟正黑體" panose="020B0604030504040204" pitchFamily="34" charset="-120"/>
              </a:rPr>
              <a:t>證明</a:t>
            </a:r>
            <a:r>
              <a:rPr lang="en-US" altLang="zh-TW" dirty="0">
                <a:solidFill>
                  <a:srgbClr val="FF0000"/>
                </a:solidFill>
                <a:latin typeface="Times New Roman" panose="02020603050405020304" pitchFamily="18" charset="0"/>
              </a:rPr>
              <a:t>)</a:t>
            </a:r>
            <a:r>
              <a:rPr lang="zh-TW" altLang="en-US" dirty="0">
                <a:latin typeface="微軟正黑體" panose="020B0604030504040204" pitchFamily="34" charset="-120"/>
              </a:rPr>
              <a:t>者，或</a:t>
            </a:r>
            <a:r>
              <a:rPr lang="zh-TW" altLang="en-US" dirty="0">
                <a:solidFill>
                  <a:srgbClr val="FF0000"/>
                </a:solidFill>
                <a:latin typeface="微軟正黑體" panose="020B0604030504040204" pitchFamily="34" charset="-120"/>
              </a:rPr>
              <a:t>持有公立醫院證明為重大傷病、體弱之學生</a:t>
            </a:r>
            <a:r>
              <a:rPr lang="zh-TW" altLang="en-US" dirty="0">
                <a:latin typeface="微軟正黑體" panose="020B0604030504040204" pitchFamily="34" charset="-120"/>
              </a:rPr>
              <a:t>，考量學生身心發展差異及就學權益，將比照</a:t>
            </a:r>
            <a:r>
              <a:rPr lang="en-US" altLang="zh-TW" dirty="0">
                <a:latin typeface="Times New Roman" panose="02020603050405020304" pitchFamily="18" charset="0"/>
              </a:rPr>
              <a:t>3</a:t>
            </a:r>
            <a:r>
              <a:rPr lang="zh-TW" altLang="en-US" dirty="0">
                <a:latin typeface="微軟正黑體" panose="020B0604030504040204" pitchFamily="34" charset="-120"/>
              </a:rPr>
              <a:t>項達門檻標準者得</a:t>
            </a:r>
            <a:r>
              <a:rPr lang="en-US" altLang="zh-TW" dirty="0">
                <a:latin typeface="Times New Roman" panose="02020603050405020304" pitchFamily="18" charset="0"/>
              </a:rPr>
              <a:t>6</a:t>
            </a:r>
            <a:r>
              <a:rPr lang="zh-TW" altLang="en-US" dirty="0">
                <a:latin typeface="微軟正黑體" panose="020B0604030504040204" pitchFamily="34" charset="-120"/>
              </a:rPr>
              <a:t>分。 </a:t>
            </a:r>
            <a:endParaRPr lang="en-US" altLang="zh-TW" dirty="0">
              <a:latin typeface="微軟正黑體" panose="020B0604030504040204" pitchFamily="34" charset="-120"/>
            </a:endParaRPr>
          </a:p>
          <a:p>
            <a:r>
              <a:rPr lang="en-US" altLang="zh-TW" dirty="0">
                <a:latin typeface="微軟正黑體" panose="020B0604030504040204" pitchFamily="34" charset="-120"/>
              </a:rPr>
              <a:t>3.</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體適能成績採計應擇一次檢測成績</a:t>
            </a:r>
            <a:r>
              <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rPr>
              <a:t>完整使用</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a:t>
            </a:r>
          </a:p>
        </p:txBody>
      </p:sp>
    </p:spTree>
    <p:extLst>
      <p:ext uri="{BB962C8B-B14F-4D97-AF65-F5344CB8AC3E}">
        <p14:creationId xmlns:p14="http://schemas.microsoft.com/office/powerpoint/2010/main" val="5598944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CFBAE15E-03EE-46B6-98B7-5DF5FCC2F038}"/>
              </a:ext>
            </a:extLst>
          </p:cNvPr>
          <p:cNvSpPr>
            <a:spLocks noChangeArrowheads="1"/>
          </p:cNvSpPr>
          <p:nvPr/>
        </p:nvSpPr>
        <p:spPr bwMode="auto">
          <a:xfrm>
            <a:off x="2043113" y="228600"/>
            <a:ext cx="19958050" cy="781050"/>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defRPr/>
            </a:pPr>
            <a:endParaRPr lang="zh-TW" altLang="en-US"/>
          </a:p>
        </p:txBody>
      </p:sp>
      <p:sp>
        <p:nvSpPr>
          <p:cNvPr id="8" name="投影片編號版面配置區 11">
            <a:extLst>
              <a:ext uri="{FF2B5EF4-FFF2-40B4-BE49-F238E27FC236}">
                <a16:creationId xmlns:a16="http://schemas.microsoft.com/office/drawing/2014/main" id="{002D32A9-8FE7-4891-816A-A7EB45001C3E}"/>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47</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10" name="標題 1">
            <a:extLst>
              <a:ext uri="{FF2B5EF4-FFF2-40B4-BE49-F238E27FC236}">
                <a16:creationId xmlns:a16="http://schemas.microsoft.com/office/drawing/2014/main" id="{4D448A4C-FA50-4E0D-8A1D-2E1AACF482BF}"/>
              </a:ext>
            </a:extLst>
          </p:cNvPr>
          <p:cNvSpPr txBox="1">
            <a:spLocks/>
          </p:cNvSpPr>
          <p:nvPr/>
        </p:nvSpPr>
        <p:spPr bwMode="auto">
          <a:xfrm>
            <a:off x="1693863" y="488950"/>
            <a:ext cx="10222366"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五</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五專聯合免試</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3600" dirty="0">
                <a:solidFill>
                  <a:srgbClr val="262626"/>
                </a:solidFill>
                <a:latin typeface="標楷體" panose="03000509000000000000" pitchFamily="65" charset="-120"/>
                <a:ea typeface="標楷體" panose="03000509000000000000" pitchFamily="65" charset="-120"/>
              </a:rPr>
              <a:t>技藝優良</a:t>
            </a:r>
            <a:endParaRPr kumimoji="0" lang="zh-TW" altLang="en-US" sz="4000" dirty="0">
              <a:solidFill>
                <a:srgbClr val="262626"/>
              </a:solidFill>
              <a:latin typeface="標楷體" panose="03000509000000000000" pitchFamily="65" charset="-120"/>
              <a:ea typeface="標楷體" panose="03000509000000000000" pitchFamily="65" charset="-120"/>
            </a:endParaRPr>
          </a:p>
        </p:txBody>
      </p:sp>
      <p:sp>
        <p:nvSpPr>
          <p:cNvPr id="4" name="矩形 3">
            <a:extLst>
              <a:ext uri="{FF2B5EF4-FFF2-40B4-BE49-F238E27FC236}">
                <a16:creationId xmlns:a16="http://schemas.microsoft.com/office/drawing/2014/main" id="{40D38055-9F37-4C18-BA79-C326E104FF24}"/>
              </a:ext>
            </a:extLst>
          </p:cNvPr>
          <p:cNvSpPr/>
          <p:nvPr/>
        </p:nvSpPr>
        <p:spPr>
          <a:xfrm>
            <a:off x="1814285" y="4745718"/>
            <a:ext cx="8882744" cy="830997"/>
          </a:xfrm>
          <a:prstGeom prst="rect">
            <a:avLst/>
          </a:prstGeom>
        </p:spPr>
        <p:txBody>
          <a:bodyPr wrap="square">
            <a:spAutoFit/>
          </a:bodyPr>
          <a:lstStyle/>
          <a:p>
            <a:endParaRPr lang="zh-TW" altLang="en-US" sz="1200" dirty="0">
              <a:solidFill>
                <a:srgbClr val="000000"/>
              </a:solidFill>
              <a:latin typeface="微軟正黑體" panose="020B0604030504040204" pitchFamily="34" charset="-120"/>
            </a:endParaRPr>
          </a:p>
          <a:p>
            <a:r>
              <a:rPr lang="zh-TW" altLang="en-US" sz="1800" dirty="0">
                <a:latin typeface="微軟正黑體" panose="020B0604030504040204" pitchFamily="34" charset="-120"/>
                <a:ea typeface="微軟正黑體" panose="020B0604030504040204" pitchFamily="34" charset="-120"/>
              </a:rPr>
              <a:t>註：自112學年度起修改「技藝優良」積分採計方式，原以技藝教育課程成績採「（上、下學期）總平均」，修改「</a:t>
            </a:r>
            <a:r>
              <a:rPr lang="zh-TW" altLang="en-US" sz="1800" dirty="0">
                <a:solidFill>
                  <a:srgbClr val="C00000"/>
                </a:solidFill>
                <a:latin typeface="微軟正黑體" panose="020B0604030504040204" pitchFamily="34" charset="-120"/>
                <a:ea typeface="微軟正黑體" panose="020B0604030504040204" pitchFamily="34" charset="-120"/>
              </a:rPr>
              <a:t>以單一學期之百分制成績擇優採計</a:t>
            </a:r>
            <a:r>
              <a:rPr lang="zh-TW" altLang="en-US" sz="1800" dirty="0">
                <a:latin typeface="微軟正黑體" panose="020B0604030504040204" pitchFamily="34" charset="-120"/>
                <a:ea typeface="微軟正黑體" panose="020B0604030504040204" pitchFamily="34" charset="-120"/>
              </a:rPr>
              <a:t>」。</a:t>
            </a:r>
          </a:p>
        </p:txBody>
      </p:sp>
      <p:pic>
        <p:nvPicPr>
          <p:cNvPr id="2" name="圖片 1">
            <a:extLst>
              <a:ext uri="{FF2B5EF4-FFF2-40B4-BE49-F238E27FC236}">
                <a16:creationId xmlns:a16="http://schemas.microsoft.com/office/drawing/2014/main" id="{5E940AEB-C57D-4B7C-8703-2A32BC252B9B}"/>
              </a:ext>
            </a:extLst>
          </p:cNvPr>
          <p:cNvPicPr>
            <a:picLocks noChangeAspect="1"/>
          </p:cNvPicPr>
          <p:nvPr/>
        </p:nvPicPr>
        <p:blipFill>
          <a:blip r:embed="rId2"/>
          <a:stretch>
            <a:fillRect/>
          </a:stretch>
        </p:blipFill>
        <p:spPr>
          <a:xfrm>
            <a:off x="1693863" y="1428750"/>
            <a:ext cx="6181725" cy="3305175"/>
          </a:xfrm>
          <a:prstGeom prst="rect">
            <a:avLst/>
          </a:prstGeom>
        </p:spPr>
      </p:pic>
    </p:spTree>
    <p:extLst>
      <p:ext uri="{BB962C8B-B14F-4D97-AF65-F5344CB8AC3E}">
        <p14:creationId xmlns:p14="http://schemas.microsoft.com/office/powerpoint/2010/main" val="34549896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CFBAE15E-03EE-46B6-98B7-5DF5FCC2F038}"/>
              </a:ext>
            </a:extLst>
          </p:cNvPr>
          <p:cNvSpPr>
            <a:spLocks noChangeArrowheads="1"/>
          </p:cNvSpPr>
          <p:nvPr/>
        </p:nvSpPr>
        <p:spPr bwMode="auto">
          <a:xfrm>
            <a:off x="2043113" y="228600"/>
            <a:ext cx="19958050" cy="781050"/>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defRPr/>
            </a:pPr>
            <a:endParaRPr lang="zh-TW" altLang="en-US"/>
          </a:p>
        </p:txBody>
      </p:sp>
      <p:sp>
        <p:nvSpPr>
          <p:cNvPr id="8" name="投影片編號版面配置區 11">
            <a:extLst>
              <a:ext uri="{FF2B5EF4-FFF2-40B4-BE49-F238E27FC236}">
                <a16:creationId xmlns:a16="http://schemas.microsoft.com/office/drawing/2014/main" id="{002D32A9-8FE7-4891-816A-A7EB45001C3E}"/>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48</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10" name="標題 1">
            <a:extLst>
              <a:ext uri="{FF2B5EF4-FFF2-40B4-BE49-F238E27FC236}">
                <a16:creationId xmlns:a16="http://schemas.microsoft.com/office/drawing/2014/main" id="{4D448A4C-FA50-4E0D-8A1D-2E1AACF482BF}"/>
              </a:ext>
            </a:extLst>
          </p:cNvPr>
          <p:cNvSpPr txBox="1">
            <a:spLocks/>
          </p:cNvSpPr>
          <p:nvPr/>
        </p:nvSpPr>
        <p:spPr bwMode="auto">
          <a:xfrm>
            <a:off x="1693863" y="488950"/>
            <a:ext cx="10222366"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五</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五專聯合免試</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弱勢身分</a:t>
            </a:r>
          </a:p>
        </p:txBody>
      </p:sp>
      <p:sp>
        <p:nvSpPr>
          <p:cNvPr id="4" name="矩形 3">
            <a:extLst>
              <a:ext uri="{FF2B5EF4-FFF2-40B4-BE49-F238E27FC236}">
                <a16:creationId xmlns:a16="http://schemas.microsoft.com/office/drawing/2014/main" id="{40D38055-9F37-4C18-BA79-C326E104FF24}"/>
              </a:ext>
            </a:extLst>
          </p:cNvPr>
          <p:cNvSpPr/>
          <p:nvPr/>
        </p:nvSpPr>
        <p:spPr>
          <a:xfrm>
            <a:off x="1814285" y="4745718"/>
            <a:ext cx="8882744" cy="830997"/>
          </a:xfrm>
          <a:prstGeom prst="rect">
            <a:avLst/>
          </a:prstGeom>
        </p:spPr>
        <p:txBody>
          <a:bodyPr wrap="square">
            <a:spAutoFit/>
          </a:bodyPr>
          <a:lstStyle/>
          <a:p>
            <a:endParaRPr lang="zh-TW" altLang="en-US" sz="1200" dirty="0">
              <a:solidFill>
                <a:srgbClr val="000000"/>
              </a:solidFill>
              <a:latin typeface="微軟正黑體" panose="020B0604030504040204" pitchFamily="34" charset="-120"/>
            </a:endParaRPr>
          </a:p>
          <a:p>
            <a:r>
              <a:rPr lang="zh-TW" altLang="en-US" dirty="0">
                <a:latin typeface="微軟正黑體" panose="020B0604030504040204" pitchFamily="34" charset="-120"/>
              </a:rPr>
              <a:t>註：</a:t>
            </a:r>
            <a:endParaRPr lang="zh-TW" altLang="en-US" dirty="0"/>
          </a:p>
          <a:p>
            <a:r>
              <a:rPr lang="zh-TW" altLang="en-US" dirty="0"/>
              <a:t>同時具備</a:t>
            </a:r>
            <a:r>
              <a:rPr lang="en-US" altLang="zh-TW" dirty="0"/>
              <a:t>2</a:t>
            </a:r>
            <a:r>
              <a:rPr lang="zh-TW" altLang="en-US" dirty="0"/>
              <a:t>種以上資格者僅得擇一計分。 </a:t>
            </a:r>
            <a:endParaRPr lang="en-US" altLang="zh-TW" dirty="0"/>
          </a:p>
        </p:txBody>
      </p:sp>
      <p:pic>
        <p:nvPicPr>
          <p:cNvPr id="3" name="圖片 2">
            <a:extLst>
              <a:ext uri="{FF2B5EF4-FFF2-40B4-BE49-F238E27FC236}">
                <a16:creationId xmlns:a16="http://schemas.microsoft.com/office/drawing/2014/main" id="{57CB4524-AC99-4F50-ACBD-8286F612FFD2}"/>
              </a:ext>
            </a:extLst>
          </p:cNvPr>
          <p:cNvPicPr>
            <a:picLocks noChangeAspect="1"/>
          </p:cNvPicPr>
          <p:nvPr/>
        </p:nvPicPr>
        <p:blipFill>
          <a:blip r:embed="rId2"/>
          <a:stretch>
            <a:fillRect/>
          </a:stretch>
        </p:blipFill>
        <p:spPr>
          <a:xfrm>
            <a:off x="1693863" y="1412421"/>
            <a:ext cx="7365326" cy="3333297"/>
          </a:xfrm>
          <a:prstGeom prst="rect">
            <a:avLst/>
          </a:prstGeom>
        </p:spPr>
      </p:pic>
    </p:spTree>
    <p:extLst>
      <p:ext uri="{BB962C8B-B14F-4D97-AF65-F5344CB8AC3E}">
        <p14:creationId xmlns:p14="http://schemas.microsoft.com/office/powerpoint/2010/main" val="22835222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CFBAE15E-03EE-46B6-98B7-5DF5FCC2F038}"/>
              </a:ext>
            </a:extLst>
          </p:cNvPr>
          <p:cNvSpPr>
            <a:spLocks noChangeArrowheads="1"/>
          </p:cNvSpPr>
          <p:nvPr/>
        </p:nvSpPr>
        <p:spPr bwMode="auto">
          <a:xfrm>
            <a:off x="2043113" y="228600"/>
            <a:ext cx="19958050" cy="781050"/>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defRPr/>
            </a:pPr>
            <a:endParaRPr lang="zh-TW" altLang="en-US"/>
          </a:p>
        </p:txBody>
      </p:sp>
      <p:sp>
        <p:nvSpPr>
          <p:cNvPr id="8" name="投影片編號版面配置區 11">
            <a:extLst>
              <a:ext uri="{FF2B5EF4-FFF2-40B4-BE49-F238E27FC236}">
                <a16:creationId xmlns:a16="http://schemas.microsoft.com/office/drawing/2014/main" id="{002D32A9-8FE7-4891-816A-A7EB45001C3E}"/>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49</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10" name="標題 1">
            <a:extLst>
              <a:ext uri="{FF2B5EF4-FFF2-40B4-BE49-F238E27FC236}">
                <a16:creationId xmlns:a16="http://schemas.microsoft.com/office/drawing/2014/main" id="{4D448A4C-FA50-4E0D-8A1D-2E1AACF482BF}"/>
              </a:ext>
            </a:extLst>
          </p:cNvPr>
          <p:cNvSpPr txBox="1">
            <a:spLocks/>
          </p:cNvSpPr>
          <p:nvPr/>
        </p:nvSpPr>
        <p:spPr bwMode="auto">
          <a:xfrm>
            <a:off x="1693863" y="488950"/>
            <a:ext cx="10222366"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五</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五專聯合免試</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均衡學習</a:t>
            </a:r>
          </a:p>
        </p:txBody>
      </p:sp>
      <p:sp>
        <p:nvSpPr>
          <p:cNvPr id="4" name="矩形 3">
            <a:extLst>
              <a:ext uri="{FF2B5EF4-FFF2-40B4-BE49-F238E27FC236}">
                <a16:creationId xmlns:a16="http://schemas.microsoft.com/office/drawing/2014/main" id="{40D38055-9F37-4C18-BA79-C326E104FF24}"/>
              </a:ext>
            </a:extLst>
          </p:cNvPr>
          <p:cNvSpPr/>
          <p:nvPr/>
        </p:nvSpPr>
        <p:spPr>
          <a:xfrm>
            <a:off x="1860778" y="5657379"/>
            <a:ext cx="9169896" cy="830997"/>
          </a:xfrm>
          <a:prstGeom prst="rect">
            <a:avLst/>
          </a:prstGeom>
        </p:spPr>
        <p:txBody>
          <a:bodyPr wrap="square">
            <a:spAutoFit/>
          </a:bodyPr>
          <a:lstStyle/>
          <a:p>
            <a:pPr marL="457200" indent="-457200" eaLnBrk="1" hangingPunct="1">
              <a:spcBef>
                <a:spcPct val="0"/>
              </a:spcBef>
              <a:buFontTx/>
              <a:buNone/>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註：依教育部</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8</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日臺教技</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一</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1100092937A</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號令修正「五專多元入學方案」，新增</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科技領域</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a:t>
            </a:r>
          </a:p>
        </p:txBody>
      </p:sp>
      <p:pic>
        <p:nvPicPr>
          <p:cNvPr id="5" name="圖片 4">
            <a:extLst>
              <a:ext uri="{FF2B5EF4-FFF2-40B4-BE49-F238E27FC236}">
                <a16:creationId xmlns:a16="http://schemas.microsoft.com/office/drawing/2014/main" id="{5D66CE4F-9AD0-45AB-BE02-06828C053E61}"/>
              </a:ext>
            </a:extLst>
          </p:cNvPr>
          <p:cNvPicPr>
            <a:picLocks noChangeAspect="1"/>
          </p:cNvPicPr>
          <p:nvPr/>
        </p:nvPicPr>
        <p:blipFill>
          <a:blip r:embed="rId2"/>
          <a:stretch>
            <a:fillRect/>
          </a:stretch>
        </p:blipFill>
        <p:spPr>
          <a:xfrm>
            <a:off x="1693863" y="1450068"/>
            <a:ext cx="7392080" cy="3252562"/>
          </a:xfrm>
          <a:prstGeom prst="rect">
            <a:avLst/>
          </a:prstGeom>
        </p:spPr>
      </p:pic>
    </p:spTree>
    <p:extLst>
      <p:ext uri="{BB962C8B-B14F-4D97-AF65-F5344CB8AC3E}">
        <p14:creationId xmlns:p14="http://schemas.microsoft.com/office/powerpoint/2010/main" val="3258155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圖片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33625" y="1027113"/>
            <a:ext cx="8466138" cy="58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5" name="標題 1"/>
          <p:cNvSpPr>
            <a:spLocks noGrp="1"/>
          </p:cNvSpPr>
          <p:nvPr>
            <p:ph type="title"/>
          </p:nvPr>
        </p:nvSpPr>
        <p:spPr>
          <a:xfrm>
            <a:off x="1722438" y="119063"/>
            <a:ext cx="6575425" cy="850900"/>
          </a:xfrm>
          <a:solidFill>
            <a:srgbClr val="006600"/>
          </a:solidFill>
        </p:spPr>
        <p:txBody>
          <a:bodyPr/>
          <a:lstStyle/>
          <a:p>
            <a:pPr eaLnBrk="1" hangingPunct="1"/>
            <a:r>
              <a:rPr lang="en-US" altLang="zh-TW" sz="4000">
                <a:solidFill>
                  <a:schemeClr val="bg1"/>
                </a:solidFill>
                <a:latin typeface="標楷體" panose="03000509000000000000" pitchFamily="65" charset="-120"/>
                <a:ea typeface="標楷體" panose="03000509000000000000" pitchFamily="65" charset="-120"/>
                <a:cs typeface="超研澤顏楷"/>
              </a:rPr>
              <a:t>(</a:t>
            </a:r>
            <a:r>
              <a:rPr lang="zh-TW" altLang="en-US" sz="4000">
                <a:solidFill>
                  <a:schemeClr val="bg1"/>
                </a:solidFill>
                <a:latin typeface="標楷體" panose="03000509000000000000" pitchFamily="65" charset="-120"/>
                <a:ea typeface="標楷體" panose="03000509000000000000" pitchFamily="65" charset="-120"/>
                <a:cs typeface="超研澤顏楷"/>
              </a:rPr>
              <a:t>二</a:t>
            </a:r>
            <a:r>
              <a:rPr lang="en-US" altLang="zh-TW" sz="4000">
                <a:solidFill>
                  <a:schemeClr val="bg1"/>
                </a:solidFill>
                <a:latin typeface="標楷體" panose="03000509000000000000" pitchFamily="65" charset="-120"/>
                <a:ea typeface="標楷體" panose="03000509000000000000" pitchFamily="65" charset="-120"/>
                <a:cs typeface="超研澤顏楷"/>
              </a:rPr>
              <a:t>)</a:t>
            </a:r>
            <a:r>
              <a:rPr lang="zh-TW" altLang="en-US" sz="4000">
                <a:solidFill>
                  <a:schemeClr val="bg1"/>
                </a:solidFill>
                <a:latin typeface="標楷體" panose="03000509000000000000" pitchFamily="65" charset="-120"/>
                <a:ea typeface="標楷體" panose="03000509000000000000" pitchFamily="65" charset="-120"/>
                <a:cs typeface="超研澤顏楷"/>
              </a:rPr>
              <a:t>特殊情形變更學區申請</a:t>
            </a:r>
            <a:r>
              <a:rPr lang="zh-TW" altLang="en-US" sz="2800">
                <a:solidFill>
                  <a:schemeClr val="bg1"/>
                </a:solidFill>
                <a:latin typeface="標楷體" panose="03000509000000000000" pitchFamily="65" charset="-120"/>
                <a:ea typeface="標楷體" panose="03000509000000000000" pitchFamily="65" charset="-120"/>
                <a:cs typeface="超研澤顏楷"/>
              </a:rPr>
              <a:t/>
            </a:r>
            <a:br>
              <a:rPr lang="zh-TW" altLang="en-US" sz="2800">
                <a:solidFill>
                  <a:schemeClr val="bg1"/>
                </a:solidFill>
                <a:latin typeface="標楷體" panose="03000509000000000000" pitchFamily="65" charset="-120"/>
                <a:ea typeface="標楷體" panose="03000509000000000000" pitchFamily="65" charset="-120"/>
                <a:cs typeface="超研澤顏楷"/>
              </a:rPr>
            </a:br>
            <a:endParaRPr lang="zh-TW" altLang="en-US" sz="2800">
              <a:solidFill>
                <a:schemeClr val="bg1"/>
              </a:solidFill>
              <a:latin typeface="標楷體" panose="03000509000000000000" pitchFamily="65" charset="-120"/>
              <a:ea typeface="標楷體" panose="03000509000000000000" pitchFamily="65" charset="-120"/>
              <a:cs typeface="超研澤顏楷"/>
            </a:endParaRPr>
          </a:p>
        </p:txBody>
      </p:sp>
      <p:sp>
        <p:nvSpPr>
          <p:cNvPr id="120836" name="文字方塊 2"/>
          <p:cNvSpPr txBox="1">
            <a:spLocks noChangeArrowheads="1"/>
          </p:cNvSpPr>
          <p:nvPr/>
        </p:nvSpPr>
        <p:spPr bwMode="auto">
          <a:xfrm>
            <a:off x="682625" y="2252663"/>
            <a:ext cx="1651000" cy="3108543"/>
          </a:xfrm>
          <a:prstGeom prst="rect">
            <a:avLst/>
          </a:prstGeom>
          <a:solidFill>
            <a:srgbClr val="FFFF00"/>
          </a:solidFill>
          <a:ln w="9525">
            <a:solidFill>
              <a:srgbClr val="C00000"/>
            </a:solidFill>
            <a:miter lim="800000"/>
            <a:headEnd/>
            <a:tailEnd/>
          </a:ln>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2800" dirty="0">
                <a:solidFill>
                  <a:srgbClr val="C00000"/>
                </a:solidFill>
                <a:latin typeface="標楷體" panose="03000509000000000000" pitchFamily="65" charset="-120"/>
                <a:ea typeface="標楷體" panose="03000509000000000000" pitchFamily="65" charset="-120"/>
                <a:cs typeface="超研澤顏楷"/>
              </a:rPr>
              <a:t>需變更就學區的同學，務必向註冊組詢問申請日期及應備資料</a:t>
            </a:r>
          </a:p>
        </p:txBody>
      </p:sp>
      <p:sp>
        <p:nvSpPr>
          <p:cNvPr id="120837"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BE0D993-81A9-4FA2-A77C-4437074B954E}" type="slidenum">
              <a:rPr kumimoji="0" lang="zh-TW" altLang="en-US" smtClean="0">
                <a:solidFill>
                  <a:srgbClr val="FEFFFF"/>
                </a:solidFill>
                <a:latin typeface="Century Gothic" panose="020B0502020202020204" pitchFamily="34" charset="0"/>
              </a:rPr>
              <a:pPr/>
              <a:t>5</a:t>
            </a:fld>
            <a:endParaRPr kumimoji="0" lang="zh-TW" altLang="en-US">
              <a:solidFill>
                <a:srgbClr val="FEFFFF"/>
              </a:solidFill>
              <a:latin typeface="Century Gothic" panose="020B0502020202020204" pitchFamily="34" charset="0"/>
            </a:endParaRPr>
          </a:p>
        </p:txBody>
      </p:sp>
      <p:sp>
        <p:nvSpPr>
          <p:cNvPr id="7" name="文字方塊 5">
            <a:extLst>
              <a:ext uri="{FF2B5EF4-FFF2-40B4-BE49-F238E27FC236}">
                <a16:creationId xmlns:a16="http://schemas.microsoft.com/office/drawing/2014/main" id="{8517E039-8BFC-45F8-9E7F-0B7D21607620}"/>
              </a:ext>
            </a:extLst>
          </p:cNvPr>
          <p:cNvSpPr txBox="1">
            <a:spLocks noChangeArrowheads="1"/>
          </p:cNvSpPr>
          <p:nvPr/>
        </p:nvSpPr>
        <p:spPr bwMode="auto">
          <a:xfrm>
            <a:off x="5814785" y="6215717"/>
            <a:ext cx="48428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2800" b="1" dirty="0">
                <a:solidFill>
                  <a:srgbClr val="FF0000"/>
                </a:solidFill>
              </a:rPr>
              <a:t>113</a:t>
            </a:r>
            <a:r>
              <a:rPr lang="zh-TW" altLang="en-US" sz="2800" b="1" dirty="0">
                <a:solidFill>
                  <a:srgbClr val="FF0000"/>
                </a:solidFill>
              </a:rPr>
              <a:t>年</a:t>
            </a:r>
            <a:r>
              <a:rPr lang="en-US" altLang="zh-TW" sz="2800" b="1" dirty="0">
                <a:solidFill>
                  <a:srgbClr val="FF0000"/>
                </a:solidFill>
              </a:rPr>
              <a:t>4</a:t>
            </a:r>
            <a:r>
              <a:rPr lang="zh-TW" altLang="en-US" sz="2800" b="1" dirty="0">
                <a:solidFill>
                  <a:srgbClr val="FF0000"/>
                </a:solidFill>
              </a:rPr>
              <a:t>月</a:t>
            </a:r>
            <a:r>
              <a:rPr lang="en-US" altLang="zh-TW" sz="2800" b="1" dirty="0">
                <a:solidFill>
                  <a:srgbClr val="FF0000"/>
                </a:solidFill>
              </a:rPr>
              <a:t>26</a:t>
            </a:r>
            <a:r>
              <a:rPr lang="zh-TW" altLang="en-US" sz="2800" b="1" dirty="0">
                <a:solidFill>
                  <a:srgbClr val="FF0000"/>
                </a:solidFill>
              </a:rPr>
              <a:t>日至</a:t>
            </a:r>
            <a:r>
              <a:rPr lang="en-US" altLang="zh-TW" sz="2800" b="1" dirty="0">
                <a:solidFill>
                  <a:srgbClr val="FF0000"/>
                </a:solidFill>
              </a:rPr>
              <a:t>113</a:t>
            </a:r>
            <a:r>
              <a:rPr lang="zh-TW" altLang="en-US" sz="2800" b="1" dirty="0">
                <a:solidFill>
                  <a:srgbClr val="FF0000"/>
                </a:solidFill>
              </a:rPr>
              <a:t>年</a:t>
            </a:r>
            <a:r>
              <a:rPr lang="en-US" altLang="zh-TW" sz="2800" b="1" dirty="0">
                <a:solidFill>
                  <a:srgbClr val="FF0000"/>
                </a:solidFill>
              </a:rPr>
              <a:t>5</a:t>
            </a:r>
            <a:r>
              <a:rPr lang="zh-TW" altLang="en-US" sz="2800" b="1" dirty="0">
                <a:solidFill>
                  <a:srgbClr val="FF0000"/>
                </a:solidFill>
              </a:rPr>
              <a:t>月</a:t>
            </a:r>
            <a:r>
              <a:rPr lang="en-US" altLang="zh-TW" sz="2800" b="1" dirty="0">
                <a:solidFill>
                  <a:srgbClr val="FF0000"/>
                </a:solidFill>
              </a:rPr>
              <a:t>3</a:t>
            </a:r>
            <a:r>
              <a:rPr lang="zh-TW" altLang="en-US" sz="2800" b="1" dirty="0">
                <a:solidFill>
                  <a:srgbClr val="FF0000"/>
                </a:solidFill>
              </a:rPr>
              <a:t>日</a:t>
            </a:r>
          </a:p>
        </p:txBody>
      </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CFBAE15E-03EE-46B6-98B7-5DF5FCC2F038}"/>
              </a:ext>
            </a:extLst>
          </p:cNvPr>
          <p:cNvSpPr>
            <a:spLocks noChangeArrowheads="1"/>
          </p:cNvSpPr>
          <p:nvPr/>
        </p:nvSpPr>
        <p:spPr bwMode="auto">
          <a:xfrm>
            <a:off x="2043113" y="228600"/>
            <a:ext cx="19958050" cy="781050"/>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defRPr/>
            </a:pPr>
            <a:endParaRPr lang="zh-TW" altLang="en-US"/>
          </a:p>
        </p:txBody>
      </p:sp>
      <p:sp>
        <p:nvSpPr>
          <p:cNvPr id="8" name="投影片編號版面配置區 11">
            <a:extLst>
              <a:ext uri="{FF2B5EF4-FFF2-40B4-BE49-F238E27FC236}">
                <a16:creationId xmlns:a16="http://schemas.microsoft.com/office/drawing/2014/main" id="{002D32A9-8FE7-4891-816A-A7EB45001C3E}"/>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50</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10" name="標題 1">
            <a:extLst>
              <a:ext uri="{FF2B5EF4-FFF2-40B4-BE49-F238E27FC236}">
                <a16:creationId xmlns:a16="http://schemas.microsoft.com/office/drawing/2014/main" id="{4D448A4C-FA50-4E0D-8A1D-2E1AACF482BF}"/>
              </a:ext>
            </a:extLst>
          </p:cNvPr>
          <p:cNvSpPr txBox="1">
            <a:spLocks/>
          </p:cNvSpPr>
          <p:nvPr/>
        </p:nvSpPr>
        <p:spPr bwMode="auto">
          <a:xfrm>
            <a:off x="1693863" y="488950"/>
            <a:ext cx="10222366"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五</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五專聯合免試</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適性輔導</a:t>
            </a:r>
          </a:p>
        </p:txBody>
      </p:sp>
      <p:pic>
        <p:nvPicPr>
          <p:cNvPr id="6" name="圖片 5">
            <a:extLst>
              <a:ext uri="{FF2B5EF4-FFF2-40B4-BE49-F238E27FC236}">
                <a16:creationId xmlns:a16="http://schemas.microsoft.com/office/drawing/2014/main" id="{3914F4DD-4BE9-4811-8F25-F79816A8B11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693863" y="1377950"/>
            <a:ext cx="7705725" cy="4991100"/>
          </a:xfrm>
          <a:prstGeom prst="rect">
            <a:avLst/>
          </a:prstGeom>
        </p:spPr>
      </p:pic>
    </p:spTree>
    <p:extLst>
      <p:ext uri="{BB962C8B-B14F-4D97-AF65-F5344CB8AC3E}">
        <p14:creationId xmlns:p14="http://schemas.microsoft.com/office/powerpoint/2010/main" val="19445983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CFBAE15E-03EE-46B6-98B7-5DF5FCC2F038}"/>
              </a:ext>
            </a:extLst>
          </p:cNvPr>
          <p:cNvSpPr>
            <a:spLocks noChangeArrowheads="1"/>
          </p:cNvSpPr>
          <p:nvPr/>
        </p:nvSpPr>
        <p:spPr bwMode="auto">
          <a:xfrm>
            <a:off x="2043113" y="228600"/>
            <a:ext cx="19958050" cy="781050"/>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defRPr/>
            </a:pPr>
            <a:endParaRPr lang="zh-TW" altLang="en-US"/>
          </a:p>
        </p:txBody>
      </p:sp>
      <p:sp>
        <p:nvSpPr>
          <p:cNvPr id="8" name="投影片編號版面配置區 11">
            <a:extLst>
              <a:ext uri="{FF2B5EF4-FFF2-40B4-BE49-F238E27FC236}">
                <a16:creationId xmlns:a16="http://schemas.microsoft.com/office/drawing/2014/main" id="{002D32A9-8FE7-4891-816A-A7EB45001C3E}"/>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51</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10" name="標題 1">
            <a:extLst>
              <a:ext uri="{FF2B5EF4-FFF2-40B4-BE49-F238E27FC236}">
                <a16:creationId xmlns:a16="http://schemas.microsoft.com/office/drawing/2014/main" id="{4D448A4C-FA50-4E0D-8A1D-2E1AACF482BF}"/>
              </a:ext>
            </a:extLst>
          </p:cNvPr>
          <p:cNvSpPr txBox="1">
            <a:spLocks/>
          </p:cNvSpPr>
          <p:nvPr/>
        </p:nvSpPr>
        <p:spPr bwMode="auto">
          <a:xfrm>
            <a:off x="1693863" y="488950"/>
            <a:ext cx="10222366"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五</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五專聯合免試</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國中教育會考</a:t>
            </a:r>
          </a:p>
        </p:txBody>
      </p:sp>
      <p:pic>
        <p:nvPicPr>
          <p:cNvPr id="2" name="圖片 1">
            <a:extLst>
              <a:ext uri="{FF2B5EF4-FFF2-40B4-BE49-F238E27FC236}">
                <a16:creationId xmlns:a16="http://schemas.microsoft.com/office/drawing/2014/main" id="{55DB38B8-FCE6-4544-9D34-0B882E4487A6}"/>
              </a:ext>
            </a:extLst>
          </p:cNvPr>
          <p:cNvPicPr>
            <a:picLocks noChangeAspect="1"/>
          </p:cNvPicPr>
          <p:nvPr/>
        </p:nvPicPr>
        <p:blipFill>
          <a:blip r:embed="rId2"/>
          <a:stretch>
            <a:fillRect/>
          </a:stretch>
        </p:blipFill>
        <p:spPr>
          <a:xfrm>
            <a:off x="1938337" y="1428750"/>
            <a:ext cx="7162120" cy="3888671"/>
          </a:xfrm>
          <a:prstGeom prst="rect">
            <a:avLst/>
          </a:prstGeom>
        </p:spPr>
      </p:pic>
    </p:spTree>
    <p:extLst>
      <p:ext uri="{BB962C8B-B14F-4D97-AF65-F5344CB8AC3E}">
        <p14:creationId xmlns:p14="http://schemas.microsoft.com/office/powerpoint/2010/main" val="29036520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內容版面配置區 2"/>
          <p:cNvSpPr>
            <a:spLocks noGrp="1"/>
          </p:cNvSpPr>
          <p:nvPr>
            <p:ph idx="1"/>
          </p:nvPr>
        </p:nvSpPr>
        <p:spPr>
          <a:xfrm>
            <a:off x="1158875" y="1320800"/>
            <a:ext cx="10498138" cy="5511800"/>
          </a:xfrm>
        </p:spPr>
        <p:txBody>
          <a:bodyPr/>
          <a:lstStyle/>
          <a:p>
            <a:r>
              <a:rPr lang="zh-TW" altLang="en-US" sz="3600" dirty="0">
                <a:solidFill>
                  <a:schemeClr val="tx1"/>
                </a:solidFill>
                <a:latin typeface="標楷體" panose="03000509000000000000" pitchFamily="65" charset="-120"/>
                <a:ea typeface="標楷體" panose="03000509000000000000" pitchFamily="65" charset="-120"/>
              </a:rPr>
              <a:t>超額比序總積分之計算，以採計報名學生於國中在學期間至</a:t>
            </a:r>
            <a:r>
              <a:rPr lang="en-US" altLang="zh-TW" sz="3600" dirty="0">
                <a:solidFill>
                  <a:schemeClr val="tx1"/>
                </a:solidFill>
                <a:latin typeface="標楷體" panose="03000509000000000000" pitchFamily="65" charset="-120"/>
                <a:ea typeface="標楷體" panose="03000509000000000000" pitchFamily="65" charset="-120"/>
              </a:rPr>
              <a:t>113</a:t>
            </a:r>
            <a:r>
              <a:rPr lang="zh-TW" altLang="en-US" sz="3600" dirty="0">
                <a:solidFill>
                  <a:schemeClr val="tx1"/>
                </a:solidFill>
                <a:latin typeface="標楷體" panose="03000509000000000000" pitchFamily="65" charset="-120"/>
                <a:ea typeface="標楷體" panose="03000509000000000000" pitchFamily="65" charset="-120"/>
              </a:rPr>
              <a:t>年</a:t>
            </a:r>
            <a:r>
              <a:rPr lang="en-US" altLang="zh-TW" sz="3600" dirty="0">
                <a:solidFill>
                  <a:schemeClr val="tx1"/>
                </a:solidFill>
                <a:latin typeface="標楷體" panose="03000509000000000000" pitchFamily="65" charset="-120"/>
                <a:ea typeface="標楷體" panose="03000509000000000000" pitchFamily="65" charset="-120"/>
              </a:rPr>
              <a:t>5</a:t>
            </a:r>
            <a:r>
              <a:rPr lang="zh-TW" altLang="en-US" sz="3600" dirty="0">
                <a:solidFill>
                  <a:schemeClr val="tx1"/>
                </a:solidFill>
                <a:latin typeface="標楷體" panose="03000509000000000000" pitchFamily="65" charset="-120"/>
                <a:ea typeface="標楷體" panose="03000509000000000000" pitchFamily="65" charset="-120"/>
              </a:rPr>
              <a:t>月</a:t>
            </a:r>
            <a:r>
              <a:rPr lang="en-US" altLang="zh-TW" sz="3600" dirty="0">
                <a:solidFill>
                  <a:schemeClr val="tx1"/>
                </a:solidFill>
                <a:latin typeface="標楷體" panose="03000509000000000000" pitchFamily="65" charset="-120"/>
                <a:ea typeface="標楷體" panose="03000509000000000000" pitchFamily="65" charset="-120"/>
              </a:rPr>
              <a:t>14</a:t>
            </a:r>
            <a:r>
              <a:rPr lang="zh-TW" altLang="en-US" sz="3600" dirty="0">
                <a:solidFill>
                  <a:schemeClr val="tx1"/>
                </a:solidFill>
                <a:latin typeface="標楷體" panose="03000509000000000000" pitchFamily="65" charset="-120"/>
                <a:ea typeface="標楷體" panose="03000509000000000000" pitchFamily="65" charset="-120"/>
              </a:rPr>
              <a:t>日</a:t>
            </a:r>
            <a:r>
              <a:rPr lang="en-US" altLang="zh-TW" sz="3600" dirty="0">
                <a:solidFill>
                  <a:schemeClr val="tx1"/>
                </a:solidFill>
                <a:latin typeface="標楷體" panose="03000509000000000000" pitchFamily="65" charset="-120"/>
                <a:ea typeface="標楷體" panose="03000509000000000000" pitchFamily="65" charset="-120"/>
              </a:rPr>
              <a:t>(</a:t>
            </a:r>
            <a:r>
              <a:rPr lang="zh-TW" altLang="en-US" sz="3600" dirty="0">
                <a:solidFill>
                  <a:schemeClr val="tx1"/>
                </a:solidFill>
                <a:latin typeface="標楷體" panose="03000509000000000000" pitchFamily="65" charset="-120"/>
                <a:ea typeface="標楷體" panose="03000509000000000000" pitchFamily="65" charset="-120"/>
              </a:rPr>
              <a:t>含</a:t>
            </a:r>
            <a:r>
              <a:rPr lang="en-US" altLang="zh-TW" sz="3600" dirty="0">
                <a:solidFill>
                  <a:schemeClr val="tx1"/>
                </a:solidFill>
                <a:latin typeface="標楷體" panose="03000509000000000000" pitchFamily="65" charset="-120"/>
                <a:ea typeface="標楷體" panose="03000509000000000000" pitchFamily="65" charset="-120"/>
              </a:rPr>
              <a:t>)</a:t>
            </a:r>
            <a:r>
              <a:rPr lang="zh-TW" altLang="en-US" sz="3600" dirty="0">
                <a:solidFill>
                  <a:schemeClr val="tx1"/>
                </a:solidFill>
                <a:latin typeface="標楷體" panose="03000509000000000000" pitchFamily="65" charset="-120"/>
                <a:ea typeface="標楷體" panose="03000509000000000000" pitchFamily="65" charset="-120"/>
              </a:rPr>
              <a:t>止。</a:t>
            </a:r>
            <a:endParaRPr lang="en-US" altLang="zh-TW" sz="3600" dirty="0">
              <a:solidFill>
                <a:schemeClr val="tx1"/>
              </a:solidFill>
              <a:latin typeface="標楷體" panose="03000509000000000000" pitchFamily="65" charset="-120"/>
              <a:ea typeface="標楷體" panose="03000509000000000000" pitchFamily="65" charset="-120"/>
            </a:endParaRPr>
          </a:p>
          <a:p>
            <a:r>
              <a:rPr lang="zh-TW" altLang="en-US" sz="3600" dirty="0">
                <a:solidFill>
                  <a:schemeClr val="tx1"/>
                </a:solidFill>
                <a:latin typeface="標楷體" panose="03000509000000000000" pitchFamily="65" charset="-120"/>
                <a:ea typeface="標楷體" panose="03000509000000000000" pitchFamily="65" charset="-120"/>
              </a:rPr>
              <a:t>招生學校得依學校發展特色及科組特性，</a:t>
            </a:r>
            <a:r>
              <a:rPr lang="zh-TW" altLang="en-US" sz="3600" dirty="0">
                <a:solidFill>
                  <a:srgbClr val="FF0000"/>
                </a:solidFill>
                <a:latin typeface="標楷體" panose="03000509000000000000" pitchFamily="65" charset="-120"/>
                <a:ea typeface="標楷體" panose="03000509000000000000" pitchFamily="65" charset="-120"/>
              </a:rPr>
              <a:t>加權採計部分項目</a:t>
            </a:r>
            <a:r>
              <a:rPr lang="zh-TW" altLang="en-US" sz="3600" dirty="0">
                <a:solidFill>
                  <a:schemeClr val="tx1"/>
                </a:solidFill>
                <a:latin typeface="標楷體" panose="03000509000000000000" pitchFamily="65" charset="-120"/>
                <a:ea typeface="標楷體" panose="03000509000000000000" pitchFamily="65" charset="-120"/>
              </a:rPr>
              <a:t>，加權項目至多得擇</a:t>
            </a:r>
            <a:r>
              <a:rPr lang="en-US" altLang="zh-TW" sz="3600" dirty="0">
                <a:solidFill>
                  <a:schemeClr val="tx1"/>
                </a:solidFill>
                <a:latin typeface="標楷體" panose="03000509000000000000" pitchFamily="65" charset="-120"/>
                <a:ea typeface="標楷體" panose="03000509000000000000" pitchFamily="65" charset="-120"/>
              </a:rPr>
              <a:t>3</a:t>
            </a:r>
            <a:r>
              <a:rPr lang="zh-TW" altLang="en-US" sz="3600" dirty="0">
                <a:solidFill>
                  <a:schemeClr val="tx1"/>
                </a:solidFill>
                <a:latin typeface="標楷體" panose="03000509000000000000" pitchFamily="65" charset="-120"/>
                <a:ea typeface="標楷體" panose="03000509000000000000" pitchFamily="65" charset="-120"/>
              </a:rPr>
              <a:t>項，其權重可訂為</a:t>
            </a:r>
            <a:r>
              <a:rPr lang="en-US" altLang="zh-TW" sz="3600" dirty="0">
                <a:solidFill>
                  <a:schemeClr val="tx1"/>
                </a:solidFill>
                <a:latin typeface="標楷體" panose="03000509000000000000" pitchFamily="65" charset="-120"/>
                <a:ea typeface="標楷體" panose="03000509000000000000" pitchFamily="65" charset="-120"/>
              </a:rPr>
              <a:t>1.1</a:t>
            </a:r>
            <a:r>
              <a:rPr lang="zh-TW" altLang="en-US" sz="3600" dirty="0">
                <a:solidFill>
                  <a:schemeClr val="tx1"/>
                </a:solidFill>
                <a:latin typeface="標楷體" panose="03000509000000000000" pitchFamily="65" charset="-120"/>
                <a:ea typeface="標楷體" panose="03000509000000000000" pitchFamily="65" charset="-120"/>
              </a:rPr>
              <a:t>、</a:t>
            </a:r>
            <a:r>
              <a:rPr lang="en-US" altLang="zh-TW" sz="3600" dirty="0">
                <a:solidFill>
                  <a:schemeClr val="tx1"/>
                </a:solidFill>
                <a:latin typeface="標楷體" panose="03000509000000000000" pitchFamily="65" charset="-120"/>
                <a:ea typeface="標楷體" panose="03000509000000000000" pitchFamily="65" charset="-120"/>
              </a:rPr>
              <a:t>1.2</a:t>
            </a:r>
            <a:r>
              <a:rPr lang="zh-TW" altLang="en-US" sz="3600" dirty="0">
                <a:solidFill>
                  <a:schemeClr val="tx1"/>
                </a:solidFill>
                <a:latin typeface="標楷體" panose="03000509000000000000" pitchFamily="65" charset="-120"/>
                <a:ea typeface="標楷體" panose="03000509000000000000" pitchFamily="65" charset="-120"/>
              </a:rPr>
              <a:t>、</a:t>
            </a:r>
            <a:r>
              <a:rPr lang="en-US" altLang="zh-TW" sz="3600" dirty="0">
                <a:solidFill>
                  <a:schemeClr val="tx1"/>
                </a:solidFill>
                <a:latin typeface="標楷體" panose="03000509000000000000" pitchFamily="65" charset="-120"/>
                <a:ea typeface="標楷體" panose="03000509000000000000" pitchFamily="65" charset="-120"/>
              </a:rPr>
              <a:t>1.3</a:t>
            </a:r>
            <a:r>
              <a:rPr lang="zh-TW" altLang="en-US" sz="3600" dirty="0">
                <a:solidFill>
                  <a:schemeClr val="tx1"/>
                </a:solidFill>
                <a:latin typeface="標楷體" panose="03000509000000000000" pitchFamily="65" charset="-120"/>
                <a:ea typeface="標楷體" panose="03000509000000000000" pitchFamily="65" charset="-120"/>
              </a:rPr>
              <a:t>、</a:t>
            </a:r>
            <a:r>
              <a:rPr lang="en-US" altLang="zh-TW" sz="3600" dirty="0">
                <a:solidFill>
                  <a:schemeClr val="tx1"/>
                </a:solidFill>
                <a:latin typeface="標楷體" panose="03000509000000000000" pitchFamily="65" charset="-120"/>
                <a:ea typeface="標楷體" panose="03000509000000000000" pitchFamily="65" charset="-120"/>
              </a:rPr>
              <a:t>1.4</a:t>
            </a:r>
            <a:r>
              <a:rPr lang="zh-TW" altLang="en-US" sz="3600" dirty="0">
                <a:solidFill>
                  <a:schemeClr val="tx1"/>
                </a:solidFill>
                <a:latin typeface="標楷體" panose="03000509000000000000" pitchFamily="65" charset="-120"/>
                <a:ea typeface="標楷體" panose="03000509000000000000" pitchFamily="65" charset="-120"/>
              </a:rPr>
              <a:t>、</a:t>
            </a:r>
            <a:r>
              <a:rPr lang="en-US" altLang="zh-TW" sz="3600" dirty="0">
                <a:solidFill>
                  <a:schemeClr val="tx1"/>
                </a:solidFill>
                <a:latin typeface="標楷體" panose="03000509000000000000" pitchFamily="65" charset="-120"/>
                <a:ea typeface="標楷體" panose="03000509000000000000" pitchFamily="65" charset="-120"/>
              </a:rPr>
              <a:t>1.5</a:t>
            </a:r>
            <a:r>
              <a:rPr lang="zh-TW" altLang="en-US" sz="3600" dirty="0">
                <a:solidFill>
                  <a:schemeClr val="tx1"/>
                </a:solidFill>
                <a:latin typeface="標楷體" panose="03000509000000000000" pitchFamily="65" charset="-120"/>
                <a:ea typeface="標楷體" panose="03000509000000000000" pitchFamily="65" charset="-120"/>
              </a:rPr>
              <a:t>，並以</a:t>
            </a:r>
            <a:r>
              <a:rPr lang="en-US" altLang="zh-TW" sz="3600" dirty="0">
                <a:solidFill>
                  <a:schemeClr val="tx1"/>
                </a:solidFill>
                <a:latin typeface="標楷體" panose="03000509000000000000" pitchFamily="65" charset="-120"/>
                <a:ea typeface="標楷體" panose="03000509000000000000" pitchFamily="65" charset="-120"/>
              </a:rPr>
              <a:t>1.5</a:t>
            </a:r>
            <a:r>
              <a:rPr lang="zh-TW" altLang="en-US" sz="3600" dirty="0">
                <a:solidFill>
                  <a:schemeClr val="tx1"/>
                </a:solidFill>
                <a:latin typeface="標楷體" panose="03000509000000000000" pitchFamily="65" charset="-120"/>
                <a:ea typeface="標楷體" panose="03000509000000000000" pitchFamily="65" charset="-120"/>
              </a:rPr>
              <a:t>為上限。</a:t>
            </a:r>
            <a:endParaRPr lang="en-US" altLang="zh-TW" sz="3600" dirty="0">
              <a:solidFill>
                <a:schemeClr val="tx1"/>
              </a:solidFill>
              <a:latin typeface="標楷體" panose="03000509000000000000" pitchFamily="65" charset="-120"/>
              <a:ea typeface="標楷體" panose="03000509000000000000" pitchFamily="65" charset="-120"/>
            </a:endParaRPr>
          </a:p>
          <a:p>
            <a:r>
              <a:rPr lang="zh-TW" altLang="en-US" sz="3600" dirty="0">
                <a:solidFill>
                  <a:schemeClr val="tx1"/>
                </a:solidFill>
                <a:latin typeface="標楷體" panose="03000509000000000000" pitchFamily="65" charset="-120"/>
                <a:ea typeface="標楷體" panose="03000509000000000000" pitchFamily="65" charset="-120"/>
              </a:rPr>
              <a:t>於分發時若超額比序</a:t>
            </a:r>
            <a:r>
              <a:rPr lang="zh-TW" altLang="en-US" sz="3600" dirty="0">
                <a:solidFill>
                  <a:srgbClr val="FF0000"/>
                </a:solidFill>
                <a:latin typeface="標楷體" panose="03000509000000000000" pitchFamily="65" charset="-120"/>
                <a:ea typeface="標楷體" panose="03000509000000000000" pitchFamily="65" charset="-120"/>
              </a:rPr>
              <a:t>總積分相同時，針對各校所訂優先比序條件進行同分比序</a:t>
            </a:r>
            <a:r>
              <a:rPr lang="zh-TW" altLang="en-US" sz="3600" dirty="0">
                <a:solidFill>
                  <a:schemeClr val="tx1"/>
                </a:solidFill>
                <a:latin typeface="標楷體" panose="03000509000000000000" pitchFamily="65" charset="-120"/>
                <a:ea typeface="標楷體" panose="03000509000000000000" pitchFamily="65" charset="-120"/>
              </a:rPr>
              <a:t>，其比序順序先行以主項目進行比序，再依其主項目下之分項進行比序。</a:t>
            </a:r>
          </a:p>
        </p:txBody>
      </p:sp>
      <p:sp>
        <p:nvSpPr>
          <p:cNvPr id="232451" name="標題 1"/>
          <p:cNvSpPr txBox="1">
            <a:spLocks/>
          </p:cNvSpPr>
          <p:nvPr/>
        </p:nvSpPr>
        <p:spPr bwMode="auto">
          <a:xfrm>
            <a:off x="654050" y="106363"/>
            <a:ext cx="11506200" cy="68103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五</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五專聯合免試超額比序項目積分對照訂定原則</a:t>
            </a:r>
          </a:p>
        </p:txBody>
      </p:sp>
      <p:sp>
        <p:nvSpPr>
          <p:cNvPr id="5" name="投影片編號版面配置區 11">
            <a:extLst>
              <a:ext uri="{FF2B5EF4-FFF2-40B4-BE49-F238E27FC236}">
                <a16:creationId xmlns:a16="http://schemas.microsoft.com/office/drawing/2014/main" id="{4004B104-5F23-4179-AE06-988B60761C5D}"/>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52</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24684583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5" name="標題 1"/>
          <p:cNvSpPr txBox="1">
            <a:spLocks/>
          </p:cNvSpPr>
          <p:nvPr/>
        </p:nvSpPr>
        <p:spPr bwMode="auto">
          <a:xfrm>
            <a:off x="9832975" y="523875"/>
            <a:ext cx="1362075" cy="5091113"/>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四</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五專招生超額比序項目積分範例</a:t>
            </a:r>
          </a:p>
        </p:txBody>
      </p:sp>
      <p:pic>
        <p:nvPicPr>
          <p:cNvPr id="2" name="內容版面配置區 1" descr="畫面剪輯"/>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19022" y="0"/>
            <a:ext cx="6343387" cy="6858000"/>
          </a:xfrm>
        </p:spPr>
      </p:pic>
      <p:sp>
        <p:nvSpPr>
          <p:cNvPr id="6" name="投影片編號版面配置區 11">
            <a:extLst>
              <a:ext uri="{FF2B5EF4-FFF2-40B4-BE49-F238E27FC236}">
                <a16:creationId xmlns:a16="http://schemas.microsoft.com/office/drawing/2014/main" id="{A91DBBED-21F8-42A1-BB26-E10237BE754F}"/>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53</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13228468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BB53D421-0DAA-488E-A279-6B2CBAB80CCF}"/>
              </a:ext>
            </a:extLst>
          </p:cNvPr>
          <p:cNvPicPr>
            <a:picLocks noChangeAspect="1"/>
          </p:cNvPicPr>
          <p:nvPr/>
        </p:nvPicPr>
        <p:blipFill>
          <a:blip r:embed="rId2"/>
          <a:stretch>
            <a:fillRect/>
          </a:stretch>
        </p:blipFill>
        <p:spPr>
          <a:xfrm>
            <a:off x="2158983" y="1517650"/>
            <a:ext cx="8030046" cy="5264449"/>
          </a:xfrm>
          <a:prstGeom prst="rect">
            <a:avLst/>
          </a:prstGeom>
        </p:spPr>
      </p:pic>
      <p:sp>
        <p:nvSpPr>
          <p:cNvPr id="237570" name="標題 1"/>
          <p:cNvSpPr>
            <a:spLocks noGrp="1"/>
          </p:cNvSpPr>
          <p:nvPr>
            <p:ph type="title"/>
          </p:nvPr>
        </p:nvSpPr>
        <p:spPr>
          <a:xfrm>
            <a:off x="2101850" y="194641"/>
            <a:ext cx="8912225" cy="719759"/>
          </a:xfrm>
          <a:solidFill>
            <a:srgbClr val="00FFFF"/>
          </a:solidFill>
        </p:spPr>
        <p:txBody>
          <a:bodyPr anchor="b"/>
          <a:lstStyle/>
          <a:p>
            <a:pPr defTabSz="608013" eaLnBrk="1" hangingPunct="1"/>
            <a:r>
              <a:rPr lang="zh-TW" altLang="en-US" sz="4000" dirty="0">
                <a:solidFill>
                  <a:srgbClr val="0000FF"/>
                </a:solidFill>
                <a:latin typeface="標楷體" panose="03000509000000000000" pitchFamily="65" charset="-120"/>
                <a:ea typeface="標楷體" panose="03000509000000000000" pitchFamily="65" charset="-120"/>
              </a:rPr>
              <a:t>一</a:t>
            </a:r>
            <a:r>
              <a:rPr lang="zh-TW" altLang="en-US" sz="4000" dirty="0">
                <a:solidFill>
                  <a:srgbClr val="0000FF"/>
                </a:solidFill>
                <a:latin typeface="新細明體" panose="02020500000000000000" pitchFamily="18" charset="-120"/>
                <a:ea typeface="新細明體" panose="02020500000000000000" pitchFamily="18" charset="-120"/>
              </a:rPr>
              <a:t>、</a:t>
            </a:r>
            <a:r>
              <a:rPr lang="zh-TW" altLang="en-US" sz="4000" dirty="0">
                <a:solidFill>
                  <a:srgbClr val="0000FF"/>
                </a:solidFill>
                <a:latin typeface="標楷體" panose="03000509000000000000" pitchFamily="65" charset="-120"/>
                <a:ea typeface="標楷體" panose="03000509000000000000" pitchFamily="65" charset="-120"/>
              </a:rPr>
              <a:t>教育部十二年國教資訊網</a:t>
            </a:r>
          </a:p>
        </p:txBody>
      </p:sp>
      <p:sp>
        <p:nvSpPr>
          <p:cNvPr id="237572" name="文字方塊 4"/>
          <p:cNvSpPr txBox="1">
            <a:spLocks noChangeArrowheads="1"/>
          </p:cNvSpPr>
          <p:nvPr/>
        </p:nvSpPr>
        <p:spPr bwMode="auto">
          <a:xfrm>
            <a:off x="2101850" y="923925"/>
            <a:ext cx="3941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3200" dirty="0"/>
              <a:t>http://12basic.edu.tw</a:t>
            </a:r>
            <a:endParaRPr lang="zh-TW" altLang="en-US" sz="3200" dirty="0"/>
          </a:p>
        </p:txBody>
      </p:sp>
      <p:sp>
        <p:nvSpPr>
          <p:cNvPr id="4" name="矩形 3"/>
          <p:cNvSpPr/>
          <p:nvPr/>
        </p:nvSpPr>
        <p:spPr>
          <a:xfrm>
            <a:off x="7429499" y="1633765"/>
            <a:ext cx="927101" cy="20663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投影片編號版面配置區 11">
            <a:extLst>
              <a:ext uri="{FF2B5EF4-FFF2-40B4-BE49-F238E27FC236}">
                <a16:creationId xmlns:a16="http://schemas.microsoft.com/office/drawing/2014/main" id="{5CCED038-10AE-420D-A34A-CDC6571BCCF3}"/>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54</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標題 1"/>
          <p:cNvSpPr>
            <a:spLocks noGrp="1"/>
          </p:cNvSpPr>
          <p:nvPr>
            <p:ph type="title"/>
          </p:nvPr>
        </p:nvSpPr>
        <p:spPr>
          <a:xfrm>
            <a:off x="2101850" y="194641"/>
            <a:ext cx="8912225" cy="719759"/>
          </a:xfrm>
          <a:solidFill>
            <a:srgbClr val="00FFFF"/>
          </a:solidFill>
        </p:spPr>
        <p:txBody>
          <a:bodyPr anchor="b"/>
          <a:lstStyle/>
          <a:p>
            <a:pPr defTabSz="608013" eaLnBrk="1" hangingPunct="1"/>
            <a:r>
              <a:rPr lang="zh-TW" altLang="en-US" sz="4000" dirty="0">
                <a:solidFill>
                  <a:srgbClr val="0000FF"/>
                </a:solidFill>
                <a:latin typeface="標楷體" panose="03000509000000000000" pitchFamily="65" charset="-120"/>
                <a:ea typeface="標楷體" panose="03000509000000000000" pitchFamily="65" charset="-120"/>
              </a:rPr>
              <a:t>二</a:t>
            </a:r>
            <a:r>
              <a:rPr lang="zh-TW" altLang="en-US" sz="4000" dirty="0">
                <a:solidFill>
                  <a:srgbClr val="0000FF"/>
                </a:solidFill>
                <a:latin typeface="新細明體" panose="02020500000000000000" pitchFamily="18" charset="-120"/>
                <a:ea typeface="新細明體" panose="02020500000000000000" pitchFamily="18" charset="-120"/>
              </a:rPr>
              <a:t>、</a:t>
            </a:r>
            <a:r>
              <a:rPr lang="zh-TW" altLang="en-US" sz="4000" dirty="0">
                <a:solidFill>
                  <a:srgbClr val="0000FF"/>
                </a:solidFill>
                <a:latin typeface="標楷體" panose="03000509000000000000" pitchFamily="65" charset="-120"/>
                <a:ea typeface="標楷體" panose="03000509000000000000" pitchFamily="65" charset="-120"/>
              </a:rPr>
              <a:t>臺南市十二年國教資訊網</a:t>
            </a:r>
          </a:p>
        </p:txBody>
      </p:sp>
      <p:sp>
        <p:nvSpPr>
          <p:cNvPr id="237572" name="文字方塊 4"/>
          <p:cNvSpPr txBox="1">
            <a:spLocks noChangeArrowheads="1"/>
          </p:cNvSpPr>
          <p:nvPr/>
        </p:nvSpPr>
        <p:spPr bwMode="auto">
          <a:xfrm>
            <a:off x="2101850" y="923925"/>
            <a:ext cx="439735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3200" dirty="0"/>
              <a:t>http://</a:t>
            </a:r>
            <a:r>
              <a:rPr lang="en-US" altLang="zh-TW" sz="3200" dirty="0" err="1"/>
              <a:t>12basic.tn.edu.tw</a:t>
            </a:r>
            <a:endParaRPr lang="zh-TW" altLang="en-US" sz="3200" dirty="0"/>
          </a:p>
        </p:txBody>
      </p:sp>
      <p:sp>
        <p:nvSpPr>
          <p:cNvPr id="7" name="投影片編號版面配置區 11">
            <a:extLst>
              <a:ext uri="{FF2B5EF4-FFF2-40B4-BE49-F238E27FC236}">
                <a16:creationId xmlns:a16="http://schemas.microsoft.com/office/drawing/2014/main" id="{5CCED038-10AE-420D-A34A-CDC6571BCCF3}"/>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55</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pic>
        <p:nvPicPr>
          <p:cNvPr id="3" name="圖片 2">
            <a:extLst>
              <a:ext uri="{FF2B5EF4-FFF2-40B4-BE49-F238E27FC236}">
                <a16:creationId xmlns:a16="http://schemas.microsoft.com/office/drawing/2014/main" id="{09B5DBED-D934-4AFD-9EAE-1D6F1167A3CA}"/>
              </a:ext>
            </a:extLst>
          </p:cNvPr>
          <p:cNvPicPr>
            <a:picLocks noChangeAspect="1"/>
          </p:cNvPicPr>
          <p:nvPr/>
        </p:nvPicPr>
        <p:blipFill>
          <a:blip r:embed="rId2"/>
          <a:stretch>
            <a:fillRect/>
          </a:stretch>
        </p:blipFill>
        <p:spPr>
          <a:xfrm>
            <a:off x="2101849" y="1518225"/>
            <a:ext cx="8116208" cy="5198245"/>
          </a:xfrm>
          <a:prstGeom prst="rect">
            <a:avLst/>
          </a:prstGeom>
        </p:spPr>
      </p:pic>
    </p:spTree>
    <p:extLst>
      <p:ext uri="{BB962C8B-B14F-4D97-AF65-F5344CB8AC3E}">
        <p14:creationId xmlns:p14="http://schemas.microsoft.com/office/powerpoint/2010/main" val="21365734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標題 1"/>
          <p:cNvSpPr>
            <a:spLocks noGrp="1"/>
          </p:cNvSpPr>
          <p:nvPr>
            <p:ph type="title"/>
          </p:nvPr>
        </p:nvSpPr>
        <p:spPr>
          <a:xfrm>
            <a:off x="1728443" y="225182"/>
            <a:ext cx="8912225" cy="689218"/>
          </a:xfrm>
          <a:solidFill>
            <a:srgbClr val="00FFFF"/>
          </a:solidFill>
        </p:spPr>
        <p:txBody>
          <a:bodyPr anchor="b"/>
          <a:lstStyle/>
          <a:p>
            <a:pPr eaLnBrk="1" hangingPunct="1"/>
            <a:r>
              <a:rPr lang="zh-TW" altLang="en-US" sz="4000" dirty="0">
                <a:solidFill>
                  <a:srgbClr val="0000FF"/>
                </a:solidFill>
                <a:latin typeface="標楷體" panose="03000509000000000000" pitchFamily="65" charset="-120"/>
                <a:ea typeface="標楷體" panose="03000509000000000000" pitchFamily="65" charset="-120"/>
              </a:rPr>
              <a:t>三、國中畢業生適性入學宣導網</a:t>
            </a:r>
            <a:endParaRPr lang="zh-TW" altLang="en-US" sz="4000" dirty="0">
              <a:latin typeface="標楷體" panose="03000509000000000000" pitchFamily="65" charset="-120"/>
              <a:ea typeface="標楷體" panose="03000509000000000000" pitchFamily="65" charset="-120"/>
            </a:endParaRPr>
          </a:p>
        </p:txBody>
      </p:sp>
      <p:sp>
        <p:nvSpPr>
          <p:cNvPr id="238596" name="文字方塊 5"/>
          <p:cNvSpPr txBox="1">
            <a:spLocks noChangeArrowheads="1"/>
          </p:cNvSpPr>
          <p:nvPr/>
        </p:nvSpPr>
        <p:spPr bwMode="auto">
          <a:xfrm>
            <a:off x="1609173" y="969962"/>
            <a:ext cx="4845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3200" dirty="0"/>
              <a:t>http://adapt.k12ea.gov.tw/</a:t>
            </a:r>
            <a:endParaRPr lang="zh-TW" altLang="en-US" sz="3200" dirty="0"/>
          </a:p>
        </p:txBody>
      </p:sp>
      <p:sp>
        <p:nvSpPr>
          <p:cNvPr id="6" name="投影片編號版面配置區 11">
            <a:extLst>
              <a:ext uri="{FF2B5EF4-FFF2-40B4-BE49-F238E27FC236}">
                <a16:creationId xmlns:a16="http://schemas.microsoft.com/office/drawing/2014/main" id="{791685A3-8D0F-4B93-BFA6-17AEF384411C}"/>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56</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pic>
        <p:nvPicPr>
          <p:cNvPr id="2" name="圖片 1">
            <a:extLst>
              <a:ext uri="{FF2B5EF4-FFF2-40B4-BE49-F238E27FC236}">
                <a16:creationId xmlns:a16="http://schemas.microsoft.com/office/drawing/2014/main" id="{792F13EB-8B74-45FF-99ED-B8D164D7ED90}"/>
              </a:ext>
            </a:extLst>
          </p:cNvPr>
          <p:cNvPicPr>
            <a:picLocks noChangeAspect="1"/>
          </p:cNvPicPr>
          <p:nvPr/>
        </p:nvPicPr>
        <p:blipFill>
          <a:blip r:embed="rId2"/>
          <a:stretch>
            <a:fillRect/>
          </a:stretch>
        </p:blipFill>
        <p:spPr>
          <a:xfrm>
            <a:off x="1728443" y="1490614"/>
            <a:ext cx="8492899" cy="5171232"/>
          </a:xfrm>
          <a:prstGeom prst="rect">
            <a:avLst/>
          </a:prstGeom>
        </p:spPr>
      </p:pic>
    </p:spTree>
    <p:extLst>
      <p:ext uri="{BB962C8B-B14F-4D97-AF65-F5344CB8AC3E}">
        <p14:creationId xmlns:p14="http://schemas.microsoft.com/office/powerpoint/2010/main" val="8383086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20" name="標題 1"/>
          <p:cNvSpPr txBox="1">
            <a:spLocks/>
          </p:cNvSpPr>
          <p:nvPr/>
        </p:nvSpPr>
        <p:spPr bwMode="auto">
          <a:xfrm>
            <a:off x="1785938" y="53975"/>
            <a:ext cx="6623050" cy="623888"/>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defTabSz="608013">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608013">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608013">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608013">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608013">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r>
              <a:rPr kumimoji="0" lang="en-US" altLang="zh-TW" sz="4000" dirty="0">
                <a:solidFill>
                  <a:srgbClr val="0000FF"/>
                </a:solidFill>
                <a:latin typeface="標楷體" panose="03000509000000000000" pitchFamily="65" charset="-120"/>
                <a:ea typeface="標楷體" panose="03000509000000000000" pitchFamily="65" charset="-120"/>
              </a:rPr>
              <a:t> </a:t>
            </a:r>
          </a:p>
          <a:p>
            <a:pPr eaLnBrk="1" hangingPunct="1">
              <a:spcBef>
                <a:spcPct val="0"/>
              </a:spcBef>
              <a:buClrTx/>
              <a:buFontTx/>
              <a:buNone/>
            </a:pPr>
            <a:r>
              <a:rPr kumimoji="0" lang="zh-TW" altLang="en-US" sz="4000" dirty="0">
                <a:solidFill>
                  <a:srgbClr val="0000FF"/>
                </a:solidFill>
                <a:latin typeface="標楷體" panose="03000509000000000000" pitchFamily="65" charset="-120"/>
                <a:ea typeface="標楷體" panose="03000509000000000000" pitchFamily="65" charset="-120"/>
              </a:rPr>
              <a:t>四、國中教育會考網站</a:t>
            </a:r>
          </a:p>
        </p:txBody>
      </p:sp>
      <p:sp>
        <p:nvSpPr>
          <p:cNvPr id="239621" name="文字方塊 4"/>
          <p:cNvSpPr txBox="1">
            <a:spLocks noChangeArrowheads="1"/>
          </p:cNvSpPr>
          <p:nvPr/>
        </p:nvSpPr>
        <p:spPr bwMode="auto">
          <a:xfrm>
            <a:off x="1785938" y="636468"/>
            <a:ext cx="57959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3200" dirty="0"/>
              <a:t>https://cap.rcpet.edu.tw/</a:t>
            </a:r>
            <a:endParaRPr lang="zh-TW" altLang="en-US" sz="3200" dirty="0"/>
          </a:p>
        </p:txBody>
      </p:sp>
      <p:sp>
        <p:nvSpPr>
          <p:cNvPr id="6" name="投影片編號版面配置區 11">
            <a:extLst>
              <a:ext uri="{FF2B5EF4-FFF2-40B4-BE49-F238E27FC236}">
                <a16:creationId xmlns:a16="http://schemas.microsoft.com/office/drawing/2014/main" id="{03C4196F-017F-424A-B24E-A7D7E9537E0E}"/>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57</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pic>
        <p:nvPicPr>
          <p:cNvPr id="2" name="圖片 1">
            <a:extLst>
              <a:ext uri="{FF2B5EF4-FFF2-40B4-BE49-F238E27FC236}">
                <a16:creationId xmlns:a16="http://schemas.microsoft.com/office/drawing/2014/main" id="{6F603DB0-2279-41E7-A61D-F337461DD3E7}"/>
              </a:ext>
            </a:extLst>
          </p:cNvPr>
          <p:cNvPicPr>
            <a:picLocks noChangeAspect="1"/>
          </p:cNvPicPr>
          <p:nvPr/>
        </p:nvPicPr>
        <p:blipFill>
          <a:blip r:embed="rId2"/>
          <a:stretch>
            <a:fillRect/>
          </a:stretch>
        </p:blipFill>
        <p:spPr>
          <a:xfrm>
            <a:off x="1785938" y="1152525"/>
            <a:ext cx="7053262" cy="5388357"/>
          </a:xfrm>
          <a:prstGeom prst="rect">
            <a:avLst/>
          </a:prstGeom>
        </p:spPr>
      </p:pic>
    </p:spTree>
    <p:extLst>
      <p:ext uri="{BB962C8B-B14F-4D97-AF65-F5344CB8AC3E}">
        <p14:creationId xmlns:p14="http://schemas.microsoft.com/office/powerpoint/2010/main" val="9503765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標題 1"/>
          <p:cNvSpPr txBox="1">
            <a:spLocks/>
          </p:cNvSpPr>
          <p:nvPr/>
        </p:nvSpPr>
        <p:spPr bwMode="auto">
          <a:xfrm>
            <a:off x="1785938" y="142875"/>
            <a:ext cx="8640762" cy="731768"/>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defTabSz="608013">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608013">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608013">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608013">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608013">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r>
              <a:rPr kumimoji="0" lang="zh-TW" altLang="en-US" sz="4000" dirty="0">
                <a:solidFill>
                  <a:srgbClr val="0000FF"/>
                </a:solidFill>
                <a:latin typeface="標楷體" panose="03000509000000000000" pitchFamily="65" charset="-120"/>
                <a:ea typeface="標楷體" panose="03000509000000000000" pitchFamily="65" charset="-120"/>
              </a:rPr>
              <a:t>五、技專校院招生委員會聯合會</a:t>
            </a:r>
          </a:p>
        </p:txBody>
      </p:sp>
      <p:sp>
        <p:nvSpPr>
          <p:cNvPr id="240643"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9C933AE-2AAC-4FC6-9FCF-F4E2C76E7BAC}" type="slidenum">
              <a:rPr kumimoji="0" lang="zh-TW" altLang="en-US" smtClean="0">
                <a:solidFill>
                  <a:srgbClr val="FEFFFF"/>
                </a:solidFill>
                <a:latin typeface="Century Gothic" panose="020B0502020202020204" pitchFamily="34" charset="0"/>
              </a:rPr>
              <a:pPr/>
              <a:t>58</a:t>
            </a:fld>
            <a:endParaRPr kumimoji="0" lang="zh-TW" altLang="en-US">
              <a:solidFill>
                <a:srgbClr val="FEFFFF"/>
              </a:solidFill>
              <a:latin typeface="Century Gothic" panose="020B0502020202020204" pitchFamily="34" charset="0"/>
            </a:endParaRPr>
          </a:p>
        </p:txBody>
      </p:sp>
      <p:sp>
        <p:nvSpPr>
          <p:cNvPr id="240644" name="文字方塊 3"/>
          <p:cNvSpPr txBox="1">
            <a:spLocks noChangeArrowheads="1"/>
          </p:cNvSpPr>
          <p:nvPr/>
        </p:nvSpPr>
        <p:spPr bwMode="auto">
          <a:xfrm>
            <a:off x="1785938" y="874643"/>
            <a:ext cx="5211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3200" dirty="0"/>
              <a:t>https://www.jctv.ntut.edu.tw/</a:t>
            </a:r>
            <a:endParaRPr lang="zh-TW" altLang="en-US" sz="3200" dirty="0"/>
          </a:p>
        </p:txBody>
      </p:sp>
      <p:pic>
        <p:nvPicPr>
          <p:cNvPr id="2" name="圖片 1">
            <a:extLst>
              <a:ext uri="{FF2B5EF4-FFF2-40B4-BE49-F238E27FC236}">
                <a16:creationId xmlns:a16="http://schemas.microsoft.com/office/drawing/2014/main" id="{2C84816E-EDB8-491E-AF39-B794EB5340C9}"/>
              </a:ext>
            </a:extLst>
          </p:cNvPr>
          <p:cNvPicPr>
            <a:picLocks noChangeAspect="1"/>
          </p:cNvPicPr>
          <p:nvPr/>
        </p:nvPicPr>
        <p:blipFill>
          <a:blip r:embed="rId2"/>
          <a:stretch>
            <a:fillRect/>
          </a:stretch>
        </p:blipFill>
        <p:spPr>
          <a:xfrm>
            <a:off x="1785938" y="1375386"/>
            <a:ext cx="8640762" cy="5105905"/>
          </a:xfrm>
          <a:prstGeom prst="rect">
            <a:avLst/>
          </a:prstGeom>
        </p:spPr>
      </p:pic>
    </p:spTree>
    <p:extLst>
      <p:ext uri="{BB962C8B-B14F-4D97-AF65-F5344CB8AC3E}">
        <p14:creationId xmlns:p14="http://schemas.microsoft.com/office/powerpoint/2010/main" val="23977593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標題 1"/>
          <p:cNvSpPr txBox="1">
            <a:spLocks/>
          </p:cNvSpPr>
          <p:nvPr/>
        </p:nvSpPr>
        <p:spPr bwMode="auto">
          <a:xfrm>
            <a:off x="1858963" y="142875"/>
            <a:ext cx="9144000" cy="731768"/>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defTabSz="608013">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608013">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608013">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608013">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608013">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r>
              <a:rPr kumimoji="0" lang="zh-TW" altLang="en-US" sz="4000" dirty="0">
                <a:solidFill>
                  <a:srgbClr val="0000FF"/>
                </a:solidFill>
                <a:latin typeface="標楷體" panose="03000509000000000000" pitchFamily="65" charset="-120"/>
                <a:ea typeface="標楷體" panose="03000509000000000000" pitchFamily="65" charset="-120"/>
              </a:rPr>
              <a:t>六、技專校院招生策略委員會</a:t>
            </a:r>
          </a:p>
        </p:txBody>
      </p:sp>
      <p:sp>
        <p:nvSpPr>
          <p:cNvPr id="241668" name="文字方塊 3"/>
          <p:cNvSpPr txBox="1">
            <a:spLocks noChangeArrowheads="1"/>
          </p:cNvSpPr>
          <p:nvPr/>
        </p:nvSpPr>
        <p:spPr bwMode="auto">
          <a:xfrm>
            <a:off x="1858963" y="787400"/>
            <a:ext cx="57197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3200" dirty="0"/>
              <a:t>https://www.techadmi.edu.tw/ </a:t>
            </a:r>
            <a:endParaRPr lang="zh-TW" altLang="en-US" sz="3200" dirty="0"/>
          </a:p>
        </p:txBody>
      </p:sp>
      <p:sp>
        <p:nvSpPr>
          <p:cNvPr id="6" name="投影片編號版面配置區 11">
            <a:extLst>
              <a:ext uri="{FF2B5EF4-FFF2-40B4-BE49-F238E27FC236}">
                <a16:creationId xmlns:a16="http://schemas.microsoft.com/office/drawing/2014/main" id="{7981570A-1A66-4CBB-B205-D6100E59ADA5}"/>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59</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pic>
        <p:nvPicPr>
          <p:cNvPr id="2" name="圖片 1">
            <a:extLst>
              <a:ext uri="{FF2B5EF4-FFF2-40B4-BE49-F238E27FC236}">
                <a16:creationId xmlns:a16="http://schemas.microsoft.com/office/drawing/2014/main" id="{7966AFF2-B0D6-4B91-9788-F84E970E16B9}"/>
              </a:ext>
            </a:extLst>
          </p:cNvPr>
          <p:cNvPicPr>
            <a:picLocks noChangeAspect="1"/>
          </p:cNvPicPr>
          <p:nvPr/>
        </p:nvPicPr>
        <p:blipFill>
          <a:blip r:embed="rId3"/>
          <a:stretch>
            <a:fillRect/>
          </a:stretch>
        </p:blipFill>
        <p:spPr>
          <a:xfrm>
            <a:off x="1858963" y="1373187"/>
            <a:ext cx="9144000" cy="5228268"/>
          </a:xfrm>
          <a:prstGeom prst="rect">
            <a:avLst/>
          </a:prstGeom>
        </p:spPr>
      </p:pic>
    </p:spTree>
    <p:extLst>
      <p:ext uri="{BB962C8B-B14F-4D97-AF65-F5344CB8AC3E}">
        <p14:creationId xmlns:p14="http://schemas.microsoft.com/office/powerpoint/2010/main" val="848047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標題 1"/>
          <p:cNvSpPr>
            <a:spLocks noGrp="1"/>
          </p:cNvSpPr>
          <p:nvPr>
            <p:ph type="title"/>
          </p:nvPr>
        </p:nvSpPr>
        <p:spPr>
          <a:xfrm>
            <a:off x="2001838" y="466725"/>
            <a:ext cx="6216650" cy="823913"/>
          </a:xfrm>
          <a:solidFill>
            <a:srgbClr val="006600"/>
          </a:solidFill>
        </p:spPr>
        <p:txBody>
          <a:bodyPr/>
          <a:lstStyle/>
          <a:p>
            <a:r>
              <a:rPr lang="en-US" altLang="zh-TW" sz="4000">
                <a:solidFill>
                  <a:schemeClr val="bg1"/>
                </a:solidFill>
                <a:latin typeface="標楷體" panose="03000509000000000000" pitchFamily="65" charset="-120"/>
                <a:ea typeface="標楷體" panose="03000509000000000000" pitchFamily="65" charset="-120"/>
                <a:cs typeface="超研澤顏楷"/>
              </a:rPr>
              <a:t>(</a:t>
            </a:r>
            <a:r>
              <a:rPr lang="zh-TW" altLang="en-US" sz="4000">
                <a:solidFill>
                  <a:schemeClr val="bg1"/>
                </a:solidFill>
                <a:latin typeface="標楷體" panose="03000509000000000000" pitchFamily="65" charset="-120"/>
                <a:ea typeface="標楷體" panose="03000509000000000000" pitchFamily="65" charset="-120"/>
                <a:cs typeface="超研澤顏楷"/>
              </a:rPr>
              <a:t>三</a:t>
            </a:r>
            <a:r>
              <a:rPr lang="en-US" altLang="zh-TW" sz="4000">
                <a:solidFill>
                  <a:schemeClr val="bg1"/>
                </a:solidFill>
                <a:latin typeface="標楷體" panose="03000509000000000000" pitchFamily="65" charset="-120"/>
                <a:ea typeface="標楷體" panose="03000509000000000000" pitchFamily="65" charset="-120"/>
                <a:cs typeface="超研澤顏楷"/>
              </a:rPr>
              <a:t>)</a:t>
            </a:r>
            <a:r>
              <a:rPr lang="zh-TW" altLang="en-US" sz="4000">
                <a:solidFill>
                  <a:schemeClr val="bg1"/>
                </a:solidFill>
                <a:latin typeface="標楷體" panose="03000509000000000000" pitchFamily="65" charset="-120"/>
                <a:ea typeface="標楷體" panose="03000509000000000000" pitchFamily="65" charset="-120"/>
                <a:cs typeface="超研澤顏楷"/>
              </a:rPr>
              <a:t>免試入學作業程序</a:t>
            </a:r>
          </a:p>
        </p:txBody>
      </p:sp>
      <p:graphicFrame>
        <p:nvGraphicFramePr>
          <p:cNvPr id="122883" name="Object 8"/>
          <p:cNvGraphicFramePr>
            <a:graphicFrameLocks noChangeAspect="1"/>
          </p:cNvGraphicFramePr>
          <p:nvPr/>
        </p:nvGraphicFramePr>
        <p:xfrm>
          <a:off x="747713" y="1468438"/>
          <a:ext cx="11260137" cy="3506787"/>
        </p:xfrm>
        <a:graphic>
          <a:graphicData uri="http://schemas.openxmlformats.org/presentationml/2006/ole">
            <mc:AlternateContent xmlns:mc="http://schemas.openxmlformats.org/markup-compatibility/2006">
              <mc:Choice xmlns:v="urn:schemas-microsoft-com:vml" Requires="v">
                <p:oleObj spid="_x0000_s1028" name="Visio" r:id="rId4" imgW="4426729" imgH="1541786" progId="">
                  <p:embed/>
                </p:oleObj>
              </mc:Choice>
              <mc:Fallback>
                <p:oleObj name="Visio" r:id="rId4" imgW="4426729" imgH="1541786" progId="">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713" y="1468438"/>
                        <a:ext cx="11260137" cy="350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矩形 1">
            <a:extLst>
              <a:ext uri="{FF2B5EF4-FFF2-40B4-BE49-F238E27FC236}">
                <a16:creationId xmlns:a16="http://schemas.microsoft.com/office/drawing/2014/main" id="{D7E160C1-90CA-4B3D-BB04-4E46930D4238}"/>
              </a:ext>
            </a:extLst>
          </p:cNvPr>
          <p:cNvSpPr/>
          <p:nvPr/>
        </p:nvSpPr>
        <p:spPr>
          <a:xfrm>
            <a:off x="1126671" y="5410996"/>
            <a:ext cx="10662558" cy="707886"/>
          </a:xfrm>
          <a:prstGeom prst="rect">
            <a:avLst/>
          </a:prstGeom>
          <a:noFill/>
          <a:ln>
            <a:solidFill>
              <a:schemeClr val="accent1"/>
            </a:solidFill>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zh-TW" altLang="en-US"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須就讀該校滿</a:t>
            </a:r>
            <a:r>
              <a:rPr lang="en-US" altLang="zh-TW"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a:t>
            </a:r>
            <a:r>
              <a:rPr lang="zh-TW" altLang="en-US"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學年以上，才有保障名額資格</a:t>
            </a:r>
          </a:p>
        </p:txBody>
      </p:sp>
      <p:sp>
        <p:nvSpPr>
          <p:cNvPr id="122885"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9F9A9D0-A01F-4CDD-9FBA-9B1CC1E28D66}" type="slidenum">
              <a:rPr kumimoji="0" lang="zh-TW" altLang="en-US" smtClean="0">
                <a:solidFill>
                  <a:srgbClr val="FEFFFF"/>
                </a:solidFill>
                <a:latin typeface="Century Gothic" panose="020B0502020202020204" pitchFamily="34" charset="0"/>
              </a:rPr>
              <a:pPr/>
              <a:t>6</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26D7CFA-83E0-4780-91C4-BE299EBBF5BF}"/>
              </a:ext>
            </a:extLst>
          </p:cNvPr>
          <p:cNvSpPr>
            <a:spLocks noGrp="1"/>
          </p:cNvSpPr>
          <p:nvPr>
            <p:ph type="title"/>
          </p:nvPr>
        </p:nvSpPr>
        <p:spPr>
          <a:xfrm>
            <a:off x="1787525" y="147638"/>
            <a:ext cx="8912225" cy="1279525"/>
          </a:xfrm>
          <a:solidFill>
            <a:srgbClr val="00FFFF"/>
          </a:solidFill>
        </p:spPr>
        <p:txBody>
          <a:bodyPr/>
          <a:lstStyle/>
          <a:p>
            <a:pPr>
              <a:defRPr/>
            </a:pPr>
            <a:r>
              <a:rPr lang="zh-TW" altLang="en-US" sz="4000" dirty="0">
                <a:solidFill>
                  <a:srgbClr val="0000FF"/>
                </a:solidFill>
                <a:latin typeface="標楷體" panose="03000509000000000000" pitchFamily="65" charset="-120"/>
                <a:ea typeface="標楷體" panose="03000509000000000000" pitchFamily="65" charset="-120"/>
                <a:cs typeface="+mn-cs"/>
              </a:rPr>
              <a:t>七、臺南區高級中等學校免試入學暨特色招生考試分發入學志願選填網站</a:t>
            </a:r>
            <a:r>
              <a:rPr lang="en-US" altLang="zh-TW" sz="4000" dirty="0">
                <a:solidFill>
                  <a:srgbClr val="0000FF"/>
                </a:solidFill>
                <a:latin typeface="標楷體" panose="03000509000000000000" pitchFamily="65" charset="-120"/>
                <a:ea typeface="標楷體" panose="03000509000000000000" pitchFamily="65" charset="-120"/>
                <a:cs typeface="+mn-cs"/>
              </a:rPr>
              <a:t/>
            </a:r>
            <a:br>
              <a:rPr lang="en-US" altLang="zh-TW" sz="4000" dirty="0">
                <a:solidFill>
                  <a:srgbClr val="0000FF"/>
                </a:solidFill>
                <a:latin typeface="標楷體" panose="03000509000000000000" pitchFamily="65" charset="-120"/>
                <a:ea typeface="標楷體" panose="03000509000000000000" pitchFamily="65" charset="-120"/>
                <a:cs typeface="+mn-cs"/>
              </a:rPr>
            </a:br>
            <a:r>
              <a:rPr kumimoji="1" lang="en-US" altLang="zh-TW" sz="3200" dirty="0">
                <a:solidFill>
                  <a:schemeClr val="tx1"/>
                </a:solidFill>
                <a:latin typeface="Arial" panose="020B0604020202020204" pitchFamily="34" charset="0"/>
                <a:cs typeface="+mn-cs"/>
                <a:hlinkClick r:id="rId2"/>
              </a:rPr>
              <a:t>https://tn.entry.edu.tw</a:t>
            </a:r>
            <a:r>
              <a:rPr kumimoji="1" lang="zh-TW" altLang="en-US" sz="3200" dirty="0">
                <a:solidFill>
                  <a:schemeClr val="tx1"/>
                </a:solidFill>
                <a:latin typeface="Arial" panose="020B0604020202020204" pitchFamily="34" charset="0"/>
                <a:cs typeface="+mn-cs"/>
              </a:rPr>
              <a:t> </a:t>
            </a:r>
          </a:p>
        </p:txBody>
      </p:sp>
      <p:sp>
        <p:nvSpPr>
          <p:cNvPr id="5" name="投影片編號版面配置區 11">
            <a:extLst>
              <a:ext uri="{FF2B5EF4-FFF2-40B4-BE49-F238E27FC236}">
                <a16:creationId xmlns:a16="http://schemas.microsoft.com/office/drawing/2014/main" id="{FF9F9E62-0523-42B6-9BFE-191D4A1F263C}"/>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60</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pic>
        <p:nvPicPr>
          <p:cNvPr id="3" name="圖片 2">
            <a:extLst>
              <a:ext uri="{FF2B5EF4-FFF2-40B4-BE49-F238E27FC236}">
                <a16:creationId xmlns:a16="http://schemas.microsoft.com/office/drawing/2014/main" id="{EAC3A032-6A32-4334-8B74-2B47214AA391}"/>
              </a:ext>
            </a:extLst>
          </p:cNvPr>
          <p:cNvPicPr>
            <a:picLocks noChangeAspect="1"/>
          </p:cNvPicPr>
          <p:nvPr/>
        </p:nvPicPr>
        <p:blipFill>
          <a:blip r:embed="rId3"/>
          <a:stretch>
            <a:fillRect/>
          </a:stretch>
        </p:blipFill>
        <p:spPr>
          <a:xfrm>
            <a:off x="1606096" y="1973962"/>
            <a:ext cx="9526362" cy="4736400"/>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2A62A7B4-A26F-4B08-A444-DDA2E65E5234}"/>
              </a:ext>
            </a:extLst>
          </p:cNvPr>
          <p:cNvSpPr>
            <a:spLocks noChangeArrowheads="1"/>
          </p:cNvSpPr>
          <p:nvPr/>
        </p:nvSpPr>
        <p:spPr bwMode="auto">
          <a:xfrm>
            <a:off x="3494088" y="439738"/>
            <a:ext cx="5514975" cy="1028700"/>
          </a:xfrm>
          <a:prstGeom prst="rect">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wrap="none" lIns="120000" tIns="62400" rIns="120000" bIns="62400">
            <a:spAutoFit/>
          </a:bodyPr>
          <a:lstStyle/>
          <a:p>
            <a:pPr algn="ctr" eaLnBrk="1" hangingPunct="1">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r>
              <a:rPr lang="zh-TW" altLang="en-US" sz="5867" b="1">
                <a:solidFill>
                  <a:srgbClr val="FFC000"/>
                </a:solidFill>
                <a:ea typeface="標楷體" pitchFamily="65" charset="-120"/>
              </a:rPr>
              <a:t>成就每一個孩子</a:t>
            </a:r>
          </a:p>
        </p:txBody>
      </p:sp>
      <p:sp>
        <p:nvSpPr>
          <p:cNvPr id="6" name="Rectangle 2">
            <a:extLst>
              <a:ext uri="{FF2B5EF4-FFF2-40B4-BE49-F238E27FC236}">
                <a16:creationId xmlns:a16="http://schemas.microsoft.com/office/drawing/2014/main" id="{1E3E7307-C57F-4EE6-8A82-B886A6AAB81B}"/>
              </a:ext>
            </a:extLst>
          </p:cNvPr>
          <p:cNvSpPr>
            <a:spLocks noChangeArrowheads="1"/>
          </p:cNvSpPr>
          <p:nvPr/>
        </p:nvSpPr>
        <p:spPr bwMode="auto">
          <a:xfrm>
            <a:off x="1116013" y="1771650"/>
            <a:ext cx="10271125"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20000" tIns="62400" rIns="120000" bIns="62400">
            <a:spAutoFit/>
          </a:bodyPr>
          <a:lstStyle/>
          <a:p>
            <a:pPr eaLnBrk="1" hangingPunct="1">
              <a:lnSpc>
                <a:spcPct val="90000"/>
              </a:lnSpc>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r>
              <a:rPr lang="zh-TW" altLang="en-US" sz="4800" b="1" dirty="0">
                <a:solidFill>
                  <a:srgbClr val="7030A0"/>
                </a:solidFill>
                <a:latin typeface="標楷體" pitchFamily="65" charset="-120"/>
                <a:ea typeface="標楷體" pitchFamily="65" charset="-120"/>
              </a:rPr>
              <a:t>教育成功的秘訣無他，就是公平善待每個孩子。</a:t>
            </a:r>
          </a:p>
          <a:p>
            <a:pPr eaLnBrk="1" hangingPunct="1">
              <a:lnSpc>
                <a:spcPct val="90000"/>
              </a:lnSpc>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endParaRPr lang="en-US" altLang="zh-TW" sz="4800" b="1" dirty="0">
              <a:solidFill>
                <a:srgbClr val="009900"/>
              </a:solidFill>
              <a:latin typeface="標楷體" pitchFamily="65" charset="-120"/>
              <a:ea typeface="標楷體" pitchFamily="65" charset="-120"/>
            </a:endParaRPr>
          </a:p>
          <a:p>
            <a:pPr eaLnBrk="1" hangingPunct="1">
              <a:lnSpc>
                <a:spcPct val="90000"/>
              </a:lnSpc>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r>
              <a:rPr lang="zh-TW" altLang="en-US" sz="4800" b="1" dirty="0">
                <a:solidFill>
                  <a:srgbClr val="1F497D"/>
                </a:solidFill>
                <a:latin typeface="標楷體" pitchFamily="65" charset="-120"/>
                <a:ea typeface="標楷體" pitchFamily="65" charset="-120"/>
              </a:rPr>
              <a:t>每個學生都是未來社會的重要資產，應給予適性發展有效學習的機會。</a:t>
            </a:r>
          </a:p>
          <a:p>
            <a:pPr eaLnBrk="1" hangingPunct="1">
              <a:lnSpc>
                <a:spcPct val="90000"/>
              </a:lnSpc>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endParaRPr lang="en-US" altLang="zh-TW" sz="3733" b="1" dirty="0">
              <a:solidFill>
                <a:srgbClr val="FF0000"/>
              </a:solidFill>
              <a:latin typeface="標楷體" pitchFamily="65" charset="-120"/>
              <a:ea typeface="標楷體" pitchFamily="65" charset="-120"/>
            </a:endParaRPr>
          </a:p>
          <a:p>
            <a:pPr eaLnBrk="1" hangingPunct="1">
              <a:lnSpc>
                <a:spcPct val="90000"/>
              </a:lnSpc>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endParaRPr lang="en-US" altLang="zh-TW" b="1" dirty="0">
              <a:solidFill>
                <a:srgbClr val="FF0000"/>
              </a:solidFill>
              <a:latin typeface="標楷體" pitchFamily="65" charset="-120"/>
              <a:ea typeface="標楷體" pitchFamily="65" charset="-120"/>
            </a:endParaRPr>
          </a:p>
        </p:txBody>
      </p:sp>
      <p:sp>
        <p:nvSpPr>
          <p:cNvPr id="244740" name="Text Box 3"/>
          <p:cNvSpPr txBox="1">
            <a:spLocks noChangeArrowheads="1"/>
          </p:cNvSpPr>
          <p:nvPr/>
        </p:nvSpPr>
        <p:spPr bwMode="auto">
          <a:xfrm>
            <a:off x="8737600" y="7627938"/>
            <a:ext cx="28448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20000" tIns="62400" rIns="120000" bIns="624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9pPr>
          </a:lstStyle>
          <a:p>
            <a:pPr algn="r" eaLnBrk="1" hangingPunct="1">
              <a:buSzPct val="100000"/>
            </a:pPr>
            <a:fld id="{DD098088-2C56-4B60-9CF7-B99893A64A76}" type="slidenum">
              <a:rPr lang="en-US" altLang="zh-TW" sz="1600">
                <a:solidFill>
                  <a:srgbClr val="898989"/>
                </a:solidFill>
                <a:ea typeface="新細明體" panose="02020500000000000000" pitchFamily="18" charset="-120"/>
              </a:rPr>
              <a:pPr algn="r" eaLnBrk="1" hangingPunct="1">
                <a:buSzPct val="100000"/>
              </a:pPr>
              <a:t>61</a:t>
            </a:fld>
            <a:endParaRPr lang="en-US" altLang="zh-TW" sz="1600">
              <a:solidFill>
                <a:srgbClr val="898989"/>
              </a:solidFill>
              <a:ea typeface="新細明體" panose="02020500000000000000" pitchFamily="18" charset="-120"/>
            </a:endParaRPr>
          </a:p>
        </p:txBody>
      </p:sp>
      <p:sp>
        <p:nvSpPr>
          <p:cNvPr id="244741" name="投影片編號版面配置區 1"/>
          <p:cNvSpPr txBox="1">
            <a:spLocks/>
          </p:cNvSpPr>
          <p:nvPr/>
        </p:nvSpPr>
        <p:spPr bwMode="auto">
          <a:xfrm>
            <a:off x="8737600" y="7627938"/>
            <a:ext cx="28448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342900" indent="-214313">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685800" indent="-17145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028700" indent="-17145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371600" indent="-17145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182880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28600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74320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20040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r">
              <a:spcBef>
                <a:spcPct val="0"/>
              </a:spcBef>
              <a:buClrTx/>
              <a:buFontTx/>
              <a:buNone/>
            </a:pPr>
            <a:fld id="{328E7E19-6CED-467E-83E5-EF9AE32A81E8}" type="slidenum">
              <a:rPr kumimoji="0" lang="zh-TW" altLang="en-US" sz="2000">
                <a:solidFill>
                  <a:srgbClr val="FEFFFF"/>
                </a:solidFill>
              </a:rPr>
              <a:pPr algn="r">
                <a:spcBef>
                  <a:spcPct val="0"/>
                </a:spcBef>
                <a:buClrTx/>
                <a:buFontTx/>
                <a:buNone/>
              </a:pPr>
              <a:t>61</a:t>
            </a:fld>
            <a:endParaRPr kumimoji="0" lang="zh-TW" altLang="en-US" sz="2000">
              <a:solidFill>
                <a:srgbClr val="FEFFFF"/>
              </a:solidFill>
            </a:endParaRPr>
          </a:p>
        </p:txBody>
      </p:sp>
      <p:sp>
        <p:nvSpPr>
          <p:cNvPr id="7" name="投影片編號版面配置區 11">
            <a:extLst>
              <a:ext uri="{FF2B5EF4-FFF2-40B4-BE49-F238E27FC236}">
                <a16:creationId xmlns:a16="http://schemas.microsoft.com/office/drawing/2014/main" id="{307FF33D-CFAA-4B71-AB7B-93D0BAAD61EF}"/>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61</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7086C600-E687-4A68-8DBF-6A55D89EE90C}"/>
              </a:ext>
            </a:extLst>
          </p:cNvPr>
          <p:cNvPicPr>
            <a:picLocks noChangeAspect="1" noChangeArrowheads="1"/>
          </p:cNvPicPr>
          <p:nvPr/>
        </p:nvPicPr>
        <p:blipFill>
          <a:blip r:embed="rId2"/>
          <a:srcRect/>
          <a:stretch>
            <a:fillRect/>
          </a:stretch>
        </p:blipFill>
        <p:spPr bwMode="auto">
          <a:xfrm>
            <a:off x="1524000" y="0"/>
            <a:ext cx="9210675" cy="6858000"/>
          </a:xfrm>
          <a:prstGeom prst="rect">
            <a:avLst/>
          </a:prstGeom>
          <a:blipFill>
            <a:blip r:embed="rId3" cstate="email"/>
            <a:stretch>
              <a:fillRect/>
            </a:stretch>
          </a:blipFill>
          <a:ln w="57150">
            <a:solidFill>
              <a:schemeClr val="bg1"/>
            </a:solidFill>
          </a:ln>
          <a:effectLst>
            <a:outerShdw blurRad="114300" dist="203200" dir="3600000" algn="t" rotWithShape="0">
              <a:prstClr val="black">
                <a:alpha val="32000"/>
              </a:prstClr>
            </a:outerShdw>
          </a:effectLst>
        </p:spPr>
      </p:pic>
      <p:sp>
        <p:nvSpPr>
          <p:cNvPr id="4" name="內容版面配置區 2">
            <a:extLst>
              <a:ext uri="{FF2B5EF4-FFF2-40B4-BE49-F238E27FC236}">
                <a16:creationId xmlns:a16="http://schemas.microsoft.com/office/drawing/2014/main" id="{10C9F50A-16FE-454C-9391-6A2EE2F3B8AA}"/>
              </a:ext>
            </a:extLst>
          </p:cNvPr>
          <p:cNvSpPr txBox="1">
            <a:spLocks/>
          </p:cNvSpPr>
          <p:nvPr/>
        </p:nvSpPr>
        <p:spPr>
          <a:xfrm>
            <a:off x="5445125" y="4203700"/>
            <a:ext cx="3621088" cy="2012950"/>
          </a:xfrm>
          <a:prstGeom prst="rect">
            <a:avLst/>
          </a:prstGeom>
        </p:spPr>
        <p:txBody>
          <a:bodyPr/>
          <a:lstStyle>
            <a:lvl1pPr marL="342900" indent="-342900" algn="l" defTabSz="914400" rtl="0" eaLnBrk="1" latinLnBrk="0" hangingPunct="1">
              <a:spcBef>
                <a:spcPct val="20000"/>
              </a:spcBef>
              <a:buFontTx/>
              <a:buBlip>
                <a:blip r:embed="rId4"/>
              </a:buBlip>
              <a:defRPr sz="3200" kern="1200">
                <a:solidFill>
                  <a:schemeClr val="tx1"/>
                </a:solidFill>
                <a:latin typeface="標楷體" pitchFamily="65" charset="-120"/>
                <a:ea typeface="標楷體" pitchFamily="65" charset="-120"/>
                <a:cs typeface="+mn-cs"/>
              </a:defRPr>
            </a:lvl1pPr>
            <a:lvl2pPr marL="742950" indent="-285750" algn="l" defTabSz="914400" rtl="0" eaLnBrk="1" latinLnBrk="0" hangingPunct="1">
              <a:spcBef>
                <a:spcPct val="20000"/>
              </a:spcBef>
              <a:buFontTx/>
              <a:buBlip>
                <a:blip r:embed="rId5"/>
              </a:buBlip>
              <a:defRPr sz="2800" kern="1200">
                <a:solidFill>
                  <a:schemeClr val="tx1"/>
                </a:solidFill>
                <a:latin typeface="標楷體" pitchFamily="65" charset="-120"/>
                <a:ea typeface="標楷體" pitchFamily="65" charset="-120"/>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標楷體" pitchFamily="65" charset="-120"/>
                <a:ea typeface="標楷體" pitchFamily="65" charset="-120"/>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標楷體" pitchFamily="65" charset="-120"/>
                <a:ea typeface="標楷體" pitchFamily="65" charset="-120"/>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標楷體" pitchFamily="65" charset="-120"/>
                <a:ea typeface="標楷體" pitchFamily="65"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Bef>
                <a:spcPts val="0"/>
              </a:spcBef>
              <a:spcAft>
                <a:spcPts val="0"/>
              </a:spcAft>
              <a:buFontTx/>
              <a:buNone/>
              <a:defRPr/>
            </a:pPr>
            <a:r>
              <a:rPr kumimoji="0" lang="zh-TW" altLang="en-US" sz="6000" b="1" dirty="0">
                <a:solidFill>
                  <a:schemeClr val="bg1"/>
                </a:solidFill>
                <a:effectLst>
                  <a:glow rad="228600">
                    <a:schemeClr val="accent6">
                      <a:satMod val="175000"/>
                      <a:alpha val="40000"/>
                    </a:schemeClr>
                  </a:glow>
                  <a:outerShdw blurRad="38100" dist="38100" dir="2700000" algn="tl">
                    <a:srgbClr val="000000">
                      <a:alpha val="43137"/>
                    </a:srgbClr>
                  </a:outerShdw>
                </a:effectLst>
                <a:latin typeface="+mj-ea"/>
                <a:ea typeface="+mj-ea"/>
                <a:cs typeface="Times New Roman" pitchFamily="18" charset="0"/>
              </a:rPr>
              <a:t>敬請指教</a:t>
            </a:r>
            <a:endParaRPr kumimoji="0" lang="en-US" altLang="zh-TW" sz="6000" b="1" dirty="0">
              <a:solidFill>
                <a:schemeClr val="bg1"/>
              </a:solidFill>
              <a:effectLst>
                <a:glow rad="228600">
                  <a:schemeClr val="accent6">
                    <a:satMod val="175000"/>
                    <a:alpha val="40000"/>
                  </a:schemeClr>
                </a:glow>
                <a:outerShdw blurRad="38100" dist="38100" dir="2700000" algn="tl">
                  <a:srgbClr val="000000">
                    <a:alpha val="43137"/>
                  </a:srgbClr>
                </a:outerShdw>
              </a:effectLst>
              <a:latin typeface="+mj-ea"/>
              <a:ea typeface="+mj-ea"/>
              <a:cs typeface="Times New Roman" pitchFamily="18" charset="0"/>
            </a:endParaRPr>
          </a:p>
          <a:p>
            <a:pPr marL="0" indent="0" algn="ctr" fontAlgn="auto">
              <a:spcBef>
                <a:spcPts val="0"/>
              </a:spcBef>
              <a:spcAft>
                <a:spcPts val="0"/>
              </a:spcAft>
              <a:buFontTx/>
              <a:buNone/>
              <a:defRPr/>
            </a:pPr>
            <a:r>
              <a:rPr kumimoji="0" lang="zh-TW" altLang="en-US" sz="6000" b="1" dirty="0">
                <a:solidFill>
                  <a:srgbClr val="FFFF00"/>
                </a:solidFill>
                <a:effectLst>
                  <a:glow rad="228600">
                    <a:schemeClr val="accent6">
                      <a:satMod val="175000"/>
                      <a:alpha val="40000"/>
                    </a:schemeClr>
                  </a:glow>
                  <a:outerShdw blurRad="38100" dist="38100" dir="2700000" algn="tl">
                    <a:srgbClr val="000000">
                      <a:alpha val="43137"/>
                    </a:srgbClr>
                  </a:outerShdw>
                </a:effectLst>
                <a:latin typeface="+mj-ea"/>
                <a:ea typeface="+mj-ea"/>
                <a:cs typeface="Times New Roman" pitchFamily="18" charset="0"/>
              </a:rPr>
              <a:t>謝　　謝</a:t>
            </a:r>
          </a:p>
        </p:txBody>
      </p:sp>
      <p:sp>
        <p:nvSpPr>
          <p:cNvPr id="24576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ECB3557-9F48-47B7-962E-6B56EE58E212}" type="slidenum">
              <a:rPr kumimoji="0" lang="zh-TW" altLang="en-US" smtClean="0">
                <a:solidFill>
                  <a:srgbClr val="FEFFFF"/>
                </a:solidFill>
                <a:latin typeface="Century Gothic" panose="020B0502020202020204" pitchFamily="34" charset="0"/>
              </a:rPr>
              <a:pPr/>
              <a:t>62</a:t>
            </a:fld>
            <a:endParaRPr kumimoji="0" lang="zh-TW" altLang="en-US">
              <a:solidFill>
                <a:srgbClr val="FEFFFF"/>
              </a:solidFill>
              <a:latin typeface="Century Gothic" panose="020B0502020202020204" pitchFamily="34" charset="0"/>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內容版面配置區 4">
            <a:extLst>
              <a:ext uri="{FF2B5EF4-FFF2-40B4-BE49-F238E27FC236}">
                <a16:creationId xmlns:a16="http://schemas.microsoft.com/office/drawing/2014/main" id="{36F7F91D-0C27-4091-B902-A9EBFD6460D0}"/>
              </a:ext>
            </a:extLst>
          </p:cNvPr>
          <p:cNvGraphicFramePr>
            <a:graphicFrameLocks/>
          </p:cNvGraphicFramePr>
          <p:nvPr/>
        </p:nvGraphicFramePr>
        <p:xfrm>
          <a:off x="2281238" y="34062988"/>
          <a:ext cx="8110538" cy="8270874"/>
        </p:xfrm>
        <a:graphic>
          <a:graphicData uri="http://schemas.openxmlformats.org/drawingml/2006/table">
            <a:tbl>
              <a:tblPr>
                <a:tableStyleId>{5C22544A-7EE6-4342-B048-85BDC9FD1C3A}</a:tableStyleId>
              </a:tblPr>
              <a:tblGrid>
                <a:gridCol w="703025">
                  <a:extLst>
                    <a:ext uri="{9D8B030D-6E8A-4147-A177-3AD203B41FA5}">
                      <a16:colId xmlns:a16="http://schemas.microsoft.com/office/drawing/2014/main" val="20000"/>
                    </a:ext>
                  </a:extLst>
                </a:gridCol>
                <a:gridCol w="703025">
                  <a:extLst>
                    <a:ext uri="{9D8B030D-6E8A-4147-A177-3AD203B41FA5}">
                      <a16:colId xmlns:a16="http://schemas.microsoft.com/office/drawing/2014/main" val="20001"/>
                    </a:ext>
                  </a:extLst>
                </a:gridCol>
                <a:gridCol w="603850">
                  <a:extLst>
                    <a:ext uri="{9D8B030D-6E8A-4147-A177-3AD203B41FA5}">
                      <a16:colId xmlns:a16="http://schemas.microsoft.com/office/drawing/2014/main" val="20002"/>
                    </a:ext>
                  </a:extLst>
                </a:gridCol>
                <a:gridCol w="638439">
                  <a:extLst>
                    <a:ext uri="{9D8B030D-6E8A-4147-A177-3AD203B41FA5}">
                      <a16:colId xmlns:a16="http://schemas.microsoft.com/office/drawing/2014/main" val="20003"/>
                    </a:ext>
                  </a:extLst>
                </a:gridCol>
                <a:gridCol w="596231">
                  <a:extLst>
                    <a:ext uri="{9D8B030D-6E8A-4147-A177-3AD203B41FA5}">
                      <a16:colId xmlns:a16="http://schemas.microsoft.com/office/drawing/2014/main" val="20004"/>
                    </a:ext>
                  </a:extLst>
                </a:gridCol>
                <a:gridCol w="488900">
                  <a:extLst>
                    <a:ext uri="{9D8B030D-6E8A-4147-A177-3AD203B41FA5}">
                      <a16:colId xmlns:a16="http://schemas.microsoft.com/office/drawing/2014/main" val="20005"/>
                    </a:ext>
                  </a:extLst>
                </a:gridCol>
                <a:gridCol w="132634">
                  <a:extLst>
                    <a:ext uri="{9D8B030D-6E8A-4147-A177-3AD203B41FA5}">
                      <a16:colId xmlns:a16="http://schemas.microsoft.com/office/drawing/2014/main" val="20006"/>
                    </a:ext>
                  </a:extLst>
                </a:gridCol>
                <a:gridCol w="315657">
                  <a:extLst>
                    <a:ext uri="{9D8B030D-6E8A-4147-A177-3AD203B41FA5}">
                      <a16:colId xmlns:a16="http://schemas.microsoft.com/office/drawing/2014/main" val="20007"/>
                    </a:ext>
                  </a:extLst>
                </a:gridCol>
                <a:gridCol w="322782">
                  <a:extLst>
                    <a:ext uri="{9D8B030D-6E8A-4147-A177-3AD203B41FA5}">
                      <a16:colId xmlns:a16="http://schemas.microsoft.com/office/drawing/2014/main" val="20008"/>
                    </a:ext>
                  </a:extLst>
                </a:gridCol>
                <a:gridCol w="567501">
                  <a:extLst>
                    <a:ext uri="{9D8B030D-6E8A-4147-A177-3AD203B41FA5}">
                      <a16:colId xmlns:a16="http://schemas.microsoft.com/office/drawing/2014/main" val="20009"/>
                    </a:ext>
                  </a:extLst>
                </a:gridCol>
                <a:gridCol w="3038494">
                  <a:extLst>
                    <a:ext uri="{9D8B030D-6E8A-4147-A177-3AD203B41FA5}">
                      <a16:colId xmlns:a16="http://schemas.microsoft.com/office/drawing/2014/main" val="20010"/>
                    </a:ext>
                  </a:extLst>
                </a:gridCol>
              </a:tblGrid>
              <a:tr h="457207">
                <a:tc gridSpan="2">
                  <a:txBody>
                    <a:bodyPr/>
                    <a:lstStyle/>
                    <a:p>
                      <a:pPr algn="ctr">
                        <a:lnSpc>
                          <a:spcPts val="1800"/>
                        </a:lnSpc>
                        <a:spcAft>
                          <a:spcPts val="0"/>
                        </a:spcAft>
                        <a:tabLst>
                          <a:tab pos="90170" algn="l"/>
                        </a:tabLst>
                      </a:pPr>
                      <a:r>
                        <a:rPr lang="zh-TW" sz="1200" kern="0" dirty="0">
                          <a:effectLst/>
                        </a:rPr>
                        <a:t>比序</a:t>
                      </a:r>
                      <a:r>
                        <a:rPr lang="zh-TW" sz="1200" kern="100" dirty="0">
                          <a:effectLst/>
                        </a:rPr>
                        <a:t>項目</a:t>
                      </a:r>
                      <a:endParaRPr lang="zh-TW" sz="1200" kern="100" dirty="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7">
                  <a:txBody>
                    <a:bodyPr/>
                    <a:lstStyle/>
                    <a:p>
                      <a:pPr algn="ctr">
                        <a:lnSpc>
                          <a:spcPts val="1800"/>
                        </a:lnSpc>
                        <a:spcAft>
                          <a:spcPts val="0"/>
                        </a:spcAft>
                      </a:pPr>
                      <a:r>
                        <a:rPr lang="zh-TW" sz="1200" kern="0">
                          <a:effectLst/>
                        </a:rPr>
                        <a:t>積分換算</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spcAft>
                          <a:spcPts val="0"/>
                        </a:spcAft>
                      </a:pPr>
                      <a:r>
                        <a:rPr lang="zh-TW" sz="1200" kern="0">
                          <a:effectLst/>
                        </a:rPr>
                        <a:t>最高</a:t>
                      </a:r>
                      <a:endParaRPr lang="zh-TW" sz="1200" kern="100">
                        <a:effectLst/>
                      </a:endParaRPr>
                    </a:p>
                    <a:p>
                      <a:pPr algn="ctr">
                        <a:lnSpc>
                          <a:spcPts val="1800"/>
                        </a:lnSpc>
                        <a:spcAft>
                          <a:spcPts val="0"/>
                        </a:spcAft>
                      </a:pPr>
                      <a:r>
                        <a:rPr lang="zh-TW" sz="1200" kern="0">
                          <a:effectLst/>
                        </a:rPr>
                        <a:t>分數</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TW" sz="1200" kern="0" dirty="0">
                          <a:effectLst/>
                        </a:rPr>
                        <a:t>備註</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057429">
                <a:tc>
                  <a:txBody>
                    <a:bodyPr/>
                    <a:lstStyle/>
                    <a:p>
                      <a:pPr algn="just">
                        <a:lnSpc>
                          <a:spcPts val="1800"/>
                        </a:lnSpc>
                        <a:spcAft>
                          <a:spcPts val="0"/>
                        </a:spcAft>
                      </a:pPr>
                      <a:r>
                        <a:rPr lang="zh-TW" sz="1200" kern="0">
                          <a:effectLst/>
                        </a:rPr>
                        <a:t>1.志願序</a:t>
                      </a:r>
                      <a:endParaRPr lang="zh-TW" sz="1200" kern="10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志願序</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第1志願序學校</a:t>
                      </a:r>
                      <a:endParaRPr lang="zh-TW" sz="1200" kern="100">
                        <a:effectLst/>
                      </a:endParaRPr>
                    </a:p>
                    <a:p>
                      <a:pPr algn="just">
                        <a:lnSpc>
                          <a:spcPts val="1800"/>
                        </a:lnSpc>
                        <a:spcAft>
                          <a:spcPts val="0"/>
                        </a:spcAft>
                      </a:pPr>
                      <a:r>
                        <a:rPr lang="zh-TW" sz="1200" kern="0">
                          <a:effectLst/>
                        </a:rPr>
                        <a:t> </a:t>
                      </a:r>
                      <a:endParaRPr lang="zh-TW" sz="1200" kern="100">
                        <a:effectLst/>
                      </a:endParaRPr>
                    </a:p>
                    <a:p>
                      <a:pPr algn="just">
                        <a:lnSpc>
                          <a:spcPts val="1800"/>
                        </a:lnSpc>
                        <a:spcAft>
                          <a:spcPts val="0"/>
                        </a:spcAft>
                      </a:pPr>
                      <a:r>
                        <a:rPr lang="zh-TW" sz="1200" kern="0">
                          <a:effectLst/>
                        </a:rPr>
                        <a:t>10分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第2志願序學校</a:t>
                      </a:r>
                      <a:endParaRPr lang="zh-TW" sz="1200" kern="100">
                        <a:effectLst/>
                      </a:endParaRPr>
                    </a:p>
                    <a:p>
                      <a:pPr algn="just">
                        <a:lnSpc>
                          <a:spcPts val="1800"/>
                        </a:lnSpc>
                        <a:spcAft>
                          <a:spcPts val="0"/>
                        </a:spcAft>
                      </a:pPr>
                      <a:r>
                        <a:rPr lang="zh-TW" sz="1200" kern="0">
                          <a:effectLst/>
                        </a:rPr>
                        <a:t> </a:t>
                      </a:r>
                      <a:endParaRPr lang="zh-TW" sz="1200" kern="100">
                        <a:effectLst/>
                      </a:endParaRPr>
                    </a:p>
                    <a:p>
                      <a:pPr algn="just">
                        <a:lnSpc>
                          <a:spcPts val="1800"/>
                        </a:lnSpc>
                        <a:spcAft>
                          <a:spcPts val="0"/>
                        </a:spcAft>
                      </a:pPr>
                      <a:r>
                        <a:rPr lang="zh-TW" sz="1200" kern="0">
                          <a:effectLst/>
                        </a:rPr>
                        <a:t>9分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第3志願序學校</a:t>
                      </a:r>
                      <a:endParaRPr lang="zh-TW" sz="1200" kern="100">
                        <a:effectLst/>
                      </a:endParaRPr>
                    </a:p>
                    <a:p>
                      <a:pPr algn="just">
                        <a:lnSpc>
                          <a:spcPts val="1800"/>
                        </a:lnSpc>
                        <a:spcAft>
                          <a:spcPts val="0"/>
                        </a:spcAft>
                      </a:pPr>
                      <a:r>
                        <a:rPr lang="zh-TW" sz="1200" kern="0">
                          <a:effectLst/>
                        </a:rPr>
                        <a:t>8分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800"/>
                        </a:lnSpc>
                        <a:spcAft>
                          <a:spcPts val="0"/>
                        </a:spcAft>
                      </a:pPr>
                      <a:r>
                        <a:rPr lang="zh-TW" sz="1200" kern="0">
                          <a:effectLst/>
                        </a:rPr>
                        <a:t>第4志願序學校</a:t>
                      </a:r>
                      <a:endParaRPr lang="zh-TW" sz="1200" kern="100">
                        <a:effectLst/>
                      </a:endParaRPr>
                    </a:p>
                    <a:p>
                      <a:pPr algn="just">
                        <a:lnSpc>
                          <a:spcPts val="1800"/>
                        </a:lnSpc>
                        <a:spcAft>
                          <a:spcPts val="0"/>
                        </a:spcAft>
                      </a:pPr>
                      <a:r>
                        <a:rPr lang="zh-TW" sz="1200" kern="0">
                          <a:effectLst/>
                        </a:rPr>
                        <a:t>7分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800"/>
                        </a:lnSpc>
                        <a:spcAft>
                          <a:spcPts val="0"/>
                        </a:spcAft>
                      </a:pPr>
                      <a:r>
                        <a:rPr lang="zh-TW" sz="1200" kern="0">
                          <a:effectLst/>
                        </a:rPr>
                        <a:t>第5志願序學校</a:t>
                      </a:r>
                      <a:endParaRPr lang="zh-TW" sz="1200" kern="100">
                        <a:effectLst/>
                      </a:endParaRPr>
                    </a:p>
                    <a:p>
                      <a:pPr algn="just">
                        <a:lnSpc>
                          <a:spcPts val="1800"/>
                        </a:lnSpc>
                        <a:spcAft>
                          <a:spcPts val="0"/>
                        </a:spcAft>
                      </a:pPr>
                      <a:r>
                        <a:rPr lang="zh-TW" sz="1200" kern="0">
                          <a:effectLst/>
                        </a:rPr>
                        <a:t>6分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10分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800"/>
                        </a:lnSpc>
                        <a:spcAft>
                          <a:spcPts val="0"/>
                        </a:spcAft>
                      </a:pPr>
                      <a:r>
                        <a:rPr lang="zh-TW" sz="1200" kern="0" dirty="0">
                          <a:effectLst/>
                        </a:rPr>
                        <a:t>學生參考國中學生生涯輔導紀錄手冊之生涯發展規劃書，選填志願。</a:t>
                      </a:r>
                      <a:endParaRPr lang="zh-TW" sz="1200" kern="100" dirty="0">
                        <a:effectLst/>
                      </a:endParaRPr>
                    </a:p>
                    <a:p>
                      <a:pPr marL="342900" lvl="0" indent="-342900" algn="l">
                        <a:lnSpc>
                          <a:spcPts val="1800"/>
                        </a:lnSpc>
                        <a:spcAft>
                          <a:spcPts val="0"/>
                        </a:spcAft>
                        <a:buFont typeface="+mj-lt"/>
                        <a:buAutoNum type="arabicPeriod"/>
                      </a:pPr>
                      <a:r>
                        <a:rPr lang="zh-TW" sz="1200" u="none" strike="noStrike" kern="100" dirty="0">
                          <a:effectLst/>
                          <a:uFill>
                            <a:solidFill>
                              <a:srgbClr val="000000"/>
                            </a:solidFill>
                          </a:uFill>
                        </a:rPr>
                        <a:t>每一志願序至多可選填</a:t>
                      </a:r>
                      <a:r>
                        <a:rPr lang="en-US" sz="1200" u="none" strike="noStrike" kern="100" dirty="0">
                          <a:effectLst/>
                          <a:uFill>
                            <a:solidFill>
                              <a:srgbClr val="000000"/>
                            </a:solidFill>
                          </a:uFill>
                        </a:rPr>
                        <a:t>3</a:t>
                      </a:r>
                      <a:r>
                        <a:rPr lang="zh-TW" sz="1200" u="none" strike="noStrike" kern="100" dirty="0">
                          <a:effectLst/>
                          <a:uFill>
                            <a:solidFill>
                              <a:srgbClr val="000000"/>
                            </a:solidFill>
                          </a:uFill>
                        </a:rPr>
                        <a:t>校</a:t>
                      </a:r>
                      <a:r>
                        <a:rPr lang="zh-TW" sz="1200" u="none" strike="noStrike" kern="100">
                          <a:effectLst/>
                          <a:uFill>
                            <a:solidFill>
                              <a:srgbClr val="000000"/>
                            </a:solidFill>
                          </a:uFill>
                        </a:rPr>
                        <a:t>為一群組，</a:t>
                      </a:r>
                      <a:r>
                        <a:rPr lang="zh-TW" sz="1200" u="none" strike="noStrike" kern="100" dirty="0">
                          <a:effectLst/>
                          <a:uFill>
                            <a:solidFill>
                              <a:srgbClr val="000000"/>
                            </a:solidFill>
                          </a:uFill>
                        </a:rPr>
                        <a:t>其志願序積分相同。</a:t>
                      </a:r>
                    </a:p>
                    <a:p>
                      <a:pPr marL="342900" lvl="0" indent="-342900" algn="l">
                        <a:lnSpc>
                          <a:spcPts val="1800"/>
                        </a:lnSpc>
                        <a:spcAft>
                          <a:spcPts val="0"/>
                        </a:spcAft>
                        <a:buFont typeface="+mj-lt"/>
                        <a:buAutoNum type="arabicPeriod"/>
                      </a:pPr>
                      <a:r>
                        <a:rPr lang="zh-TW" sz="1200" u="none" strike="noStrike" kern="100" dirty="0">
                          <a:effectLst/>
                          <a:uFill>
                            <a:solidFill>
                              <a:srgbClr val="000000"/>
                            </a:solidFill>
                          </a:uFill>
                        </a:rPr>
                        <a:t>同一志願序學校如有多科別，選填時視為同一志願序，其志願序積分相同。</a:t>
                      </a:r>
                    </a:p>
                    <a:p>
                      <a:pPr marL="342900" lvl="0" indent="-342900" algn="l">
                        <a:lnSpc>
                          <a:spcPts val="1800"/>
                        </a:lnSpc>
                        <a:spcAft>
                          <a:spcPts val="0"/>
                        </a:spcAft>
                        <a:buFont typeface="+mj-lt"/>
                        <a:buAutoNum type="arabicPeriod"/>
                      </a:pPr>
                      <a:r>
                        <a:rPr lang="zh-TW" sz="1200" u="none" strike="noStrike" kern="100" dirty="0">
                          <a:effectLst/>
                          <a:uFill>
                            <a:solidFill>
                              <a:srgbClr val="000000"/>
                            </a:solidFill>
                          </a:uFill>
                        </a:rPr>
                        <a:t>同一學校第</a:t>
                      </a:r>
                      <a:r>
                        <a:rPr lang="en-US" sz="1200" u="none" strike="noStrike" kern="100" dirty="0">
                          <a:effectLst/>
                          <a:uFill>
                            <a:solidFill>
                              <a:srgbClr val="000000"/>
                            </a:solidFill>
                          </a:uFill>
                        </a:rPr>
                        <a:t>2</a:t>
                      </a:r>
                      <a:r>
                        <a:rPr lang="zh-TW" sz="1200" u="none" strike="noStrike" kern="100" dirty="0">
                          <a:effectLst/>
                          <a:uFill>
                            <a:solidFill>
                              <a:srgbClr val="000000"/>
                            </a:solidFill>
                          </a:uFill>
                        </a:rPr>
                        <a:t>次選填，視為不同志願序。</a:t>
                      </a:r>
                    </a:p>
                    <a:p>
                      <a:pPr marL="342900" lvl="0" indent="-342900" algn="l">
                        <a:lnSpc>
                          <a:spcPts val="1800"/>
                        </a:lnSpc>
                        <a:spcAft>
                          <a:spcPts val="0"/>
                        </a:spcAft>
                        <a:buFont typeface="+mj-lt"/>
                        <a:buAutoNum type="arabicPeriod"/>
                      </a:pPr>
                      <a:r>
                        <a:rPr lang="zh-TW" sz="1200" u="none" strike="noStrike" kern="100" dirty="0">
                          <a:effectLst/>
                          <a:uFill>
                            <a:solidFill>
                              <a:srgbClr val="000000"/>
                            </a:solidFill>
                          </a:uFill>
                        </a:rPr>
                        <a:t>第</a:t>
                      </a:r>
                      <a:r>
                        <a:rPr lang="en-US" sz="1200" u="none" strike="noStrike" kern="100" dirty="0">
                          <a:effectLst/>
                          <a:uFill>
                            <a:solidFill>
                              <a:srgbClr val="000000"/>
                            </a:solidFill>
                          </a:uFill>
                        </a:rPr>
                        <a:t>6</a:t>
                      </a:r>
                      <a:r>
                        <a:rPr lang="zh-TW" sz="1200" u="none" strike="noStrike" kern="100" dirty="0">
                          <a:effectLst/>
                          <a:uFill>
                            <a:solidFill>
                              <a:srgbClr val="000000"/>
                            </a:solidFill>
                          </a:uFill>
                        </a:rPr>
                        <a:t>志願序</a:t>
                      </a:r>
                      <a:r>
                        <a:rPr lang="en-US" sz="1200" u="none" strike="noStrike" kern="100" dirty="0">
                          <a:effectLst/>
                          <a:uFill>
                            <a:solidFill>
                              <a:srgbClr val="000000"/>
                            </a:solidFill>
                          </a:uFill>
                        </a:rPr>
                        <a:t>(</a:t>
                      </a:r>
                      <a:r>
                        <a:rPr lang="zh-TW" sz="1200" u="none" strike="noStrike" kern="100" dirty="0">
                          <a:effectLst/>
                          <a:uFill>
                            <a:solidFill>
                              <a:srgbClr val="000000"/>
                            </a:solidFill>
                          </a:uFill>
                        </a:rPr>
                        <a:t>含</a:t>
                      </a:r>
                      <a:r>
                        <a:rPr lang="en-US" sz="1200" u="none" strike="noStrike" kern="100" dirty="0">
                          <a:effectLst/>
                          <a:uFill>
                            <a:solidFill>
                              <a:srgbClr val="000000"/>
                            </a:solidFill>
                          </a:uFill>
                        </a:rPr>
                        <a:t>)</a:t>
                      </a:r>
                      <a:r>
                        <a:rPr lang="zh-TW" sz="1200" u="none" strike="noStrike" kern="100" dirty="0">
                          <a:effectLst/>
                          <a:uFill>
                            <a:solidFill>
                              <a:srgbClr val="000000"/>
                            </a:solidFill>
                          </a:uFill>
                        </a:rPr>
                        <a:t>後志願選填以單科為單位，以</a:t>
                      </a:r>
                      <a:r>
                        <a:rPr lang="en-US" sz="1200" u="none" strike="noStrike" kern="100" dirty="0">
                          <a:effectLst/>
                          <a:uFill>
                            <a:solidFill>
                              <a:srgbClr val="000000"/>
                            </a:solidFill>
                          </a:uFill>
                        </a:rPr>
                        <a:t>5</a:t>
                      </a:r>
                      <a:r>
                        <a:rPr lang="zh-TW" sz="1200" u="none" strike="noStrike" kern="100" dirty="0">
                          <a:effectLst/>
                          <a:uFill>
                            <a:solidFill>
                              <a:srgbClr val="000000"/>
                            </a:solidFill>
                          </a:uFill>
                        </a:rPr>
                        <a:t>分計。</a:t>
                      </a:r>
                      <a:endParaRPr lang="zh-TW" sz="1200" u="none" strike="noStrike" kern="100" dirty="0">
                        <a:effectLst/>
                        <a:uFill>
                          <a:solidFill>
                            <a:srgbClr val="000000"/>
                          </a:solidFill>
                        </a:uFill>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85810">
                <a:tc rowSpan="7">
                  <a:txBody>
                    <a:bodyPr/>
                    <a:lstStyle/>
                    <a:p>
                      <a:pPr algn="just">
                        <a:lnSpc>
                          <a:spcPts val="1800"/>
                        </a:lnSpc>
                        <a:spcAft>
                          <a:spcPts val="0"/>
                        </a:spcAft>
                      </a:pPr>
                      <a:r>
                        <a:rPr lang="zh-TW" sz="1200" kern="0">
                          <a:effectLst/>
                        </a:rPr>
                        <a:t>2.多</a:t>
                      </a:r>
                      <a:endParaRPr lang="zh-TW" sz="1200" kern="100">
                        <a:effectLst/>
                      </a:endParaRPr>
                    </a:p>
                    <a:p>
                      <a:pPr algn="just">
                        <a:lnSpc>
                          <a:spcPts val="1800"/>
                        </a:lnSpc>
                        <a:spcAft>
                          <a:spcPts val="0"/>
                        </a:spcAft>
                      </a:pPr>
                      <a:r>
                        <a:rPr lang="zh-TW" sz="1200" kern="0">
                          <a:effectLst/>
                        </a:rPr>
                        <a:t>元</a:t>
                      </a:r>
                      <a:endParaRPr lang="zh-TW" sz="1200" kern="100">
                        <a:effectLst/>
                      </a:endParaRPr>
                    </a:p>
                    <a:p>
                      <a:pPr algn="just">
                        <a:lnSpc>
                          <a:spcPts val="1800"/>
                        </a:lnSpc>
                        <a:spcAft>
                          <a:spcPts val="0"/>
                        </a:spcAft>
                      </a:pPr>
                      <a:r>
                        <a:rPr lang="zh-TW" sz="1200" kern="0">
                          <a:effectLst/>
                        </a:rPr>
                        <a:t>學</a:t>
                      </a:r>
                      <a:endParaRPr lang="zh-TW" sz="1200" kern="100">
                        <a:effectLst/>
                      </a:endParaRPr>
                    </a:p>
                    <a:p>
                      <a:pPr algn="just">
                        <a:lnSpc>
                          <a:spcPts val="1800"/>
                        </a:lnSpc>
                        <a:spcAft>
                          <a:spcPts val="0"/>
                        </a:spcAft>
                      </a:pPr>
                      <a:r>
                        <a:rPr lang="zh-TW" sz="1200" kern="0">
                          <a:effectLst/>
                        </a:rPr>
                        <a:t>習</a:t>
                      </a:r>
                      <a:endParaRPr lang="zh-TW" sz="1200" kern="100">
                        <a:effectLst/>
                      </a:endParaRPr>
                    </a:p>
                    <a:p>
                      <a:pPr algn="just">
                        <a:lnSpc>
                          <a:spcPts val="1800"/>
                        </a:lnSpc>
                        <a:spcAft>
                          <a:spcPts val="0"/>
                        </a:spcAft>
                      </a:pPr>
                      <a:r>
                        <a:rPr lang="zh-TW" sz="1200" kern="0">
                          <a:effectLst/>
                        </a:rPr>
                        <a:t>表</a:t>
                      </a:r>
                      <a:endParaRPr lang="zh-TW" sz="1200" kern="100">
                        <a:effectLst/>
                      </a:endParaRPr>
                    </a:p>
                    <a:p>
                      <a:pPr algn="just">
                        <a:lnSpc>
                          <a:spcPts val="1800"/>
                        </a:lnSpc>
                        <a:spcAft>
                          <a:spcPts val="0"/>
                        </a:spcAft>
                      </a:pPr>
                      <a:r>
                        <a:rPr lang="zh-TW" sz="1200" kern="0">
                          <a:effectLst/>
                        </a:rPr>
                        <a:t>現</a:t>
                      </a:r>
                      <a:endParaRPr lang="zh-TW" sz="1200" kern="10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just">
                        <a:lnSpc>
                          <a:spcPts val="1800"/>
                        </a:lnSpc>
                        <a:spcAft>
                          <a:spcPts val="0"/>
                        </a:spcAft>
                      </a:pPr>
                      <a:r>
                        <a:rPr lang="zh-TW" sz="1200" kern="0" dirty="0">
                          <a:effectLst/>
                        </a:rPr>
                        <a:t>競賽成績</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國際第一名</a:t>
                      </a:r>
                      <a:r>
                        <a:rPr lang="en-US" sz="1200" kern="100">
                          <a:effectLst/>
                        </a:rPr>
                        <a:t>10</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國際第二名</a:t>
                      </a:r>
                      <a:r>
                        <a:rPr lang="en-US" sz="1200" kern="100">
                          <a:effectLst/>
                        </a:rPr>
                        <a:t>9</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國際第三名</a:t>
                      </a:r>
                      <a:r>
                        <a:rPr lang="en-US" sz="1200" kern="100">
                          <a:effectLst/>
                        </a:rPr>
                        <a:t>8</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just">
                        <a:lnSpc>
                          <a:spcPts val="1800"/>
                        </a:lnSpc>
                        <a:spcAft>
                          <a:spcPts val="0"/>
                        </a:spcAft>
                      </a:pPr>
                      <a:r>
                        <a:rPr lang="zh-TW" sz="1200" kern="100">
                          <a:effectLst/>
                        </a:rPr>
                        <a:t>國際第四至八名</a:t>
                      </a:r>
                    </a:p>
                    <a:p>
                      <a:pPr algn="just">
                        <a:lnSpc>
                          <a:spcPts val="1800"/>
                        </a:lnSpc>
                        <a:spcAft>
                          <a:spcPts val="0"/>
                        </a:spcAft>
                      </a:pPr>
                      <a:r>
                        <a:rPr lang="en-US" sz="1200" kern="100">
                          <a:effectLst/>
                        </a:rPr>
                        <a:t>7</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a:txBody>
                    <a:bodyPr/>
                    <a:lstStyle/>
                    <a:p>
                      <a:pPr algn="just">
                        <a:lnSpc>
                          <a:spcPts val="1800"/>
                        </a:lnSpc>
                        <a:spcAft>
                          <a:spcPts val="0"/>
                        </a:spcAft>
                      </a:pPr>
                      <a:r>
                        <a:rPr lang="en-US" sz="1200" kern="0">
                          <a:effectLst/>
                        </a:rPr>
                        <a:t> </a:t>
                      </a:r>
                      <a:endParaRPr lang="zh-TW" sz="1200" kern="100">
                        <a:effectLst/>
                      </a:endParaRPr>
                    </a:p>
                    <a:p>
                      <a:pPr algn="just">
                        <a:lnSpc>
                          <a:spcPts val="1800"/>
                        </a:lnSpc>
                        <a:spcAft>
                          <a:spcPts val="0"/>
                        </a:spcAft>
                      </a:pPr>
                      <a:r>
                        <a:rPr lang="en-US" sz="1200" kern="0">
                          <a:effectLst/>
                        </a:rPr>
                        <a:t> </a:t>
                      </a:r>
                      <a:endParaRPr lang="zh-TW" sz="1200" kern="100">
                        <a:effectLst/>
                      </a:endParaRPr>
                    </a:p>
                    <a:p>
                      <a:pPr algn="just">
                        <a:lnSpc>
                          <a:spcPts val="1800"/>
                        </a:lnSpc>
                        <a:spcAft>
                          <a:spcPts val="0"/>
                        </a:spcAft>
                      </a:pPr>
                      <a:r>
                        <a:rPr lang="en-US" sz="1200" kern="0">
                          <a:effectLst/>
                        </a:rPr>
                        <a:t> </a:t>
                      </a:r>
                      <a:endParaRPr lang="zh-TW" sz="1200" kern="100">
                        <a:effectLst/>
                      </a:endParaRPr>
                    </a:p>
                    <a:p>
                      <a:pPr algn="just">
                        <a:lnSpc>
                          <a:spcPts val="1800"/>
                        </a:lnSpc>
                        <a:spcAft>
                          <a:spcPts val="0"/>
                        </a:spcAft>
                      </a:pPr>
                      <a:r>
                        <a:rPr lang="zh-TW" sz="1200" kern="0">
                          <a:effectLst/>
                        </a:rPr>
                        <a:t> </a:t>
                      </a:r>
                      <a:endParaRPr lang="zh-TW" sz="1200" kern="100">
                        <a:effectLst/>
                      </a:endParaRPr>
                    </a:p>
                    <a:p>
                      <a:pPr algn="just">
                        <a:lnSpc>
                          <a:spcPts val="1800"/>
                        </a:lnSpc>
                        <a:spcAft>
                          <a:spcPts val="0"/>
                        </a:spcAft>
                      </a:pPr>
                      <a:r>
                        <a:rPr lang="en-US" sz="1200" kern="0">
                          <a:effectLst/>
                        </a:rPr>
                        <a:t> </a:t>
                      </a:r>
                      <a:endParaRPr lang="zh-TW" sz="1200" kern="100">
                        <a:effectLst/>
                      </a:endParaRPr>
                    </a:p>
                    <a:p>
                      <a:pPr algn="just">
                        <a:lnSpc>
                          <a:spcPts val="1800"/>
                        </a:lnSpc>
                        <a:spcAft>
                          <a:spcPts val="0"/>
                        </a:spcAft>
                      </a:pPr>
                      <a:r>
                        <a:rPr lang="zh-TW" sz="1200" kern="0">
                          <a:effectLst/>
                        </a:rPr>
                        <a:t>最</a:t>
                      </a:r>
                      <a:endParaRPr lang="zh-TW" sz="1200" kern="100">
                        <a:effectLst/>
                      </a:endParaRPr>
                    </a:p>
                    <a:p>
                      <a:pPr algn="just">
                        <a:lnSpc>
                          <a:spcPts val="1800"/>
                        </a:lnSpc>
                        <a:spcAft>
                          <a:spcPts val="0"/>
                        </a:spcAft>
                      </a:pPr>
                      <a:r>
                        <a:rPr lang="zh-TW" sz="1200" kern="0">
                          <a:effectLst/>
                        </a:rPr>
                        <a:t>高</a:t>
                      </a:r>
                      <a:endParaRPr lang="zh-TW" sz="1200" kern="100">
                        <a:effectLst/>
                      </a:endParaRPr>
                    </a:p>
                    <a:p>
                      <a:pPr algn="just">
                        <a:lnSpc>
                          <a:spcPts val="1800"/>
                        </a:lnSpc>
                        <a:spcAft>
                          <a:spcPts val="0"/>
                        </a:spcAft>
                      </a:pPr>
                      <a:r>
                        <a:rPr lang="zh-TW" sz="1200" kern="0">
                          <a:effectLst/>
                        </a:rPr>
                        <a:t>採</a:t>
                      </a:r>
                      <a:endParaRPr lang="zh-TW" sz="1200" kern="100">
                        <a:effectLst/>
                      </a:endParaRPr>
                    </a:p>
                    <a:p>
                      <a:pPr algn="just">
                        <a:lnSpc>
                          <a:spcPts val="1800"/>
                        </a:lnSpc>
                        <a:spcAft>
                          <a:spcPts val="0"/>
                        </a:spcAft>
                      </a:pPr>
                      <a:r>
                        <a:rPr lang="zh-TW" sz="1200" kern="0">
                          <a:effectLst/>
                        </a:rPr>
                        <a:t>計</a:t>
                      </a:r>
                      <a:endParaRPr lang="zh-TW" sz="1200" kern="100">
                        <a:effectLst/>
                      </a:endParaRPr>
                    </a:p>
                    <a:p>
                      <a:pPr algn="just">
                        <a:lnSpc>
                          <a:spcPts val="1800"/>
                        </a:lnSpc>
                        <a:spcAft>
                          <a:spcPts val="0"/>
                        </a:spcAft>
                      </a:pPr>
                      <a:r>
                        <a:rPr lang="en-US" sz="1200" kern="0">
                          <a:effectLst/>
                        </a:rPr>
                        <a:t>50</a:t>
                      </a:r>
                      <a:endParaRPr lang="zh-TW" sz="1200" kern="100">
                        <a:effectLst/>
                      </a:endParaRPr>
                    </a:p>
                    <a:p>
                      <a:pPr algn="just">
                        <a:lnSpc>
                          <a:spcPts val="1800"/>
                        </a:lnSpc>
                        <a:spcAft>
                          <a:spcPts val="0"/>
                        </a:spcAft>
                      </a:pPr>
                      <a:r>
                        <a:rPr lang="zh-TW" sz="1200" kern="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139700" indent="-139700" algn="just">
                        <a:lnSpc>
                          <a:spcPts val="1800"/>
                        </a:lnSpc>
                        <a:spcAft>
                          <a:spcPts val="0"/>
                        </a:spcAft>
                        <a:tabLst>
                          <a:tab pos="221615" algn="l"/>
                        </a:tabLst>
                      </a:pPr>
                      <a:r>
                        <a:rPr lang="zh-TW" sz="1200" kern="0" dirty="0">
                          <a:effectLst/>
                        </a:rPr>
                        <a:t>1.限國中階段(七上至九上五學期)獲得之成績始採計。</a:t>
                      </a:r>
                      <a:endParaRPr lang="zh-TW" sz="1200" kern="100" dirty="0">
                        <a:effectLst/>
                      </a:endParaRPr>
                    </a:p>
                    <a:p>
                      <a:pPr algn="just">
                        <a:lnSpc>
                          <a:spcPts val="1800"/>
                        </a:lnSpc>
                        <a:spcAft>
                          <a:spcPts val="0"/>
                        </a:spcAft>
                        <a:tabLst>
                          <a:tab pos="221615" algn="l"/>
                        </a:tabLst>
                      </a:pPr>
                      <a:r>
                        <a:rPr lang="zh-TW" sz="1200" kern="0" dirty="0">
                          <a:effectLst/>
                        </a:rPr>
                        <a:t>2.競賽項目：科學展覽、各學科能</a:t>
                      </a:r>
                      <a:endParaRPr lang="zh-TW" sz="1200" kern="100" dirty="0">
                        <a:effectLst/>
                      </a:endParaRPr>
                    </a:p>
                    <a:p>
                      <a:pPr algn="just">
                        <a:lnSpc>
                          <a:spcPts val="1800"/>
                        </a:lnSpc>
                        <a:spcAft>
                          <a:spcPts val="0"/>
                        </a:spcAft>
                        <a:tabLst>
                          <a:tab pos="221615" algn="l"/>
                        </a:tabLst>
                      </a:pPr>
                      <a:r>
                        <a:rPr lang="en-US" sz="1200" kern="0" dirty="0">
                          <a:effectLst/>
                        </a:rPr>
                        <a:t>  </a:t>
                      </a:r>
                      <a:r>
                        <a:rPr lang="zh-TW" sz="1200" kern="0" dirty="0">
                          <a:effectLst/>
                        </a:rPr>
                        <a:t>力競賽、語文類競賽、藝能類競</a:t>
                      </a:r>
                      <a:endParaRPr lang="zh-TW" sz="1200" kern="100" dirty="0">
                        <a:effectLst/>
                      </a:endParaRPr>
                    </a:p>
                    <a:p>
                      <a:pPr algn="just">
                        <a:lnSpc>
                          <a:spcPts val="1800"/>
                        </a:lnSpc>
                        <a:spcAft>
                          <a:spcPts val="0"/>
                        </a:spcAft>
                        <a:tabLst>
                          <a:tab pos="221615" algn="l"/>
                        </a:tabLst>
                      </a:pPr>
                      <a:r>
                        <a:rPr lang="en-US" sz="1200" kern="0" dirty="0">
                          <a:effectLst/>
                        </a:rPr>
                        <a:t>  </a:t>
                      </a:r>
                      <a:r>
                        <a:rPr lang="zh-TW" sz="1200" kern="0" dirty="0">
                          <a:effectLst/>
                        </a:rPr>
                        <a:t>賽、運動類競賽。</a:t>
                      </a:r>
                      <a:endParaRPr lang="zh-TW" sz="1200" kern="100" dirty="0">
                        <a:effectLst/>
                      </a:endParaRPr>
                    </a:p>
                    <a:p>
                      <a:pPr algn="just">
                        <a:lnSpc>
                          <a:spcPts val="1800"/>
                        </a:lnSpc>
                        <a:spcAft>
                          <a:spcPts val="0"/>
                        </a:spcAft>
                        <a:tabLst>
                          <a:tab pos="221615" algn="l"/>
                        </a:tabLst>
                      </a:pPr>
                      <a:r>
                        <a:rPr lang="zh-TW" sz="1200" kern="0" dirty="0">
                          <a:effectLst/>
                        </a:rPr>
                        <a:t>3.同一性質或同一項目之競賽，僅</a:t>
                      </a:r>
                      <a:endParaRPr lang="zh-TW" sz="1200" kern="100" dirty="0">
                        <a:effectLst/>
                      </a:endParaRPr>
                    </a:p>
                    <a:p>
                      <a:pPr algn="just">
                        <a:lnSpc>
                          <a:spcPts val="1800"/>
                        </a:lnSpc>
                        <a:spcAft>
                          <a:spcPts val="0"/>
                        </a:spcAft>
                        <a:tabLst>
                          <a:tab pos="221615" algn="l"/>
                        </a:tabLst>
                      </a:pPr>
                      <a:r>
                        <a:rPr lang="en-US" sz="1200" kern="0" dirty="0">
                          <a:effectLst/>
                        </a:rPr>
                        <a:t>  </a:t>
                      </a:r>
                      <a:r>
                        <a:rPr lang="zh-TW" sz="1200" kern="0" dirty="0">
                          <a:effectLst/>
                        </a:rPr>
                        <a:t>擇優計分一次。</a:t>
                      </a:r>
                      <a:endParaRPr lang="zh-TW" sz="1200" kern="100" dirty="0">
                        <a:effectLst/>
                      </a:endParaRPr>
                    </a:p>
                    <a:p>
                      <a:pPr algn="just">
                        <a:lnSpc>
                          <a:spcPts val="1800"/>
                        </a:lnSpc>
                        <a:spcAft>
                          <a:spcPts val="0"/>
                        </a:spcAft>
                        <a:tabLst>
                          <a:tab pos="221615" algn="l"/>
                        </a:tabLst>
                      </a:pPr>
                      <a:r>
                        <a:rPr lang="zh-TW" sz="1200" kern="0" dirty="0">
                          <a:effectLst/>
                        </a:rPr>
                        <a:t>4.</a:t>
                      </a:r>
                      <a:r>
                        <a:rPr lang="zh-TW" sz="1200" u="sng" kern="0" dirty="0">
                          <a:effectLst/>
                        </a:rPr>
                        <a:t>本項最高</a:t>
                      </a:r>
                      <a:r>
                        <a:rPr lang="en-US" sz="1200" u="sng" kern="0" dirty="0">
                          <a:effectLst/>
                        </a:rPr>
                        <a:t>10</a:t>
                      </a:r>
                      <a:r>
                        <a:rPr lang="zh-TW" sz="1200" u="sng" kern="0" dirty="0">
                          <a:effectLst/>
                        </a:rPr>
                        <a:t>分</a:t>
                      </a:r>
                      <a:r>
                        <a:rPr lang="zh-TW" sz="1200" kern="0" dirty="0">
                          <a:effectLst/>
                        </a:rPr>
                        <a:t>。</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57207">
                <a:tc vMerge="1">
                  <a:txBody>
                    <a:bodyPr/>
                    <a:lstStyle/>
                    <a:p>
                      <a:endParaRPr lang="zh-TW" altLang="en-US"/>
                    </a:p>
                  </a:txBody>
                  <a:tcPr/>
                </a:tc>
                <a:tc vMerge="1">
                  <a:txBody>
                    <a:bodyPr/>
                    <a:lstStyle/>
                    <a:p>
                      <a:endParaRPr lang="zh-TW" altLang="en-US"/>
                    </a:p>
                  </a:txBody>
                  <a:tcPr/>
                </a:tc>
                <a:tc>
                  <a:txBody>
                    <a:bodyPr/>
                    <a:lstStyle/>
                    <a:p>
                      <a:pPr algn="just">
                        <a:lnSpc>
                          <a:spcPts val="1800"/>
                        </a:lnSpc>
                        <a:spcAft>
                          <a:spcPts val="0"/>
                        </a:spcAft>
                      </a:pPr>
                      <a:r>
                        <a:rPr lang="zh-TW" sz="1200" kern="100">
                          <a:effectLst/>
                        </a:rPr>
                        <a:t>全國第一名</a:t>
                      </a:r>
                      <a:r>
                        <a:rPr lang="en-US" sz="1200" kern="100">
                          <a:effectLst/>
                        </a:rPr>
                        <a:t>7</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全國第二名</a:t>
                      </a:r>
                      <a:r>
                        <a:rPr lang="en-US" sz="1200" kern="100">
                          <a:effectLst/>
                        </a:rPr>
                        <a:t>6</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全國第三名</a:t>
                      </a:r>
                      <a:r>
                        <a:rPr lang="en-US" sz="1200" kern="100">
                          <a:effectLst/>
                        </a:rPr>
                        <a:t>5</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just">
                        <a:lnSpc>
                          <a:spcPts val="1800"/>
                        </a:lnSpc>
                        <a:spcAft>
                          <a:spcPts val="0"/>
                        </a:spcAft>
                      </a:pPr>
                      <a:r>
                        <a:rPr lang="zh-TW" sz="1200" kern="100">
                          <a:effectLst/>
                        </a:rPr>
                        <a:t>全國第四至八名</a:t>
                      </a:r>
                    </a:p>
                    <a:p>
                      <a:pPr algn="just">
                        <a:lnSpc>
                          <a:spcPts val="1800"/>
                        </a:lnSpc>
                        <a:spcAft>
                          <a:spcPts val="0"/>
                        </a:spcAft>
                      </a:pPr>
                      <a:r>
                        <a:rPr lang="en-US" sz="1200" kern="100">
                          <a:effectLst/>
                        </a:rPr>
                        <a:t>4</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3"/>
                  </a:ext>
                </a:extLst>
              </a:tr>
              <a:tr h="749827">
                <a:tc vMerge="1">
                  <a:txBody>
                    <a:bodyPr/>
                    <a:lstStyle/>
                    <a:p>
                      <a:endParaRPr lang="zh-TW" altLang="en-US"/>
                    </a:p>
                  </a:txBody>
                  <a:tcPr/>
                </a:tc>
                <a:tc vMerge="1">
                  <a:txBody>
                    <a:bodyPr/>
                    <a:lstStyle/>
                    <a:p>
                      <a:endParaRPr lang="zh-TW" altLang="en-US"/>
                    </a:p>
                  </a:txBody>
                  <a:tcPr/>
                </a:tc>
                <a:tc>
                  <a:txBody>
                    <a:bodyPr/>
                    <a:lstStyle/>
                    <a:p>
                      <a:pPr algn="just">
                        <a:lnSpc>
                          <a:spcPts val="1800"/>
                        </a:lnSpc>
                        <a:spcAft>
                          <a:spcPts val="0"/>
                        </a:spcAft>
                      </a:pPr>
                      <a:r>
                        <a:rPr lang="zh-TW" sz="1200" kern="100">
                          <a:effectLst/>
                        </a:rPr>
                        <a:t>縣市第一名</a:t>
                      </a:r>
                      <a:r>
                        <a:rPr lang="en-US" sz="1200" kern="100">
                          <a:effectLst/>
                        </a:rPr>
                        <a:t>4</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縣市第二名</a:t>
                      </a:r>
                      <a:r>
                        <a:rPr lang="en-US" sz="1200" kern="100">
                          <a:effectLst/>
                        </a:rPr>
                        <a:t>3</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縣市第三名</a:t>
                      </a:r>
                      <a:r>
                        <a:rPr lang="en-US" sz="1200" kern="100">
                          <a:effectLst/>
                        </a:rPr>
                        <a:t>2</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just">
                        <a:lnSpc>
                          <a:spcPts val="1800"/>
                        </a:lnSpc>
                        <a:spcAft>
                          <a:spcPts val="0"/>
                        </a:spcAft>
                      </a:pPr>
                      <a:r>
                        <a:rPr lang="zh-TW" sz="1200" kern="100">
                          <a:effectLst/>
                        </a:rPr>
                        <a:t>縣市第四至八名</a:t>
                      </a:r>
                    </a:p>
                    <a:p>
                      <a:pPr algn="just">
                        <a:lnSpc>
                          <a:spcPts val="1800"/>
                        </a:lnSpc>
                        <a:spcAft>
                          <a:spcPts val="0"/>
                        </a:spcAft>
                      </a:pPr>
                      <a:r>
                        <a:rPr lang="en-US" sz="1200" kern="100">
                          <a:effectLst/>
                        </a:rPr>
                        <a:t>1</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4"/>
                  </a:ext>
                </a:extLst>
              </a:tr>
              <a:tr h="228603">
                <a:tc vMerge="1">
                  <a:txBody>
                    <a:bodyPr/>
                    <a:lstStyle/>
                    <a:p>
                      <a:endParaRPr lang="zh-TW" altLang="en-US"/>
                    </a:p>
                  </a:txBody>
                  <a:tcPr/>
                </a:tc>
                <a:tc>
                  <a:txBody>
                    <a:bodyPr/>
                    <a:lstStyle/>
                    <a:p>
                      <a:pPr algn="just">
                        <a:lnSpc>
                          <a:spcPts val="1800"/>
                        </a:lnSpc>
                        <a:spcAft>
                          <a:spcPts val="0"/>
                        </a:spcAft>
                      </a:pPr>
                      <a:r>
                        <a:rPr lang="zh-TW" sz="1200" kern="0">
                          <a:effectLst/>
                        </a:rPr>
                        <a:t>獎勵紀錄</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gridSpan="7">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vMerge="1">
                  <a:txBody>
                    <a:bodyPr/>
                    <a:lstStyle/>
                    <a:p>
                      <a:endParaRPr lang="zh-TW" altLang="en-US"/>
                    </a:p>
                  </a:txBody>
                  <a:tcPr/>
                </a:tc>
                <a:tc rowSpan="4">
                  <a:txBody>
                    <a:bodyPr/>
                    <a:lstStyle/>
                    <a:p>
                      <a:pPr algn="just">
                        <a:lnSpc>
                          <a:spcPts val="1800"/>
                        </a:lnSpc>
                        <a:spcAft>
                          <a:spcPts val="0"/>
                        </a:spcAft>
                      </a:pPr>
                      <a:r>
                        <a:rPr lang="zh-TW" sz="1200" kern="0" dirty="0">
                          <a:effectLst/>
                        </a:rPr>
                        <a:t>1.由國中依學生表現計算之。</a:t>
                      </a:r>
                      <a:endParaRPr lang="zh-TW" sz="1200" kern="100" dirty="0">
                        <a:effectLst/>
                      </a:endParaRPr>
                    </a:p>
                    <a:p>
                      <a:pPr algn="just">
                        <a:lnSpc>
                          <a:spcPts val="1800"/>
                        </a:lnSpc>
                        <a:spcAft>
                          <a:spcPts val="0"/>
                        </a:spcAft>
                      </a:pPr>
                      <a:r>
                        <a:rPr lang="zh-TW" sz="1200" kern="0" dirty="0">
                          <a:effectLst/>
                        </a:rPr>
                        <a:t>2.獎勵紀錄至體適能等四項均以</a:t>
                      </a:r>
                      <a:endParaRPr lang="zh-TW" sz="1200" kern="100" dirty="0">
                        <a:effectLst/>
                      </a:endParaRPr>
                    </a:p>
                    <a:p>
                      <a:pPr indent="139700" algn="just">
                        <a:lnSpc>
                          <a:spcPts val="1800"/>
                        </a:lnSpc>
                        <a:spcAft>
                          <a:spcPts val="0"/>
                        </a:spcAft>
                      </a:pPr>
                      <a:r>
                        <a:rPr lang="zh-TW" sz="1200" kern="0" dirty="0">
                          <a:effectLst/>
                        </a:rPr>
                        <a:t>原始分數計分，</a:t>
                      </a:r>
                      <a:r>
                        <a:rPr lang="zh-TW" sz="1200" u="sng" kern="0" dirty="0">
                          <a:effectLst/>
                        </a:rPr>
                        <a:t>獎勵紀錄、服務學</a:t>
                      </a:r>
                      <a:endParaRPr lang="zh-TW" sz="1200" kern="100" dirty="0">
                        <a:effectLst/>
                      </a:endParaRPr>
                    </a:p>
                    <a:p>
                      <a:pPr indent="139700" algn="just">
                        <a:lnSpc>
                          <a:spcPts val="1800"/>
                        </a:lnSpc>
                        <a:spcAft>
                          <a:spcPts val="0"/>
                        </a:spcAft>
                      </a:pPr>
                      <a:r>
                        <a:rPr lang="zh-TW" sz="1200" u="sng" kern="0" dirty="0">
                          <a:effectLst/>
                        </a:rPr>
                        <a:t>習各單項最高採計15分</a:t>
                      </a:r>
                      <a:r>
                        <a:rPr lang="zh-TW" sz="1200" kern="0" dirty="0">
                          <a:effectLst/>
                        </a:rPr>
                        <a:t>。</a:t>
                      </a:r>
                      <a:endParaRPr lang="zh-TW" sz="1200" kern="100" dirty="0">
                        <a:effectLst/>
                      </a:endParaRPr>
                    </a:p>
                    <a:p>
                      <a:pPr marL="247650" indent="-171450" algn="just">
                        <a:lnSpc>
                          <a:spcPts val="1800"/>
                        </a:lnSpc>
                        <a:spcAft>
                          <a:spcPts val="0"/>
                        </a:spcAft>
                      </a:pPr>
                      <a:r>
                        <a:rPr lang="zh-TW" sz="1200" kern="0" dirty="0">
                          <a:effectLst/>
                        </a:rPr>
                        <a:t>(嘉獎/警告每支0.5分；小功/小過每支1.5</a:t>
                      </a:r>
                      <a:endParaRPr lang="zh-TW" sz="1200" kern="100" dirty="0">
                        <a:effectLst/>
                      </a:endParaRPr>
                    </a:p>
                    <a:p>
                      <a:pPr indent="114300" algn="just">
                        <a:lnSpc>
                          <a:spcPts val="1800"/>
                        </a:lnSpc>
                        <a:spcAft>
                          <a:spcPts val="0"/>
                        </a:spcAft>
                      </a:pPr>
                      <a:r>
                        <a:rPr lang="zh-TW" sz="1200" kern="0" dirty="0">
                          <a:effectLst/>
                        </a:rPr>
                        <a:t>分；大功/大過每支4.5分；服務學習每小</a:t>
                      </a:r>
                      <a:endParaRPr lang="zh-TW" sz="1200" kern="100" dirty="0">
                        <a:effectLst/>
                      </a:endParaRPr>
                    </a:p>
                    <a:p>
                      <a:pPr indent="114300" algn="just">
                        <a:lnSpc>
                          <a:spcPts val="1800"/>
                        </a:lnSpc>
                        <a:spcAft>
                          <a:spcPts val="0"/>
                        </a:spcAft>
                      </a:pPr>
                      <a:r>
                        <a:rPr lang="zh-TW" sz="1200" kern="0" dirty="0">
                          <a:effectLst/>
                        </a:rPr>
                        <a:t>時0.3分)</a:t>
                      </a:r>
                      <a:endParaRPr lang="zh-TW" sz="1200" kern="100" dirty="0">
                        <a:effectLst/>
                      </a:endParaRPr>
                    </a:p>
                    <a:p>
                      <a:pPr algn="just">
                        <a:lnSpc>
                          <a:spcPts val="1800"/>
                        </a:lnSpc>
                        <a:spcAft>
                          <a:spcPts val="0"/>
                        </a:spcAft>
                      </a:pPr>
                      <a:r>
                        <a:rPr lang="zh-TW" sz="1200" kern="0" dirty="0">
                          <a:effectLst/>
                        </a:rPr>
                        <a:t>3.社團參與、體適能各單項最高採計</a:t>
                      </a:r>
                      <a:endParaRPr lang="zh-TW" sz="1200" kern="100" dirty="0">
                        <a:effectLst/>
                      </a:endParaRPr>
                    </a:p>
                    <a:p>
                      <a:pPr indent="139700" algn="just">
                        <a:lnSpc>
                          <a:spcPts val="1800"/>
                        </a:lnSpc>
                        <a:spcAft>
                          <a:spcPts val="0"/>
                        </a:spcAft>
                      </a:pPr>
                      <a:r>
                        <a:rPr lang="zh-TW" sz="1200" kern="0" dirty="0">
                          <a:effectLst/>
                        </a:rPr>
                        <a:t>10分。 </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28603">
                <a:tc vMerge="1">
                  <a:txBody>
                    <a:bodyPr/>
                    <a:lstStyle/>
                    <a:p>
                      <a:endParaRPr lang="zh-TW" altLang="en-US"/>
                    </a:p>
                  </a:txBody>
                  <a:tcPr/>
                </a:tc>
                <a:tc>
                  <a:txBody>
                    <a:bodyPr/>
                    <a:lstStyle/>
                    <a:p>
                      <a:pPr algn="just">
                        <a:lnSpc>
                          <a:spcPts val="1800"/>
                        </a:lnSpc>
                        <a:spcAft>
                          <a:spcPts val="0"/>
                        </a:spcAft>
                      </a:pPr>
                      <a:r>
                        <a:rPr lang="zh-TW" sz="1200" kern="0" dirty="0">
                          <a:effectLst/>
                        </a:rPr>
                        <a:t>服務學習</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6"/>
                  </a:ext>
                </a:extLst>
              </a:tr>
              <a:tr h="228603">
                <a:tc vMerge="1">
                  <a:txBody>
                    <a:bodyPr/>
                    <a:lstStyle/>
                    <a:p>
                      <a:endParaRPr lang="zh-TW" altLang="en-US"/>
                    </a:p>
                  </a:txBody>
                  <a:tcPr/>
                </a:tc>
                <a:tc>
                  <a:txBody>
                    <a:bodyPr/>
                    <a:lstStyle/>
                    <a:p>
                      <a:pPr algn="just">
                        <a:lnSpc>
                          <a:spcPts val="1800"/>
                        </a:lnSpc>
                        <a:spcAft>
                          <a:spcPts val="0"/>
                        </a:spcAft>
                      </a:pPr>
                      <a:r>
                        <a:rPr lang="zh-TW" sz="1200" kern="0">
                          <a:effectLst/>
                        </a:rPr>
                        <a:t>社團參與</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7"/>
                  </a:ext>
                </a:extLst>
              </a:tr>
              <a:tr h="1577362">
                <a:tc vMerge="1">
                  <a:txBody>
                    <a:bodyPr/>
                    <a:lstStyle/>
                    <a:p>
                      <a:endParaRPr lang="zh-TW" altLang="en-US"/>
                    </a:p>
                  </a:txBody>
                  <a:tcPr/>
                </a:tc>
                <a:tc>
                  <a:txBody>
                    <a:bodyPr/>
                    <a:lstStyle/>
                    <a:p>
                      <a:pPr algn="just">
                        <a:lnSpc>
                          <a:spcPts val="1800"/>
                        </a:lnSpc>
                        <a:spcAft>
                          <a:spcPts val="0"/>
                        </a:spcAft>
                      </a:pPr>
                      <a:r>
                        <a:rPr lang="zh-TW" sz="1200" kern="0">
                          <a:effectLst/>
                        </a:rPr>
                        <a:t>體適能</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8"/>
                  </a:ext>
                </a:extLst>
              </a:tr>
              <a:tr h="457207">
                <a:tc gridSpan="2">
                  <a:txBody>
                    <a:bodyPr/>
                    <a:lstStyle/>
                    <a:p>
                      <a:pPr algn="just">
                        <a:lnSpc>
                          <a:spcPts val="1800"/>
                        </a:lnSpc>
                        <a:spcAft>
                          <a:spcPts val="0"/>
                        </a:spcAft>
                      </a:pPr>
                      <a:r>
                        <a:rPr lang="zh-TW" sz="1200" kern="0" dirty="0">
                          <a:effectLst/>
                        </a:rPr>
                        <a:t>3.就近入學</a:t>
                      </a:r>
                      <a:endParaRPr lang="zh-TW" sz="1200" kern="100" dirty="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3">
                  <a:txBody>
                    <a:bodyPr/>
                    <a:lstStyle/>
                    <a:p>
                      <a:pPr algn="just">
                        <a:lnSpc>
                          <a:spcPts val="1800"/>
                        </a:lnSpc>
                        <a:spcAft>
                          <a:spcPts val="0"/>
                        </a:spcAft>
                      </a:pPr>
                      <a:r>
                        <a:rPr lang="zh-TW" sz="1200" kern="0">
                          <a:effectLst/>
                        </a:rPr>
                        <a:t>符合</a:t>
                      </a:r>
                      <a:r>
                        <a:rPr lang="en-US" sz="1200" kern="0">
                          <a:effectLst/>
                        </a:rPr>
                        <a:t>10</a:t>
                      </a:r>
                      <a:r>
                        <a:rPr lang="zh-TW" sz="1200" kern="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lgn="just">
                        <a:lnSpc>
                          <a:spcPts val="1800"/>
                        </a:lnSpc>
                        <a:spcAft>
                          <a:spcPts val="0"/>
                        </a:spcAft>
                      </a:pPr>
                      <a:r>
                        <a:rPr lang="zh-TW" sz="1200" kern="0">
                          <a:effectLst/>
                        </a:rPr>
                        <a:t>不符</a:t>
                      </a:r>
                      <a:r>
                        <a:rPr lang="en-US" sz="1200" kern="0">
                          <a:effectLst/>
                        </a:rPr>
                        <a:t>0</a:t>
                      </a:r>
                      <a:r>
                        <a:rPr lang="zh-TW" sz="1200" kern="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10分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914413">
                <a:tc gridSpan="2">
                  <a:txBody>
                    <a:bodyPr/>
                    <a:lstStyle/>
                    <a:p>
                      <a:pPr algn="just">
                        <a:lnSpc>
                          <a:spcPts val="1800"/>
                        </a:lnSpc>
                        <a:spcAft>
                          <a:spcPts val="0"/>
                        </a:spcAft>
                      </a:pPr>
                      <a:r>
                        <a:rPr lang="zh-TW" sz="1200" kern="0">
                          <a:effectLst/>
                        </a:rPr>
                        <a:t>4.</a:t>
                      </a:r>
                      <a:r>
                        <a:rPr lang="zh-TW" sz="1200" kern="100">
                          <a:effectLst/>
                        </a:rPr>
                        <a:t>國中</a:t>
                      </a:r>
                      <a:r>
                        <a:rPr lang="zh-TW" sz="1200" kern="0">
                          <a:effectLst/>
                        </a:rPr>
                        <a:t>教育會考</a:t>
                      </a:r>
                      <a:endParaRPr lang="zh-TW" sz="1200" kern="10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3">
                  <a:txBody>
                    <a:bodyPr/>
                    <a:lstStyle/>
                    <a:p>
                      <a:pPr algn="just">
                        <a:lnSpc>
                          <a:spcPts val="1800"/>
                        </a:lnSpc>
                        <a:spcAft>
                          <a:spcPts val="0"/>
                        </a:spcAft>
                      </a:pPr>
                      <a:r>
                        <a:rPr lang="zh-TW" sz="1200" kern="0">
                          <a:effectLst/>
                        </a:rPr>
                        <a:t>精熟</a:t>
                      </a:r>
                      <a:endParaRPr lang="zh-TW" sz="1200" kern="100">
                        <a:effectLst/>
                      </a:endParaRPr>
                    </a:p>
                    <a:p>
                      <a:pPr algn="just">
                        <a:lnSpc>
                          <a:spcPts val="1800"/>
                        </a:lnSpc>
                        <a:spcAft>
                          <a:spcPts val="0"/>
                        </a:spcAft>
                      </a:pPr>
                      <a:r>
                        <a:rPr lang="zh-TW" sz="1200" kern="0">
                          <a:effectLst/>
                        </a:rPr>
                        <a:t>每科6分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lgn="just">
                        <a:lnSpc>
                          <a:spcPts val="1800"/>
                        </a:lnSpc>
                        <a:spcAft>
                          <a:spcPts val="0"/>
                        </a:spcAft>
                      </a:pPr>
                      <a:r>
                        <a:rPr lang="zh-TW" sz="1200" kern="0">
                          <a:effectLst/>
                        </a:rPr>
                        <a:t>基礎</a:t>
                      </a:r>
                      <a:endParaRPr lang="zh-TW" sz="1200" kern="100">
                        <a:effectLst/>
                      </a:endParaRPr>
                    </a:p>
                    <a:p>
                      <a:pPr algn="just">
                        <a:lnSpc>
                          <a:spcPts val="1800"/>
                        </a:lnSpc>
                        <a:spcAft>
                          <a:spcPts val="0"/>
                        </a:spcAft>
                      </a:pPr>
                      <a:r>
                        <a:rPr lang="zh-TW" sz="1200" kern="0">
                          <a:effectLst/>
                        </a:rPr>
                        <a:t>每科4分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800"/>
                        </a:lnSpc>
                        <a:spcAft>
                          <a:spcPts val="0"/>
                        </a:spcAft>
                      </a:pPr>
                      <a:r>
                        <a:rPr lang="zh-TW" sz="1200" kern="0">
                          <a:effectLst/>
                        </a:rPr>
                        <a:t>待加強</a:t>
                      </a:r>
                      <a:endParaRPr lang="zh-TW" sz="1200" kern="100">
                        <a:effectLst/>
                      </a:endParaRPr>
                    </a:p>
                    <a:p>
                      <a:pPr algn="just">
                        <a:lnSpc>
                          <a:spcPts val="1800"/>
                        </a:lnSpc>
                        <a:spcAft>
                          <a:spcPts val="0"/>
                        </a:spcAft>
                      </a:pPr>
                      <a:r>
                        <a:rPr lang="zh-TW" sz="1200" kern="0">
                          <a:effectLst/>
                        </a:rPr>
                        <a:t>每科2分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30分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28603">
                <a:tc gridSpan="9">
                  <a:txBody>
                    <a:bodyPr/>
                    <a:lstStyle/>
                    <a:p>
                      <a:pPr algn="ctr">
                        <a:lnSpc>
                          <a:spcPts val="1800"/>
                        </a:lnSpc>
                        <a:spcAft>
                          <a:spcPts val="0"/>
                        </a:spcAft>
                      </a:pPr>
                      <a:r>
                        <a:rPr lang="zh-TW" sz="1200" kern="0">
                          <a:effectLst/>
                        </a:rPr>
                        <a:t>參考總分</a:t>
                      </a:r>
                      <a:endParaRPr lang="zh-TW" sz="1200" kern="10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just">
                        <a:lnSpc>
                          <a:spcPts val="1800"/>
                        </a:lnSpc>
                        <a:spcAft>
                          <a:spcPts val="0"/>
                        </a:spcAft>
                      </a:pPr>
                      <a:r>
                        <a:rPr lang="zh-TW" sz="1200" kern="0">
                          <a:effectLst/>
                        </a:rPr>
                        <a:t>100分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dirty="0">
                          <a:effectLst/>
                        </a:rPr>
                        <a:t> </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graphicFrame>
        <p:nvGraphicFramePr>
          <p:cNvPr id="8" name="內容版面配置區 4">
            <a:extLst>
              <a:ext uri="{FF2B5EF4-FFF2-40B4-BE49-F238E27FC236}">
                <a16:creationId xmlns:a16="http://schemas.microsoft.com/office/drawing/2014/main" id="{3A59C84D-1821-4C10-A665-6AF7B9353422}"/>
              </a:ext>
            </a:extLst>
          </p:cNvPr>
          <p:cNvGraphicFramePr>
            <a:graphicFrameLocks noGrp="1"/>
          </p:cNvGraphicFramePr>
          <p:nvPr>
            <p:ph idx="1"/>
          </p:nvPr>
        </p:nvGraphicFramePr>
        <p:xfrm>
          <a:off x="2782888" y="175846"/>
          <a:ext cx="9086726" cy="6564630"/>
        </p:xfrm>
        <a:graphic>
          <a:graphicData uri="http://schemas.openxmlformats.org/drawingml/2006/table">
            <a:tbl>
              <a:tblPr>
                <a:tableStyleId>{5C22544A-7EE6-4342-B048-85BDC9FD1C3A}</a:tableStyleId>
              </a:tblPr>
              <a:tblGrid>
                <a:gridCol w="300704">
                  <a:extLst>
                    <a:ext uri="{9D8B030D-6E8A-4147-A177-3AD203B41FA5}">
                      <a16:colId xmlns:a16="http://schemas.microsoft.com/office/drawing/2014/main" val="20000"/>
                    </a:ext>
                  </a:extLst>
                </a:gridCol>
                <a:gridCol w="801240">
                  <a:extLst>
                    <a:ext uri="{9D8B030D-6E8A-4147-A177-3AD203B41FA5}">
                      <a16:colId xmlns:a16="http://schemas.microsoft.com/office/drawing/2014/main" val="20001"/>
                    </a:ext>
                  </a:extLst>
                </a:gridCol>
                <a:gridCol w="732169">
                  <a:extLst>
                    <a:ext uri="{9D8B030D-6E8A-4147-A177-3AD203B41FA5}">
                      <a16:colId xmlns:a16="http://schemas.microsoft.com/office/drawing/2014/main" val="20002"/>
                    </a:ext>
                  </a:extLst>
                </a:gridCol>
                <a:gridCol w="151960">
                  <a:extLst>
                    <a:ext uri="{9D8B030D-6E8A-4147-A177-3AD203B41FA5}">
                      <a16:colId xmlns:a16="http://schemas.microsoft.com/office/drawing/2014/main" val="20003"/>
                    </a:ext>
                  </a:extLst>
                </a:gridCol>
                <a:gridCol w="497322">
                  <a:extLst>
                    <a:ext uri="{9D8B030D-6E8A-4147-A177-3AD203B41FA5}">
                      <a16:colId xmlns:a16="http://schemas.microsoft.com/office/drawing/2014/main" val="20004"/>
                    </a:ext>
                  </a:extLst>
                </a:gridCol>
                <a:gridCol w="524953">
                  <a:extLst>
                    <a:ext uri="{9D8B030D-6E8A-4147-A177-3AD203B41FA5}">
                      <a16:colId xmlns:a16="http://schemas.microsoft.com/office/drawing/2014/main" val="20005"/>
                    </a:ext>
                  </a:extLst>
                </a:gridCol>
                <a:gridCol w="165774">
                  <a:extLst>
                    <a:ext uri="{9D8B030D-6E8A-4147-A177-3AD203B41FA5}">
                      <a16:colId xmlns:a16="http://schemas.microsoft.com/office/drawing/2014/main" val="20006"/>
                    </a:ext>
                  </a:extLst>
                </a:gridCol>
                <a:gridCol w="530481">
                  <a:extLst>
                    <a:ext uri="{9D8B030D-6E8A-4147-A177-3AD203B41FA5}">
                      <a16:colId xmlns:a16="http://schemas.microsoft.com/office/drawing/2014/main" val="20007"/>
                    </a:ext>
                  </a:extLst>
                </a:gridCol>
                <a:gridCol w="530481">
                  <a:extLst>
                    <a:ext uri="{9D8B030D-6E8A-4147-A177-3AD203B41FA5}">
                      <a16:colId xmlns:a16="http://schemas.microsoft.com/office/drawing/2014/main" val="20008"/>
                    </a:ext>
                  </a:extLst>
                </a:gridCol>
                <a:gridCol w="471727">
                  <a:extLst>
                    <a:ext uri="{9D8B030D-6E8A-4147-A177-3AD203B41FA5}">
                      <a16:colId xmlns:a16="http://schemas.microsoft.com/office/drawing/2014/main" val="20009"/>
                    </a:ext>
                  </a:extLst>
                </a:gridCol>
                <a:gridCol w="4379915">
                  <a:extLst>
                    <a:ext uri="{9D8B030D-6E8A-4147-A177-3AD203B41FA5}">
                      <a16:colId xmlns:a16="http://schemas.microsoft.com/office/drawing/2014/main" val="20010"/>
                    </a:ext>
                  </a:extLst>
                </a:gridCol>
              </a:tblGrid>
              <a:tr h="473466">
                <a:tc gridSpan="2">
                  <a:txBody>
                    <a:bodyPr/>
                    <a:lstStyle/>
                    <a:p>
                      <a:pPr algn="ctr">
                        <a:lnSpc>
                          <a:spcPts val="1800"/>
                        </a:lnSpc>
                        <a:spcAft>
                          <a:spcPts val="0"/>
                        </a:spcAft>
                        <a:tabLst>
                          <a:tab pos="90170" algn="l"/>
                        </a:tabLst>
                      </a:pPr>
                      <a:r>
                        <a:rPr lang="zh-TW" sz="1400" b="0" kern="0" dirty="0">
                          <a:effectLst/>
                          <a:latin typeface="新細明體" panose="02020500000000000000" pitchFamily="18" charset="-120"/>
                          <a:ea typeface="新細明體" panose="02020500000000000000" pitchFamily="18" charset="-120"/>
                        </a:rPr>
                        <a:t>比序</a:t>
                      </a:r>
                      <a:r>
                        <a:rPr lang="zh-TW" sz="1400" b="0" kern="100" dirty="0">
                          <a:effectLst/>
                          <a:latin typeface="新細明體" panose="02020500000000000000" pitchFamily="18" charset="-120"/>
                          <a:ea typeface="新細明體" panose="02020500000000000000" pitchFamily="18" charset="-120"/>
                        </a:rPr>
                        <a:t>項目</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hMerge="1">
                  <a:txBody>
                    <a:bodyPr/>
                    <a:lstStyle/>
                    <a:p>
                      <a:endParaRPr lang="zh-TW" altLang="en-US"/>
                    </a:p>
                  </a:txBody>
                  <a:tcPr/>
                </a:tc>
                <a:tc gridSpan="7">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積分換算</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spcAft>
                          <a:spcPts val="0"/>
                        </a:spcAft>
                      </a:pPr>
                      <a:r>
                        <a:rPr lang="zh-TW" sz="1400" b="0" kern="0">
                          <a:effectLst/>
                          <a:latin typeface="新細明體" panose="02020500000000000000" pitchFamily="18" charset="-120"/>
                          <a:ea typeface="新細明體" panose="02020500000000000000" pitchFamily="18" charset="-120"/>
                        </a:rPr>
                        <a:t>最高</a:t>
                      </a:r>
                      <a:endParaRPr lang="zh-TW" sz="1400" b="0" kern="10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a:effectLst/>
                          <a:latin typeface="新細明體" panose="02020500000000000000" pitchFamily="18" charset="-120"/>
                          <a:ea typeface="新細明體" panose="02020500000000000000" pitchFamily="18" charset="-120"/>
                        </a:rPr>
                        <a:t>分數</a:t>
                      </a:r>
                      <a:endParaRPr lang="zh-TW" sz="14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備註</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extLst>
                  <a:ext uri="{0D108BD9-81ED-4DB2-BD59-A6C34878D82A}">
                    <a16:rowId xmlns:a16="http://schemas.microsoft.com/office/drawing/2014/main" val="10000"/>
                  </a:ext>
                </a:extLst>
              </a:tr>
              <a:tr h="1380948">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1.志願序</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志願序</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第1志願序學校</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 </a:t>
                      </a:r>
                      <a:r>
                        <a:rPr lang="en-US" altLang="zh-TW" sz="1400" b="0" kern="0" dirty="0">
                          <a:solidFill>
                            <a:srgbClr val="FF0000"/>
                          </a:solidFill>
                          <a:effectLst/>
                          <a:latin typeface="新細明體" panose="02020500000000000000" pitchFamily="18" charset="-120"/>
                          <a:ea typeface="新細明體" panose="02020500000000000000" pitchFamily="18" charset="-120"/>
                        </a:rPr>
                        <a:t>12</a:t>
                      </a:r>
                      <a:r>
                        <a:rPr lang="zh-TW" sz="1400" b="0" kern="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gridSpan="2">
                  <a:txBody>
                    <a:bodyPr/>
                    <a:lstStyle/>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第2志願序學校</a:t>
                      </a:r>
                      <a:r>
                        <a:rPr lang="en-US" altLang="zh-TW" sz="1400" b="0" kern="0" dirty="0">
                          <a:solidFill>
                            <a:srgbClr val="FF0000"/>
                          </a:solidFill>
                          <a:effectLst/>
                          <a:latin typeface="新細明體" panose="02020500000000000000" pitchFamily="18" charset="-120"/>
                          <a:ea typeface="新細明體" panose="02020500000000000000" pitchFamily="18" charset="-120"/>
                        </a:rPr>
                        <a:t>11</a:t>
                      </a:r>
                      <a:r>
                        <a:rPr lang="zh-TW" sz="1400" b="0" kern="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endParaRPr lang="zh-TW" altLang="en-US"/>
                    </a:p>
                  </a:txBody>
                  <a:tcPr/>
                </a:tc>
                <a:tc gridSpan="2">
                  <a:txBody>
                    <a:bodyPr/>
                    <a:lstStyle/>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第3志願序學校</a:t>
                      </a:r>
                      <a:r>
                        <a:rPr lang="en-US" altLang="zh-TW" sz="1400" b="0" kern="0" dirty="0">
                          <a:solidFill>
                            <a:srgbClr val="FF0000"/>
                          </a:solidFill>
                          <a:effectLst/>
                          <a:latin typeface="新細明體" panose="02020500000000000000" pitchFamily="18" charset="-120"/>
                          <a:ea typeface="新細明體" panose="02020500000000000000" pitchFamily="18" charset="-120"/>
                        </a:rPr>
                        <a:t>10</a:t>
                      </a:r>
                      <a:r>
                        <a:rPr lang="zh-TW" sz="1400" b="0" kern="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第4志願序學校</a:t>
                      </a:r>
                      <a:r>
                        <a:rPr lang="en-US" altLang="zh-TW" sz="1400" b="0" kern="0" dirty="0">
                          <a:solidFill>
                            <a:srgbClr val="FF0000"/>
                          </a:solidFill>
                          <a:effectLst/>
                          <a:latin typeface="新細明體" panose="02020500000000000000" pitchFamily="18" charset="-120"/>
                          <a:ea typeface="新細明體" panose="02020500000000000000" pitchFamily="18" charset="-120"/>
                        </a:rPr>
                        <a:t>9</a:t>
                      </a:r>
                      <a:r>
                        <a:rPr lang="zh-TW" sz="1400" b="0" kern="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第5志願序學校</a:t>
                      </a:r>
                      <a:r>
                        <a:rPr lang="en-US" altLang="zh-TW" sz="1400" b="0" kern="0" dirty="0">
                          <a:solidFill>
                            <a:srgbClr val="FF0000"/>
                          </a:solidFill>
                          <a:effectLst/>
                          <a:latin typeface="新細明體" panose="02020500000000000000" pitchFamily="18" charset="-120"/>
                          <a:ea typeface="新細明體" panose="02020500000000000000" pitchFamily="18" charset="-120"/>
                        </a:rPr>
                        <a:t>8</a:t>
                      </a:r>
                      <a:r>
                        <a:rPr lang="zh-TW" sz="1400" b="0" kern="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lnSpc>
                          <a:spcPts val="1500"/>
                        </a:lnSpc>
                        <a:spcAft>
                          <a:spcPts val="0"/>
                        </a:spcAft>
                      </a:pPr>
                      <a:r>
                        <a:rPr lang="zh-TW" sz="1400" b="0" kern="0" dirty="0">
                          <a:solidFill>
                            <a:srgbClr val="FF0000"/>
                          </a:solidFill>
                          <a:effectLst/>
                          <a:latin typeface="新細明體" panose="02020500000000000000" pitchFamily="18" charset="-120"/>
                          <a:ea typeface="新細明體" panose="02020500000000000000" pitchFamily="18" charset="-120"/>
                        </a:rPr>
                        <a:t>1</a:t>
                      </a:r>
                      <a:r>
                        <a:rPr lang="en-US" altLang="zh-TW" sz="1400" b="0" kern="0" dirty="0">
                          <a:solidFill>
                            <a:srgbClr val="FF0000"/>
                          </a:solidFill>
                          <a:effectLst/>
                          <a:latin typeface="新細明體" panose="02020500000000000000" pitchFamily="18" charset="-120"/>
                          <a:ea typeface="新細明體" panose="02020500000000000000" pitchFamily="18" charset="-120"/>
                        </a:rPr>
                        <a:t>2</a:t>
                      </a:r>
                      <a:r>
                        <a:rPr lang="zh-TW" sz="1400" b="0" kern="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l">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學生參考國中學生生涯輔導紀錄手冊之生涯發展規劃書，選填志願。</a:t>
                      </a:r>
                      <a:endParaRPr lang="zh-TW" sz="1400" b="0" kern="100" dirty="0">
                        <a:effectLst/>
                        <a:latin typeface="新細明體" panose="02020500000000000000" pitchFamily="18" charset="-120"/>
                        <a:ea typeface="新細明體" panose="02020500000000000000" pitchFamily="18" charset="-120"/>
                      </a:endParaRPr>
                    </a:p>
                    <a:p>
                      <a:pPr marL="177800" lvl="0" indent="-177800" algn="l">
                        <a:lnSpc>
                          <a:spcPts val="1500"/>
                        </a:lnSpc>
                        <a:spcAft>
                          <a:spcPts val="0"/>
                        </a:spcAft>
                        <a:buFont typeface="+mj-lt"/>
                        <a:buAutoNum type="arabicPeriod"/>
                      </a:pP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每一志願序至多可選填</a:t>
                      </a:r>
                      <a:r>
                        <a:rPr lang="en-US" sz="1400" b="0" u="none" strike="noStrike" kern="100" dirty="0">
                          <a:effectLst/>
                          <a:uFill>
                            <a:solidFill>
                              <a:srgbClr val="000000"/>
                            </a:solidFill>
                          </a:uFill>
                          <a:latin typeface="新細明體" panose="02020500000000000000" pitchFamily="18" charset="-120"/>
                          <a:ea typeface="新細明體" panose="02020500000000000000" pitchFamily="18" charset="-120"/>
                        </a:rPr>
                        <a:t>3</a:t>
                      </a: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校為一群組，其志願序積分相同。</a:t>
                      </a:r>
                    </a:p>
                    <a:p>
                      <a:pPr marL="177800" lvl="0" indent="-177800" algn="l">
                        <a:lnSpc>
                          <a:spcPts val="1500"/>
                        </a:lnSpc>
                        <a:spcAft>
                          <a:spcPts val="0"/>
                        </a:spcAft>
                        <a:buFont typeface="+mj-lt"/>
                        <a:buAutoNum type="arabicPeriod"/>
                      </a:pP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同一志願序學校如有多科別，選填時視為同一志願序，其志願序積分相同。</a:t>
                      </a:r>
                    </a:p>
                    <a:p>
                      <a:pPr marL="177800" lvl="0" indent="-177800" algn="l">
                        <a:lnSpc>
                          <a:spcPts val="1500"/>
                        </a:lnSpc>
                        <a:spcAft>
                          <a:spcPts val="0"/>
                        </a:spcAft>
                        <a:buFont typeface="+mj-lt"/>
                        <a:buAutoNum type="arabicPeriod"/>
                      </a:pP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同一學校第</a:t>
                      </a:r>
                      <a:r>
                        <a:rPr lang="en-US" sz="1400" b="0" u="none" strike="noStrike" kern="100" dirty="0">
                          <a:effectLst/>
                          <a:uFill>
                            <a:solidFill>
                              <a:srgbClr val="000000"/>
                            </a:solidFill>
                          </a:uFill>
                          <a:latin typeface="新細明體" panose="02020500000000000000" pitchFamily="18" charset="-120"/>
                          <a:ea typeface="新細明體" panose="02020500000000000000" pitchFamily="18" charset="-120"/>
                        </a:rPr>
                        <a:t>2</a:t>
                      </a: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次選填，視為不同志願序。</a:t>
                      </a:r>
                    </a:p>
                    <a:p>
                      <a:pPr marL="177800" lvl="0" indent="-177800" algn="l">
                        <a:lnSpc>
                          <a:spcPts val="1500"/>
                        </a:lnSpc>
                        <a:spcAft>
                          <a:spcPts val="0"/>
                        </a:spcAft>
                        <a:buFont typeface="+mj-lt"/>
                        <a:buAutoNum type="arabicPeriod"/>
                      </a:pP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第</a:t>
                      </a:r>
                      <a:r>
                        <a:rPr lang="en-US" sz="1400" b="0" u="none" strike="noStrike" kern="100" dirty="0">
                          <a:effectLst/>
                          <a:uFill>
                            <a:solidFill>
                              <a:srgbClr val="000000"/>
                            </a:solidFill>
                          </a:uFill>
                          <a:latin typeface="新細明體" panose="02020500000000000000" pitchFamily="18" charset="-120"/>
                          <a:ea typeface="新細明體" panose="02020500000000000000" pitchFamily="18" charset="-120"/>
                        </a:rPr>
                        <a:t>6</a:t>
                      </a: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志願序</a:t>
                      </a:r>
                      <a:r>
                        <a:rPr lang="en-US" sz="1400" b="0" u="none" strike="noStrike" kern="100" dirty="0">
                          <a:effectLst/>
                          <a:uFill>
                            <a:solidFill>
                              <a:srgbClr val="000000"/>
                            </a:solidFill>
                          </a:uFill>
                          <a:latin typeface="新細明體" panose="02020500000000000000" pitchFamily="18" charset="-120"/>
                          <a:ea typeface="新細明體" panose="02020500000000000000" pitchFamily="18" charset="-120"/>
                        </a:rPr>
                        <a:t>(</a:t>
                      </a: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含</a:t>
                      </a:r>
                      <a:r>
                        <a:rPr lang="en-US" sz="1400" b="0" u="none" strike="noStrike" kern="100" dirty="0">
                          <a:effectLst/>
                          <a:uFill>
                            <a:solidFill>
                              <a:srgbClr val="000000"/>
                            </a:solidFill>
                          </a:uFill>
                          <a:latin typeface="新細明體" panose="02020500000000000000" pitchFamily="18" charset="-120"/>
                          <a:ea typeface="新細明體" panose="02020500000000000000" pitchFamily="18" charset="-120"/>
                        </a:rPr>
                        <a:t>)</a:t>
                      </a: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後志願選填以單科為單位，以</a:t>
                      </a:r>
                      <a:r>
                        <a:rPr lang="en-US" altLang="zh-TW" sz="1400" b="0" u="none" strike="noStrike" kern="100" dirty="0">
                          <a:solidFill>
                            <a:srgbClr val="FF0000"/>
                          </a:solidFill>
                          <a:effectLst/>
                          <a:uFill>
                            <a:solidFill>
                              <a:srgbClr val="000000"/>
                            </a:solidFill>
                          </a:uFill>
                          <a:latin typeface="新細明體" panose="02020500000000000000" pitchFamily="18" charset="-120"/>
                          <a:ea typeface="新細明體" panose="02020500000000000000" pitchFamily="18" charset="-120"/>
                        </a:rPr>
                        <a:t>7</a:t>
                      </a: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分計。</a:t>
                      </a:r>
                      <a:endPar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10001"/>
                  </a:ext>
                </a:extLst>
              </a:tr>
              <a:tr h="473427">
                <a:tc rowSpan="8">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2.多</a:t>
                      </a:r>
                      <a:endParaRPr lang="zh-TW" sz="14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元</a:t>
                      </a:r>
                      <a:endParaRPr lang="zh-TW" sz="14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學</a:t>
                      </a:r>
                      <a:endParaRPr lang="zh-TW" sz="14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習</a:t>
                      </a:r>
                      <a:endParaRPr lang="zh-TW" sz="14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表</a:t>
                      </a:r>
                      <a:endParaRPr lang="zh-TW" sz="14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現</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rowSpan="3">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競賽成績</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a:txBody>
                    <a:bodyPr/>
                    <a:lstStyle/>
                    <a:p>
                      <a:pPr algn="ctr">
                        <a:lnSpc>
                          <a:spcPts val="1500"/>
                        </a:lnSpc>
                        <a:spcAft>
                          <a:spcPts val="0"/>
                        </a:spcAft>
                      </a:pPr>
                      <a:r>
                        <a:rPr lang="zh-TW" sz="1400" b="0" kern="100" dirty="0">
                          <a:effectLst/>
                          <a:latin typeface="新細明體" panose="02020500000000000000" pitchFamily="18" charset="-120"/>
                          <a:ea typeface="新細明體" panose="02020500000000000000" pitchFamily="18" charset="-120"/>
                        </a:rPr>
                        <a:t>國際第一名</a:t>
                      </a:r>
                      <a:r>
                        <a:rPr lang="en-US" sz="1400" b="0" kern="100" dirty="0">
                          <a:effectLst/>
                          <a:latin typeface="新細明體" panose="02020500000000000000" pitchFamily="18" charset="-120"/>
                          <a:ea typeface="新細明體" panose="02020500000000000000" pitchFamily="18" charset="-120"/>
                        </a:rPr>
                        <a:t>10</a:t>
                      </a:r>
                      <a:r>
                        <a:rPr lang="zh-TW" sz="1400" b="0" kern="10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2">
                  <a:txBody>
                    <a:bodyPr/>
                    <a:lstStyle/>
                    <a:p>
                      <a:pPr algn="ctr">
                        <a:lnSpc>
                          <a:spcPts val="1500"/>
                        </a:lnSpc>
                        <a:spcAft>
                          <a:spcPts val="0"/>
                        </a:spcAft>
                      </a:pPr>
                      <a:r>
                        <a:rPr lang="zh-TW" sz="1400" b="0" kern="100" dirty="0">
                          <a:effectLst/>
                          <a:latin typeface="新細明體" panose="02020500000000000000" pitchFamily="18" charset="-120"/>
                          <a:ea typeface="新細明體" panose="02020500000000000000" pitchFamily="18" charset="-120"/>
                        </a:rPr>
                        <a:t>國際第二名</a:t>
                      </a:r>
                      <a:r>
                        <a:rPr lang="en-US" sz="1400" b="0" kern="100" dirty="0">
                          <a:effectLst/>
                          <a:latin typeface="新細明體" panose="02020500000000000000" pitchFamily="18" charset="-120"/>
                          <a:ea typeface="新細明體" panose="02020500000000000000" pitchFamily="18" charset="-120"/>
                        </a:rPr>
                        <a:t>9</a:t>
                      </a:r>
                      <a:r>
                        <a:rPr lang="zh-TW" sz="1400" b="0" kern="10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gridSpan="2">
                  <a:txBody>
                    <a:bodyPr/>
                    <a:lstStyle/>
                    <a:p>
                      <a:pPr algn="ctr">
                        <a:lnSpc>
                          <a:spcPts val="1500"/>
                        </a:lnSpc>
                        <a:spcAft>
                          <a:spcPts val="0"/>
                        </a:spcAft>
                      </a:pPr>
                      <a:r>
                        <a:rPr lang="zh-TW" sz="1400" b="0" kern="100" dirty="0">
                          <a:effectLst/>
                          <a:latin typeface="新細明體" panose="02020500000000000000" pitchFamily="18" charset="-120"/>
                          <a:ea typeface="新細明體" panose="02020500000000000000" pitchFamily="18" charset="-120"/>
                        </a:rPr>
                        <a:t>國際第三名</a:t>
                      </a:r>
                      <a:r>
                        <a:rPr lang="en-US" sz="1400" b="0" kern="100" dirty="0">
                          <a:effectLst/>
                          <a:latin typeface="新細明體" panose="02020500000000000000" pitchFamily="18" charset="-120"/>
                          <a:ea typeface="新細明體" panose="02020500000000000000" pitchFamily="18" charset="-120"/>
                        </a:rPr>
                        <a:t>8</a:t>
                      </a:r>
                      <a:r>
                        <a:rPr lang="zh-TW" sz="1400" b="0" kern="10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pPr algn="just">
                        <a:lnSpc>
                          <a:spcPts val="1800"/>
                        </a:lnSpc>
                        <a:spcAft>
                          <a:spcPts val="0"/>
                        </a:spcAft>
                      </a:pPr>
                      <a:endParaRPr lang="zh-TW" sz="1600" kern="100" dirty="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ts val="1500"/>
                        </a:lnSpc>
                        <a:spcAft>
                          <a:spcPts val="0"/>
                        </a:spcAft>
                      </a:pPr>
                      <a:r>
                        <a:rPr lang="zh-TW" sz="1400" b="0" kern="100" dirty="0">
                          <a:effectLst/>
                          <a:latin typeface="新細明體" panose="02020500000000000000" pitchFamily="18" charset="-120"/>
                          <a:ea typeface="新細明體" panose="02020500000000000000" pitchFamily="18" charset="-120"/>
                        </a:rPr>
                        <a:t>國際第四至八名</a:t>
                      </a:r>
                      <a:r>
                        <a:rPr lang="en-US" sz="1400" b="0" kern="100" dirty="0">
                          <a:effectLst/>
                          <a:latin typeface="新細明體" panose="02020500000000000000" pitchFamily="18" charset="-120"/>
                          <a:ea typeface="新細明體" panose="02020500000000000000" pitchFamily="18" charset="-120"/>
                        </a:rPr>
                        <a:t>7</a:t>
                      </a:r>
                      <a:r>
                        <a:rPr lang="zh-TW" sz="1400" b="0" kern="10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rowSpan="8">
                  <a:txBody>
                    <a:bodyPr/>
                    <a:lstStyle/>
                    <a:p>
                      <a:pPr algn="ctr">
                        <a:lnSpc>
                          <a:spcPts val="1500"/>
                        </a:lnSpc>
                        <a:spcAft>
                          <a:spcPts val="0"/>
                        </a:spcAft>
                      </a:pPr>
                      <a:r>
                        <a:rPr lang="en-US"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en-US"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en-US"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en-US"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最</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高</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採</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計</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en-US" sz="1400" b="0" kern="0" dirty="0">
                          <a:effectLst/>
                          <a:latin typeface="新細明體" panose="02020500000000000000" pitchFamily="18" charset="-120"/>
                          <a:ea typeface="新細明體" panose="02020500000000000000" pitchFamily="18" charset="-120"/>
                        </a:rPr>
                        <a:t>50</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rowSpan="2">
                  <a:txBody>
                    <a:bodyPr/>
                    <a:lstStyle/>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限國中階段</a:t>
                      </a:r>
                      <a:r>
                        <a:rPr lang="en-US" altLang="zh-TW"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a:t>
                      </a: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七上至九上五學期</a:t>
                      </a:r>
                      <a:r>
                        <a:rPr lang="en-US" altLang="zh-TW"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a:t>
                      </a: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獲得之成績始採計。</a:t>
                      </a: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競賽項目：科學展覽、各學科能</a:t>
                      </a:r>
                      <a:r>
                        <a:rPr lang="zh-TW" altLang="zh-TW"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力競賽、</a:t>
                      </a: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語文類競賽、藝能類競賽、運動類競賽。</a:t>
                      </a: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同一性質或同一項目之競賽</a:t>
                      </a:r>
                      <a:r>
                        <a:rPr lang="zh-TW" altLang="en-US" sz="1400" b="0" u="none" strike="noStrike" kern="10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，僅擇優</a:t>
                      </a: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計分一次。</a:t>
                      </a: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本項最高</a:t>
                      </a:r>
                      <a:r>
                        <a:rPr 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10</a:t>
                      </a: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分。</a:t>
                      </a: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512963">
                <a:tc vMerge="1">
                  <a:txBody>
                    <a:bodyPr/>
                    <a:lstStyle/>
                    <a:p>
                      <a:endParaRPr lang="zh-TW" altLang="en-US"/>
                    </a:p>
                  </a:txBody>
                  <a:tcPr/>
                </a:tc>
                <a:tc vMerge="1">
                  <a:txBody>
                    <a:bodyPr/>
                    <a:lstStyle/>
                    <a:p>
                      <a:endParaRPr lang="zh-TW" altLang="en-US"/>
                    </a:p>
                  </a:txBody>
                  <a:tcPr/>
                </a:tc>
                <a:tc>
                  <a:txBody>
                    <a:bodyPr/>
                    <a:lstStyle/>
                    <a:p>
                      <a:pPr algn="ctr">
                        <a:lnSpc>
                          <a:spcPts val="1500"/>
                        </a:lnSpc>
                        <a:spcAft>
                          <a:spcPts val="0"/>
                        </a:spcAft>
                      </a:pPr>
                      <a:r>
                        <a:rPr lang="zh-TW" sz="1400" b="0" kern="100">
                          <a:effectLst/>
                          <a:latin typeface="新細明體" panose="02020500000000000000" pitchFamily="18" charset="-120"/>
                          <a:ea typeface="新細明體" panose="02020500000000000000" pitchFamily="18" charset="-120"/>
                        </a:rPr>
                        <a:t>全國第一名</a:t>
                      </a:r>
                      <a:r>
                        <a:rPr lang="en-US" sz="1400" b="0" kern="100">
                          <a:effectLst/>
                          <a:latin typeface="新細明體" panose="02020500000000000000" pitchFamily="18" charset="-120"/>
                          <a:ea typeface="新細明體" panose="02020500000000000000" pitchFamily="18" charset="-120"/>
                        </a:rPr>
                        <a:t>7</a:t>
                      </a:r>
                      <a:r>
                        <a:rPr lang="zh-TW" sz="1400" b="0" kern="100">
                          <a:effectLst/>
                          <a:latin typeface="新細明體" panose="02020500000000000000" pitchFamily="18" charset="-120"/>
                          <a:ea typeface="新細明體" panose="02020500000000000000" pitchFamily="18" charset="-120"/>
                        </a:rPr>
                        <a:t>分</a:t>
                      </a:r>
                      <a:endParaRPr lang="zh-TW" sz="14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2">
                  <a:txBody>
                    <a:bodyPr/>
                    <a:lstStyle/>
                    <a:p>
                      <a:pPr algn="ctr">
                        <a:lnSpc>
                          <a:spcPts val="1500"/>
                        </a:lnSpc>
                        <a:spcAft>
                          <a:spcPts val="0"/>
                        </a:spcAft>
                      </a:pPr>
                      <a:r>
                        <a:rPr lang="zh-TW" sz="1400" b="0" kern="100">
                          <a:effectLst/>
                          <a:latin typeface="新細明體" panose="02020500000000000000" pitchFamily="18" charset="-120"/>
                          <a:ea typeface="新細明體" panose="02020500000000000000" pitchFamily="18" charset="-120"/>
                        </a:rPr>
                        <a:t>全國第二名</a:t>
                      </a:r>
                      <a:r>
                        <a:rPr lang="en-US" sz="1400" b="0" kern="100">
                          <a:effectLst/>
                          <a:latin typeface="新細明體" panose="02020500000000000000" pitchFamily="18" charset="-120"/>
                          <a:ea typeface="新細明體" panose="02020500000000000000" pitchFamily="18" charset="-120"/>
                        </a:rPr>
                        <a:t>6</a:t>
                      </a:r>
                      <a:r>
                        <a:rPr lang="zh-TW" sz="1400" b="0" kern="100">
                          <a:effectLst/>
                          <a:latin typeface="新細明體" panose="02020500000000000000" pitchFamily="18" charset="-120"/>
                          <a:ea typeface="新細明體" panose="02020500000000000000" pitchFamily="18" charset="-120"/>
                        </a:rPr>
                        <a:t>分</a:t>
                      </a:r>
                      <a:endParaRPr lang="zh-TW" sz="14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gridSpan="2">
                  <a:txBody>
                    <a:bodyPr/>
                    <a:lstStyle/>
                    <a:p>
                      <a:pPr algn="ctr">
                        <a:lnSpc>
                          <a:spcPts val="1500"/>
                        </a:lnSpc>
                        <a:spcAft>
                          <a:spcPts val="0"/>
                        </a:spcAft>
                      </a:pPr>
                      <a:r>
                        <a:rPr lang="zh-TW" sz="1400" b="0" kern="100" dirty="0">
                          <a:effectLst/>
                          <a:latin typeface="新細明體" panose="02020500000000000000" pitchFamily="18" charset="-120"/>
                          <a:ea typeface="新細明體" panose="02020500000000000000" pitchFamily="18" charset="-120"/>
                        </a:rPr>
                        <a:t>全國第三名</a:t>
                      </a:r>
                      <a:r>
                        <a:rPr lang="en-US" sz="1400" b="0" kern="100" dirty="0">
                          <a:effectLst/>
                          <a:latin typeface="新細明體" panose="02020500000000000000" pitchFamily="18" charset="-120"/>
                          <a:ea typeface="新細明體" panose="02020500000000000000" pitchFamily="18" charset="-120"/>
                        </a:rPr>
                        <a:t>5</a:t>
                      </a:r>
                      <a:r>
                        <a:rPr lang="zh-TW" sz="1400" b="0" kern="10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pPr algn="just">
                        <a:lnSpc>
                          <a:spcPts val="1800"/>
                        </a:lnSpc>
                        <a:spcAft>
                          <a:spcPts val="0"/>
                        </a:spcAft>
                      </a:pPr>
                      <a:endParaRPr lang="zh-TW" sz="1600" kern="100" dirty="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ts val="1500"/>
                        </a:lnSpc>
                        <a:spcAft>
                          <a:spcPts val="0"/>
                        </a:spcAft>
                      </a:pPr>
                      <a:r>
                        <a:rPr lang="zh-TW" sz="1400" b="0" kern="100" dirty="0">
                          <a:effectLst/>
                          <a:latin typeface="新細明體" panose="02020500000000000000" pitchFamily="18" charset="-120"/>
                          <a:ea typeface="新細明體" panose="02020500000000000000" pitchFamily="18" charset="-120"/>
                        </a:rPr>
                        <a:t>全國第四至八名</a:t>
                      </a:r>
                      <a:r>
                        <a:rPr lang="en-US" sz="1400" b="0" kern="100" dirty="0">
                          <a:effectLst/>
                          <a:latin typeface="新細明體" panose="02020500000000000000" pitchFamily="18" charset="-120"/>
                          <a:ea typeface="新細明體" panose="02020500000000000000" pitchFamily="18" charset="-120"/>
                        </a:rPr>
                        <a:t>4</a:t>
                      </a:r>
                      <a:r>
                        <a:rPr lang="zh-TW" sz="1400" b="0" kern="10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3"/>
                  </a:ext>
                </a:extLst>
              </a:tr>
              <a:tr h="394556">
                <a:tc vMerge="1">
                  <a:txBody>
                    <a:bodyPr/>
                    <a:lstStyle/>
                    <a:p>
                      <a:endParaRPr lang="zh-TW" altLang="en-US"/>
                    </a:p>
                  </a:txBody>
                  <a:tcPr/>
                </a:tc>
                <a:tc vMerge="1">
                  <a:txBody>
                    <a:bodyPr/>
                    <a:lstStyle/>
                    <a:p>
                      <a:endParaRPr lang="zh-TW" altLang="en-US"/>
                    </a:p>
                  </a:txBody>
                  <a:tcPr/>
                </a:tc>
                <a:tc>
                  <a:txBody>
                    <a:bodyPr/>
                    <a:lstStyle/>
                    <a:p>
                      <a:pPr algn="ctr">
                        <a:lnSpc>
                          <a:spcPts val="1500"/>
                        </a:lnSpc>
                        <a:spcAft>
                          <a:spcPts val="0"/>
                        </a:spcAft>
                      </a:pPr>
                      <a:r>
                        <a:rPr lang="zh-TW" sz="1400" b="0" kern="100" dirty="0">
                          <a:effectLst/>
                          <a:latin typeface="新細明體" panose="02020500000000000000" pitchFamily="18" charset="-120"/>
                          <a:ea typeface="新細明體" panose="02020500000000000000" pitchFamily="18" charset="-120"/>
                        </a:rPr>
                        <a:t>縣市第一名</a:t>
                      </a:r>
                      <a:r>
                        <a:rPr lang="en-US" sz="1400" b="0" kern="100" dirty="0">
                          <a:effectLst/>
                          <a:latin typeface="新細明體" panose="02020500000000000000" pitchFamily="18" charset="-120"/>
                          <a:ea typeface="新細明體" panose="02020500000000000000" pitchFamily="18" charset="-120"/>
                        </a:rPr>
                        <a:t>4</a:t>
                      </a:r>
                      <a:r>
                        <a:rPr lang="zh-TW" sz="1400" b="0" kern="10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2">
                  <a:txBody>
                    <a:bodyPr/>
                    <a:lstStyle/>
                    <a:p>
                      <a:pPr algn="ctr">
                        <a:lnSpc>
                          <a:spcPts val="1500"/>
                        </a:lnSpc>
                        <a:spcAft>
                          <a:spcPts val="0"/>
                        </a:spcAft>
                      </a:pPr>
                      <a:r>
                        <a:rPr lang="zh-TW" sz="1400" b="0" kern="100">
                          <a:effectLst/>
                          <a:latin typeface="新細明體" panose="02020500000000000000" pitchFamily="18" charset="-120"/>
                          <a:ea typeface="新細明體" panose="02020500000000000000" pitchFamily="18" charset="-120"/>
                        </a:rPr>
                        <a:t>縣市第二名</a:t>
                      </a:r>
                      <a:r>
                        <a:rPr lang="en-US" sz="1400" b="0" kern="100">
                          <a:effectLst/>
                          <a:latin typeface="新細明體" panose="02020500000000000000" pitchFamily="18" charset="-120"/>
                          <a:ea typeface="新細明體" panose="02020500000000000000" pitchFamily="18" charset="-120"/>
                        </a:rPr>
                        <a:t>3</a:t>
                      </a:r>
                      <a:r>
                        <a:rPr lang="zh-TW" sz="1400" b="0" kern="100">
                          <a:effectLst/>
                          <a:latin typeface="新細明體" panose="02020500000000000000" pitchFamily="18" charset="-120"/>
                          <a:ea typeface="新細明體" panose="02020500000000000000" pitchFamily="18" charset="-120"/>
                        </a:rPr>
                        <a:t>分</a:t>
                      </a:r>
                      <a:endParaRPr lang="zh-TW" sz="14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gridSpan="2">
                  <a:txBody>
                    <a:bodyPr/>
                    <a:lstStyle/>
                    <a:p>
                      <a:pPr algn="ctr">
                        <a:lnSpc>
                          <a:spcPts val="1500"/>
                        </a:lnSpc>
                        <a:spcAft>
                          <a:spcPts val="0"/>
                        </a:spcAft>
                      </a:pPr>
                      <a:r>
                        <a:rPr lang="zh-TW" sz="1400" b="0" kern="100">
                          <a:effectLst/>
                          <a:latin typeface="新細明體" panose="02020500000000000000" pitchFamily="18" charset="-120"/>
                          <a:ea typeface="新細明體" panose="02020500000000000000" pitchFamily="18" charset="-120"/>
                        </a:rPr>
                        <a:t>縣市第三名</a:t>
                      </a:r>
                      <a:r>
                        <a:rPr lang="en-US" sz="1400" b="0" kern="100">
                          <a:effectLst/>
                          <a:latin typeface="新細明體" panose="02020500000000000000" pitchFamily="18" charset="-120"/>
                          <a:ea typeface="新細明體" panose="02020500000000000000" pitchFamily="18" charset="-120"/>
                        </a:rPr>
                        <a:t>2</a:t>
                      </a:r>
                      <a:r>
                        <a:rPr lang="zh-TW" sz="1400" b="0" kern="100">
                          <a:effectLst/>
                          <a:latin typeface="新細明體" panose="02020500000000000000" pitchFamily="18" charset="-120"/>
                          <a:ea typeface="新細明體" panose="02020500000000000000" pitchFamily="18" charset="-120"/>
                        </a:rPr>
                        <a:t>分</a:t>
                      </a:r>
                      <a:endParaRPr lang="zh-TW" sz="14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gridSpan="2">
                  <a:txBody>
                    <a:bodyPr/>
                    <a:lstStyle/>
                    <a:p>
                      <a:pPr algn="ctr">
                        <a:lnSpc>
                          <a:spcPts val="1500"/>
                        </a:lnSpc>
                        <a:spcAft>
                          <a:spcPts val="0"/>
                        </a:spcAft>
                      </a:pPr>
                      <a:r>
                        <a:rPr lang="zh-TW" sz="1400" b="0" kern="100" dirty="0">
                          <a:effectLst/>
                          <a:latin typeface="新細明體" panose="02020500000000000000" pitchFamily="18" charset="-120"/>
                          <a:ea typeface="新細明體" panose="02020500000000000000" pitchFamily="18" charset="-120"/>
                        </a:rPr>
                        <a:t>縣市第四至八名</a:t>
                      </a:r>
                      <a:r>
                        <a:rPr lang="en-US" sz="1400" b="0" kern="100" dirty="0">
                          <a:effectLst/>
                          <a:latin typeface="新細明體" panose="02020500000000000000" pitchFamily="18" charset="-120"/>
                          <a:ea typeface="新細明體" panose="02020500000000000000" pitchFamily="18" charset="-120"/>
                        </a:rPr>
                        <a:t>1</a:t>
                      </a:r>
                      <a:r>
                        <a:rPr lang="zh-TW" sz="1400" b="0" kern="10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vMerge="1">
                  <a:txBody>
                    <a:bodyPr/>
                    <a:lstStyle/>
                    <a:p>
                      <a:endParaRPr lang="zh-TW" altLang="en-US"/>
                    </a:p>
                  </a:txBody>
                  <a:tcPr/>
                </a:tc>
                <a:tc rowSpan="6">
                  <a:txBody>
                    <a:bodyPr/>
                    <a:lstStyle/>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400" b="0" kern="0" dirty="0">
                          <a:solidFill>
                            <a:schemeClr val="dk1"/>
                          </a:solidFill>
                          <a:effectLst/>
                          <a:latin typeface="新細明體" panose="02020500000000000000" pitchFamily="18" charset="-120"/>
                          <a:ea typeface="新細明體" panose="02020500000000000000" pitchFamily="18" charset="-120"/>
                          <a:cs typeface="+mn-cs"/>
                        </a:rPr>
                        <a:t>由國中依學生表現計算之。</a:t>
                      </a: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400" b="0" kern="0" dirty="0">
                          <a:solidFill>
                            <a:schemeClr val="dk1"/>
                          </a:solidFill>
                          <a:effectLst/>
                          <a:latin typeface="新細明體" panose="02020500000000000000" pitchFamily="18" charset="-120"/>
                          <a:ea typeface="新細明體" panose="02020500000000000000" pitchFamily="18" charset="-120"/>
                          <a:cs typeface="+mn-cs"/>
                        </a:rPr>
                        <a:t>獎勵紀錄、服務學習、社團參與各項單項最高採計</a:t>
                      </a:r>
                      <a:r>
                        <a:rPr lang="en-US" altLang="zh-TW" sz="1400" b="0" kern="0" dirty="0">
                          <a:solidFill>
                            <a:schemeClr val="dk1"/>
                          </a:solidFill>
                          <a:effectLst/>
                          <a:latin typeface="新細明體" panose="02020500000000000000" pitchFamily="18" charset="-120"/>
                          <a:ea typeface="新細明體" panose="02020500000000000000" pitchFamily="18" charset="-120"/>
                          <a:cs typeface="+mn-cs"/>
                        </a:rPr>
                        <a:t>15</a:t>
                      </a:r>
                      <a:r>
                        <a:rPr lang="zh-TW" altLang="en-US" sz="1400" b="0" kern="0" dirty="0">
                          <a:solidFill>
                            <a:schemeClr val="dk1"/>
                          </a:solidFill>
                          <a:effectLst/>
                          <a:latin typeface="新細明體" panose="02020500000000000000" pitchFamily="18" charset="-120"/>
                          <a:ea typeface="新細明體" panose="02020500000000000000" pitchFamily="18" charset="-120"/>
                          <a:cs typeface="+mn-cs"/>
                        </a:rPr>
                        <a:t>分。</a:t>
                      </a:r>
                      <a:endParaRPr lang="en-US" altLang="zh-TW" sz="1400" b="0" kern="0" dirty="0">
                        <a:solidFill>
                          <a:schemeClr val="dk1"/>
                        </a:solidFill>
                        <a:effectLst/>
                        <a:latin typeface="新細明體" panose="02020500000000000000" pitchFamily="18" charset="-120"/>
                        <a:ea typeface="新細明體" panose="02020500000000000000" pitchFamily="18" charset="-120"/>
                        <a:cs typeface="+mn-cs"/>
                      </a:endParaRP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400" b="0" kern="0" dirty="0">
                          <a:solidFill>
                            <a:schemeClr val="dk1"/>
                          </a:solidFill>
                          <a:effectLst/>
                          <a:latin typeface="新細明體" panose="02020500000000000000" pitchFamily="18" charset="-120"/>
                          <a:ea typeface="新細明體" panose="02020500000000000000" pitchFamily="18" charset="-120"/>
                          <a:cs typeface="+mn-cs"/>
                        </a:rPr>
                        <a:t>體適能最高採計</a:t>
                      </a:r>
                      <a:r>
                        <a:rPr lang="en-US" altLang="zh-TW" sz="1400" b="0" kern="0" dirty="0">
                          <a:solidFill>
                            <a:schemeClr val="dk1"/>
                          </a:solidFill>
                          <a:effectLst/>
                          <a:latin typeface="新細明體" panose="02020500000000000000" pitchFamily="18" charset="-120"/>
                          <a:ea typeface="新細明體" panose="02020500000000000000" pitchFamily="18" charset="-120"/>
                          <a:cs typeface="+mn-cs"/>
                        </a:rPr>
                        <a:t>10</a:t>
                      </a:r>
                      <a:r>
                        <a:rPr lang="zh-TW" altLang="en-US" sz="1400" b="0" kern="0" dirty="0">
                          <a:solidFill>
                            <a:schemeClr val="dk1"/>
                          </a:solidFill>
                          <a:effectLst/>
                          <a:latin typeface="新細明體" panose="02020500000000000000" pitchFamily="18" charset="-120"/>
                          <a:ea typeface="新細明體" panose="02020500000000000000" pitchFamily="18" charset="-120"/>
                          <a:cs typeface="+mn-cs"/>
                        </a:rPr>
                        <a:t>分。 </a:t>
                      </a:r>
                      <a:endParaRPr lang="en-US" altLang="zh-TW" sz="1400" b="0" kern="0" dirty="0">
                        <a:solidFill>
                          <a:schemeClr val="dk1"/>
                        </a:solidFill>
                        <a:effectLst/>
                        <a:latin typeface="新細明體" panose="02020500000000000000" pitchFamily="18" charset="-120"/>
                        <a:ea typeface="新細明體" panose="02020500000000000000" pitchFamily="18" charset="-120"/>
                        <a:cs typeface="+mn-cs"/>
                      </a:endParaRP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400" b="0" kern="0" dirty="0">
                          <a:solidFill>
                            <a:schemeClr val="dk1"/>
                          </a:solidFill>
                          <a:effectLst/>
                          <a:latin typeface="新細明體" panose="02020500000000000000" pitchFamily="18" charset="-120"/>
                          <a:ea typeface="新細明體" panose="02020500000000000000" pitchFamily="18" charset="-120"/>
                          <a:cs typeface="+mn-cs"/>
                        </a:rPr>
                        <a:t>語言認證最高採計</a:t>
                      </a:r>
                      <a:r>
                        <a:rPr lang="en-US" altLang="zh-TW" sz="1400" b="0" kern="0" dirty="0">
                          <a:solidFill>
                            <a:schemeClr val="dk1"/>
                          </a:solidFill>
                          <a:effectLst/>
                          <a:latin typeface="新細明體" panose="02020500000000000000" pitchFamily="18" charset="-120"/>
                          <a:ea typeface="新細明體" panose="02020500000000000000" pitchFamily="18" charset="-120"/>
                          <a:cs typeface="+mn-cs"/>
                        </a:rPr>
                        <a:t>5</a:t>
                      </a:r>
                      <a:r>
                        <a:rPr lang="zh-TW" altLang="en-US" sz="1400" b="0" kern="0" dirty="0">
                          <a:solidFill>
                            <a:schemeClr val="dk1"/>
                          </a:solidFill>
                          <a:effectLst/>
                          <a:latin typeface="新細明體" panose="02020500000000000000" pitchFamily="18" charset="-120"/>
                          <a:ea typeface="新細明體" panose="02020500000000000000" pitchFamily="18" charset="-120"/>
                          <a:cs typeface="+mn-cs"/>
                        </a:rPr>
                        <a:t>分</a:t>
                      </a: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extLst>
                  <a:ext uri="{0D108BD9-81ED-4DB2-BD59-A6C34878D82A}">
                    <a16:rowId xmlns:a16="http://schemas.microsoft.com/office/drawing/2014/main" val="10004"/>
                  </a:ext>
                </a:extLst>
              </a:tr>
              <a:tr h="236734">
                <a:tc vMerge="1">
                  <a:txBody>
                    <a:bodyPr/>
                    <a:lstStyle/>
                    <a:p>
                      <a:endParaRPr lang="zh-TW" altLang="en-US"/>
                    </a:p>
                  </a:txBody>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獎勵紀錄</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rowSpan="5" gridSpan="7">
                  <a:txBody>
                    <a:bodyPr/>
                    <a:lstStyle/>
                    <a:p>
                      <a:pPr algn="just">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rowSpan="5" hMerge="1">
                  <a:txBody>
                    <a:bodyPr/>
                    <a:lstStyle/>
                    <a:p>
                      <a:endParaRPr lang="zh-TW" altLang="en-US"/>
                    </a:p>
                  </a:txBody>
                  <a:tcPr/>
                </a:tc>
                <a:tc rowSpan="5" hMerge="1">
                  <a:txBody>
                    <a:bodyPr/>
                    <a:lstStyle/>
                    <a:p>
                      <a:endParaRPr lang="zh-TW" altLang="en-US"/>
                    </a:p>
                  </a:txBody>
                  <a:tcPr/>
                </a:tc>
                <a:tc rowSpan="5" hMerge="1">
                  <a:txBody>
                    <a:bodyPr/>
                    <a:lstStyle/>
                    <a:p>
                      <a:endParaRPr lang="zh-TW" altLang="en-US"/>
                    </a:p>
                  </a:txBody>
                  <a:tcPr/>
                </a:tc>
                <a:tc rowSpan="5" hMerge="1">
                  <a:txBody>
                    <a:bodyPr/>
                    <a:lstStyle/>
                    <a:p>
                      <a:endParaRPr lang="zh-TW" altLang="en-US"/>
                    </a:p>
                  </a:txBody>
                  <a:tcPr/>
                </a:tc>
                <a:tc rowSpan="5" hMerge="1">
                  <a:txBody>
                    <a:bodyPr/>
                    <a:lstStyle/>
                    <a:p>
                      <a:endParaRPr lang="zh-TW" altLang="en-US"/>
                    </a:p>
                  </a:txBody>
                  <a:tcPr/>
                </a:tc>
                <a:tc rowSpan="5" hMerge="1">
                  <a:txBody>
                    <a:bodyPr/>
                    <a:lstStyle/>
                    <a:p>
                      <a:endParaRPr lang="zh-TW" altLang="en-US"/>
                    </a:p>
                  </a:txBody>
                  <a:tcPr/>
                </a:tc>
                <a:tc vMerge="1">
                  <a:txBody>
                    <a:bodyPr/>
                    <a:lstStyle/>
                    <a:p>
                      <a:endParaRPr lang="zh-TW" altLang="en-US"/>
                    </a:p>
                  </a:txBody>
                  <a:tcPr/>
                </a:tc>
                <a:tc vMerge="1">
                  <a:txBody>
                    <a:bodyPr/>
                    <a:lstStyle/>
                    <a:p>
                      <a:pPr algn="just">
                        <a:lnSpc>
                          <a:spcPts val="1800"/>
                        </a:lnSpc>
                        <a:spcAft>
                          <a:spcPts val="0"/>
                        </a:spcAft>
                      </a:pPr>
                      <a:endParaRPr lang="zh-TW" sz="1600" kern="100" dirty="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36734">
                <a:tc vMerge="1">
                  <a:txBody>
                    <a:bodyPr/>
                    <a:lstStyle/>
                    <a:p>
                      <a:endParaRPr lang="zh-TW" altLang="en-US"/>
                    </a:p>
                  </a:txBody>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服務學習</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6"/>
                  </a:ext>
                </a:extLst>
              </a:tr>
              <a:tr h="236734">
                <a:tc vMerge="1">
                  <a:txBody>
                    <a:bodyPr/>
                    <a:lstStyle/>
                    <a:p>
                      <a:endParaRPr lang="zh-TW" altLang="en-US"/>
                    </a:p>
                  </a:txBody>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社團參與</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7"/>
                  </a:ext>
                </a:extLst>
              </a:tr>
              <a:tr h="291687">
                <a:tc vMerge="1">
                  <a:txBody>
                    <a:bodyPr/>
                    <a:lstStyle/>
                    <a:p>
                      <a:endParaRPr lang="zh-TW" altLang="en-US"/>
                    </a:p>
                  </a:txBody>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體適能</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8"/>
                  </a:ext>
                </a:extLst>
              </a:tr>
              <a:tr h="255955">
                <a:tc vMerge="1">
                  <a:txBody>
                    <a:bodyPr/>
                    <a:lstStyle/>
                    <a:p>
                      <a:endParaRPr lang="zh-TW" altLang="en-US"/>
                    </a:p>
                  </a:txBody>
                  <a:tcPr/>
                </a:tc>
                <a:tc>
                  <a:txBody>
                    <a:bodyPr/>
                    <a:lstStyle/>
                    <a:p>
                      <a:pPr algn="ctr">
                        <a:lnSpc>
                          <a:spcPts val="1800"/>
                        </a:lnSpc>
                        <a:spcAft>
                          <a:spcPts val="0"/>
                        </a:spcAft>
                      </a:pPr>
                      <a:r>
                        <a:rPr lang="zh-TW" altLang="en-US" sz="1400" b="0" kern="100" dirty="0">
                          <a:effectLst/>
                          <a:latin typeface="新細明體" panose="02020500000000000000" pitchFamily="18" charset="-120"/>
                          <a:ea typeface="新細明體" panose="02020500000000000000" pitchFamily="18" charset="-120"/>
                          <a:cs typeface="Times New Roman"/>
                        </a:rPr>
                        <a:t>語言認證</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248666941"/>
                  </a:ext>
                </a:extLst>
              </a:tr>
              <a:tr h="347727">
                <a:tc gridSpan="2">
                  <a:txBody>
                    <a:bodyPr/>
                    <a:lstStyle/>
                    <a:p>
                      <a:pPr algn="just">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3.就近入學</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gridSpan="2">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符合</a:t>
                      </a:r>
                      <a:r>
                        <a:rPr lang="en-US" sz="1400" b="0" kern="0" dirty="0">
                          <a:effectLst/>
                          <a:latin typeface="新細明體" panose="02020500000000000000" pitchFamily="18" charset="-120"/>
                          <a:ea typeface="新細明體" panose="02020500000000000000" pitchFamily="18" charset="-120"/>
                        </a:rPr>
                        <a:t>10</a:t>
                      </a:r>
                      <a:r>
                        <a:rPr lang="zh-TW" sz="1400" b="0" kern="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gridSpan="2">
                  <a:txBody>
                    <a:bodyPr/>
                    <a:lstStyle/>
                    <a:p>
                      <a:pPr algn="ctr">
                        <a:lnSpc>
                          <a:spcPts val="1800"/>
                        </a:lnSpc>
                        <a:spcAft>
                          <a:spcPts val="0"/>
                        </a:spcAft>
                      </a:pPr>
                      <a:r>
                        <a:rPr lang="zh-TW" sz="1400" b="0" kern="0">
                          <a:effectLst/>
                          <a:latin typeface="新細明體" panose="02020500000000000000" pitchFamily="18" charset="-120"/>
                          <a:ea typeface="新細明體" panose="02020500000000000000" pitchFamily="18" charset="-120"/>
                        </a:rPr>
                        <a:t>不符</a:t>
                      </a:r>
                      <a:r>
                        <a:rPr lang="en-US" sz="1400" b="0" kern="0">
                          <a:effectLst/>
                          <a:latin typeface="新細明體" panose="02020500000000000000" pitchFamily="18" charset="-120"/>
                          <a:ea typeface="新細明體" panose="02020500000000000000" pitchFamily="18" charset="-120"/>
                        </a:rPr>
                        <a:t>0</a:t>
                      </a:r>
                      <a:r>
                        <a:rPr lang="zh-TW" sz="1400" b="0" kern="0">
                          <a:effectLst/>
                          <a:latin typeface="新細明體" panose="02020500000000000000" pitchFamily="18" charset="-120"/>
                          <a:ea typeface="新細明體" panose="02020500000000000000" pitchFamily="18" charset="-120"/>
                        </a:rPr>
                        <a:t>分</a:t>
                      </a:r>
                      <a:endParaRPr lang="zh-TW" sz="14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gridSpan="3">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cs typeface="Times New Roman"/>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hMerge="1">
                  <a:txBody>
                    <a:bodyPr/>
                    <a:lstStyle/>
                    <a:p>
                      <a:pPr algn="just">
                        <a:lnSpc>
                          <a:spcPts val="1800"/>
                        </a:lnSpc>
                        <a:spcAft>
                          <a:spcPts val="0"/>
                        </a:spcAft>
                      </a:pPr>
                      <a:endParaRPr lang="zh-TW" sz="13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10分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algn="just">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9"/>
                  </a:ext>
                </a:extLst>
              </a:tr>
              <a:tr h="946936">
                <a:tc gridSpan="2">
                  <a:txBody>
                    <a:bodyPr/>
                    <a:lstStyle/>
                    <a:p>
                      <a:pPr algn="just">
                        <a:lnSpc>
                          <a:spcPts val="1800"/>
                        </a:lnSpc>
                        <a:spcAft>
                          <a:spcPts val="0"/>
                        </a:spcAft>
                      </a:pPr>
                      <a:r>
                        <a:rPr lang="zh-TW" sz="1400" b="0" kern="0">
                          <a:effectLst/>
                          <a:latin typeface="新細明體" panose="02020500000000000000" pitchFamily="18" charset="-120"/>
                          <a:ea typeface="新細明體" panose="02020500000000000000" pitchFamily="18" charset="-120"/>
                        </a:rPr>
                        <a:t>4.</a:t>
                      </a:r>
                      <a:r>
                        <a:rPr lang="zh-TW" sz="1400" b="0" kern="100">
                          <a:effectLst/>
                          <a:latin typeface="新細明體" panose="02020500000000000000" pitchFamily="18" charset="-120"/>
                          <a:ea typeface="新細明體" panose="02020500000000000000" pitchFamily="18" charset="-120"/>
                        </a:rPr>
                        <a:t>國中</a:t>
                      </a:r>
                      <a:r>
                        <a:rPr lang="zh-TW" sz="1400" b="0" kern="0">
                          <a:effectLst/>
                          <a:latin typeface="新細明體" panose="02020500000000000000" pitchFamily="18" charset="-120"/>
                          <a:ea typeface="新細明體" panose="02020500000000000000" pitchFamily="18" charset="-120"/>
                        </a:rPr>
                        <a:t>教育會考</a:t>
                      </a:r>
                      <a:endParaRPr lang="zh-TW" sz="1400" b="0" kern="10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gridSpan="7">
                  <a:txBody>
                    <a:bodyPr/>
                    <a:lstStyle/>
                    <a:p>
                      <a:r>
                        <a:rPr lang="zh-TW" altLang="en-US" sz="1350" b="0" i="0" u="none" strike="noStrike" kern="1200" baseline="0" dirty="0">
                          <a:solidFill>
                            <a:srgbClr val="FF0000"/>
                          </a:solidFill>
                          <a:latin typeface="+mn-lt"/>
                          <a:ea typeface="+mn-ea"/>
                          <a:cs typeface="+mn-cs"/>
                        </a:rPr>
                        <a:t>會考分數五科加上寫作測驗總積分為</a:t>
                      </a:r>
                      <a:r>
                        <a:rPr lang="en-US" altLang="zh-TW" sz="1350" b="0" i="0" u="none" strike="noStrike" kern="1200" baseline="0" dirty="0">
                          <a:solidFill>
                            <a:srgbClr val="FF0000"/>
                          </a:solidFill>
                          <a:latin typeface="+mn-lt"/>
                          <a:ea typeface="+mn-ea"/>
                          <a:cs typeface="+mn-cs"/>
                        </a:rPr>
                        <a:t>36</a:t>
                      </a:r>
                      <a:r>
                        <a:rPr lang="zh-TW" altLang="en-US" sz="1350" b="0" i="0" u="none" strike="noStrike" kern="1200" baseline="0" dirty="0">
                          <a:solidFill>
                            <a:srgbClr val="FF0000"/>
                          </a:solidFill>
                          <a:latin typeface="+mn-lt"/>
                          <a:ea typeface="+mn-ea"/>
                          <a:cs typeface="+mn-cs"/>
                        </a:rPr>
                        <a:t>分，每一科</a:t>
                      </a:r>
                      <a:r>
                        <a:rPr lang="en-US" altLang="zh-TW" sz="1350" b="0" i="0" u="none" strike="noStrike" kern="1200" baseline="0" dirty="0">
                          <a:solidFill>
                            <a:srgbClr val="FF0000"/>
                          </a:solidFill>
                          <a:latin typeface="+mn-lt"/>
                          <a:ea typeface="+mn-ea"/>
                          <a:cs typeface="+mn-cs"/>
                        </a:rPr>
                        <a:t>A++(7</a:t>
                      </a:r>
                      <a:r>
                        <a:rPr lang="zh-TW" altLang="en-US" sz="1350" b="0" i="0" u="none" strike="noStrike" kern="1200" baseline="0" dirty="0">
                          <a:solidFill>
                            <a:srgbClr val="FF0000"/>
                          </a:solidFill>
                          <a:latin typeface="+mn-lt"/>
                          <a:ea typeface="+mn-ea"/>
                          <a:cs typeface="+mn-cs"/>
                        </a:rPr>
                        <a:t>分</a:t>
                      </a:r>
                      <a:r>
                        <a:rPr lang="en-US" altLang="zh-TW" sz="1350" b="0" i="0" u="none" strike="noStrike" kern="1200" baseline="0" dirty="0">
                          <a:solidFill>
                            <a:srgbClr val="FF0000"/>
                          </a:solidFill>
                          <a:latin typeface="+mn-lt"/>
                          <a:ea typeface="+mn-ea"/>
                          <a:cs typeface="+mn-cs"/>
                        </a:rPr>
                        <a:t>)</a:t>
                      </a:r>
                      <a:r>
                        <a:rPr lang="zh-TW" altLang="en-US" sz="1350" b="0" i="0" u="none" strike="noStrike" kern="1200" baseline="0" dirty="0">
                          <a:solidFill>
                            <a:srgbClr val="FF0000"/>
                          </a:solidFill>
                          <a:latin typeface="+mn-lt"/>
                          <a:ea typeface="+mn-ea"/>
                          <a:cs typeface="+mn-cs"/>
                        </a:rPr>
                        <a:t>、</a:t>
                      </a:r>
                      <a:r>
                        <a:rPr lang="en-US" altLang="zh-TW" sz="1350" b="0" i="0" u="none" strike="noStrike" kern="1200" baseline="0" dirty="0">
                          <a:solidFill>
                            <a:srgbClr val="FF0000"/>
                          </a:solidFill>
                          <a:latin typeface="+mn-lt"/>
                          <a:ea typeface="+mn-ea"/>
                          <a:cs typeface="+mn-cs"/>
                        </a:rPr>
                        <a:t>A+(6</a:t>
                      </a:r>
                      <a:r>
                        <a:rPr lang="zh-TW" altLang="en-US" sz="1350" b="0" i="0" u="none" strike="noStrike" kern="1200" baseline="0" dirty="0">
                          <a:solidFill>
                            <a:srgbClr val="FF0000"/>
                          </a:solidFill>
                          <a:latin typeface="+mn-lt"/>
                          <a:ea typeface="+mn-ea"/>
                          <a:cs typeface="+mn-cs"/>
                        </a:rPr>
                        <a:t>分</a:t>
                      </a:r>
                      <a:r>
                        <a:rPr lang="en-US" altLang="zh-TW" sz="1350" b="0" i="0" u="none" strike="noStrike" kern="1200" baseline="0" dirty="0">
                          <a:solidFill>
                            <a:srgbClr val="FF0000"/>
                          </a:solidFill>
                          <a:latin typeface="+mn-lt"/>
                          <a:ea typeface="+mn-ea"/>
                          <a:cs typeface="+mn-cs"/>
                        </a:rPr>
                        <a:t>)</a:t>
                      </a:r>
                      <a:r>
                        <a:rPr lang="zh-TW" altLang="en-US" sz="1350" b="0" i="0" u="none" strike="noStrike" kern="1200" baseline="0" dirty="0">
                          <a:solidFill>
                            <a:srgbClr val="FF0000"/>
                          </a:solidFill>
                          <a:latin typeface="+mn-lt"/>
                          <a:ea typeface="+mn-ea"/>
                          <a:cs typeface="+mn-cs"/>
                        </a:rPr>
                        <a:t>、</a:t>
                      </a:r>
                      <a:r>
                        <a:rPr lang="en-US" altLang="zh-TW" sz="1350" b="0" i="0" u="none" strike="noStrike" kern="1200" baseline="0" dirty="0">
                          <a:solidFill>
                            <a:srgbClr val="FF0000"/>
                          </a:solidFill>
                          <a:latin typeface="+mn-lt"/>
                          <a:ea typeface="+mn-ea"/>
                          <a:cs typeface="+mn-cs"/>
                        </a:rPr>
                        <a:t>A(5</a:t>
                      </a:r>
                      <a:r>
                        <a:rPr lang="zh-TW" altLang="en-US" sz="1350" b="0" i="0" u="none" strike="noStrike" kern="1200" baseline="0" dirty="0">
                          <a:solidFill>
                            <a:srgbClr val="FF0000"/>
                          </a:solidFill>
                          <a:latin typeface="+mn-lt"/>
                          <a:ea typeface="+mn-ea"/>
                          <a:cs typeface="+mn-cs"/>
                        </a:rPr>
                        <a:t>分</a:t>
                      </a:r>
                      <a:r>
                        <a:rPr lang="en-US" altLang="zh-TW" sz="1350" b="0" i="0" u="none" strike="noStrike" kern="1200" baseline="0" dirty="0">
                          <a:solidFill>
                            <a:srgbClr val="FF0000"/>
                          </a:solidFill>
                          <a:latin typeface="+mn-lt"/>
                          <a:ea typeface="+mn-ea"/>
                          <a:cs typeface="+mn-cs"/>
                        </a:rPr>
                        <a:t>)</a:t>
                      </a:r>
                      <a:r>
                        <a:rPr lang="zh-TW" altLang="en-US" sz="1350" b="0" i="0" u="none" strike="noStrike" kern="1200" baseline="0" dirty="0">
                          <a:solidFill>
                            <a:srgbClr val="FF0000"/>
                          </a:solidFill>
                          <a:latin typeface="+mn-lt"/>
                          <a:ea typeface="+mn-ea"/>
                          <a:cs typeface="+mn-cs"/>
                        </a:rPr>
                        <a:t>、</a:t>
                      </a:r>
                      <a:r>
                        <a:rPr lang="en-US" altLang="zh-TW" sz="1350" b="0" i="0" u="none" strike="noStrike" kern="1200" baseline="0" dirty="0">
                          <a:solidFill>
                            <a:srgbClr val="FF0000"/>
                          </a:solidFill>
                          <a:latin typeface="+mn-lt"/>
                          <a:ea typeface="+mn-ea"/>
                          <a:cs typeface="+mn-cs"/>
                        </a:rPr>
                        <a:t>B++(4</a:t>
                      </a:r>
                      <a:r>
                        <a:rPr lang="zh-TW" altLang="en-US" sz="1350" b="0" i="0" u="none" strike="noStrike" kern="1200" baseline="0" dirty="0">
                          <a:solidFill>
                            <a:srgbClr val="FF0000"/>
                          </a:solidFill>
                          <a:latin typeface="+mn-lt"/>
                          <a:ea typeface="+mn-ea"/>
                          <a:cs typeface="+mn-cs"/>
                        </a:rPr>
                        <a:t>分</a:t>
                      </a:r>
                      <a:r>
                        <a:rPr lang="en-US" altLang="zh-TW" sz="1350" b="0" i="0" u="none" strike="noStrike" kern="1200" baseline="0" dirty="0">
                          <a:solidFill>
                            <a:srgbClr val="FF0000"/>
                          </a:solidFill>
                          <a:latin typeface="+mn-lt"/>
                          <a:ea typeface="+mn-ea"/>
                          <a:cs typeface="+mn-cs"/>
                        </a:rPr>
                        <a:t>)</a:t>
                      </a:r>
                      <a:r>
                        <a:rPr lang="zh-TW" altLang="en-US" sz="1350" b="0" i="0" u="none" strike="noStrike" kern="1200" baseline="0" dirty="0">
                          <a:solidFill>
                            <a:srgbClr val="FF0000"/>
                          </a:solidFill>
                          <a:latin typeface="+mn-lt"/>
                          <a:ea typeface="+mn-ea"/>
                          <a:cs typeface="+mn-cs"/>
                        </a:rPr>
                        <a:t>、</a:t>
                      </a:r>
                      <a:r>
                        <a:rPr lang="en-US" altLang="zh-TW" sz="1350" b="0" i="0" u="none" strike="noStrike" kern="1200" baseline="0" dirty="0">
                          <a:solidFill>
                            <a:srgbClr val="FF0000"/>
                          </a:solidFill>
                          <a:latin typeface="+mn-lt"/>
                          <a:ea typeface="+mn-ea"/>
                          <a:cs typeface="+mn-cs"/>
                        </a:rPr>
                        <a:t>B+(3</a:t>
                      </a:r>
                      <a:r>
                        <a:rPr lang="zh-TW" altLang="en-US" sz="1350" b="0" i="0" u="none" strike="noStrike" kern="1200" baseline="0" dirty="0">
                          <a:solidFill>
                            <a:srgbClr val="FF0000"/>
                          </a:solidFill>
                          <a:latin typeface="+mn-lt"/>
                          <a:ea typeface="+mn-ea"/>
                          <a:cs typeface="+mn-cs"/>
                        </a:rPr>
                        <a:t>分</a:t>
                      </a:r>
                      <a:r>
                        <a:rPr lang="en-US" altLang="zh-TW" sz="1350" b="0" i="0" u="none" strike="noStrike" kern="1200" baseline="0" dirty="0">
                          <a:solidFill>
                            <a:srgbClr val="FF0000"/>
                          </a:solidFill>
                          <a:latin typeface="+mn-lt"/>
                          <a:ea typeface="+mn-ea"/>
                          <a:cs typeface="+mn-cs"/>
                        </a:rPr>
                        <a:t>)</a:t>
                      </a:r>
                      <a:r>
                        <a:rPr lang="zh-TW" altLang="en-US" sz="1350" b="0" i="0" u="none" strike="noStrike" kern="1200" baseline="0" dirty="0">
                          <a:solidFill>
                            <a:srgbClr val="FF0000"/>
                          </a:solidFill>
                          <a:latin typeface="+mn-lt"/>
                          <a:ea typeface="+mn-ea"/>
                          <a:cs typeface="+mn-cs"/>
                        </a:rPr>
                        <a:t>、</a:t>
                      </a:r>
                      <a:r>
                        <a:rPr lang="en-US" altLang="zh-TW" sz="1350" b="0" i="0" u="none" strike="noStrike" kern="1200" baseline="0" dirty="0">
                          <a:solidFill>
                            <a:srgbClr val="FF0000"/>
                          </a:solidFill>
                          <a:latin typeface="+mn-lt"/>
                          <a:ea typeface="+mn-ea"/>
                          <a:cs typeface="+mn-cs"/>
                        </a:rPr>
                        <a:t>B(2</a:t>
                      </a:r>
                      <a:r>
                        <a:rPr lang="zh-TW" altLang="en-US" sz="1350" b="0" i="0" u="none" strike="noStrike" kern="1200" baseline="0" dirty="0">
                          <a:solidFill>
                            <a:srgbClr val="FF0000"/>
                          </a:solidFill>
                          <a:latin typeface="+mn-lt"/>
                          <a:ea typeface="+mn-ea"/>
                          <a:cs typeface="+mn-cs"/>
                        </a:rPr>
                        <a:t>分</a:t>
                      </a:r>
                      <a:r>
                        <a:rPr lang="en-US" altLang="zh-TW" sz="1350" b="0" i="0" u="none" strike="noStrike" kern="1200" baseline="0" dirty="0">
                          <a:solidFill>
                            <a:srgbClr val="FF0000"/>
                          </a:solidFill>
                          <a:latin typeface="+mn-lt"/>
                          <a:ea typeface="+mn-ea"/>
                          <a:cs typeface="+mn-cs"/>
                        </a:rPr>
                        <a:t>)</a:t>
                      </a:r>
                      <a:r>
                        <a:rPr lang="zh-TW" altLang="en-US" sz="1350" b="0" i="0" u="none" strike="noStrike" kern="1200" baseline="0" dirty="0">
                          <a:solidFill>
                            <a:srgbClr val="FF0000"/>
                          </a:solidFill>
                          <a:latin typeface="+mn-lt"/>
                          <a:ea typeface="+mn-ea"/>
                          <a:cs typeface="+mn-cs"/>
                        </a:rPr>
                        <a:t>、</a:t>
                      </a:r>
                      <a:r>
                        <a:rPr lang="en-US" altLang="zh-TW" sz="1350" b="0" i="0" u="none" strike="noStrike" kern="1200" baseline="0" dirty="0">
                          <a:solidFill>
                            <a:srgbClr val="FF0000"/>
                          </a:solidFill>
                          <a:latin typeface="+mn-lt"/>
                          <a:ea typeface="+mn-ea"/>
                          <a:cs typeface="+mn-cs"/>
                        </a:rPr>
                        <a:t>C(1</a:t>
                      </a:r>
                      <a:r>
                        <a:rPr lang="zh-TW" altLang="en-US" sz="1350" b="0" i="0" u="none" strike="noStrike" kern="1200" baseline="0" dirty="0">
                          <a:solidFill>
                            <a:srgbClr val="FF0000"/>
                          </a:solidFill>
                          <a:latin typeface="+mn-lt"/>
                          <a:ea typeface="+mn-ea"/>
                          <a:cs typeface="+mn-cs"/>
                        </a:rPr>
                        <a:t>分</a:t>
                      </a:r>
                      <a:r>
                        <a:rPr lang="en-US" altLang="zh-TW" sz="1350" b="0" i="0" u="none" strike="noStrike" kern="1200" baseline="0" dirty="0">
                          <a:solidFill>
                            <a:srgbClr val="FF0000"/>
                          </a:solidFill>
                          <a:latin typeface="+mn-lt"/>
                          <a:ea typeface="+mn-ea"/>
                          <a:cs typeface="+mn-cs"/>
                        </a:rPr>
                        <a:t>)</a:t>
                      </a:r>
                      <a:r>
                        <a:rPr lang="zh-TW" altLang="en-US" sz="1350" b="0" i="0" u="none" strike="noStrike" kern="1200" baseline="0" dirty="0">
                          <a:solidFill>
                            <a:srgbClr val="FF0000"/>
                          </a:solidFill>
                          <a:latin typeface="+mn-lt"/>
                          <a:ea typeface="+mn-ea"/>
                          <a:cs typeface="+mn-cs"/>
                        </a:rPr>
                        <a:t>。 </a:t>
                      </a:r>
                    </a:p>
                    <a:p>
                      <a:r>
                        <a:rPr lang="zh-TW" altLang="en-US" sz="1350" b="0" i="0" u="none" strike="noStrike" kern="1200" baseline="0" dirty="0">
                          <a:solidFill>
                            <a:srgbClr val="FF0000"/>
                          </a:solidFill>
                          <a:latin typeface="+mn-lt"/>
                          <a:ea typeface="+mn-ea"/>
                          <a:cs typeface="+mn-cs"/>
                        </a:rPr>
                        <a:t>寫作測驗</a:t>
                      </a:r>
                      <a:r>
                        <a:rPr lang="en-US" altLang="zh-TW" sz="1350" b="0" i="0" u="none" strike="noStrike" kern="1200" baseline="0" dirty="0">
                          <a:solidFill>
                            <a:srgbClr val="FF0000"/>
                          </a:solidFill>
                          <a:latin typeface="+mn-lt"/>
                          <a:ea typeface="+mn-ea"/>
                          <a:cs typeface="+mn-cs"/>
                        </a:rPr>
                        <a:t>6</a:t>
                      </a:r>
                      <a:r>
                        <a:rPr lang="zh-TW" altLang="en-US" sz="1350" b="0" i="0" u="none" strike="noStrike" kern="1200" baseline="0" dirty="0">
                          <a:solidFill>
                            <a:srgbClr val="FF0000"/>
                          </a:solidFill>
                          <a:latin typeface="+mn-lt"/>
                          <a:ea typeface="+mn-ea"/>
                          <a:cs typeface="+mn-cs"/>
                        </a:rPr>
                        <a:t>級分</a:t>
                      </a:r>
                      <a:r>
                        <a:rPr lang="en-US" altLang="zh-TW" sz="1350" b="0" i="0" u="none" strike="noStrike" kern="1200" baseline="0" dirty="0">
                          <a:solidFill>
                            <a:srgbClr val="FF0000"/>
                          </a:solidFill>
                          <a:latin typeface="+mn-lt"/>
                          <a:ea typeface="+mn-ea"/>
                          <a:cs typeface="+mn-cs"/>
                        </a:rPr>
                        <a:t>1</a:t>
                      </a:r>
                      <a:r>
                        <a:rPr lang="zh-TW" altLang="en-US" sz="1350" b="0" i="0" u="none" strike="noStrike" kern="1200" baseline="0" dirty="0">
                          <a:solidFill>
                            <a:srgbClr val="FF0000"/>
                          </a:solidFill>
                          <a:latin typeface="+mn-lt"/>
                          <a:ea typeface="+mn-ea"/>
                          <a:cs typeface="+mn-cs"/>
                        </a:rPr>
                        <a:t>分、</a:t>
                      </a:r>
                      <a:r>
                        <a:rPr lang="en-US" altLang="zh-TW" sz="1350" b="0" i="0" u="none" strike="noStrike" kern="1200" baseline="0" dirty="0">
                          <a:solidFill>
                            <a:srgbClr val="FF0000"/>
                          </a:solidFill>
                          <a:latin typeface="+mn-lt"/>
                          <a:ea typeface="+mn-ea"/>
                          <a:cs typeface="+mn-cs"/>
                        </a:rPr>
                        <a:t>5</a:t>
                      </a:r>
                      <a:r>
                        <a:rPr lang="zh-TW" altLang="en-US" sz="1350" b="0" i="0" u="none" strike="noStrike" kern="1200" baseline="0" dirty="0">
                          <a:solidFill>
                            <a:srgbClr val="FF0000"/>
                          </a:solidFill>
                          <a:latin typeface="+mn-lt"/>
                          <a:ea typeface="+mn-ea"/>
                          <a:cs typeface="+mn-cs"/>
                        </a:rPr>
                        <a:t>級分</a:t>
                      </a:r>
                      <a:r>
                        <a:rPr lang="en-US" altLang="zh-TW" sz="1350" b="0" i="0" u="none" strike="noStrike" kern="1200" baseline="0" dirty="0">
                          <a:solidFill>
                            <a:srgbClr val="FF0000"/>
                          </a:solidFill>
                          <a:latin typeface="+mn-lt"/>
                          <a:ea typeface="+mn-ea"/>
                          <a:cs typeface="+mn-cs"/>
                        </a:rPr>
                        <a:t>0.8</a:t>
                      </a:r>
                      <a:r>
                        <a:rPr lang="zh-TW" altLang="en-US" sz="1350" b="0" i="0" u="none" strike="noStrike" kern="1200" baseline="0" dirty="0">
                          <a:solidFill>
                            <a:srgbClr val="FF0000"/>
                          </a:solidFill>
                          <a:latin typeface="+mn-lt"/>
                          <a:ea typeface="+mn-ea"/>
                          <a:cs typeface="+mn-cs"/>
                        </a:rPr>
                        <a:t>分、</a:t>
                      </a:r>
                      <a:r>
                        <a:rPr lang="en-US" altLang="zh-TW" sz="1350" b="0" i="0" u="none" strike="noStrike" kern="1200" baseline="0" dirty="0">
                          <a:solidFill>
                            <a:srgbClr val="FF0000"/>
                          </a:solidFill>
                          <a:latin typeface="+mn-lt"/>
                          <a:ea typeface="+mn-ea"/>
                          <a:cs typeface="+mn-cs"/>
                        </a:rPr>
                        <a:t>4</a:t>
                      </a:r>
                      <a:r>
                        <a:rPr lang="zh-TW" altLang="en-US" sz="1350" b="0" i="0" u="none" strike="noStrike" kern="1200" baseline="0" dirty="0">
                          <a:solidFill>
                            <a:srgbClr val="FF0000"/>
                          </a:solidFill>
                          <a:latin typeface="+mn-lt"/>
                          <a:ea typeface="+mn-ea"/>
                          <a:cs typeface="+mn-cs"/>
                        </a:rPr>
                        <a:t>級分</a:t>
                      </a:r>
                      <a:r>
                        <a:rPr lang="en-US" altLang="zh-TW" sz="1350" b="0" i="0" u="none" strike="noStrike" kern="1200" baseline="0" dirty="0">
                          <a:solidFill>
                            <a:srgbClr val="FF0000"/>
                          </a:solidFill>
                          <a:latin typeface="+mn-lt"/>
                          <a:ea typeface="+mn-ea"/>
                          <a:cs typeface="+mn-cs"/>
                        </a:rPr>
                        <a:t>0.6</a:t>
                      </a:r>
                      <a:r>
                        <a:rPr lang="zh-TW" altLang="en-US" sz="1350" b="0" i="0" u="none" strike="noStrike" kern="1200" baseline="0" dirty="0">
                          <a:solidFill>
                            <a:srgbClr val="FF0000"/>
                          </a:solidFill>
                          <a:latin typeface="+mn-lt"/>
                          <a:ea typeface="+mn-ea"/>
                          <a:cs typeface="+mn-cs"/>
                        </a:rPr>
                        <a:t>分、</a:t>
                      </a:r>
                      <a:r>
                        <a:rPr lang="en-US" altLang="zh-TW" sz="1350" b="0" i="0" u="none" strike="noStrike" kern="1200" baseline="0" dirty="0">
                          <a:solidFill>
                            <a:srgbClr val="FF0000"/>
                          </a:solidFill>
                          <a:latin typeface="+mn-lt"/>
                          <a:ea typeface="+mn-ea"/>
                          <a:cs typeface="+mn-cs"/>
                        </a:rPr>
                        <a:t>3</a:t>
                      </a:r>
                      <a:r>
                        <a:rPr lang="zh-TW" altLang="en-US" sz="1350" b="0" i="0" u="none" strike="noStrike" kern="1200" baseline="0" dirty="0">
                          <a:solidFill>
                            <a:srgbClr val="FF0000"/>
                          </a:solidFill>
                          <a:latin typeface="+mn-lt"/>
                          <a:ea typeface="+mn-ea"/>
                          <a:cs typeface="+mn-cs"/>
                        </a:rPr>
                        <a:t>級分</a:t>
                      </a:r>
                      <a:r>
                        <a:rPr lang="en-US" altLang="zh-TW" sz="1350" b="0" i="0" u="none" strike="noStrike" kern="1200" baseline="0" dirty="0">
                          <a:solidFill>
                            <a:srgbClr val="FF0000"/>
                          </a:solidFill>
                          <a:latin typeface="+mn-lt"/>
                          <a:ea typeface="+mn-ea"/>
                          <a:cs typeface="+mn-cs"/>
                        </a:rPr>
                        <a:t>0.4</a:t>
                      </a:r>
                      <a:r>
                        <a:rPr lang="zh-TW" altLang="en-US" sz="1350" b="0" i="0" u="none" strike="noStrike" kern="1200" baseline="0" dirty="0">
                          <a:solidFill>
                            <a:srgbClr val="FF0000"/>
                          </a:solidFill>
                          <a:latin typeface="+mn-lt"/>
                          <a:ea typeface="+mn-ea"/>
                          <a:cs typeface="+mn-cs"/>
                        </a:rPr>
                        <a:t>分、</a:t>
                      </a:r>
                      <a:r>
                        <a:rPr lang="en-US" altLang="zh-TW" sz="1350" b="0" i="0" u="none" strike="noStrike" kern="1200" baseline="0" dirty="0">
                          <a:solidFill>
                            <a:srgbClr val="FF0000"/>
                          </a:solidFill>
                          <a:latin typeface="+mn-lt"/>
                          <a:ea typeface="+mn-ea"/>
                          <a:cs typeface="+mn-cs"/>
                        </a:rPr>
                        <a:t>2</a:t>
                      </a:r>
                      <a:r>
                        <a:rPr lang="zh-TW" altLang="en-US" sz="1350" b="0" i="0" u="none" strike="noStrike" kern="1200" baseline="0" dirty="0">
                          <a:solidFill>
                            <a:srgbClr val="FF0000"/>
                          </a:solidFill>
                          <a:latin typeface="+mn-lt"/>
                          <a:ea typeface="+mn-ea"/>
                          <a:cs typeface="+mn-cs"/>
                        </a:rPr>
                        <a:t>級分</a:t>
                      </a:r>
                      <a:r>
                        <a:rPr lang="en-US" altLang="zh-TW" sz="1350" b="0" i="0" u="none" strike="noStrike" kern="1200" baseline="0" dirty="0">
                          <a:solidFill>
                            <a:srgbClr val="FF0000"/>
                          </a:solidFill>
                          <a:latin typeface="+mn-lt"/>
                          <a:ea typeface="+mn-ea"/>
                          <a:cs typeface="+mn-cs"/>
                        </a:rPr>
                        <a:t>0.2</a:t>
                      </a:r>
                      <a:r>
                        <a:rPr lang="zh-TW" altLang="en-US" sz="1350" b="0" i="0" u="none" strike="noStrike" kern="1200" baseline="0" dirty="0">
                          <a:solidFill>
                            <a:srgbClr val="FF0000"/>
                          </a:solidFill>
                          <a:latin typeface="+mn-lt"/>
                          <a:ea typeface="+mn-ea"/>
                          <a:cs typeface="+mn-cs"/>
                        </a:rPr>
                        <a:t>分、</a:t>
                      </a:r>
                      <a:r>
                        <a:rPr lang="en-US" altLang="zh-TW" sz="1350" b="0" i="0" u="none" strike="noStrike" kern="1200" baseline="0" dirty="0">
                          <a:solidFill>
                            <a:srgbClr val="FF0000"/>
                          </a:solidFill>
                          <a:latin typeface="+mn-lt"/>
                          <a:ea typeface="+mn-ea"/>
                          <a:cs typeface="+mn-cs"/>
                        </a:rPr>
                        <a:t>1</a:t>
                      </a:r>
                      <a:r>
                        <a:rPr lang="zh-TW" altLang="en-US" sz="1350" b="0" i="0" u="none" strike="noStrike" kern="1200" baseline="0" dirty="0">
                          <a:solidFill>
                            <a:srgbClr val="FF0000"/>
                          </a:solidFill>
                          <a:latin typeface="+mn-lt"/>
                          <a:ea typeface="+mn-ea"/>
                          <a:cs typeface="+mn-cs"/>
                        </a:rPr>
                        <a:t>級分</a:t>
                      </a:r>
                      <a:r>
                        <a:rPr lang="en-US" altLang="zh-TW" sz="1350" b="0" i="0" u="none" strike="noStrike" kern="1200" baseline="0" dirty="0">
                          <a:solidFill>
                            <a:srgbClr val="FF0000"/>
                          </a:solidFill>
                          <a:latin typeface="+mn-lt"/>
                          <a:ea typeface="+mn-ea"/>
                          <a:cs typeface="+mn-cs"/>
                        </a:rPr>
                        <a:t>0.1</a:t>
                      </a:r>
                      <a:r>
                        <a:rPr lang="zh-TW" altLang="en-US" sz="1350" b="0" i="0" u="none" strike="noStrike" kern="1200" baseline="0" dirty="0">
                          <a:solidFill>
                            <a:srgbClr val="FF0000"/>
                          </a:solidFill>
                          <a:latin typeface="+mn-lt"/>
                          <a:ea typeface="+mn-ea"/>
                          <a:cs typeface="+mn-cs"/>
                        </a:rPr>
                        <a:t>分、</a:t>
                      </a:r>
                      <a:r>
                        <a:rPr lang="en-US" altLang="zh-TW" sz="1350" b="0" i="0" u="none" strike="noStrike" kern="1200" baseline="0" dirty="0">
                          <a:solidFill>
                            <a:srgbClr val="FF0000"/>
                          </a:solidFill>
                          <a:latin typeface="+mn-lt"/>
                          <a:ea typeface="+mn-ea"/>
                          <a:cs typeface="+mn-cs"/>
                        </a:rPr>
                        <a:t>0</a:t>
                      </a:r>
                      <a:r>
                        <a:rPr lang="zh-TW" altLang="en-US" sz="1350" b="0" i="0" u="none" strike="noStrike" kern="1200" baseline="0" dirty="0">
                          <a:solidFill>
                            <a:srgbClr val="FF0000"/>
                          </a:solidFill>
                          <a:latin typeface="+mn-lt"/>
                          <a:ea typeface="+mn-ea"/>
                          <a:cs typeface="+mn-cs"/>
                        </a:rPr>
                        <a:t>級分</a:t>
                      </a:r>
                      <a:r>
                        <a:rPr lang="en-US" altLang="zh-TW" sz="1350" b="0" i="0" u="none" strike="noStrike" kern="1200" baseline="0" dirty="0">
                          <a:solidFill>
                            <a:srgbClr val="FF0000"/>
                          </a:solidFill>
                          <a:latin typeface="+mn-lt"/>
                          <a:ea typeface="+mn-ea"/>
                          <a:cs typeface="+mn-cs"/>
                        </a:rPr>
                        <a:t>0</a:t>
                      </a:r>
                      <a:r>
                        <a:rPr lang="zh-TW" altLang="en-US" sz="1350" b="0" i="0" u="none" strike="noStrike" kern="1200" baseline="0" dirty="0">
                          <a:solidFill>
                            <a:srgbClr val="FF0000"/>
                          </a:solidFill>
                          <a:latin typeface="+mn-lt"/>
                          <a:ea typeface="+mn-ea"/>
                          <a:cs typeface="+mn-cs"/>
                        </a:rPr>
                        <a:t>分</a:t>
                      </a:r>
                      <a:r>
                        <a:rPr lang="zh-TW" altLang="en-US" sz="1350" b="0" i="0" u="none" strike="noStrike" kern="1200" baseline="0" dirty="0">
                          <a:solidFill>
                            <a:schemeClr val="dk1"/>
                          </a:solidFill>
                          <a:latin typeface="+mn-lt"/>
                          <a:ea typeface="+mn-ea"/>
                          <a:cs typeface="+mn-cs"/>
                        </a:rPr>
                        <a:t>。</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hMerge="1">
                  <a:txBody>
                    <a:bodyPr/>
                    <a:lstStyle/>
                    <a:p>
                      <a:pPr algn="ctr">
                        <a:lnSpc>
                          <a:spcPts val="1800"/>
                        </a:lnSpc>
                        <a:spcAft>
                          <a:spcPts val="0"/>
                        </a:spcAft>
                      </a:pP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hMerge="1">
                  <a:txBody>
                    <a:bodyPr/>
                    <a:lstStyle/>
                    <a:p>
                      <a:pPr algn="ctr">
                        <a:lnSpc>
                          <a:spcPts val="1800"/>
                        </a:lnSpc>
                        <a:spcAft>
                          <a:spcPts val="0"/>
                        </a:spcAft>
                      </a:pP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hMerge="1">
                  <a:txBody>
                    <a:bodyPr/>
                    <a:lstStyle/>
                    <a:p>
                      <a:pPr algn="just">
                        <a:lnSpc>
                          <a:spcPts val="1800"/>
                        </a:lnSpc>
                        <a:spcAft>
                          <a:spcPts val="0"/>
                        </a:spcAft>
                      </a:pPr>
                      <a:endParaRPr lang="zh-TW" sz="13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ts val="1800"/>
                        </a:lnSpc>
                        <a:spcAft>
                          <a:spcPts val="0"/>
                        </a:spcAft>
                      </a:pPr>
                      <a:r>
                        <a:rPr lang="zh-TW" sz="1400" b="0" kern="0" dirty="0">
                          <a:solidFill>
                            <a:srgbClr val="FF0000"/>
                          </a:solidFill>
                          <a:effectLst/>
                          <a:latin typeface="新細明體" panose="02020500000000000000" pitchFamily="18" charset="-120"/>
                          <a:ea typeface="新細明體" panose="02020500000000000000" pitchFamily="18" charset="-120"/>
                        </a:rPr>
                        <a:t>3</a:t>
                      </a:r>
                      <a:r>
                        <a:rPr lang="en-US" altLang="zh-TW" sz="1400" b="0" kern="0" dirty="0">
                          <a:solidFill>
                            <a:srgbClr val="FF0000"/>
                          </a:solidFill>
                          <a:effectLst/>
                          <a:latin typeface="新細明體" panose="02020500000000000000" pitchFamily="18" charset="-120"/>
                          <a:ea typeface="新細明體" panose="02020500000000000000" pitchFamily="18" charset="-120"/>
                        </a:rPr>
                        <a:t>6</a:t>
                      </a:r>
                      <a:r>
                        <a:rPr lang="zh-TW" sz="1400" b="0" kern="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a:lnSpc>
                          <a:spcPts val="1800"/>
                        </a:lnSpc>
                        <a:spcAft>
                          <a:spcPts val="0"/>
                        </a:spcAft>
                      </a:pP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236734">
                <a:tc gridSpan="9">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參考總分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spcAft>
                          <a:spcPts val="0"/>
                        </a:spcAft>
                      </a:pPr>
                      <a:r>
                        <a:rPr lang="zh-TW" sz="1400" b="0" kern="0" dirty="0">
                          <a:solidFill>
                            <a:srgbClr val="FF0000"/>
                          </a:solidFill>
                          <a:effectLst/>
                          <a:latin typeface="新細明體" panose="02020500000000000000" pitchFamily="18" charset="-120"/>
                          <a:ea typeface="新細明體" panose="02020500000000000000" pitchFamily="18" charset="-120"/>
                        </a:rPr>
                        <a:t>10</a:t>
                      </a:r>
                      <a:r>
                        <a:rPr lang="en-US" altLang="zh-TW" sz="1400" b="0" kern="0" dirty="0">
                          <a:solidFill>
                            <a:srgbClr val="FF0000"/>
                          </a:solidFill>
                          <a:effectLst/>
                          <a:latin typeface="新細明體" panose="02020500000000000000" pitchFamily="18" charset="-120"/>
                          <a:ea typeface="新細明體" panose="02020500000000000000" pitchFamily="18" charset="-120"/>
                        </a:rPr>
                        <a:t>8</a:t>
                      </a:r>
                      <a:endParaRPr lang="zh-TW" sz="1400" b="0" kern="100" dirty="0">
                        <a:solidFill>
                          <a:srgbClr val="FF0000"/>
                        </a:solidFill>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tc>
                  <a:txBody>
                    <a:bodyPr/>
                    <a:lstStyle/>
                    <a:p>
                      <a:pPr algn="just">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0011"/>
                  </a:ext>
                </a:extLst>
              </a:tr>
            </a:tbl>
          </a:graphicData>
        </a:graphic>
      </p:graphicFrame>
      <p:sp>
        <p:nvSpPr>
          <p:cNvPr id="125089" name="矩形 1"/>
          <p:cNvSpPr>
            <a:spLocks noChangeArrowheads="1"/>
          </p:cNvSpPr>
          <p:nvPr/>
        </p:nvSpPr>
        <p:spPr bwMode="auto">
          <a:xfrm>
            <a:off x="1238250" y="1290638"/>
            <a:ext cx="1293813" cy="3539430"/>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lgn="ctr"/>
            <a:r>
              <a:rPr lang="en-US" altLang="zh-TW" sz="3200" b="1" dirty="0">
                <a:solidFill>
                  <a:schemeClr val="bg1"/>
                </a:solidFill>
                <a:latin typeface="標楷體" panose="03000509000000000000" pitchFamily="65" charset="-120"/>
                <a:ea typeface="標楷體" panose="03000509000000000000" pitchFamily="65" charset="-120"/>
              </a:rPr>
              <a:t>(</a:t>
            </a:r>
            <a:r>
              <a:rPr lang="zh-TW" altLang="en-US" sz="3200" b="1" dirty="0">
                <a:solidFill>
                  <a:schemeClr val="bg1"/>
                </a:solidFill>
                <a:latin typeface="標楷體" panose="03000509000000000000" pitchFamily="65" charset="-120"/>
                <a:ea typeface="標楷體" panose="03000509000000000000" pitchFamily="65" charset="-120"/>
              </a:rPr>
              <a:t>四</a:t>
            </a:r>
            <a:r>
              <a:rPr lang="en-US" altLang="zh-TW" sz="3200" b="1" dirty="0">
                <a:solidFill>
                  <a:schemeClr val="bg1"/>
                </a:solidFill>
                <a:latin typeface="標楷體" panose="03000509000000000000" pitchFamily="65" charset="-120"/>
                <a:ea typeface="標楷體" panose="03000509000000000000" pitchFamily="65" charset="-120"/>
              </a:rPr>
              <a:t>)</a:t>
            </a:r>
          </a:p>
          <a:p>
            <a:pPr algn="ctr"/>
            <a:r>
              <a:rPr lang="zh-TW" altLang="en-US" sz="3200" b="1" dirty="0">
                <a:solidFill>
                  <a:schemeClr val="bg1"/>
                </a:solidFill>
                <a:latin typeface="標楷體" panose="03000509000000000000" pitchFamily="65" charset="-120"/>
                <a:ea typeface="標楷體" panose="03000509000000000000" pitchFamily="65" charset="-120"/>
                <a:hlinkClick r:id="rId3" action="ppaction://hlinkfile"/>
              </a:rPr>
              <a:t>免試入學超額比序項</a:t>
            </a:r>
            <a:r>
              <a:rPr lang="zh-TW" altLang="zh-TW" sz="3200" b="1" dirty="0">
                <a:solidFill>
                  <a:schemeClr val="bg1"/>
                </a:solidFill>
                <a:latin typeface="標楷體" panose="03000509000000000000" pitchFamily="65" charset="-120"/>
                <a:ea typeface="標楷體" panose="03000509000000000000" pitchFamily="65" charset="-120"/>
                <a:hlinkClick r:id="rId3" action="ppaction://hlinkfile"/>
              </a:rPr>
              <a:t>目</a:t>
            </a:r>
            <a:r>
              <a:rPr lang="zh-TW" altLang="en-US" sz="3200" b="1" dirty="0">
                <a:solidFill>
                  <a:schemeClr val="bg1"/>
                </a:solidFill>
                <a:latin typeface="標楷體" panose="03000509000000000000" pitchFamily="65" charset="-120"/>
                <a:ea typeface="標楷體" panose="03000509000000000000" pitchFamily="65" charset="-120"/>
                <a:hlinkClick r:id="rId3" action="ppaction://hlinkfile"/>
              </a:rPr>
              <a:t>表</a:t>
            </a:r>
            <a:endParaRPr lang="zh-TW" altLang="en-US" sz="3200" b="1" dirty="0">
              <a:solidFill>
                <a:schemeClr val="bg1"/>
              </a:solidFill>
              <a:latin typeface="標楷體" panose="03000509000000000000" pitchFamily="65" charset="-120"/>
              <a:ea typeface="標楷體" panose="03000509000000000000" pitchFamily="65" charset="-120"/>
            </a:endParaRPr>
          </a:p>
        </p:txBody>
      </p:sp>
      <p:sp>
        <p:nvSpPr>
          <p:cNvPr id="9" name="內容版面配置區 2">
            <a:extLst>
              <a:ext uri="{FF2B5EF4-FFF2-40B4-BE49-F238E27FC236}">
                <a16:creationId xmlns:a16="http://schemas.microsoft.com/office/drawing/2014/main" id="{9AEB8080-C951-47EC-9FF8-BDC45C71A37E}"/>
              </a:ext>
            </a:extLst>
          </p:cNvPr>
          <p:cNvSpPr txBox="1">
            <a:spLocks/>
          </p:cNvSpPr>
          <p:nvPr/>
        </p:nvSpPr>
        <p:spPr bwMode="auto">
          <a:xfrm>
            <a:off x="7661773" y="5294294"/>
            <a:ext cx="4068673" cy="531812"/>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kumimoji="1" sz="3200" b="1">
                <a:solidFill>
                  <a:srgbClr val="A5002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kumimoji="1" sz="2800" b="1">
                <a:solidFill>
                  <a:srgbClr val="000066"/>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kumimoji="1" sz="2800" b="1">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kumimoji="1" sz="2000" b="1">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9pPr>
          </a:lstStyle>
          <a:p>
            <a:pPr marL="0" indent="0" algn="ctr" eaLnBrk="1" hangingPunct="1">
              <a:buNone/>
              <a:defRPr/>
            </a:pPr>
            <a:r>
              <a:rPr lang="zh-TW" altLang="en-US" sz="2400" kern="0" dirty="0">
                <a:solidFill>
                  <a:srgbClr val="FF0000"/>
                </a:solidFill>
                <a:latin typeface="標楷體" panose="03000509000000000000" pitchFamily="65" charset="-120"/>
                <a:ea typeface="標楷體" panose="03000509000000000000" pitchFamily="65" charset="-120"/>
              </a:rPr>
              <a:t>多元學習表現採計前五學期，七上至九下開學前一日。</a:t>
            </a:r>
            <a:r>
              <a:rPr lang="en-US" altLang="zh-TW" sz="2400" kern="0" dirty="0">
                <a:solidFill>
                  <a:srgbClr val="FF0000"/>
                </a:solidFill>
                <a:latin typeface="標楷體" panose="03000509000000000000" pitchFamily="65" charset="-120"/>
                <a:ea typeface="標楷體" panose="03000509000000000000" pitchFamily="65" charset="-120"/>
              </a:rPr>
              <a:t/>
            </a:r>
            <a:br>
              <a:rPr lang="en-US" altLang="zh-TW" sz="2400" kern="0" dirty="0">
                <a:solidFill>
                  <a:srgbClr val="FF0000"/>
                </a:solidFill>
                <a:latin typeface="標楷體" panose="03000509000000000000" pitchFamily="65" charset="-120"/>
                <a:ea typeface="標楷體" panose="03000509000000000000" pitchFamily="65" charset="-120"/>
              </a:rPr>
            </a:br>
            <a:r>
              <a:rPr lang="en-US" altLang="zh-TW" sz="2400" kern="0" dirty="0">
                <a:solidFill>
                  <a:srgbClr val="FF0000"/>
                </a:solidFill>
                <a:latin typeface="標楷體" panose="03000509000000000000" pitchFamily="65" charset="-120"/>
                <a:ea typeface="標楷體" panose="03000509000000000000" pitchFamily="65" charset="-120"/>
              </a:rPr>
              <a:t>113</a:t>
            </a:r>
            <a:r>
              <a:rPr lang="zh-TW" altLang="en-US" sz="2400" kern="0" dirty="0">
                <a:solidFill>
                  <a:srgbClr val="FF0000"/>
                </a:solidFill>
                <a:latin typeface="標楷體" panose="03000509000000000000" pitchFamily="65" charset="-120"/>
                <a:ea typeface="標楷體" panose="03000509000000000000" pitchFamily="65" charset="-120"/>
              </a:rPr>
              <a:t>年</a:t>
            </a:r>
            <a:r>
              <a:rPr lang="en-US" altLang="zh-TW" sz="2400" kern="0" dirty="0">
                <a:solidFill>
                  <a:srgbClr val="FF0000"/>
                </a:solidFill>
                <a:latin typeface="標楷體" panose="03000509000000000000" pitchFamily="65" charset="-120"/>
                <a:ea typeface="標楷體" panose="03000509000000000000" pitchFamily="65" charset="-120"/>
              </a:rPr>
              <a:t>2</a:t>
            </a:r>
            <a:r>
              <a:rPr lang="zh-TW" altLang="en-US" sz="2400" kern="0" dirty="0">
                <a:solidFill>
                  <a:srgbClr val="FF0000"/>
                </a:solidFill>
                <a:latin typeface="標楷體" panose="03000509000000000000" pitchFamily="65" charset="-120"/>
                <a:ea typeface="標楷體" panose="03000509000000000000" pitchFamily="65" charset="-120"/>
              </a:rPr>
              <a:t>月</a:t>
            </a:r>
            <a:r>
              <a:rPr lang="en-US" altLang="zh-TW" sz="2400" kern="0" dirty="0">
                <a:solidFill>
                  <a:srgbClr val="FF0000"/>
                </a:solidFill>
                <a:latin typeface="標楷體" panose="03000509000000000000" pitchFamily="65" charset="-120"/>
                <a:ea typeface="標楷體" panose="03000509000000000000" pitchFamily="65" charset="-120"/>
              </a:rPr>
              <a:t>15</a:t>
            </a:r>
            <a:r>
              <a:rPr lang="zh-TW" altLang="en-US" sz="2400" kern="0" dirty="0">
                <a:solidFill>
                  <a:srgbClr val="FF0000"/>
                </a:solidFill>
                <a:latin typeface="標楷體" panose="03000509000000000000" pitchFamily="65" charset="-120"/>
                <a:ea typeface="標楷體" panose="03000509000000000000" pitchFamily="65" charset="-120"/>
              </a:rPr>
              <a:t>日</a:t>
            </a:r>
            <a:r>
              <a:rPr lang="en-US" altLang="zh-TW" sz="2400" kern="0" dirty="0">
                <a:solidFill>
                  <a:srgbClr val="FF0000"/>
                </a:solidFill>
                <a:latin typeface="標楷體" panose="03000509000000000000" pitchFamily="65" charset="-120"/>
                <a:ea typeface="標楷體" panose="03000509000000000000" pitchFamily="65" charset="-120"/>
              </a:rPr>
              <a:t>(</a:t>
            </a:r>
            <a:r>
              <a:rPr lang="zh-TW" altLang="en-US" sz="2400" kern="0" dirty="0">
                <a:solidFill>
                  <a:srgbClr val="FF0000"/>
                </a:solidFill>
                <a:latin typeface="標楷體" panose="03000509000000000000" pitchFamily="65" charset="-120"/>
                <a:ea typeface="標楷體" panose="03000509000000000000" pitchFamily="65" charset="-120"/>
              </a:rPr>
              <a:t>四</a:t>
            </a:r>
            <a:r>
              <a:rPr lang="en-US" altLang="zh-TW" sz="2400" kern="0" dirty="0">
                <a:solidFill>
                  <a:srgbClr val="FF0000"/>
                </a:solidFill>
                <a:latin typeface="標楷體" panose="03000509000000000000" pitchFamily="65" charset="-120"/>
                <a:ea typeface="標楷體" panose="03000509000000000000" pitchFamily="65" charset="-120"/>
              </a:rPr>
              <a:t>)</a:t>
            </a:r>
          </a:p>
          <a:p>
            <a:pPr marL="0" indent="0" algn="ctr" eaLnBrk="1" hangingPunct="1">
              <a:buNone/>
              <a:defRPr/>
            </a:pPr>
            <a:endParaRPr lang="en-US" altLang="zh-TW" sz="2400" kern="0" dirty="0">
              <a:solidFill>
                <a:srgbClr val="FF0000"/>
              </a:solidFill>
              <a:latin typeface="標楷體" panose="03000509000000000000" pitchFamily="65" charset="-120"/>
              <a:ea typeface="標楷體" panose="03000509000000000000" pitchFamily="65" charset="-120"/>
            </a:endParaRPr>
          </a:p>
        </p:txBody>
      </p:sp>
      <p:sp>
        <p:nvSpPr>
          <p:cNvPr id="10" name="投影片編號版面配置區 11">
            <a:extLst>
              <a:ext uri="{FF2B5EF4-FFF2-40B4-BE49-F238E27FC236}">
                <a16:creationId xmlns:a16="http://schemas.microsoft.com/office/drawing/2014/main" id="{2B0347A8-7F14-4003-A85B-948A1B132E6A}"/>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7</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2426387337"/>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a:extLst>
              <a:ext uri="{FF2B5EF4-FFF2-40B4-BE49-F238E27FC236}">
                <a16:creationId xmlns:a16="http://schemas.microsoft.com/office/drawing/2014/main" id="{FABD3444-96B3-4770-9DAE-F4E7A504DA49}"/>
              </a:ext>
            </a:extLst>
          </p:cNvPr>
          <p:cNvGraphicFramePr>
            <a:graphicFrameLocks noGrp="1"/>
          </p:cNvGraphicFramePr>
          <p:nvPr/>
        </p:nvGraphicFramePr>
        <p:xfrm>
          <a:off x="2149475" y="1484786"/>
          <a:ext cx="6552729" cy="4074168"/>
        </p:xfrm>
        <a:graphic>
          <a:graphicData uri="http://schemas.openxmlformats.org/drawingml/2006/table">
            <a:tbl>
              <a:tblPr>
                <a:tableStyleId>{35758FB7-9AC5-4552-8A53-C91805E547FA}</a:tableStyleId>
              </a:tblPr>
              <a:tblGrid>
                <a:gridCol w="964433">
                  <a:extLst>
                    <a:ext uri="{9D8B030D-6E8A-4147-A177-3AD203B41FA5}">
                      <a16:colId xmlns:a16="http://schemas.microsoft.com/office/drawing/2014/main" val="20000"/>
                    </a:ext>
                  </a:extLst>
                </a:gridCol>
                <a:gridCol w="3691453">
                  <a:extLst>
                    <a:ext uri="{9D8B030D-6E8A-4147-A177-3AD203B41FA5}">
                      <a16:colId xmlns:a16="http://schemas.microsoft.com/office/drawing/2014/main" val="20001"/>
                    </a:ext>
                  </a:extLst>
                </a:gridCol>
                <a:gridCol w="1896843">
                  <a:extLst>
                    <a:ext uri="{9D8B030D-6E8A-4147-A177-3AD203B41FA5}">
                      <a16:colId xmlns:a16="http://schemas.microsoft.com/office/drawing/2014/main" val="20002"/>
                    </a:ext>
                  </a:extLst>
                </a:gridCol>
              </a:tblGrid>
              <a:tr h="372111">
                <a:tc>
                  <a:txBody>
                    <a:bodyPr/>
                    <a:lstStyle/>
                    <a:p>
                      <a:pPr algn="ctr" fontAlgn="ctr"/>
                      <a:r>
                        <a:rPr lang="zh-TW" altLang="en-US" sz="2400" u="none" strike="noStrike" dirty="0">
                          <a:effectLst/>
                        </a:rPr>
                        <a:t>次序</a:t>
                      </a:r>
                      <a:endParaRPr lang="zh-TW" altLang="en-US" sz="2400" b="0" i="0" u="none" strike="noStrike" dirty="0">
                        <a:solidFill>
                          <a:srgbClr val="FFFFFF"/>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rgbClr val="FFFFCC"/>
                    </a:solidFill>
                  </a:tcPr>
                </a:tc>
                <a:tc>
                  <a:txBody>
                    <a:bodyPr/>
                    <a:lstStyle/>
                    <a:p>
                      <a:pPr algn="ctr" fontAlgn="ctr"/>
                      <a:r>
                        <a:rPr lang="zh-TW" altLang="en-US" sz="2400" u="none" strike="noStrike" dirty="0">
                          <a:effectLst/>
                        </a:rPr>
                        <a:t>項目</a:t>
                      </a:r>
                      <a:endParaRPr lang="zh-TW" altLang="en-US" sz="2400" b="0" i="0" u="none" strike="noStrike" dirty="0">
                        <a:solidFill>
                          <a:srgbClr val="FFFFFF"/>
                        </a:solidFill>
                        <a:effectLst/>
                        <a:latin typeface="新細明體" panose="02020500000000000000" pitchFamily="18" charset="-120"/>
                        <a:ea typeface="新細明體" panose="02020500000000000000" pitchFamily="18" charset="-120"/>
                      </a:endParaRPr>
                    </a:p>
                  </a:txBody>
                  <a:tcPr marL="6351" marR="6351" marT="6351" marB="0" anchor="ctr">
                    <a:lnT w="38100" cap="flat" cmpd="sng" algn="ctr">
                      <a:solidFill>
                        <a:schemeClr val="tx1"/>
                      </a:solidFill>
                      <a:prstDash val="solid"/>
                      <a:round/>
                      <a:headEnd type="none" w="med" len="med"/>
                      <a:tailEnd type="none" w="med" len="med"/>
                    </a:lnT>
                    <a:solidFill>
                      <a:srgbClr val="FFFFCC"/>
                    </a:solidFill>
                  </a:tcPr>
                </a:tc>
                <a:tc>
                  <a:txBody>
                    <a:bodyPr/>
                    <a:lstStyle/>
                    <a:p>
                      <a:pPr algn="ctr" fontAlgn="ctr"/>
                      <a:r>
                        <a:rPr lang="zh-TW" altLang="en-US" sz="2400" u="none" strike="noStrike" dirty="0">
                          <a:effectLst/>
                        </a:rPr>
                        <a:t>最高分數</a:t>
                      </a:r>
                      <a:endParaRPr lang="zh-TW" altLang="en-US" sz="2400" b="0" i="0" u="none" strike="noStrike" dirty="0">
                        <a:solidFill>
                          <a:srgbClr val="FFFFFF"/>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FFFFCC"/>
                    </a:solidFill>
                  </a:tcPr>
                </a:tc>
                <a:extLst>
                  <a:ext uri="{0D108BD9-81ED-4DB2-BD59-A6C34878D82A}">
                    <a16:rowId xmlns:a16="http://schemas.microsoft.com/office/drawing/2014/main" val="10000"/>
                  </a:ext>
                </a:extLst>
              </a:tr>
              <a:tr h="372111">
                <a:tc>
                  <a:txBody>
                    <a:bodyPr/>
                    <a:lstStyle/>
                    <a:p>
                      <a:pPr algn="ctr" fontAlgn="ctr"/>
                      <a:r>
                        <a:rPr lang="en-US" altLang="zh-TW" sz="2400" u="none" strike="noStrike" dirty="0">
                          <a:effectLst/>
                        </a:rPr>
                        <a:t>1</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總積分</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dirty="0">
                          <a:effectLst/>
                        </a:rPr>
                        <a:t>108</a:t>
                      </a:r>
                      <a:r>
                        <a:rPr lang="zh-TW" altLang="en-US" sz="2400" u="none" strike="noStrike" dirty="0">
                          <a:effectLst/>
                        </a:rPr>
                        <a:t>分</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val="10001"/>
                  </a:ext>
                </a:extLst>
              </a:tr>
              <a:tr h="372111">
                <a:tc>
                  <a:txBody>
                    <a:bodyPr/>
                    <a:lstStyle/>
                    <a:p>
                      <a:endParaRPr lang="zh-TW" altLang="en-US"/>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a:r>
                        <a:rPr lang="zh-TW" altLang="en-US" sz="2400" u="none" strike="noStrike" kern="1200" dirty="0">
                          <a:solidFill>
                            <a:srgbClr val="FF0000"/>
                          </a:solidFill>
                          <a:effectLst/>
                          <a:latin typeface="+mn-lt"/>
                          <a:ea typeface="+mn-ea"/>
                          <a:cs typeface="+mn-cs"/>
                        </a:rPr>
                        <a:t>經濟弱勢</a:t>
                      </a:r>
                      <a:r>
                        <a:rPr lang="en-US" altLang="zh-TW" sz="2400" u="none" strike="noStrike" kern="1200" dirty="0">
                          <a:solidFill>
                            <a:srgbClr val="FF0000"/>
                          </a:solidFill>
                          <a:effectLst/>
                          <a:latin typeface="+mn-lt"/>
                          <a:ea typeface="+mn-ea"/>
                          <a:cs typeface="+mn-cs"/>
                        </a:rPr>
                        <a:t>(</a:t>
                      </a:r>
                      <a:r>
                        <a:rPr lang="zh-TW" altLang="en-US" sz="2400" u="none" strike="noStrike" kern="1200" dirty="0">
                          <a:solidFill>
                            <a:srgbClr val="FF0000"/>
                          </a:solidFill>
                          <a:effectLst/>
                          <a:latin typeface="+mn-lt"/>
                          <a:ea typeface="+mn-ea"/>
                          <a:cs typeface="+mn-cs"/>
                        </a:rPr>
                        <a:t>低收入戶</a:t>
                      </a:r>
                      <a:r>
                        <a:rPr lang="en-US" altLang="zh-TW" sz="2400" u="none" strike="noStrike" kern="1200" dirty="0">
                          <a:solidFill>
                            <a:srgbClr val="FF0000"/>
                          </a:solidFill>
                          <a:effectLst/>
                          <a:latin typeface="+mn-lt"/>
                          <a:ea typeface="+mn-ea"/>
                          <a:cs typeface="+mn-cs"/>
                        </a:rPr>
                        <a:t>)</a:t>
                      </a:r>
                      <a:endParaRPr lang="zh-TW" altLang="en-US" sz="2400" u="none" strike="noStrike" kern="1200" dirty="0">
                        <a:solidFill>
                          <a:srgbClr val="FF0000"/>
                        </a:solidFill>
                        <a:effectLst/>
                        <a:latin typeface="+mn-lt"/>
                        <a:ea typeface="+mn-ea"/>
                        <a:cs typeface="+mn-cs"/>
                      </a:endParaRPr>
                    </a:p>
                  </a:txBody>
                  <a:tcPr marL="6351" marR="6351" marT="6351" marB="0" anchor="ctr">
                    <a:solidFill>
                      <a:srgbClr val="FFFFCC"/>
                    </a:solidFill>
                  </a:tcPr>
                </a:tc>
                <a:tc>
                  <a:txBody>
                    <a:bodyPr/>
                    <a:lstStyle/>
                    <a:p>
                      <a:endParaRPr lang="zh-TW" altLang="en-US" dirty="0"/>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val="10002"/>
                  </a:ext>
                </a:extLst>
              </a:tr>
              <a:tr h="372111">
                <a:tc>
                  <a:txBody>
                    <a:bodyPr/>
                    <a:lstStyle/>
                    <a:p>
                      <a:pPr algn="ctr" fontAlgn="ctr"/>
                      <a:r>
                        <a:rPr lang="en-US" altLang="zh-TW" sz="2400" u="none" strike="noStrike" dirty="0">
                          <a:effectLst/>
                        </a:rPr>
                        <a:t>2</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志願序</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dirty="0">
                          <a:effectLst/>
                        </a:rPr>
                        <a:t>12</a:t>
                      </a:r>
                      <a:r>
                        <a:rPr lang="zh-TW" altLang="en-US" sz="2400" u="none" strike="noStrike" dirty="0">
                          <a:effectLst/>
                        </a:rPr>
                        <a:t>分</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val="10003"/>
                  </a:ext>
                </a:extLst>
              </a:tr>
              <a:tr h="372111">
                <a:tc>
                  <a:txBody>
                    <a:bodyPr/>
                    <a:lstStyle/>
                    <a:p>
                      <a:pPr algn="ctr" fontAlgn="ctr"/>
                      <a:r>
                        <a:rPr lang="en-US" altLang="zh-TW" sz="2400" u="none" strike="noStrike" dirty="0">
                          <a:effectLst/>
                        </a:rPr>
                        <a:t>3</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lang="zh-TW" altLang="en-US" sz="2400" u="none" strike="noStrike" dirty="0">
                          <a:effectLst/>
                        </a:rPr>
                        <a:t>多元學習表現總分</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lang="en-US" altLang="zh-TW" sz="2400" u="none" strike="noStrike" dirty="0">
                          <a:effectLst/>
                        </a:rPr>
                        <a:t>50</a:t>
                      </a:r>
                      <a:r>
                        <a:rPr lang="zh-TW" altLang="en-US" sz="2400" u="none" strike="noStrike" dirty="0">
                          <a:effectLst/>
                        </a:rPr>
                        <a:t>分</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val="10004"/>
                  </a:ext>
                </a:extLst>
              </a:tr>
              <a:tr h="372111">
                <a:tc>
                  <a:txBody>
                    <a:bodyPr/>
                    <a:lstStyle/>
                    <a:p>
                      <a:pPr algn="ctr" fontAlgn="ctr"/>
                      <a:r>
                        <a:rPr lang="en-US" altLang="zh-TW" sz="2400" u="none" strike="noStrike" dirty="0">
                          <a:effectLst/>
                        </a:rPr>
                        <a:t>4</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lang="zh-TW" altLang="en-US" sz="2400" u="none" strike="noStrike" dirty="0">
                          <a:effectLst/>
                        </a:rPr>
                        <a:t>國中教育會考總積分</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lang="en-US" altLang="zh-TW" sz="2400" u="none" strike="noStrike" dirty="0">
                          <a:effectLst/>
                        </a:rPr>
                        <a:t>36</a:t>
                      </a:r>
                      <a:r>
                        <a:rPr lang="zh-TW" altLang="en-US" sz="2400" u="none" strike="noStrike" dirty="0">
                          <a:effectLst/>
                        </a:rPr>
                        <a:t>分</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val="10005"/>
                  </a:ext>
                </a:extLst>
              </a:tr>
              <a:tr h="737871">
                <a:tc>
                  <a:txBody>
                    <a:bodyPr/>
                    <a:lstStyle/>
                    <a:p>
                      <a:pPr algn="ctr" fontAlgn="ctr"/>
                      <a:r>
                        <a:rPr lang="en-US" altLang="zh-TW" sz="2400" u="none" strike="noStrike" dirty="0">
                          <a:effectLst/>
                        </a:rPr>
                        <a:t>5</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會考加註標示</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zh-TW" altLang="en-US" sz="2400" u="none" strike="noStrike" dirty="0">
                          <a:effectLst/>
                          <a:latin typeface="+mn-ea"/>
                          <a:ea typeface="+mn-ea"/>
                        </a:rPr>
                        <a:t>總標示、</a:t>
                      </a:r>
                      <a:endParaRPr lang="en-US" altLang="zh-TW" sz="2400" u="none" strike="noStrike" dirty="0">
                        <a:effectLst/>
                        <a:latin typeface="+mn-ea"/>
                        <a:ea typeface="+mn-ea"/>
                      </a:endParaRPr>
                    </a:p>
                    <a:p>
                      <a:pPr algn="ctr" fontAlgn="ctr"/>
                      <a:r>
                        <a:rPr lang="zh-TW" altLang="en-US" sz="2400" u="none" strike="noStrike" dirty="0">
                          <a:effectLst/>
                          <a:latin typeface="+mn-ea"/>
                          <a:ea typeface="+mn-ea"/>
                        </a:rPr>
                        <a:t>分科標示</a:t>
                      </a:r>
                      <a:endParaRPr lang="en-US" altLang="zh-TW" sz="2400" u="none" strike="noStrike" dirty="0">
                        <a:effectLst/>
                        <a:latin typeface="+mn-ea"/>
                        <a:ea typeface="+mn-ea"/>
                      </a:endParaRPr>
                    </a:p>
                    <a:p>
                      <a:pPr algn="ctr" fontAlgn="ctr"/>
                      <a:r>
                        <a:rPr lang="en-US" altLang="zh-TW" sz="1800" u="none" strike="noStrike" dirty="0">
                          <a:effectLst/>
                          <a:latin typeface="+mn-ea"/>
                          <a:ea typeface="+mn-ea"/>
                        </a:rPr>
                        <a:t>(</a:t>
                      </a:r>
                      <a:r>
                        <a:rPr lang="zh-TW" altLang="en-US" sz="1800" u="none" strike="noStrike" dirty="0">
                          <a:effectLst/>
                          <a:latin typeface="+mn-ea"/>
                          <a:ea typeface="+mn-ea"/>
                        </a:rPr>
                        <a:t>國英數自社</a:t>
                      </a:r>
                      <a:r>
                        <a:rPr lang="en-US" altLang="zh-TW" sz="1800" u="none" strike="noStrike" dirty="0">
                          <a:effectLst/>
                          <a:latin typeface="+mn-ea"/>
                          <a:ea typeface="+mn-ea"/>
                        </a:rPr>
                        <a:t>)</a:t>
                      </a:r>
                      <a:r>
                        <a:rPr lang="zh-TW" altLang="en-US" sz="2400" u="none" strike="noStrike" dirty="0">
                          <a:effectLst/>
                          <a:latin typeface="+mn-ea"/>
                          <a:ea typeface="+mn-ea"/>
                        </a:rPr>
                        <a:t>　</a:t>
                      </a:r>
                      <a:endParaRPr lang="zh-TW" altLang="en-US" sz="2400" b="0" i="0" u="none" strike="noStrike" dirty="0">
                        <a:solidFill>
                          <a:srgbClr val="000000"/>
                        </a:solidFill>
                        <a:effectLst/>
                        <a:latin typeface="+mn-ea"/>
                        <a:ea typeface="+mn-ea"/>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val="10012"/>
                  </a:ext>
                </a:extLst>
              </a:tr>
              <a:tr h="737871">
                <a:tc>
                  <a:txBody>
                    <a:bodyPr/>
                    <a:lstStyle/>
                    <a:p>
                      <a:pPr marL="0" algn="ctr" defTabSz="342900" rtl="0" eaLnBrk="1" fontAlgn="ctr" latinLnBrk="0" hangingPunct="1"/>
                      <a:r>
                        <a:rPr lang="en-US" altLang="zh-TW" sz="2400" u="none" strike="noStrike" kern="1200" dirty="0">
                          <a:solidFill>
                            <a:schemeClr val="dk1"/>
                          </a:solidFill>
                          <a:effectLst/>
                          <a:latin typeface="+mn-lt"/>
                          <a:ea typeface="+mn-ea"/>
                          <a:cs typeface="+mn-cs"/>
                        </a:rPr>
                        <a:t>6</a:t>
                      </a:r>
                    </a:p>
                  </a:txBody>
                  <a:tcPr marL="6351" marR="6351" marT="6351"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CC"/>
                    </a:solidFill>
                  </a:tcPr>
                </a:tc>
                <a:tc>
                  <a:txBody>
                    <a:bodyPr/>
                    <a:lstStyle/>
                    <a:p>
                      <a:pPr marL="0" algn="ctr" defTabSz="342900" rtl="0" eaLnBrk="1" fontAlgn="ctr" latinLnBrk="0" hangingPunct="1"/>
                      <a:r>
                        <a:rPr lang="zh-TW" altLang="en-US" sz="2400" u="none" strike="noStrike" kern="1200" dirty="0">
                          <a:solidFill>
                            <a:schemeClr val="dk1"/>
                          </a:solidFill>
                          <a:effectLst/>
                          <a:latin typeface="+mn-lt"/>
                          <a:ea typeface="+mn-ea"/>
                          <a:cs typeface="+mn-cs"/>
                        </a:rPr>
                        <a:t>志願序內之學校序</a:t>
                      </a:r>
                      <a:r>
                        <a:rPr lang="en-US" altLang="zh-TW" sz="2400" u="none" strike="noStrike" kern="1200" dirty="0">
                          <a:solidFill>
                            <a:schemeClr val="dk1"/>
                          </a:solidFill>
                          <a:effectLst/>
                          <a:latin typeface="+mn-lt"/>
                          <a:ea typeface="+mn-ea"/>
                          <a:cs typeface="+mn-cs"/>
                        </a:rPr>
                        <a:t>(</a:t>
                      </a:r>
                      <a:r>
                        <a:rPr lang="zh-TW" altLang="en-US" sz="2400" u="none" strike="noStrike" kern="1200" dirty="0">
                          <a:solidFill>
                            <a:schemeClr val="dk1"/>
                          </a:solidFill>
                          <a:effectLst/>
                          <a:latin typeface="+mn-lt"/>
                          <a:ea typeface="+mn-ea"/>
                          <a:cs typeface="+mn-cs"/>
                        </a:rPr>
                        <a:t>科別序</a:t>
                      </a:r>
                      <a:r>
                        <a:rPr lang="en-US" altLang="zh-TW" sz="2400" u="none" strike="noStrike" kern="1200" dirty="0">
                          <a:solidFill>
                            <a:schemeClr val="dk1"/>
                          </a:solidFill>
                          <a:effectLst/>
                          <a:latin typeface="+mn-lt"/>
                          <a:ea typeface="+mn-ea"/>
                          <a:cs typeface="+mn-cs"/>
                        </a:rPr>
                        <a:t>)</a:t>
                      </a:r>
                      <a:endParaRPr lang="zh-TW" altLang="en-US" sz="2400" u="none" strike="noStrike" kern="1200" dirty="0">
                        <a:solidFill>
                          <a:schemeClr val="dk1"/>
                        </a:solidFill>
                        <a:effectLst/>
                        <a:latin typeface="+mn-lt"/>
                        <a:ea typeface="+mn-ea"/>
                        <a:cs typeface="+mn-cs"/>
                      </a:endParaRPr>
                    </a:p>
                  </a:txBody>
                  <a:tcPr marL="6351" marR="6351" marT="6351" marB="0" anchor="ctr">
                    <a:lnB w="38100" cap="flat" cmpd="sng" algn="ctr">
                      <a:solidFill>
                        <a:schemeClr val="tx1"/>
                      </a:solidFill>
                      <a:prstDash val="solid"/>
                      <a:round/>
                      <a:headEnd type="none" w="med" len="med"/>
                      <a:tailEnd type="none" w="med" len="med"/>
                    </a:lnB>
                    <a:solidFill>
                      <a:srgbClr val="FFFFCC"/>
                    </a:solidFill>
                  </a:tcPr>
                </a:tc>
                <a:tc>
                  <a:txBody>
                    <a:bodyPr/>
                    <a:lstStyle/>
                    <a:p>
                      <a:pPr algn="ctr" fontAlgn="ctr"/>
                      <a:r>
                        <a:rPr lang="en-US" altLang="zh-TW" sz="2400" b="0" i="0" u="none" strike="noStrike" dirty="0">
                          <a:solidFill>
                            <a:srgbClr val="000000"/>
                          </a:solidFill>
                          <a:effectLst/>
                          <a:latin typeface="+mn-ea"/>
                          <a:ea typeface="+mn-ea"/>
                        </a:rPr>
                        <a:t>1-1</a:t>
                      </a:r>
                      <a:r>
                        <a:rPr lang="zh-TW" altLang="en-US" sz="2400" b="0" i="0" u="none" strike="noStrike" dirty="0">
                          <a:solidFill>
                            <a:srgbClr val="000000"/>
                          </a:solidFill>
                          <a:effectLst/>
                          <a:latin typeface="+mn-ea"/>
                          <a:ea typeface="+mn-ea"/>
                        </a:rPr>
                        <a:t> </a:t>
                      </a:r>
                      <a:r>
                        <a:rPr lang="en-US" altLang="zh-TW" sz="2400" b="0" i="0" u="none" strike="noStrike" dirty="0">
                          <a:solidFill>
                            <a:srgbClr val="000000"/>
                          </a:solidFill>
                          <a:effectLst/>
                          <a:latin typeface="+mn-ea"/>
                          <a:ea typeface="+mn-ea"/>
                        </a:rPr>
                        <a:t>&gt;</a:t>
                      </a:r>
                      <a:r>
                        <a:rPr lang="zh-TW" altLang="en-US" sz="2400" b="0" i="0" u="none" strike="noStrike" dirty="0">
                          <a:solidFill>
                            <a:srgbClr val="000000"/>
                          </a:solidFill>
                          <a:effectLst/>
                          <a:latin typeface="+mn-ea"/>
                          <a:ea typeface="+mn-ea"/>
                        </a:rPr>
                        <a:t> </a:t>
                      </a:r>
                      <a:r>
                        <a:rPr lang="en-US" altLang="zh-TW" sz="2400" b="0" i="0" u="none" strike="noStrike" dirty="0">
                          <a:solidFill>
                            <a:srgbClr val="000000"/>
                          </a:solidFill>
                          <a:effectLst/>
                          <a:latin typeface="+mn-ea"/>
                          <a:ea typeface="+mn-ea"/>
                        </a:rPr>
                        <a:t>1-2</a:t>
                      </a:r>
                      <a:r>
                        <a:rPr lang="zh-TW" altLang="en-US" sz="2400" b="0" i="0" u="none" strike="noStrike" dirty="0">
                          <a:solidFill>
                            <a:srgbClr val="000000"/>
                          </a:solidFill>
                          <a:effectLst/>
                          <a:latin typeface="+mn-ea"/>
                          <a:ea typeface="+mn-ea"/>
                        </a:rPr>
                        <a:t> </a:t>
                      </a:r>
                      <a:r>
                        <a:rPr lang="en-US" altLang="zh-TW" sz="2400" b="0" i="0" u="none" strike="noStrike" dirty="0">
                          <a:solidFill>
                            <a:srgbClr val="000000"/>
                          </a:solidFill>
                          <a:effectLst/>
                          <a:latin typeface="+mn-ea"/>
                          <a:ea typeface="+mn-ea"/>
                        </a:rPr>
                        <a:t>&gt;</a:t>
                      </a:r>
                      <a:r>
                        <a:rPr lang="zh-TW" altLang="en-US" sz="2400" b="0" i="0" u="none" strike="noStrike" dirty="0">
                          <a:solidFill>
                            <a:srgbClr val="000000"/>
                          </a:solidFill>
                          <a:effectLst/>
                          <a:latin typeface="+mn-ea"/>
                          <a:ea typeface="+mn-ea"/>
                        </a:rPr>
                        <a:t> </a:t>
                      </a:r>
                      <a:endParaRPr lang="en-US" altLang="zh-TW" sz="2400" b="0" i="0" u="none" strike="noStrike" dirty="0">
                        <a:solidFill>
                          <a:srgbClr val="000000"/>
                        </a:solidFill>
                        <a:effectLst/>
                        <a:latin typeface="+mn-ea"/>
                        <a:ea typeface="+mn-ea"/>
                      </a:endParaRPr>
                    </a:p>
                    <a:p>
                      <a:pPr algn="ctr" fontAlgn="ctr"/>
                      <a:r>
                        <a:rPr lang="en-US" altLang="zh-TW" sz="2400" b="0" i="0" u="none" strike="noStrike" dirty="0">
                          <a:solidFill>
                            <a:srgbClr val="000000"/>
                          </a:solidFill>
                          <a:effectLst/>
                          <a:latin typeface="+mn-ea"/>
                          <a:ea typeface="+mn-ea"/>
                        </a:rPr>
                        <a:t>2-1</a:t>
                      </a:r>
                      <a:r>
                        <a:rPr lang="zh-TW" altLang="en-US" sz="2400" b="0" i="0" u="none" strike="noStrike" dirty="0">
                          <a:solidFill>
                            <a:srgbClr val="000000"/>
                          </a:solidFill>
                          <a:effectLst/>
                          <a:latin typeface="+mn-ea"/>
                          <a:ea typeface="+mn-ea"/>
                        </a:rPr>
                        <a:t> </a:t>
                      </a:r>
                      <a:r>
                        <a:rPr lang="en-US" altLang="zh-TW" sz="2400" b="0" i="0" u="none" strike="noStrike" dirty="0">
                          <a:solidFill>
                            <a:srgbClr val="000000"/>
                          </a:solidFill>
                          <a:effectLst/>
                          <a:latin typeface="+mn-ea"/>
                          <a:ea typeface="+mn-ea"/>
                        </a:rPr>
                        <a:t>&gt;</a:t>
                      </a:r>
                      <a:r>
                        <a:rPr lang="zh-TW" altLang="en-US" sz="2400" b="0" i="0" u="none" strike="noStrike" dirty="0">
                          <a:solidFill>
                            <a:srgbClr val="000000"/>
                          </a:solidFill>
                          <a:effectLst/>
                          <a:latin typeface="+mn-ea"/>
                          <a:ea typeface="+mn-ea"/>
                        </a:rPr>
                        <a:t> </a:t>
                      </a:r>
                      <a:r>
                        <a:rPr lang="en-US" altLang="zh-TW" sz="2400" b="0" i="0" u="none" strike="noStrike" dirty="0">
                          <a:solidFill>
                            <a:srgbClr val="000000"/>
                          </a:solidFill>
                          <a:effectLst/>
                          <a:latin typeface="+mn-ea"/>
                          <a:ea typeface="+mn-ea"/>
                        </a:rPr>
                        <a:t>2-2</a:t>
                      </a:r>
                      <a:endParaRPr lang="zh-TW" altLang="en-US" sz="2400" b="0" i="0" u="none" strike="noStrike" dirty="0">
                        <a:solidFill>
                          <a:srgbClr val="000000"/>
                        </a:solidFill>
                        <a:effectLst/>
                        <a:latin typeface="+mn-ea"/>
                        <a:ea typeface="+mn-ea"/>
                      </a:endParaRPr>
                    </a:p>
                  </a:txBody>
                  <a:tcPr marL="6351" marR="6351" marT="6351"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86042346"/>
                  </a:ext>
                </a:extLst>
              </a:tr>
            </a:tbl>
          </a:graphicData>
        </a:graphic>
      </p:graphicFrame>
      <p:sp>
        <p:nvSpPr>
          <p:cNvPr id="128003" name="標題 1"/>
          <p:cNvSpPr txBox="1">
            <a:spLocks/>
          </p:cNvSpPr>
          <p:nvPr/>
        </p:nvSpPr>
        <p:spPr bwMode="auto">
          <a:xfrm>
            <a:off x="2149475" y="471488"/>
            <a:ext cx="6778625" cy="857250"/>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r>
              <a:rPr kumimoji="0" lang="en-US" altLang="zh-TW" sz="4000" dirty="0">
                <a:solidFill>
                  <a:schemeClr val="bg1"/>
                </a:solidFill>
                <a:latin typeface="標楷體" panose="03000509000000000000" pitchFamily="65" charset="-120"/>
                <a:ea typeface="標楷體" panose="03000509000000000000" pitchFamily="65" charset="-120"/>
              </a:rPr>
              <a:t>(</a:t>
            </a:r>
            <a:r>
              <a:rPr kumimoji="0" lang="zh-TW" altLang="en-US" sz="4000" dirty="0">
                <a:solidFill>
                  <a:schemeClr val="bg1"/>
                </a:solidFill>
                <a:latin typeface="標楷體" panose="03000509000000000000" pitchFamily="65" charset="-120"/>
                <a:ea typeface="標楷體" panose="03000509000000000000" pitchFamily="65" charset="-120"/>
              </a:rPr>
              <a:t>五</a:t>
            </a:r>
            <a:r>
              <a:rPr kumimoji="0" lang="en-US" altLang="zh-TW" sz="4000" dirty="0">
                <a:solidFill>
                  <a:schemeClr val="bg1"/>
                </a:solidFill>
                <a:latin typeface="標楷體" panose="03000509000000000000" pitchFamily="65" charset="-120"/>
                <a:ea typeface="標楷體" panose="03000509000000000000" pitchFamily="65" charset="-120"/>
              </a:rPr>
              <a:t>)</a:t>
            </a:r>
            <a:r>
              <a:rPr kumimoji="0" lang="zh-TW" altLang="en-US" sz="4000" dirty="0">
                <a:solidFill>
                  <a:schemeClr val="bg1"/>
                </a:solidFill>
                <a:latin typeface="標楷體" panose="03000509000000000000" pitchFamily="65" charset="-120"/>
                <a:ea typeface="標楷體" panose="03000509000000000000" pitchFamily="65" charset="-120"/>
              </a:rPr>
              <a:t>免試入學同分比序</a:t>
            </a:r>
            <a:r>
              <a:rPr kumimoji="0" lang="en-US" altLang="zh-TW" sz="4000" dirty="0">
                <a:solidFill>
                  <a:schemeClr val="bg1"/>
                </a:solidFill>
                <a:latin typeface="標楷體" panose="03000509000000000000" pitchFamily="65" charset="-120"/>
                <a:ea typeface="標楷體" panose="03000509000000000000" pitchFamily="65" charset="-120"/>
              </a:rPr>
              <a:t>-2</a:t>
            </a:r>
            <a:endParaRPr kumimoji="0" lang="zh-TW" altLang="en-US" sz="4000" dirty="0">
              <a:solidFill>
                <a:schemeClr val="bg1"/>
              </a:solidFill>
              <a:latin typeface="標楷體" panose="03000509000000000000" pitchFamily="65" charset="-120"/>
              <a:ea typeface="標楷體" panose="03000509000000000000" pitchFamily="65" charset="-120"/>
            </a:endParaRPr>
          </a:p>
        </p:txBody>
      </p:sp>
      <p:sp>
        <p:nvSpPr>
          <p:cNvPr id="5" name="投影片編號版面配置區 11">
            <a:extLst>
              <a:ext uri="{FF2B5EF4-FFF2-40B4-BE49-F238E27FC236}">
                <a16:creationId xmlns:a16="http://schemas.microsoft.com/office/drawing/2014/main" id="{CF4D5AE0-A249-4B8B-8F04-63441A6C9BD6}"/>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8</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標題 1"/>
          <p:cNvSpPr>
            <a:spLocks noGrp="1"/>
          </p:cNvSpPr>
          <p:nvPr>
            <p:ph type="title"/>
          </p:nvPr>
        </p:nvSpPr>
        <p:spPr>
          <a:xfrm>
            <a:off x="2098675" y="309563"/>
            <a:ext cx="7940675" cy="863600"/>
          </a:xfrm>
          <a:solidFill>
            <a:srgbClr val="7030A0"/>
          </a:solidFill>
        </p:spPr>
        <p:txBody>
          <a:bodyPr/>
          <a:lstStyle/>
          <a:p>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六</a:t>
            </a:r>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超額比序</a:t>
            </a:r>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志願序</a:t>
            </a:r>
            <a:r>
              <a:rPr lang="en-US" altLang="zh-TW" sz="4000" dirty="0">
                <a:solidFill>
                  <a:srgbClr val="FFFF00"/>
                </a:solidFill>
                <a:latin typeface="標楷體" panose="03000509000000000000" pitchFamily="65" charset="-120"/>
                <a:ea typeface="標楷體" panose="03000509000000000000" pitchFamily="65" charset="-120"/>
              </a:rPr>
              <a:t>1 (12</a:t>
            </a:r>
            <a:r>
              <a:rPr lang="zh-TW" altLang="en-US" sz="4000" dirty="0">
                <a:solidFill>
                  <a:srgbClr val="FFFF00"/>
                </a:solidFill>
                <a:latin typeface="標楷體" panose="03000509000000000000" pitchFamily="65" charset="-120"/>
                <a:ea typeface="標楷體" panose="03000509000000000000" pitchFamily="65" charset="-120"/>
              </a:rPr>
              <a:t>分</a:t>
            </a:r>
            <a:r>
              <a:rPr lang="en-US" altLang="zh-TW" sz="4000" dirty="0">
                <a:solidFill>
                  <a:srgbClr val="FFFF00"/>
                </a:solidFill>
                <a:latin typeface="標楷體" panose="03000509000000000000" pitchFamily="65" charset="-120"/>
                <a:ea typeface="標楷體" panose="03000509000000000000" pitchFamily="65" charset="-120"/>
              </a:rPr>
              <a:t>)</a:t>
            </a:r>
            <a:endParaRPr lang="zh-TW" altLang="en-US" sz="4000" dirty="0">
              <a:solidFill>
                <a:srgbClr val="FFFF00"/>
              </a:solidFill>
              <a:latin typeface="標楷體" panose="03000509000000000000" pitchFamily="65" charset="-120"/>
              <a:ea typeface="標楷體" panose="03000509000000000000" pitchFamily="65" charset="-120"/>
            </a:endParaRPr>
          </a:p>
        </p:txBody>
      </p:sp>
      <p:graphicFrame>
        <p:nvGraphicFramePr>
          <p:cNvPr id="5" name="內容版面配置區 1">
            <a:extLst>
              <a:ext uri="{FF2B5EF4-FFF2-40B4-BE49-F238E27FC236}">
                <a16:creationId xmlns:a16="http://schemas.microsoft.com/office/drawing/2014/main" id="{F378BD71-72BB-4FC5-B913-A0C41BDF1BA1}"/>
              </a:ext>
            </a:extLst>
          </p:cNvPr>
          <p:cNvGraphicFramePr>
            <a:graphicFrameLocks/>
          </p:cNvGraphicFramePr>
          <p:nvPr/>
        </p:nvGraphicFramePr>
        <p:xfrm>
          <a:off x="1911350" y="1412875"/>
          <a:ext cx="8321676" cy="1266826"/>
        </p:xfrm>
        <a:graphic>
          <a:graphicData uri="http://schemas.openxmlformats.org/drawingml/2006/table">
            <a:tbl>
              <a:tblPr>
                <a:tableStyleId>{5C22544A-7EE6-4342-B048-85BDC9FD1C3A}</a:tableStyleId>
              </a:tblPr>
              <a:tblGrid>
                <a:gridCol w="1395726">
                  <a:extLst>
                    <a:ext uri="{9D8B030D-6E8A-4147-A177-3AD203B41FA5}">
                      <a16:colId xmlns:a16="http://schemas.microsoft.com/office/drawing/2014/main" val="20000"/>
                    </a:ext>
                  </a:extLst>
                </a:gridCol>
                <a:gridCol w="1385190">
                  <a:extLst>
                    <a:ext uri="{9D8B030D-6E8A-4147-A177-3AD203B41FA5}">
                      <a16:colId xmlns:a16="http://schemas.microsoft.com/office/drawing/2014/main" val="20001"/>
                    </a:ext>
                  </a:extLst>
                </a:gridCol>
                <a:gridCol w="1385190">
                  <a:extLst>
                    <a:ext uri="{9D8B030D-6E8A-4147-A177-3AD203B41FA5}">
                      <a16:colId xmlns:a16="http://schemas.microsoft.com/office/drawing/2014/main" val="20002"/>
                    </a:ext>
                  </a:extLst>
                </a:gridCol>
                <a:gridCol w="1385190">
                  <a:extLst>
                    <a:ext uri="{9D8B030D-6E8A-4147-A177-3AD203B41FA5}">
                      <a16:colId xmlns:a16="http://schemas.microsoft.com/office/drawing/2014/main" val="20003"/>
                    </a:ext>
                  </a:extLst>
                </a:gridCol>
                <a:gridCol w="1385190">
                  <a:extLst>
                    <a:ext uri="{9D8B030D-6E8A-4147-A177-3AD203B41FA5}">
                      <a16:colId xmlns:a16="http://schemas.microsoft.com/office/drawing/2014/main" val="20004"/>
                    </a:ext>
                  </a:extLst>
                </a:gridCol>
                <a:gridCol w="1385190">
                  <a:extLst>
                    <a:ext uri="{9D8B030D-6E8A-4147-A177-3AD203B41FA5}">
                      <a16:colId xmlns:a16="http://schemas.microsoft.com/office/drawing/2014/main" val="20005"/>
                    </a:ext>
                  </a:extLst>
                </a:gridCol>
              </a:tblGrid>
              <a:tr h="633413">
                <a:tc>
                  <a:txBody>
                    <a:bodyPr/>
                    <a:lstStyle/>
                    <a:p>
                      <a:pPr algn="ctr" fontAlgn="ctr"/>
                      <a:r>
                        <a:rPr lang="zh-TW" altLang="en-US" sz="2000" b="1" u="none" strike="noStrike" dirty="0">
                          <a:effectLst/>
                          <a:latin typeface="+mn-ea"/>
                          <a:ea typeface="+mn-ea"/>
                        </a:rPr>
                        <a:t>第一志願序學校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000" b="1" u="none" strike="noStrike" dirty="0">
                          <a:effectLst/>
                          <a:latin typeface="+mn-ea"/>
                          <a:ea typeface="+mn-ea"/>
                        </a:rPr>
                        <a:t>第二志願序學校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000" b="1" u="none" strike="noStrike" dirty="0">
                          <a:effectLst/>
                          <a:latin typeface="+mn-ea"/>
                          <a:ea typeface="+mn-ea"/>
                        </a:rPr>
                        <a:t>第三志願序學校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000" b="1" u="none" strike="noStrike" dirty="0">
                          <a:effectLst/>
                          <a:latin typeface="+mn-ea"/>
                          <a:ea typeface="+mn-ea"/>
                        </a:rPr>
                        <a:t>第四志願序學校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000" b="1" u="none" strike="noStrike" dirty="0">
                          <a:effectLst/>
                          <a:latin typeface="+mn-ea"/>
                          <a:ea typeface="+mn-ea"/>
                        </a:rPr>
                        <a:t>第五志願序學校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000" b="1" u="none" strike="noStrike" dirty="0">
                          <a:effectLst/>
                          <a:latin typeface="+mn-ea"/>
                          <a:ea typeface="+mn-ea"/>
                        </a:rPr>
                        <a:t>其他志願序學校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633413">
                <a:tc>
                  <a:txBody>
                    <a:bodyPr/>
                    <a:lstStyle/>
                    <a:p>
                      <a:pPr algn="ctr" fontAlgn="ctr"/>
                      <a:r>
                        <a:rPr lang="en-US" altLang="zh-TW" sz="32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12</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11</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10</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9</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8</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7</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6" name="表格 5">
            <a:extLst>
              <a:ext uri="{FF2B5EF4-FFF2-40B4-BE49-F238E27FC236}">
                <a16:creationId xmlns:a16="http://schemas.microsoft.com/office/drawing/2014/main" id="{E2E3864C-26AD-4405-8F4D-FAE446978E52}"/>
              </a:ext>
            </a:extLst>
          </p:cNvPr>
          <p:cNvGraphicFramePr>
            <a:graphicFrameLocks noGrp="1"/>
          </p:cNvGraphicFramePr>
          <p:nvPr/>
        </p:nvGraphicFramePr>
        <p:xfrm>
          <a:off x="1911350" y="3109913"/>
          <a:ext cx="10034588" cy="2300287"/>
        </p:xfrm>
        <a:graphic>
          <a:graphicData uri="http://schemas.openxmlformats.org/drawingml/2006/table">
            <a:tbl>
              <a:tblPr/>
              <a:tblGrid>
                <a:gridCol w="10034588">
                  <a:extLst>
                    <a:ext uri="{9D8B030D-6E8A-4147-A177-3AD203B41FA5}">
                      <a16:colId xmlns:a16="http://schemas.microsoft.com/office/drawing/2014/main" val="20000"/>
                    </a:ext>
                  </a:extLst>
                </a:gridCol>
              </a:tblGrid>
              <a:tr h="23002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1.</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每一志願序至多</a:t>
                      </a:r>
                      <a:r>
                        <a:rPr kumimoji="0" lang="zh-TW" altLang="en-US"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可選填</a:t>
                      </a:r>
                      <a:r>
                        <a:rPr kumimoji="0" lang="en-US" altLang="zh-TW"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3</a:t>
                      </a:r>
                      <a:r>
                        <a:rPr kumimoji="0" lang="zh-TW" altLang="en-US"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校為一群組</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，其志願序積分相同。 </a:t>
                      </a:r>
                    </a:p>
                    <a:p>
                      <a:pPr marL="268288" marR="0" lvl="0" indent="-268288" algn="l" defTabSz="914400" rtl="0" eaLnBrk="1" fontAlgn="base" latinLnBrk="0" hangingPunct="1">
                        <a:lnSpc>
                          <a:spcPct val="100000"/>
                        </a:lnSpc>
                        <a:spcBef>
                          <a:spcPct val="0"/>
                        </a:spcBef>
                        <a:spcAft>
                          <a:spcPct val="0"/>
                        </a:spcAft>
                        <a:buClrTx/>
                        <a:buSzTx/>
                        <a:buFontTx/>
                        <a:buNone/>
                        <a:tabLst/>
                        <a:defRPr/>
                      </a:pP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2.</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同一志願序如有</a:t>
                      </a:r>
                      <a:r>
                        <a:rPr kumimoji="0" lang="zh-TW" altLang="en-US"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多科別</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，選填時視為同一志願序，其志願   序分數相同。</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3.</a:t>
                      </a:r>
                      <a:r>
                        <a:rPr kumimoji="0" lang="zh-TW" altLang="en-US"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同一學校第二次選填，視為不同志願序。</a:t>
                      </a:r>
                      <a:endPar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endParaRPr>
                    </a:p>
                    <a:p>
                      <a:pPr marL="268288" marR="0" lvl="0" indent="-268288" algn="l"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4.</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第</a:t>
                      </a: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6</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志願序後</a:t>
                      </a: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含第</a:t>
                      </a: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6</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志願 </a:t>
                      </a: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志願選填以單科為單位，以</a:t>
                      </a:r>
                      <a:r>
                        <a:rPr kumimoji="0" lang="en-US" altLang="zh-TW" sz="28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cs typeface="微軟正黑體"/>
                        </a:rPr>
                        <a:t>7</a:t>
                      </a:r>
                      <a:r>
                        <a:rPr kumimoji="0" lang="zh-TW" altLang="en-US" sz="28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cs typeface="微軟正黑體"/>
                        </a:rPr>
                        <a:t>分</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計。</a:t>
                      </a:r>
                      <a:endParaRPr kumimoji="0" lang="zh-TW" altLang="en-US"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val="10000"/>
                  </a:ext>
                </a:extLst>
              </a:tr>
            </a:tbl>
          </a:graphicData>
        </a:graphic>
      </p:graphicFrame>
      <p:sp>
        <p:nvSpPr>
          <p:cNvPr id="7" name="投影片編號版面配置區 11">
            <a:extLst>
              <a:ext uri="{FF2B5EF4-FFF2-40B4-BE49-F238E27FC236}">
                <a16:creationId xmlns:a16="http://schemas.microsoft.com/office/drawing/2014/main" id="{301C0F22-D9A4-4AB1-B091-799A2C73D2B8}"/>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9</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cSld>
  <p:clrMapOvr>
    <a:masterClrMapping/>
  </p:clrMapOvr>
</p:sld>
</file>

<file path=ppt/theme/theme1.xml><?xml version="1.0" encoding="utf-8"?>
<a:theme xmlns:a="http://schemas.openxmlformats.org/drawingml/2006/main" name="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2_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3.xml><?xml version="1.0" encoding="utf-8"?>
<a:theme xmlns:a="http://schemas.openxmlformats.org/drawingml/2006/main" name="3_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4.xml><?xml version="1.0" encoding="utf-8"?>
<a:theme xmlns:a="http://schemas.openxmlformats.org/drawingml/2006/main" name="自訂設計">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古典">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10615</TotalTime>
  <Words>6556</Words>
  <Application>Microsoft Office PowerPoint</Application>
  <PresentationFormat>寬螢幕</PresentationFormat>
  <Paragraphs>1110</Paragraphs>
  <Slides>62</Slides>
  <Notes>15</Notes>
  <HiddenSlides>0</HiddenSlides>
  <MMClips>0</MMClips>
  <ScaleCrop>false</ScaleCrop>
  <HeadingPairs>
    <vt:vector size="8" baseType="variant">
      <vt:variant>
        <vt:lpstr>使用字型</vt:lpstr>
      </vt:variant>
      <vt:variant>
        <vt:i4>23</vt:i4>
      </vt:variant>
      <vt:variant>
        <vt:lpstr>佈景主題</vt:lpstr>
      </vt:variant>
      <vt:variant>
        <vt:i4>4</vt:i4>
      </vt:variant>
      <vt:variant>
        <vt:lpstr>內嵌 OLE 伺服程式</vt:lpstr>
      </vt:variant>
      <vt:variant>
        <vt:i4>1</vt:i4>
      </vt:variant>
      <vt:variant>
        <vt:lpstr>投影片標題</vt:lpstr>
      </vt:variant>
      <vt:variant>
        <vt:i4>62</vt:i4>
      </vt:variant>
    </vt:vector>
  </HeadingPairs>
  <TitlesOfParts>
    <vt:vector size="90" baseType="lpstr">
      <vt:lpstr>Microsoft YaHei</vt:lpstr>
      <vt:lpstr>Microsoft YaHei</vt:lpstr>
      <vt:lpstr>SimSun</vt:lpstr>
      <vt:lpstr>全真中圓體</vt:lpstr>
      <vt:lpstr>全真楷書</vt:lpstr>
      <vt:lpstr>華康正顏楷體W5</vt:lpstr>
      <vt:lpstr>華康粗圓體</vt:lpstr>
      <vt:lpstr>華康細圓體</vt:lpstr>
      <vt:lpstr>華康華綜體W5</vt:lpstr>
      <vt:lpstr>華康魏碑體</vt:lpstr>
      <vt:lpstr>華康儷楷書</vt:lpstr>
      <vt:lpstr>超研澤顏楷</vt:lpstr>
      <vt:lpstr>微軟正黑體</vt:lpstr>
      <vt:lpstr>微軟正黑體 Light</vt:lpstr>
      <vt:lpstr>新細明體</vt:lpstr>
      <vt:lpstr>標楷體</vt:lpstr>
      <vt:lpstr>Arial</vt:lpstr>
      <vt:lpstr>Book Antiqua</vt:lpstr>
      <vt:lpstr>Calibri</vt:lpstr>
      <vt:lpstr>Century Gothic</vt:lpstr>
      <vt:lpstr>Times New Roman</vt:lpstr>
      <vt:lpstr>Wingdings</vt:lpstr>
      <vt:lpstr>Wingdings 3</vt:lpstr>
      <vt:lpstr>絲縷</vt:lpstr>
      <vt:lpstr>2_絲縷</vt:lpstr>
      <vt:lpstr>3_絲縷</vt:lpstr>
      <vt:lpstr>自訂設計</vt:lpstr>
      <vt:lpstr>Visio</vt:lpstr>
      <vt:lpstr>PowerPoint 簡報</vt:lpstr>
      <vt:lpstr>十二年國教入學管道總覽</vt:lpstr>
      <vt:lpstr>12年國教入學管道(高級中等學校)</vt:lpstr>
      <vt:lpstr>PowerPoint 簡報</vt:lpstr>
      <vt:lpstr>(二)特殊情形變更學區申請 </vt:lpstr>
      <vt:lpstr>(三)免試入學作業程序</vt:lpstr>
      <vt:lpstr>PowerPoint 簡報</vt:lpstr>
      <vt:lpstr>PowerPoint 簡報</vt:lpstr>
      <vt:lpstr>(六)超額比序-志願序1 (12分)</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(十一)就近入學(以永康區、東區為例)</vt:lpstr>
      <vt:lpstr>八、五專招生管道簡介</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聯合五專免試入學</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一、教育部十二年國教資訊網</vt:lpstr>
      <vt:lpstr>二、臺南市十二年國教資訊網</vt:lpstr>
      <vt:lpstr>三、國中畢業生適性入學宣導網</vt:lpstr>
      <vt:lpstr>PowerPoint 簡報</vt:lpstr>
      <vt:lpstr>PowerPoint 簡報</vt:lpstr>
      <vt:lpstr>PowerPoint 簡報</vt:lpstr>
      <vt:lpstr>七、臺南區高級中等學校免試入學暨特色招生考試分發入學志願選填網站 https://tn.entry.edu.tw </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master</dc:creator>
  <cp:lastModifiedBy>user</cp:lastModifiedBy>
  <cp:revision>968</cp:revision>
  <dcterms:created xsi:type="dcterms:W3CDTF">2014-11-14T00:32:43Z</dcterms:created>
  <dcterms:modified xsi:type="dcterms:W3CDTF">2023-12-06T02:51:13Z</dcterms:modified>
</cp:coreProperties>
</file>