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8" r:id="rId5"/>
    <p:sldId id="269" r:id="rId6"/>
    <p:sldId id="264" r:id="rId7"/>
    <p:sldId id="259" r:id="rId8"/>
    <p:sldId id="262" r:id="rId9"/>
    <p:sldId id="261" r:id="rId10"/>
    <p:sldId id="260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2022/8/25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2022/8/25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2022/8/25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2022/8/25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2022/8/25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74D2-5D6D-4B3D-86F7-01F1A3343D33}" type="datetimeFigureOut">
              <a:rPr lang="zh-TW" altLang="en-US" smtClean="0"/>
              <a:pPr/>
              <a:t>2022/8/25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74D2-5D6D-4B3D-86F7-01F1A3343D33}" type="datetimeFigureOut">
              <a:rPr lang="zh-TW" altLang="en-US" smtClean="0"/>
              <a:pPr/>
              <a:t>2022/8/25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FF1E-A50D-4346-BC60-3D9B0088895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k9-mcagk1u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unch.tn.edu.tw/video" TargetMode="External"/><Relationship Id="rId2" Type="http://schemas.openxmlformats.org/officeDocument/2006/relationships/hyperlink" Target="https://www.youtube.com/watch?v=k9-mcagk1u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午餐注意事項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學務處</a:t>
            </a:r>
            <a:endParaRPr lang="en-US" altLang="zh-TW" dirty="0" smtClean="0"/>
          </a:p>
          <a:p>
            <a:r>
              <a:rPr lang="en-US" altLang="zh-TW" dirty="0" smtClean="0"/>
              <a:t>2022/08/24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班級內打菜及用餐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(4)</a:t>
            </a:r>
            <a:r>
              <a:rPr lang="zh-TW" altLang="zh-TW" dirty="0" smtClean="0"/>
              <a:t>同學留在原座位，</a:t>
            </a:r>
            <a:r>
              <a:rPr lang="zh-TW" altLang="en-US" dirty="0" smtClean="0"/>
              <a:t>使用隔板用餐，</a:t>
            </a:r>
            <a:r>
              <a:rPr lang="zh-TW" altLang="zh-TW" dirty="0" smtClean="0"/>
              <a:t>不可群聚用餐。</a:t>
            </a:r>
            <a:r>
              <a:rPr lang="zh-TW" altLang="en-US" dirty="0" smtClean="0"/>
              <a:t>並於使用完畢後將隔板收起來。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4" name="圖片 3" descr="放隔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1" y="2708920"/>
            <a:ext cx="3455603" cy="2592288"/>
          </a:xfrm>
          <a:prstGeom prst="rect">
            <a:avLst/>
          </a:prstGeom>
        </p:spPr>
      </p:pic>
      <p:pic>
        <p:nvPicPr>
          <p:cNvPr id="5" name="圖片 4" descr="收隔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816907"/>
            <a:ext cx="3312368" cy="2484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用餐後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用完餐後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en-US" dirty="0" smtClean="0"/>
              <a:t>請</a:t>
            </a:r>
            <a:r>
              <a:rPr lang="zh-TW" altLang="en-US" dirty="0" smtClean="0"/>
              <a:t>將廚餘統一倒入同一個餐桶</a:t>
            </a:r>
            <a:r>
              <a:rPr lang="zh-TW" altLang="en-US" dirty="0" smtClean="0"/>
              <a:t>內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請勿將廚餘放在飯桶中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en-US" dirty="0" smtClean="0"/>
              <a:t>在</a:t>
            </a:r>
            <a:r>
              <a:rPr lang="en-US" altLang="zh-TW" dirty="0" smtClean="0"/>
              <a:t>12:20</a:t>
            </a:r>
            <a:r>
              <a:rPr lang="zh-TW" altLang="en-US" dirty="0" smtClean="0"/>
              <a:t>鐘響後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en-US" dirty="0" smtClean="0"/>
              <a:t>由</a:t>
            </a:r>
            <a:r>
              <a:rPr lang="zh-TW" altLang="en-US" dirty="0" smtClean="0"/>
              <a:t>抬餐同學將餐桶連同廚</a:t>
            </a:r>
            <a:r>
              <a:rPr lang="zh-TW" altLang="en-US" dirty="0" smtClean="0"/>
              <a:t>餘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en-US" dirty="0" smtClean="0"/>
              <a:t>一起</a:t>
            </a:r>
            <a:r>
              <a:rPr lang="zh-TW" altLang="en-US" dirty="0" smtClean="0"/>
              <a:t>抬到</a:t>
            </a:r>
            <a:r>
              <a:rPr lang="en-US" altLang="zh-TW" dirty="0" smtClean="0"/>
              <a:t>1F</a:t>
            </a:r>
            <a:r>
              <a:rPr lang="zh-TW" altLang="en-US" dirty="0" smtClean="0"/>
              <a:t>學務處前，交給午餐供餐人員。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午餐教育影片觀賞及省思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接下來我們就來觀賞</a:t>
            </a:r>
            <a:r>
              <a:rPr lang="en-US" altLang="zh-TW" dirty="0" smtClean="0"/>
              <a:t>&lt;</a:t>
            </a:r>
            <a:r>
              <a:rPr lang="zh-TW" altLang="en-US" dirty="0" smtClean="0"/>
              <a:t>忠孝國中新生營養午餐教育訓練影片</a:t>
            </a:r>
            <a:r>
              <a:rPr lang="en-US" altLang="zh-TW" dirty="0" smtClean="0"/>
              <a:t>&gt; </a:t>
            </a:r>
            <a:r>
              <a:rPr lang="zh-TW" altLang="en-US" dirty="0" smtClean="0"/>
              <a:t>，本影片是防疫前拍攝的，請同學仔細看並找出哪些地方需要修正呢</a:t>
            </a:r>
            <a:r>
              <a:rPr lang="en-US" altLang="zh-TW" dirty="0" smtClean="0"/>
              <a:t>?</a:t>
            </a:r>
            <a:endParaRPr lang="en-US" altLang="zh-TW" dirty="0" smtClean="0">
              <a:hlinkClick r:id="rId2"/>
            </a:endParaRPr>
          </a:p>
          <a:p>
            <a:endParaRPr lang="en-US" altLang="zh-TW" dirty="0" smtClean="0">
              <a:hlinkClick r:id="rId2"/>
            </a:endParaRPr>
          </a:p>
          <a:p>
            <a:endParaRPr lang="en-US" altLang="zh-TW" dirty="0" smtClean="0">
              <a:hlinkClick r:id="rId2"/>
            </a:endParaRPr>
          </a:p>
          <a:p>
            <a:endParaRPr lang="en-US" altLang="zh-TW" dirty="0" smtClean="0">
              <a:hlinkClick r:id="rId2"/>
            </a:endParaRPr>
          </a:p>
          <a:p>
            <a:endParaRPr lang="en-US" altLang="zh-TW" dirty="0" smtClean="0">
              <a:hlinkClick r:id="rId2"/>
            </a:endParaRPr>
          </a:p>
          <a:p>
            <a:endParaRPr lang="zh-TW" altLang="en-US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398" t="22314" r="38383" b="31030"/>
          <a:stretch>
            <a:fillRect/>
          </a:stretch>
        </p:blipFill>
        <p:spPr bwMode="auto">
          <a:xfrm>
            <a:off x="1547664" y="2924944"/>
            <a:ext cx="5760640" cy="358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午餐教育相關影片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忠孝國中新生營養午餐教育訓練影片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https://www.youtube.com/watch?v=k9-mcagk1ug</a:t>
            </a:r>
            <a:endParaRPr lang="en-US" altLang="zh-TW" dirty="0" smtClean="0"/>
          </a:p>
          <a:p>
            <a:r>
              <a:rPr lang="zh-TW" altLang="en-US" dirty="0" smtClean="0"/>
              <a:t>台南市學校午餐教育資訊網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http://lunch.tn.edu.tw/video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臺南市因應新型冠狀病毒肺炎防疫期間</a:t>
            </a:r>
            <a:r>
              <a:rPr lang="en-US" altLang="zh-TW" dirty="0" smtClean="0"/>
              <a:t>-</a:t>
            </a:r>
            <a:r>
              <a:rPr lang="zh-TW" altLang="en-US" dirty="0" smtClean="0"/>
              <a:t>學校午餐供應篇</a:t>
            </a:r>
          </a:p>
          <a:p>
            <a:pPr lvl="1"/>
            <a:r>
              <a:rPr lang="zh-TW" altLang="en-US" dirty="0" smtClean="0"/>
              <a:t>臺南市學校午餐標準作業流程</a:t>
            </a:r>
            <a:r>
              <a:rPr lang="en-US" altLang="zh-TW" dirty="0" smtClean="0"/>
              <a:t>—09 </a:t>
            </a:r>
            <a:r>
              <a:rPr lang="zh-TW" altLang="en-US" dirty="0" smtClean="0"/>
              <a:t>學生用餐</a:t>
            </a:r>
          </a:p>
          <a:p>
            <a:pPr lvl="1"/>
            <a:r>
              <a:rPr lang="zh-TW" altLang="en-US" dirty="0" smtClean="0"/>
              <a:t>臺南市學校午餐標準作業流程</a:t>
            </a:r>
            <a:r>
              <a:rPr lang="en-US" altLang="zh-TW" dirty="0" smtClean="0"/>
              <a:t>—07</a:t>
            </a:r>
            <a:r>
              <a:rPr lang="zh-TW" altLang="en-US" dirty="0" smtClean="0"/>
              <a:t>廚餘回收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41764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學習</a:t>
            </a:r>
            <a:r>
              <a:rPr lang="zh-TW" altLang="en-US" dirty="0" smtClean="0"/>
              <a:t>良好用餐禮儀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落實防疫衛生好習慣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0700" dirty="0">
                <a:solidFill>
                  <a:schemeClr val="accent6"/>
                </a:solidFill>
              </a:rPr>
              <a:t>呷</a:t>
            </a:r>
            <a:r>
              <a:rPr lang="zh-TW" altLang="en-US" sz="10700" dirty="0" smtClean="0">
                <a:solidFill>
                  <a:schemeClr val="accent6"/>
                </a:solidFill>
              </a:rPr>
              <a:t>奔喔</a:t>
            </a:r>
            <a:r>
              <a:rPr lang="en-US" altLang="zh-TW" sz="10700" dirty="0" smtClean="0">
                <a:solidFill>
                  <a:schemeClr val="accent6"/>
                </a:solidFill>
              </a:rPr>
              <a:t>~~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endParaRPr lang="zh-TW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用餐前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同學先量測體溫</a:t>
            </a:r>
            <a:r>
              <a:rPr lang="zh-TW" altLang="zh-TW" dirty="0" smtClean="0"/>
              <a:t>。</a:t>
            </a:r>
            <a:r>
              <a:rPr lang="zh-TW" altLang="en-US" dirty="0" smtClean="0"/>
              <a:t>由導師指定一人負責進行體溫量測記錄。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視疫情規定是否進行體溫量測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圖片 6" descr="量體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896732"/>
            <a:ext cx="3816424" cy="2862964"/>
          </a:xfrm>
          <a:prstGeom prst="rect">
            <a:avLst/>
          </a:prstGeom>
        </p:spPr>
      </p:pic>
      <p:pic>
        <p:nvPicPr>
          <p:cNvPr id="8" name="圖片 7" descr="記錄體溫200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442311"/>
            <a:ext cx="2664296" cy="3551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抬餐桶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(1)</a:t>
            </a:r>
            <a:r>
              <a:rPr lang="zh-TW" altLang="en-US" dirty="0" smtClean="0"/>
              <a:t>由導師指定</a:t>
            </a:r>
            <a:r>
              <a:rPr lang="en-US" altLang="zh-TW" dirty="0" smtClean="0"/>
              <a:t>8</a:t>
            </a:r>
            <a:r>
              <a:rPr lang="zh-TW" altLang="en-US" dirty="0" smtClean="0"/>
              <a:t>人抬餐桶。</a:t>
            </a:r>
            <a:r>
              <a:rPr lang="zh-TW" altLang="zh-TW" dirty="0" smtClean="0"/>
              <a:t>抬餐</a:t>
            </a:r>
            <a:r>
              <a:rPr lang="zh-TW" altLang="en-US" dirty="0" smtClean="0"/>
              <a:t>前，</a:t>
            </a:r>
            <a:r>
              <a:rPr lang="zh-TW" altLang="zh-TW" dirty="0" smtClean="0"/>
              <a:t>抬餐桶同學務必</a:t>
            </a:r>
            <a:r>
              <a:rPr lang="zh-TW" altLang="en-US" dirty="0" smtClean="0"/>
              <a:t>先</a:t>
            </a:r>
            <a:r>
              <a:rPr lang="zh-TW" altLang="zh-TW" dirty="0" smtClean="0"/>
              <a:t>洗手</a:t>
            </a:r>
            <a:r>
              <a:rPr lang="zh-TW" altLang="en-US" dirty="0" smtClean="0"/>
              <a:t>或</a:t>
            </a:r>
            <a:r>
              <a:rPr lang="zh-TW" altLang="zh-TW" dirty="0" smtClean="0"/>
              <a:t>用酒精消毒雙手。</a:t>
            </a:r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 descr="洗手so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2771093" cy="2078789"/>
          </a:xfrm>
          <a:prstGeom prst="rect">
            <a:avLst/>
          </a:prstGeom>
        </p:spPr>
      </p:pic>
      <p:pic>
        <p:nvPicPr>
          <p:cNvPr id="6" name="圖片 5" descr="沖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40529"/>
            <a:ext cx="2784266" cy="2088671"/>
          </a:xfrm>
          <a:prstGeom prst="rect">
            <a:avLst/>
          </a:prstGeom>
        </p:spPr>
      </p:pic>
      <p:pic>
        <p:nvPicPr>
          <p:cNvPr id="7" name="圖片 6" descr="用酒精消毒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068960"/>
            <a:ext cx="2194203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一年級抬餐位置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r>
              <a:rPr lang="en-US" altLang="zh-TW" b="1" dirty="0" smtClean="0"/>
              <a:t>101-104:</a:t>
            </a:r>
            <a:r>
              <a:rPr lang="zh-TW" altLang="en-US" dirty="0" smtClean="0"/>
              <a:t> 二樓 教研室延伸至校長室外面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</p:txBody>
      </p:sp>
      <p:pic>
        <p:nvPicPr>
          <p:cNvPr id="5" name="圖片 4" descr="201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328592" cy="3997345"/>
          </a:xfrm>
          <a:prstGeom prst="rect">
            <a:avLst/>
          </a:prstGeom>
          <a:ln>
            <a:noFill/>
          </a:ln>
        </p:spPr>
      </p:pic>
      <p:grpSp>
        <p:nvGrpSpPr>
          <p:cNvPr id="10" name="群組 9"/>
          <p:cNvGrpSpPr/>
          <p:nvPr/>
        </p:nvGrpSpPr>
        <p:grpSpPr>
          <a:xfrm>
            <a:off x="2081721" y="2636912"/>
            <a:ext cx="4231538" cy="3315145"/>
            <a:chOff x="2081721" y="2636912"/>
            <a:chExt cx="4231538" cy="3315145"/>
          </a:xfrm>
        </p:grpSpPr>
        <p:sp>
          <p:nvSpPr>
            <p:cNvPr id="6" name="文字方塊 5"/>
            <p:cNvSpPr txBox="1"/>
            <p:nvPr/>
          </p:nvSpPr>
          <p:spPr>
            <a:xfrm>
              <a:off x="3707904" y="263691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教研室</a:t>
              </a:r>
              <a:endParaRPr lang="zh-TW" altLang="en-US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436096" y="3068960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校長室</a:t>
              </a:r>
              <a:endParaRPr lang="zh-TW" altLang="en-US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 rot="19797390">
              <a:off x="4626498" y="4539111"/>
              <a:ext cx="1357847" cy="27418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預定抬餐區</a:t>
              </a:r>
              <a:endParaRPr lang="zh-TW" altLang="en-US" dirty="0"/>
            </a:p>
          </p:txBody>
        </p:sp>
        <p:sp>
          <p:nvSpPr>
            <p:cNvPr id="9" name="圓角矩形 8"/>
            <p:cNvSpPr/>
            <p:nvPr/>
          </p:nvSpPr>
          <p:spPr>
            <a:xfrm rot="19988993">
              <a:off x="2081721" y="5633725"/>
              <a:ext cx="2316264" cy="31833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預定抬餐區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一年級抬餐位置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r>
              <a:rPr lang="en-US" altLang="zh-TW" b="1" dirty="0" smtClean="0"/>
              <a:t>105-108:</a:t>
            </a:r>
            <a:r>
              <a:rPr lang="zh-TW" altLang="en-US" dirty="0" smtClean="0"/>
              <a:t> 三樓 專任辦公室外面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403648" y="1844824"/>
            <a:ext cx="6120680" cy="4591546"/>
            <a:chOff x="1403648" y="1844824"/>
            <a:chExt cx="6120680" cy="4591546"/>
          </a:xfrm>
        </p:grpSpPr>
        <p:pic>
          <p:nvPicPr>
            <p:cNvPr id="10" name="圖片 9" descr="20102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3648" y="1844824"/>
              <a:ext cx="6120680" cy="4591546"/>
            </a:xfrm>
            <a:prstGeom prst="rect">
              <a:avLst/>
            </a:prstGeom>
          </p:spPr>
        </p:pic>
        <p:grpSp>
          <p:nvGrpSpPr>
            <p:cNvPr id="14" name="群組 13"/>
            <p:cNvGrpSpPr/>
            <p:nvPr/>
          </p:nvGrpSpPr>
          <p:grpSpPr>
            <a:xfrm>
              <a:off x="2281899" y="2924944"/>
              <a:ext cx="3901457" cy="2893880"/>
              <a:chOff x="2281899" y="2924944"/>
              <a:chExt cx="3901457" cy="2893880"/>
            </a:xfrm>
          </p:grpSpPr>
          <p:sp>
            <p:nvSpPr>
              <p:cNvPr id="11" name="圓角矩形 10"/>
              <p:cNvSpPr/>
              <p:nvPr/>
            </p:nvSpPr>
            <p:spPr>
              <a:xfrm rot="19558827">
                <a:off x="4904860" y="4386738"/>
                <a:ext cx="1278496" cy="29394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 smtClean="0"/>
                  <a:t>預定抬餐區</a:t>
                </a:r>
                <a:endParaRPr lang="zh-TW" altLang="en-US" sz="1600" dirty="0"/>
              </a:p>
            </p:txBody>
          </p:sp>
          <p:sp>
            <p:nvSpPr>
              <p:cNvPr id="12" name="圓角矩形 11"/>
              <p:cNvSpPr/>
              <p:nvPr/>
            </p:nvSpPr>
            <p:spPr>
              <a:xfrm rot="19709686">
                <a:off x="2281899" y="5500492"/>
                <a:ext cx="2781612" cy="318332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/>
                  <a:t>預定抬餐區</a:t>
                </a:r>
                <a:endParaRPr lang="zh-TW" altLang="en-US" dirty="0"/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4211960" y="292494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C00000"/>
                    </a:solidFill>
                    <a:latin typeface="+mj-ea"/>
                    <a:ea typeface="+mj-ea"/>
                  </a:rPr>
                  <a:t>專任辦公室</a:t>
                </a:r>
                <a:endParaRPr lang="zh-TW" altLang="en-US" b="1" dirty="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抬餐桶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抬</a:t>
            </a:r>
            <a:r>
              <a:rPr lang="zh-TW" altLang="zh-TW" dirty="0" smtClean="0"/>
              <a:t>餐桶同學須</a:t>
            </a:r>
            <a:r>
              <a:rPr lang="zh-TW" altLang="en-US" dirty="0" smtClean="0"/>
              <a:t>全程配</a:t>
            </a:r>
            <a:r>
              <a:rPr lang="zh-TW" altLang="zh-TW" dirty="0" smtClean="0"/>
              <a:t>戴口罩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</a:t>
            </a:r>
            <a:r>
              <a:rPr lang="zh-TW" altLang="zh-TW" dirty="0" smtClean="0"/>
              <a:t>抬餐桶途中禁止嬉戲及掀開餐桶。</a:t>
            </a:r>
          </a:p>
          <a:p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班級內打菜及用餐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同學</a:t>
            </a:r>
            <a:r>
              <a:rPr lang="zh-TW" altLang="zh-TW" dirty="0" smtClean="0"/>
              <a:t>取餐</a:t>
            </a:r>
            <a:r>
              <a:rPr lang="zh-TW" altLang="zh-TW" dirty="0" smtClean="0"/>
              <a:t>之前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zh-TW" dirty="0" smtClean="0"/>
              <a:t>請</a:t>
            </a:r>
            <a:r>
              <a:rPr lang="zh-TW" altLang="zh-TW" dirty="0" smtClean="0"/>
              <a:t>務必洗手</a:t>
            </a:r>
            <a:r>
              <a:rPr lang="zh-TW" altLang="en-US" dirty="0" smtClean="0"/>
              <a:t>或</a:t>
            </a:r>
            <a:r>
              <a:rPr lang="zh-TW" altLang="zh-TW" dirty="0" smtClean="0"/>
              <a:t>用酒精消毒雙手並戴口罩。</a:t>
            </a:r>
          </a:p>
          <a:p>
            <a:endParaRPr lang="zh-TW" altLang="en-US" dirty="0"/>
          </a:p>
        </p:txBody>
      </p:sp>
      <p:pic>
        <p:nvPicPr>
          <p:cNvPr id="4" name="圖片 3" descr="洗手so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2771093" cy="2078789"/>
          </a:xfrm>
          <a:prstGeom prst="rect">
            <a:avLst/>
          </a:prstGeom>
        </p:spPr>
      </p:pic>
      <p:pic>
        <p:nvPicPr>
          <p:cNvPr id="5" name="圖片 4" descr="沖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40529"/>
            <a:ext cx="2784266" cy="2088671"/>
          </a:xfrm>
          <a:prstGeom prst="rect">
            <a:avLst/>
          </a:prstGeom>
        </p:spPr>
      </p:pic>
      <p:pic>
        <p:nvPicPr>
          <p:cNvPr id="6" name="圖片 5" descr="用酒精消毒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068960"/>
            <a:ext cx="2194203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班級內打菜及用餐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zh-TW" sz="4400" dirty="0" smtClean="0"/>
              <a:t>請</a:t>
            </a:r>
            <a:r>
              <a:rPr lang="zh-TW" altLang="zh-TW" sz="4400" dirty="0" smtClean="0"/>
              <a:t>導師指定</a:t>
            </a:r>
            <a:r>
              <a:rPr lang="en-US" altLang="zh-TW" sz="4400" dirty="0" smtClean="0"/>
              <a:t>4</a:t>
            </a:r>
            <a:r>
              <a:rPr lang="zh-TW" altLang="zh-TW" sz="4400" dirty="0" smtClean="0"/>
              <a:t>位</a:t>
            </a:r>
            <a:r>
              <a:rPr lang="zh-TW" altLang="zh-TW" sz="4400" dirty="0" smtClean="0"/>
              <a:t>同學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zh-TW" altLang="en-US" sz="4400" dirty="0"/>
              <a:t> </a:t>
            </a:r>
            <a:r>
              <a:rPr lang="zh-TW" altLang="en-US" sz="4400" dirty="0" smtClean="0"/>
              <a:t>  </a:t>
            </a:r>
            <a:r>
              <a:rPr lang="zh-TW" altLang="zh-TW" sz="4400" dirty="0" smtClean="0">
                <a:solidFill>
                  <a:srgbClr val="FF0000"/>
                </a:solidFill>
              </a:rPr>
              <a:t>統一</a:t>
            </a:r>
            <a:r>
              <a:rPr lang="zh-TW" altLang="zh-TW" sz="4400" dirty="0" smtClean="0"/>
              <a:t>為同學打菜</a:t>
            </a:r>
            <a:r>
              <a:rPr lang="zh-TW" altLang="en-US" sz="4400" dirty="0" smtClean="0"/>
              <a:t>打湯</a:t>
            </a:r>
            <a:r>
              <a:rPr lang="zh-TW" altLang="zh-TW" sz="4400" dirty="0" smtClean="0"/>
              <a:t>，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zh-TW" altLang="en-US" sz="4400" dirty="0"/>
              <a:t> </a:t>
            </a:r>
            <a:r>
              <a:rPr lang="zh-TW" altLang="en-US" sz="4400" dirty="0" smtClean="0"/>
              <a:t>  </a:t>
            </a:r>
            <a:r>
              <a:rPr lang="zh-TW" altLang="zh-TW" sz="4400" dirty="0" smtClean="0"/>
              <a:t>打</a:t>
            </a:r>
            <a:r>
              <a:rPr lang="zh-TW" altLang="zh-TW" sz="4400" dirty="0" smtClean="0"/>
              <a:t>菜前</a:t>
            </a:r>
            <a:r>
              <a:rPr lang="zh-TW" altLang="en-US" sz="4400" dirty="0" smtClean="0"/>
              <a:t>務必</a:t>
            </a:r>
            <a:r>
              <a:rPr lang="zh-TW" altLang="zh-TW" sz="4400" dirty="0" smtClean="0"/>
              <a:t>用酒精消毒</a:t>
            </a:r>
            <a:r>
              <a:rPr lang="zh-TW" altLang="zh-TW" sz="4400" dirty="0" smtClean="0"/>
              <a:t>雙手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zh-TW" altLang="en-US" sz="4400" dirty="0"/>
              <a:t> </a:t>
            </a:r>
            <a:r>
              <a:rPr lang="zh-TW" altLang="en-US" sz="4400" dirty="0" smtClean="0"/>
              <a:t>  </a:t>
            </a:r>
            <a:r>
              <a:rPr lang="zh-TW" altLang="zh-TW" sz="4400" dirty="0" smtClean="0"/>
              <a:t>並</a:t>
            </a:r>
            <a:r>
              <a:rPr lang="zh-TW" altLang="zh-TW" sz="4400" dirty="0" smtClean="0"/>
              <a:t>戴口罩。</a:t>
            </a:r>
          </a:p>
          <a:p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班級內打菜及用餐</a:t>
            </a:r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zh-TW" altLang="zh-TW" dirty="0" smtClean="0"/>
              <a:t>排隊</a:t>
            </a:r>
            <a:r>
              <a:rPr lang="zh-TW" altLang="zh-TW" dirty="0" smtClean="0"/>
              <a:t>取餐禁止交談及嬉戲。</a:t>
            </a:r>
          </a:p>
          <a:p>
            <a:endParaRPr lang="zh-TW" altLang="en-US" dirty="0"/>
          </a:p>
        </p:txBody>
      </p:sp>
      <p:pic>
        <p:nvPicPr>
          <p:cNvPr id="4" name="圖片 3" descr="排隊打菜.jpg"/>
          <p:cNvPicPr>
            <a:picLocks noChangeAspect="1"/>
          </p:cNvPicPr>
          <p:nvPr/>
        </p:nvPicPr>
        <p:blipFill>
          <a:blip r:embed="rId2" cstate="print"/>
          <a:srcRect l="36624" t="5424" r="16580"/>
          <a:stretch>
            <a:fillRect/>
          </a:stretch>
        </p:blipFill>
        <p:spPr>
          <a:xfrm>
            <a:off x="3203848" y="2189444"/>
            <a:ext cx="2520280" cy="3820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423</Words>
  <Application>Microsoft Office PowerPoint</Application>
  <PresentationFormat>如螢幕大小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微軟正黑體</vt:lpstr>
      <vt:lpstr>標楷體</vt:lpstr>
      <vt:lpstr>Arial</vt:lpstr>
      <vt:lpstr>Rockwell</vt:lpstr>
      <vt:lpstr>Office 佈景主題</vt:lpstr>
      <vt:lpstr>午餐注意事項</vt:lpstr>
      <vt:lpstr>用餐前</vt:lpstr>
      <vt:lpstr>抬餐桶注意事項</vt:lpstr>
      <vt:lpstr>一年級抬餐位置</vt:lpstr>
      <vt:lpstr>一年級抬餐位置</vt:lpstr>
      <vt:lpstr>抬餐桶注意事項</vt:lpstr>
      <vt:lpstr>班級內打菜及用餐注意事項</vt:lpstr>
      <vt:lpstr>班級內打菜及用餐注意事項</vt:lpstr>
      <vt:lpstr>班級內打菜及用餐注意事項</vt:lpstr>
      <vt:lpstr>班級內打菜及用餐注意事項</vt:lpstr>
      <vt:lpstr>用餐後</vt:lpstr>
      <vt:lpstr>午餐教育影片觀賞及省思</vt:lpstr>
      <vt:lpstr>午餐教育相關影片</vt:lpstr>
      <vt:lpstr>   學習良好用餐禮儀 落實防疫衛生好習慣   呷奔喔~~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user</cp:lastModifiedBy>
  <cp:revision>38</cp:revision>
  <dcterms:created xsi:type="dcterms:W3CDTF">2022-08-12T07:27:08Z</dcterms:created>
  <dcterms:modified xsi:type="dcterms:W3CDTF">2022-08-25T01:48:45Z</dcterms:modified>
</cp:coreProperties>
</file>