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6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E9F89A-0A16-422F-9BB1-B2B1D45E6F81}" v="28" dt="2023-02-08T01:15:18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lee701118@gmail.com" userId="bf147475f35a9a45" providerId="LiveId" clId="{D7E9F89A-0A16-422F-9BB1-B2B1D45E6F81}"/>
    <pc:docChg chg="undo custSel addSld delSld modSld">
      <pc:chgData name="evalee701118@gmail.com" userId="bf147475f35a9a45" providerId="LiveId" clId="{D7E9F89A-0A16-422F-9BB1-B2B1D45E6F81}" dt="2023-02-08T01:15:18.108" v="63"/>
      <pc:docMkLst>
        <pc:docMk/>
      </pc:docMkLst>
      <pc:sldChg chg="addSp delSp modSp mod modTransition modAnim">
        <pc:chgData name="evalee701118@gmail.com" userId="bf147475f35a9a45" providerId="LiveId" clId="{D7E9F89A-0A16-422F-9BB1-B2B1D45E6F81}" dt="2023-02-08T01:08:06.053" v="41"/>
        <pc:sldMkLst>
          <pc:docMk/>
          <pc:sldMk cId="1177672837" sldId="256"/>
        </pc:sldMkLst>
        <pc:picChg chg="add del mod">
          <ac:chgData name="evalee701118@gmail.com" userId="bf147475f35a9a45" providerId="LiveId" clId="{D7E9F89A-0A16-422F-9BB1-B2B1D45E6F81}" dt="2023-02-08T00:53:25.882" v="10"/>
          <ac:picMkLst>
            <pc:docMk/>
            <pc:sldMk cId="1177672837" sldId="256"/>
            <ac:picMk id="6" creationId="{4A6D483F-C684-456F-C6D6-C51C4E24B657}"/>
          </ac:picMkLst>
        </pc:picChg>
        <pc:picChg chg="add mod">
          <ac:chgData name="evalee701118@gmail.com" userId="bf147475f35a9a45" providerId="LiveId" clId="{D7E9F89A-0A16-422F-9BB1-B2B1D45E6F81}" dt="2023-02-08T01:08:06.053" v="41"/>
          <ac:picMkLst>
            <pc:docMk/>
            <pc:sldMk cId="1177672837" sldId="256"/>
            <ac:picMk id="6" creationId="{FE74C7DA-79BD-FDF8-EFC1-6D8C32929E04}"/>
          </ac:picMkLst>
        </pc:picChg>
        <pc:picChg chg="add del mod">
          <ac:chgData name="evalee701118@gmail.com" userId="bf147475f35a9a45" providerId="LiveId" clId="{D7E9F89A-0A16-422F-9BB1-B2B1D45E6F81}" dt="2023-02-08T01:04:54.917" v="40"/>
          <ac:picMkLst>
            <pc:docMk/>
            <pc:sldMk cId="1177672837" sldId="256"/>
            <ac:picMk id="8" creationId="{3EF3B5BD-D5C5-4FCA-AA03-4701BE647E4A}"/>
          </ac:picMkLst>
        </pc:picChg>
        <pc:picChg chg="add del mod">
          <ac:chgData name="evalee701118@gmail.com" userId="bf147475f35a9a45" providerId="LiveId" clId="{D7E9F89A-0A16-422F-9BB1-B2B1D45E6F81}" dt="2023-02-08T00:53:47.075" v="11"/>
          <ac:picMkLst>
            <pc:docMk/>
            <pc:sldMk cId="1177672837" sldId="256"/>
            <ac:picMk id="9" creationId="{FB92BC90-14C6-3833-DA0E-F62B27F05337}"/>
          </ac:picMkLst>
        </pc:picChg>
        <pc:picChg chg="add del mod">
          <ac:chgData name="evalee701118@gmail.com" userId="bf147475f35a9a45" providerId="LiveId" clId="{D7E9F89A-0A16-422F-9BB1-B2B1D45E6F81}" dt="2023-02-08T00:53:58.312" v="13"/>
          <ac:picMkLst>
            <pc:docMk/>
            <pc:sldMk cId="1177672837" sldId="256"/>
            <ac:picMk id="10" creationId="{29C5F327-C832-BB06-7731-282F33C0085C}"/>
          </ac:picMkLst>
        </pc:picChg>
        <pc:picChg chg="add del mod ord">
          <ac:chgData name="evalee701118@gmail.com" userId="bf147475f35a9a45" providerId="LiveId" clId="{D7E9F89A-0A16-422F-9BB1-B2B1D45E6F81}" dt="2023-02-08T00:54:09.677" v="14"/>
          <ac:picMkLst>
            <pc:docMk/>
            <pc:sldMk cId="1177672837" sldId="256"/>
            <ac:picMk id="13" creationId="{D513EDD0-3570-BB15-776F-0C727ABB66BD}"/>
          </ac:picMkLst>
        </pc:picChg>
        <pc:picChg chg="add del mod">
          <ac:chgData name="evalee701118@gmail.com" userId="bf147475f35a9a45" providerId="LiveId" clId="{D7E9F89A-0A16-422F-9BB1-B2B1D45E6F81}" dt="2023-02-08T00:54:12.335" v="16"/>
          <ac:picMkLst>
            <pc:docMk/>
            <pc:sldMk cId="1177672837" sldId="256"/>
            <ac:picMk id="14" creationId="{8EDDAD99-E7BF-E9CA-AAEB-C5243B472D7E}"/>
          </ac:picMkLst>
        </pc:picChg>
        <pc:picChg chg="add del mod ord">
          <ac:chgData name="evalee701118@gmail.com" userId="bf147475f35a9a45" providerId="LiveId" clId="{D7E9F89A-0A16-422F-9BB1-B2B1D45E6F81}" dt="2023-02-08T00:54:33.586" v="17"/>
          <ac:picMkLst>
            <pc:docMk/>
            <pc:sldMk cId="1177672837" sldId="256"/>
            <ac:picMk id="17" creationId="{6EF272E8-16A6-FE41-C0F4-78973DDB6348}"/>
          </ac:picMkLst>
        </pc:picChg>
        <pc:picChg chg="add del mod">
          <ac:chgData name="evalee701118@gmail.com" userId="bf147475f35a9a45" providerId="LiveId" clId="{D7E9F89A-0A16-422F-9BB1-B2B1D45E6F81}" dt="2023-02-08T00:54:46.662" v="18"/>
          <ac:picMkLst>
            <pc:docMk/>
            <pc:sldMk cId="1177672837" sldId="256"/>
            <ac:picMk id="18" creationId="{5EF4F6B3-00B3-7A90-5931-9BD79ED315AB}"/>
          </ac:picMkLst>
        </pc:picChg>
      </pc:sldChg>
      <pc:sldChg chg="addSp delSp modSp mod modTransition modAnim">
        <pc:chgData name="evalee701118@gmail.com" userId="bf147475f35a9a45" providerId="LiveId" clId="{D7E9F89A-0A16-422F-9BB1-B2B1D45E6F81}" dt="2023-02-08T01:08:06.053" v="41"/>
        <pc:sldMkLst>
          <pc:docMk/>
          <pc:sldMk cId="979922635" sldId="258"/>
        </pc:sldMkLst>
        <pc:picChg chg="add del mod">
          <ac:chgData name="evalee701118@gmail.com" userId="bf147475f35a9a45" providerId="LiveId" clId="{D7E9F89A-0A16-422F-9BB1-B2B1D45E6F81}" dt="2023-02-08T01:04:54.917" v="40"/>
          <ac:picMkLst>
            <pc:docMk/>
            <pc:sldMk cId="979922635" sldId="258"/>
            <ac:picMk id="2" creationId="{73C5521C-1F5D-0A89-6F31-9536510E3B9C}"/>
          </ac:picMkLst>
        </pc:picChg>
        <pc:picChg chg="add del mod">
          <ac:chgData name="evalee701118@gmail.com" userId="bf147475f35a9a45" providerId="LiveId" clId="{D7E9F89A-0A16-422F-9BB1-B2B1D45E6F81}" dt="2023-02-08T00:53:25.882" v="10"/>
          <ac:picMkLst>
            <pc:docMk/>
            <pc:sldMk cId="979922635" sldId="258"/>
            <ac:picMk id="4" creationId="{2D77AE0E-7228-271D-42B3-06C7C6ED2F35}"/>
          </ac:picMkLst>
        </pc:picChg>
        <pc:picChg chg="add mod">
          <ac:chgData name="evalee701118@gmail.com" userId="bf147475f35a9a45" providerId="LiveId" clId="{D7E9F89A-0A16-422F-9BB1-B2B1D45E6F81}" dt="2023-02-08T01:08:06.053" v="41"/>
          <ac:picMkLst>
            <pc:docMk/>
            <pc:sldMk cId="979922635" sldId="258"/>
            <ac:picMk id="6" creationId="{75155EBE-D868-AC55-5762-BA5CA7DB8586}"/>
          </ac:picMkLst>
        </pc:picChg>
        <pc:picChg chg="add del mod">
          <ac:chgData name="evalee701118@gmail.com" userId="bf147475f35a9a45" providerId="LiveId" clId="{D7E9F89A-0A16-422F-9BB1-B2B1D45E6F81}" dt="2023-02-08T00:59:35.765" v="19"/>
          <ac:picMkLst>
            <pc:docMk/>
            <pc:sldMk cId="979922635" sldId="258"/>
            <ac:picMk id="7" creationId="{F8251A17-80CA-AA58-711D-7E77791FAF37}"/>
          </ac:picMkLst>
        </pc:picChg>
      </pc:sldChg>
      <pc:sldChg chg="addSp delSp modSp mod modTransition modAnim">
        <pc:chgData name="evalee701118@gmail.com" userId="bf147475f35a9a45" providerId="LiveId" clId="{D7E9F89A-0A16-422F-9BB1-B2B1D45E6F81}" dt="2023-02-08T01:08:06.053" v="41"/>
        <pc:sldMkLst>
          <pc:docMk/>
          <pc:sldMk cId="299758282" sldId="259"/>
        </pc:sldMkLst>
        <pc:picChg chg="add del mod">
          <ac:chgData name="evalee701118@gmail.com" userId="bf147475f35a9a45" providerId="LiveId" clId="{D7E9F89A-0A16-422F-9BB1-B2B1D45E6F81}" dt="2023-02-08T01:04:54.917" v="40"/>
          <ac:picMkLst>
            <pc:docMk/>
            <pc:sldMk cId="299758282" sldId="259"/>
            <ac:picMk id="2" creationId="{412E2F0F-CFAA-246C-603C-AC5401D7FE5E}"/>
          </ac:picMkLst>
        </pc:picChg>
        <pc:picChg chg="add del mod">
          <ac:chgData name="evalee701118@gmail.com" userId="bf147475f35a9a45" providerId="LiveId" clId="{D7E9F89A-0A16-422F-9BB1-B2B1D45E6F81}" dt="2023-02-08T00:53:25.882" v="10"/>
          <ac:picMkLst>
            <pc:docMk/>
            <pc:sldMk cId="299758282" sldId="259"/>
            <ac:picMk id="3" creationId="{684B5334-C8D1-4336-D983-805F168DE850}"/>
          </ac:picMkLst>
        </pc:picChg>
        <pc:picChg chg="add mod">
          <ac:chgData name="evalee701118@gmail.com" userId="bf147475f35a9a45" providerId="LiveId" clId="{D7E9F89A-0A16-422F-9BB1-B2B1D45E6F81}" dt="2023-02-08T01:03:59.336" v="31" actId="14100"/>
          <ac:picMkLst>
            <pc:docMk/>
            <pc:sldMk cId="299758282" sldId="259"/>
            <ac:picMk id="4" creationId="{57545943-BF4A-7A58-7FF6-000812FA20C4}"/>
          </ac:picMkLst>
        </pc:picChg>
        <pc:picChg chg="add del mod">
          <ac:chgData name="evalee701118@gmail.com" userId="bf147475f35a9a45" providerId="LiveId" clId="{D7E9F89A-0A16-422F-9BB1-B2B1D45E6F81}" dt="2023-02-08T00:59:35.765" v="19"/>
          <ac:picMkLst>
            <pc:docMk/>
            <pc:sldMk cId="299758282" sldId="259"/>
            <ac:picMk id="4" creationId="{B80BB832-4AA8-7843-722C-59F43D2A51A2}"/>
          </ac:picMkLst>
        </pc:picChg>
        <pc:picChg chg="del mod modCrop">
          <ac:chgData name="evalee701118@gmail.com" userId="bf147475f35a9a45" providerId="LiveId" clId="{D7E9F89A-0A16-422F-9BB1-B2B1D45E6F81}" dt="2023-02-08T01:03:48.685" v="27" actId="478"/>
          <ac:picMkLst>
            <pc:docMk/>
            <pc:sldMk cId="299758282" sldId="259"/>
            <ac:picMk id="5" creationId="{1E22D332-31FA-B814-05FD-C04DC886D92D}"/>
          </ac:picMkLst>
        </pc:picChg>
        <pc:picChg chg="add mod">
          <ac:chgData name="evalee701118@gmail.com" userId="bf147475f35a9a45" providerId="LiveId" clId="{D7E9F89A-0A16-422F-9BB1-B2B1D45E6F81}" dt="2023-02-08T01:08:06.053" v="41"/>
          <ac:picMkLst>
            <pc:docMk/>
            <pc:sldMk cId="299758282" sldId="259"/>
            <ac:picMk id="7" creationId="{4C9F18B9-1E16-5D92-CB65-72630169B13D}"/>
          </ac:picMkLst>
        </pc:picChg>
      </pc:sldChg>
      <pc:sldChg chg="del">
        <pc:chgData name="evalee701118@gmail.com" userId="bf147475f35a9a45" providerId="LiveId" clId="{D7E9F89A-0A16-422F-9BB1-B2B1D45E6F81}" dt="2023-02-08T00:36:38.443" v="0" actId="47"/>
        <pc:sldMkLst>
          <pc:docMk/>
          <pc:sldMk cId="961568662" sldId="260"/>
        </pc:sldMkLst>
      </pc:sldChg>
      <pc:sldChg chg="del">
        <pc:chgData name="evalee701118@gmail.com" userId="bf147475f35a9a45" providerId="LiveId" clId="{D7E9F89A-0A16-422F-9BB1-B2B1D45E6F81}" dt="2023-02-08T00:36:42.144" v="1" actId="47"/>
        <pc:sldMkLst>
          <pc:docMk/>
          <pc:sldMk cId="730299071" sldId="261"/>
        </pc:sldMkLst>
      </pc:sldChg>
      <pc:sldChg chg="addSp delSp modSp mod modTransition modAnim">
        <pc:chgData name="evalee701118@gmail.com" userId="bf147475f35a9a45" providerId="LiveId" clId="{D7E9F89A-0A16-422F-9BB1-B2B1D45E6F81}" dt="2023-02-08T01:13:09.506" v="57"/>
        <pc:sldMkLst>
          <pc:docMk/>
          <pc:sldMk cId="3524382582" sldId="262"/>
        </pc:sldMkLst>
        <pc:picChg chg="add del mod">
          <ac:chgData name="evalee701118@gmail.com" userId="bf147475f35a9a45" providerId="LiveId" clId="{D7E9F89A-0A16-422F-9BB1-B2B1D45E6F81}" dt="2023-02-08T01:04:54.917" v="40"/>
          <ac:picMkLst>
            <pc:docMk/>
            <pc:sldMk cId="3524382582" sldId="262"/>
            <ac:picMk id="2" creationId="{E35D4352-2182-41F4-F64D-A10DB052ABB2}"/>
          </ac:picMkLst>
        </pc:picChg>
        <pc:picChg chg="add del mod">
          <ac:chgData name="evalee701118@gmail.com" userId="bf147475f35a9a45" providerId="LiveId" clId="{D7E9F89A-0A16-422F-9BB1-B2B1D45E6F81}" dt="2023-02-08T00:53:25.882" v="10"/>
          <ac:picMkLst>
            <pc:docMk/>
            <pc:sldMk cId="3524382582" sldId="262"/>
            <ac:picMk id="3" creationId="{F05092C1-7B59-2F1D-3DB3-98C3DB3D0485}"/>
          </ac:picMkLst>
        </pc:picChg>
        <pc:picChg chg="add del mod">
          <ac:chgData name="evalee701118@gmail.com" userId="bf147475f35a9a45" providerId="LiveId" clId="{D7E9F89A-0A16-422F-9BB1-B2B1D45E6F81}" dt="2023-02-08T00:59:35.765" v="19"/>
          <ac:picMkLst>
            <pc:docMk/>
            <pc:sldMk cId="3524382582" sldId="262"/>
            <ac:picMk id="4" creationId="{E6CE3324-63EF-7257-2F94-F5AFD9A51997}"/>
          </ac:picMkLst>
        </pc:picChg>
        <pc:picChg chg="add del mod">
          <ac:chgData name="evalee701118@gmail.com" userId="bf147475f35a9a45" providerId="LiveId" clId="{D7E9F89A-0A16-422F-9BB1-B2B1D45E6F81}" dt="2023-02-08T01:10:31.700" v="50"/>
          <ac:picMkLst>
            <pc:docMk/>
            <pc:sldMk cId="3524382582" sldId="262"/>
            <ac:picMk id="6" creationId="{6762F4D2-F1CE-A7B2-03E7-EAE16E90D9AC}"/>
          </ac:picMkLst>
        </pc:picChg>
        <pc:picChg chg="add del mod">
          <ac:chgData name="evalee701118@gmail.com" userId="bf147475f35a9a45" providerId="LiveId" clId="{D7E9F89A-0A16-422F-9BB1-B2B1D45E6F81}" dt="2023-02-08T01:11:09.453" v="51"/>
          <ac:picMkLst>
            <pc:docMk/>
            <pc:sldMk cId="3524382582" sldId="262"/>
            <ac:picMk id="9" creationId="{44E6B5F3-C756-AED8-98CC-615DA8816930}"/>
          </ac:picMkLst>
        </pc:picChg>
        <pc:picChg chg="add del mod">
          <ac:chgData name="evalee701118@gmail.com" userId="bf147475f35a9a45" providerId="LiveId" clId="{D7E9F89A-0A16-422F-9BB1-B2B1D45E6F81}" dt="2023-02-08T01:11:27.886" v="53"/>
          <ac:picMkLst>
            <pc:docMk/>
            <pc:sldMk cId="3524382582" sldId="262"/>
            <ac:picMk id="10" creationId="{F13470A6-BA61-7D6D-8E70-F50C42267CC5}"/>
          </ac:picMkLst>
        </pc:picChg>
        <pc:picChg chg="add del mod ord">
          <ac:chgData name="evalee701118@gmail.com" userId="bf147475f35a9a45" providerId="LiveId" clId="{D7E9F89A-0A16-422F-9BB1-B2B1D45E6F81}" dt="2023-02-08T01:11:34.285" v="54"/>
          <ac:picMkLst>
            <pc:docMk/>
            <pc:sldMk cId="3524382582" sldId="262"/>
            <ac:picMk id="13" creationId="{570C879B-7D6A-BF67-A581-EAD07FC6D7B2}"/>
          </ac:picMkLst>
        </pc:picChg>
        <pc:picChg chg="add del mod">
          <ac:chgData name="evalee701118@gmail.com" userId="bf147475f35a9a45" providerId="LiveId" clId="{D7E9F89A-0A16-422F-9BB1-B2B1D45E6F81}" dt="2023-02-08T01:12:04.040" v="56"/>
          <ac:picMkLst>
            <pc:docMk/>
            <pc:sldMk cId="3524382582" sldId="262"/>
            <ac:picMk id="14" creationId="{1B862936-E1F3-B045-3234-EDE0A2D5EE15}"/>
          </ac:picMkLst>
        </pc:picChg>
        <pc:picChg chg="add del mod ord">
          <ac:chgData name="evalee701118@gmail.com" userId="bf147475f35a9a45" providerId="LiveId" clId="{D7E9F89A-0A16-422F-9BB1-B2B1D45E6F81}" dt="2023-02-08T01:13:09.506" v="57"/>
          <ac:picMkLst>
            <pc:docMk/>
            <pc:sldMk cId="3524382582" sldId="262"/>
            <ac:picMk id="17" creationId="{CE1B4A0A-09D6-8B4A-B2CF-6063906715ED}"/>
          </ac:picMkLst>
        </pc:picChg>
        <pc:picChg chg="add mod">
          <ac:chgData name="evalee701118@gmail.com" userId="bf147475f35a9a45" providerId="LiveId" clId="{D7E9F89A-0A16-422F-9BB1-B2B1D45E6F81}" dt="2023-02-08T01:13:09.506" v="57"/>
          <ac:picMkLst>
            <pc:docMk/>
            <pc:sldMk cId="3524382582" sldId="262"/>
            <ac:picMk id="18" creationId="{B3353F2F-7B00-BD4C-C75C-289CB090EEBE}"/>
          </ac:picMkLst>
        </pc:picChg>
      </pc:sldChg>
      <pc:sldChg chg="addSp delSp modSp mod modTransition modAnim">
        <pc:chgData name="evalee701118@gmail.com" userId="bf147475f35a9a45" providerId="LiveId" clId="{D7E9F89A-0A16-422F-9BB1-B2B1D45E6F81}" dt="2023-02-08T01:14:04.073" v="61"/>
        <pc:sldMkLst>
          <pc:docMk/>
          <pc:sldMk cId="3953723489" sldId="263"/>
        </pc:sldMkLst>
        <pc:picChg chg="add del mod">
          <ac:chgData name="evalee701118@gmail.com" userId="bf147475f35a9a45" providerId="LiveId" clId="{D7E9F89A-0A16-422F-9BB1-B2B1D45E6F81}" dt="2023-02-08T01:04:54.917" v="40"/>
          <ac:picMkLst>
            <pc:docMk/>
            <pc:sldMk cId="3953723489" sldId="263"/>
            <ac:picMk id="2" creationId="{8F15BB1E-36E7-FA23-4372-D6D7B10AAB74}"/>
          </ac:picMkLst>
        </pc:picChg>
        <pc:picChg chg="add del mod">
          <ac:chgData name="evalee701118@gmail.com" userId="bf147475f35a9a45" providerId="LiveId" clId="{D7E9F89A-0A16-422F-9BB1-B2B1D45E6F81}" dt="2023-02-08T00:53:25.882" v="10"/>
          <ac:picMkLst>
            <pc:docMk/>
            <pc:sldMk cId="3953723489" sldId="263"/>
            <ac:picMk id="3" creationId="{41750397-4FAB-F6E5-643D-DBBB5DD9A23D}"/>
          </ac:picMkLst>
        </pc:picChg>
        <pc:picChg chg="add del mod">
          <ac:chgData name="evalee701118@gmail.com" userId="bf147475f35a9a45" providerId="LiveId" clId="{D7E9F89A-0A16-422F-9BB1-B2B1D45E6F81}" dt="2023-02-08T00:59:35.765" v="19"/>
          <ac:picMkLst>
            <pc:docMk/>
            <pc:sldMk cId="3953723489" sldId="263"/>
            <ac:picMk id="4" creationId="{DD189D30-E19F-E1A9-3FD8-32D7502171DB}"/>
          </ac:picMkLst>
        </pc:picChg>
        <pc:picChg chg="add del mod">
          <ac:chgData name="evalee701118@gmail.com" userId="bf147475f35a9a45" providerId="LiveId" clId="{D7E9F89A-0A16-422F-9BB1-B2B1D45E6F81}" dt="2023-02-08T01:13:27.971" v="60"/>
          <ac:picMkLst>
            <pc:docMk/>
            <pc:sldMk cId="3953723489" sldId="263"/>
            <ac:picMk id="7" creationId="{A94F73CE-D8E5-8027-C55E-CB0CCC0EEECF}"/>
          </ac:picMkLst>
        </pc:picChg>
        <pc:picChg chg="add del mod">
          <ac:chgData name="evalee701118@gmail.com" userId="bf147475f35a9a45" providerId="LiveId" clId="{D7E9F89A-0A16-422F-9BB1-B2B1D45E6F81}" dt="2023-02-08T01:14:04.073" v="61"/>
          <ac:picMkLst>
            <pc:docMk/>
            <pc:sldMk cId="3953723489" sldId="263"/>
            <ac:picMk id="10" creationId="{6B222B92-98A8-35F6-DD85-240E48210915}"/>
          </ac:picMkLst>
        </pc:picChg>
        <pc:picChg chg="add mod">
          <ac:chgData name="evalee701118@gmail.com" userId="bf147475f35a9a45" providerId="LiveId" clId="{D7E9F89A-0A16-422F-9BB1-B2B1D45E6F81}" dt="2023-02-08T01:14:04.073" v="61"/>
          <ac:picMkLst>
            <pc:docMk/>
            <pc:sldMk cId="3953723489" sldId="263"/>
            <ac:picMk id="11" creationId="{2B8BD802-7864-33C9-07BC-F063FD1B150A}"/>
          </ac:picMkLst>
        </pc:picChg>
      </pc:sldChg>
      <pc:sldChg chg="addSp delSp modSp mod modTransition modAnim">
        <pc:chgData name="evalee701118@gmail.com" userId="bf147475f35a9a45" providerId="LiveId" clId="{D7E9F89A-0A16-422F-9BB1-B2B1D45E6F81}" dt="2023-02-08T01:14:57.452" v="62"/>
        <pc:sldMkLst>
          <pc:docMk/>
          <pc:sldMk cId="1467756155" sldId="264"/>
        </pc:sldMkLst>
        <pc:picChg chg="add del mod">
          <ac:chgData name="evalee701118@gmail.com" userId="bf147475f35a9a45" providerId="LiveId" clId="{D7E9F89A-0A16-422F-9BB1-B2B1D45E6F81}" dt="2023-02-08T01:04:54.917" v="40"/>
          <ac:picMkLst>
            <pc:docMk/>
            <pc:sldMk cId="1467756155" sldId="264"/>
            <ac:picMk id="2" creationId="{8CD19F94-073C-3C8F-2164-72659E010ABD}"/>
          </ac:picMkLst>
        </pc:picChg>
        <pc:picChg chg="add del mod">
          <ac:chgData name="evalee701118@gmail.com" userId="bf147475f35a9a45" providerId="LiveId" clId="{D7E9F89A-0A16-422F-9BB1-B2B1D45E6F81}" dt="2023-02-08T00:53:25.882" v="10"/>
          <ac:picMkLst>
            <pc:docMk/>
            <pc:sldMk cId="1467756155" sldId="264"/>
            <ac:picMk id="3" creationId="{B8CBE459-F2F1-5E3A-0487-E3DBF530ACA8}"/>
          </ac:picMkLst>
        </pc:picChg>
        <pc:picChg chg="add mod">
          <ac:chgData name="evalee701118@gmail.com" userId="bf147475f35a9a45" providerId="LiveId" clId="{D7E9F89A-0A16-422F-9BB1-B2B1D45E6F81}" dt="2023-02-08T01:14:57.452" v="62"/>
          <ac:picMkLst>
            <pc:docMk/>
            <pc:sldMk cId="1467756155" sldId="264"/>
            <ac:picMk id="6" creationId="{E6CDD291-F0DF-9FC0-A514-09EFA4E383A0}"/>
          </ac:picMkLst>
        </pc:picChg>
        <pc:picChg chg="add del mod">
          <ac:chgData name="evalee701118@gmail.com" userId="bf147475f35a9a45" providerId="LiveId" clId="{D7E9F89A-0A16-422F-9BB1-B2B1D45E6F81}" dt="2023-02-08T00:59:35.765" v="19"/>
          <ac:picMkLst>
            <pc:docMk/>
            <pc:sldMk cId="1467756155" sldId="264"/>
            <ac:picMk id="7" creationId="{C27B37EE-F9D2-05B6-86D9-41E99388DCC3}"/>
          </ac:picMkLst>
        </pc:picChg>
      </pc:sldChg>
      <pc:sldChg chg="addSp delSp modSp mod modTransition modAnim">
        <pc:chgData name="evalee701118@gmail.com" userId="bf147475f35a9a45" providerId="LiveId" clId="{D7E9F89A-0A16-422F-9BB1-B2B1D45E6F81}" dt="2023-02-08T01:15:18.108" v="63"/>
        <pc:sldMkLst>
          <pc:docMk/>
          <pc:sldMk cId="783759234" sldId="265"/>
        </pc:sldMkLst>
        <pc:picChg chg="add del mod">
          <ac:chgData name="evalee701118@gmail.com" userId="bf147475f35a9a45" providerId="LiveId" clId="{D7E9F89A-0A16-422F-9BB1-B2B1D45E6F81}" dt="2023-02-08T01:04:54.917" v="40"/>
          <ac:picMkLst>
            <pc:docMk/>
            <pc:sldMk cId="783759234" sldId="265"/>
            <ac:picMk id="2" creationId="{5458FD34-B4EE-5845-A8EF-0817DD078EBC}"/>
          </ac:picMkLst>
        </pc:picChg>
        <pc:picChg chg="add del mod">
          <ac:chgData name="evalee701118@gmail.com" userId="bf147475f35a9a45" providerId="LiveId" clId="{D7E9F89A-0A16-422F-9BB1-B2B1D45E6F81}" dt="2023-02-08T00:53:25.882" v="10"/>
          <ac:picMkLst>
            <pc:docMk/>
            <pc:sldMk cId="783759234" sldId="265"/>
            <ac:picMk id="3" creationId="{300931D1-816E-43AC-0BA0-9ABFE0163FF2}"/>
          </ac:picMkLst>
        </pc:picChg>
        <pc:picChg chg="add mod">
          <ac:chgData name="evalee701118@gmail.com" userId="bf147475f35a9a45" providerId="LiveId" clId="{D7E9F89A-0A16-422F-9BB1-B2B1D45E6F81}" dt="2023-02-08T01:15:18.108" v="63"/>
          <ac:picMkLst>
            <pc:docMk/>
            <pc:sldMk cId="783759234" sldId="265"/>
            <ac:picMk id="7" creationId="{FD655018-9D90-43A3-C5B8-FAA75800B3DD}"/>
          </ac:picMkLst>
        </pc:picChg>
        <pc:picChg chg="add del mod">
          <ac:chgData name="evalee701118@gmail.com" userId="bf147475f35a9a45" providerId="LiveId" clId="{D7E9F89A-0A16-422F-9BB1-B2B1D45E6F81}" dt="2023-02-08T00:59:35.765" v="19"/>
          <ac:picMkLst>
            <pc:docMk/>
            <pc:sldMk cId="783759234" sldId="265"/>
            <ac:picMk id="10" creationId="{66AE7D15-E227-BFD8-D2C7-FF767ACB7F68}"/>
          </ac:picMkLst>
        </pc:picChg>
      </pc:sldChg>
      <pc:sldChg chg="addSp delSp modSp new mod modTransition modAnim">
        <pc:chgData name="evalee701118@gmail.com" userId="bf147475f35a9a45" providerId="LiveId" clId="{D7E9F89A-0A16-422F-9BB1-B2B1D45E6F81}" dt="2023-02-08T01:09:48.251" v="47"/>
        <pc:sldMkLst>
          <pc:docMk/>
          <pc:sldMk cId="2903543536" sldId="266"/>
        </pc:sldMkLst>
        <pc:spChg chg="del">
          <ac:chgData name="evalee701118@gmail.com" userId="bf147475f35a9a45" providerId="LiveId" clId="{D7E9F89A-0A16-422F-9BB1-B2B1D45E6F81}" dt="2023-02-08T01:04:04.600" v="33" actId="478"/>
          <ac:spMkLst>
            <pc:docMk/>
            <pc:sldMk cId="2903543536" sldId="266"/>
            <ac:spMk id="2" creationId="{AF942525-CC82-AA36-CB53-A50420F2372C}"/>
          </ac:spMkLst>
        </pc:spChg>
        <pc:spChg chg="del">
          <ac:chgData name="evalee701118@gmail.com" userId="bf147475f35a9a45" providerId="LiveId" clId="{D7E9F89A-0A16-422F-9BB1-B2B1D45E6F81}" dt="2023-02-08T01:04:06.226" v="34" actId="478"/>
          <ac:spMkLst>
            <pc:docMk/>
            <pc:sldMk cId="2903543536" sldId="266"/>
            <ac:spMk id="3" creationId="{5ED47487-16A0-D5AD-857A-CE26464163EF}"/>
          </ac:spMkLst>
        </pc:spChg>
        <pc:picChg chg="add mod">
          <ac:chgData name="evalee701118@gmail.com" userId="bf147475f35a9a45" providerId="LiveId" clId="{D7E9F89A-0A16-422F-9BB1-B2B1D45E6F81}" dt="2023-02-08T01:04:24.183" v="39" actId="14100"/>
          <ac:picMkLst>
            <pc:docMk/>
            <pc:sldMk cId="2903543536" sldId="266"/>
            <ac:picMk id="5" creationId="{632F29DB-39EA-533D-E39F-29D7380C6EF7}"/>
          </ac:picMkLst>
        </pc:picChg>
        <pc:picChg chg="add del mod">
          <ac:chgData name="evalee701118@gmail.com" userId="bf147475f35a9a45" providerId="LiveId" clId="{D7E9F89A-0A16-422F-9BB1-B2B1D45E6F81}" dt="2023-02-08T01:08:56.410" v="43"/>
          <ac:picMkLst>
            <pc:docMk/>
            <pc:sldMk cId="2903543536" sldId="266"/>
            <ac:picMk id="7" creationId="{717B7B5D-B82B-1349-0432-F95D8503ED5F}"/>
          </ac:picMkLst>
        </pc:picChg>
        <pc:picChg chg="add del mod">
          <ac:chgData name="evalee701118@gmail.com" userId="bf147475f35a9a45" providerId="LiveId" clId="{D7E9F89A-0A16-422F-9BB1-B2B1D45E6F81}" dt="2023-02-08T01:09:16.444" v="44"/>
          <ac:picMkLst>
            <pc:docMk/>
            <pc:sldMk cId="2903543536" sldId="266"/>
            <ac:picMk id="10" creationId="{A1DB5076-4A12-2B2E-8ED4-54ECB33DE5AF}"/>
          </ac:picMkLst>
        </pc:picChg>
        <pc:picChg chg="add del mod">
          <ac:chgData name="evalee701118@gmail.com" userId="bf147475f35a9a45" providerId="LiveId" clId="{D7E9F89A-0A16-422F-9BB1-B2B1D45E6F81}" dt="2023-02-08T01:09:18.967" v="46"/>
          <ac:picMkLst>
            <pc:docMk/>
            <pc:sldMk cId="2903543536" sldId="266"/>
            <ac:picMk id="11" creationId="{29C18894-9CB3-017F-F276-554CE1FC9F1B}"/>
          </ac:picMkLst>
        </pc:picChg>
        <pc:picChg chg="add del mod ord">
          <ac:chgData name="evalee701118@gmail.com" userId="bf147475f35a9a45" providerId="LiveId" clId="{D7E9F89A-0A16-422F-9BB1-B2B1D45E6F81}" dt="2023-02-08T01:09:48.251" v="47"/>
          <ac:picMkLst>
            <pc:docMk/>
            <pc:sldMk cId="2903543536" sldId="266"/>
            <ac:picMk id="14" creationId="{980B7590-E9B2-4ACE-081F-51DBF173588D}"/>
          </ac:picMkLst>
        </pc:picChg>
        <pc:picChg chg="add mod">
          <ac:chgData name="evalee701118@gmail.com" userId="bf147475f35a9a45" providerId="LiveId" clId="{D7E9F89A-0A16-422F-9BB1-B2B1D45E6F81}" dt="2023-02-08T01:09:48.251" v="47"/>
          <ac:picMkLst>
            <pc:docMk/>
            <pc:sldMk cId="2903543536" sldId="266"/>
            <ac:picMk id="15" creationId="{EF3BA833-8B46-5950-CD45-4CEBCF91B4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C2B18-9BE9-421E-BE4D-0BE8911E6EC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02CAE-2AB4-4B3E-80CB-DE50FE145E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31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02CAE-2AB4-4B3E-80CB-DE50FE145E5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20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F24861-4735-DE08-CEBE-AEA78E85C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5B868F8-2AEC-717B-35A6-FD7EA0F60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CBCD11-B749-1A2D-B877-893F2CEE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D827BC0-706B-2779-B570-2896D49D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E997FED-404E-ECD5-819A-092D3D31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408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468B24-A458-B671-D031-A1C5AF197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87EAE5C-088E-33B8-7C08-1FA5F07C3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64FE492-2FA9-A4E5-F8D3-2D4A3DA0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3495AD-6A24-A15C-AE82-D5400DBA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3E9D338-F431-7D1D-32B8-5F5498181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64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367C4C9-8F66-4D6D-9B07-2C6145DDA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4CFA454-E790-711E-15F6-E7151413A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03865D-ADA8-F999-8EAE-C2771A45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3210C1E-DC8E-29DF-75BB-64D4E01F4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0E1689-C4D2-F7A5-A8FD-6B0B24E2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23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BCF508-31FA-3B12-86C5-47236DB4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C37DBE-DD1A-7836-C4D0-FB7FCF38F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F1298A-409B-67A4-9DB3-F9631D08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2F1A7F-7A3A-77B9-5430-49AEF5C8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275094-AB9D-A2C9-6F6A-9AD89059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872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25DEC4-2299-3E9A-2E3F-819F6FCA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ADB4AA-2134-B280-0A9B-49FB20551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F7D828-AFE6-723E-714A-482191D75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ABF5AC-7BB2-89C8-2441-54701D48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A4C41B-A661-4E8E-F2CC-717E78C9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876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75CDB1-FADA-BF52-9C45-CA43C22A0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266BC8-1732-BED1-494B-E60A725C76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B06CEF-083C-EB66-145F-1C6F0C553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DF8C482-A67A-3FB1-0A0A-13578EA60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F90E6DD-A916-91DD-8213-721EC329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05F85E-B6E3-B2E4-1F70-88C6C1A5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90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94F8A7-2839-539D-E1C6-5D1FAEF5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9A6399C-FD2E-47A3-C915-CDC248559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53D3734-BA41-16E3-E1A0-B2C5FFA28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C1B2EF7-83C2-56F2-8971-EC2F5987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0289D9B-FD77-9336-F90B-0A4E261D3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8230C15-C276-7867-A7DF-937B5DAA0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ADA0762-C9A4-F99B-6881-3F7E824A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CD044B3-9C0B-7F4F-8D06-3A553A49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43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B56267-4CE4-E59A-1D25-86D6927E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1E2BCC3-1D6C-C57D-969E-FD80C2DE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09BC165-6660-659A-38F0-E57EFD8B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2FD02C3-4391-CAD2-9BA6-0C6AF59B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71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2F6D2EE-EEAA-8155-A3CF-ABDB0610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0678B85-8D09-D814-F1C4-42E9EAAD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C1E795C-6481-60F0-C92F-76A112AF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40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28B1B6-BB25-25A9-CF8C-42DC5F24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92F32C-42A3-94BE-AD7C-A12800FAC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0893613-9D66-AB40-D08F-C7B2BE186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E0E18E-F826-CF2B-B1C9-DCCF10CA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9B577D-BD5F-0ADB-5150-9A5AF8331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51CBBD-453E-D69D-393A-97D61064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82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EF7B8F-041A-2EC0-D8BF-C13964BC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E91044C-CCFC-CAEC-8FC0-6BA07872C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6A50929-0DB1-F320-FFA7-C15B60A83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08BD523-F504-F3C3-029C-408BAD65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3E6179C-1FD4-44BD-1142-C3744219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44BBA1-B237-9299-C0D7-17A02B98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5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8BD2D5F-C343-049E-F957-90B3E43D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DA499F-69D0-522B-1FD3-9C7FE5A0E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9ADF53-792C-E3A4-EEF0-0E01B72BA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EE1E3-49B6-49C2-BE78-562A216B1142}" type="datetimeFigureOut">
              <a:rPr lang="zh-TW" altLang="en-US" smtClean="0"/>
              <a:t>2023/2/8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EC13C8-8C6D-2EA9-9F91-CCA54547E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C4843E-AC9C-1541-7C40-6CD360877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421EF-45A2-4377-9BAD-CFAA7B920F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22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7B2BF33-5DC7-430F-AFA9-41D5CB7A2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FE74C7DA-79BD-FDF8-EFC1-6D8C32929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7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2"/>
    </mc:Choice>
    <mc:Fallback>
      <p:transition spd="slow" advTm="1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658170F-57C4-5330-7FCB-F27118A2A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51040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75155EBE-D868-AC55-5762-BA5CA7DB8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2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84"/>
    </mc:Choice>
    <mc:Fallback>
      <p:transition spd="slow" advTm="2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7545943-BF4A-7A58-7FF6-000812FA2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4C9F18B9-1E16-5D92-CB65-72630169B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05"/>
    </mc:Choice>
    <mc:Fallback>
      <p:transition spd="slow" advTm="31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32F29DB-39EA-533D-E39F-29D7380C6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音訊 14">
            <a:hlinkClick r:id="" action="ppaction://media"/>
            <a:extLst>
              <a:ext uri="{FF2B5EF4-FFF2-40B4-BE49-F238E27FC236}">
                <a16:creationId xmlns:a16="http://schemas.microsoft.com/office/drawing/2014/main" id="{EF3BA833-8B46-5950-CD45-4CEBCF91B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4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5"/>
    </mc:Choice>
    <mc:Fallback>
      <p:transition spd="slow" advTm="2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EEE7317-AC3D-1A67-4320-9383EBB1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7000240"/>
          </a:xfrm>
          <a:prstGeom prst="rect">
            <a:avLst/>
          </a:prstGeom>
        </p:spPr>
      </p:pic>
      <p:pic>
        <p:nvPicPr>
          <p:cNvPr id="18" name="音訊 17">
            <a:hlinkClick r:id="" action="ppaction://media"/>
            <a:extLst>
              <a:ext uri="{FF2B5EF4-FFF2-40B4-BE49-F238E27FC236}">
                <a16:creationId xmlns:a16="http://schemas.microsoft.com/office/drawing/2014/main" id="{B3353F2F-7B00-BD4C-C75C-289CB090E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8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94"/>
    </mc:Choice>
    <mc:Fallback>
      <p:transition spd="slow" advTm="6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978EB76-B763-A75F-7E36-FB8CB85CC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11" name="音訊 10">
            <a:hlinkClick r:id="" action="ppaction://media"/>
            <a:extLst>
              <a:ext uri="{FF2B5EF4-FFF2-40B4-BE49-F238E27FC236}">
                <a16:creationId xmlns:a16="http://schemas.microsoft.com/office/drawing/2014/main" id="{2B8BD802-7864-33C9-07BC-F063FD1B1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71"/>
    </mc:Choice>
    <mc:Fallback>
      <p:transition spd="slow" advTm="3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1987D84-2823-329E-506D-6A51F571F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E6CDD291-F0DF-9FC0-A514-09EFA4E38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5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30"/>
    </mc:Choice>
    <mc:Fallback>
      <p:transition spd="slow" advTm="4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C921BD1-A274-E6C6-5124-BBE35ECD1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C2743CB-E0E4-73CB-D0D6-F7AD0576200C}"/>
              </a:ext>
            </a:extLst>
          </p:cNvPr>
          <p:cNvSpPr txBox="1"/>
          <p:nvPr/>
        </p:nvSpPr>
        <p:spPr>
          <a:xfrm>
            <a:off x="6096000" y="4084320"/>
            <a:ext cx="576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學習單完成後，請對摺，</a:t>
            </a:r>
            <a:endParaRPr lang="en-US" altLang="zh-TW" sz="4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交給現場老師，謝謝</a:t>
            </a:r>
            <a:r>
              <a:rPr lang="en-US" altLang="zh-TW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zh-TW" altLang="en-US" sz="4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FD655018-9D90-43A3-C5B8-FAA75800B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7"/>
    </mc:Choice>
    <mc:Fallback>
      <p:transition spd="slow" advTm="1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</Words>
  <Application>Microsoft Office PowerPoint</Application>
  <PresentationFormat>寬螢幕</PresentationFormat>
  <Paragraphs>3</Paragraphs>
  <Slides>8</Slides>
  <Notes>1</Notes>
  <HiddenSlides>0</HiddenSlides>
  <MMClips>8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3" baseType="lpstr"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evalee701118@gmail.com</dc:creator>
  <cp:lastModifiedBy>evalee701118@gmail.com</cp:lastModifiedBy>
  <cp:revision>1</cp:revision>
  <dcterms:created xsi:type="dcterms:W3CDTF">2023-02-04T09:44:58Z</dcterms:created>
  <dcterms:modified xsi:type="dcterms:W3CDTF">2023-02-08T01:15:23Z</dcterms:modified>
</cp:coreProperties>
</file>