
<file path=[Content_Types].xml><?xml version="1.0" encoding="utf-8"?>
<Types xmlns="http://schemas.openxmlformats.org/package/2006/content-types">
  <Default Extension="jpg" ContentType="image/jp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12192000" cy="6858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ED4558F-CB0F-4EB7-BF30-EAA293429D94}" v="15" dt="2024-08-25T08:48:04.102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678" y="12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亞靜 莊" userId="c28a70e80985b5f3" providerId="LiveId" clId="{00602674-DC13-4C8A-8749-998E6BEE065E}"/>
    <pc:docChg chg="modSld">
      <pc:chgData name="亞靜 莊" userId="c28a70e80985b5f3" providerId="LiveId" clId="{00602674-DC13-4C8A-8749-998E6BEE065E}" dt="2024-08-26T03:04:00.454" v="10"/>
      <pc:docMkLst>
        <pc:docMk/>
      </pc:docMkLst>
      <pc:sldChg chg="modTransition">
        <pc:chgData name="亞靜 莊" userId="c28a70e80985b5f3" providerId="LiveId" clId="{00602674-DC13-4C8A-8749-998E6BEE065E}" dt="2024-08-26T03:04:00.454" v="10"/>
        <pc:sldMkLst>
          <pc:docMk/>
          <pc:sldMk cId="0" sldId="258"/>
        </pc:sldMkLst>
      </pc:sldChg>
    </pc:docChg>
  </pc:docChgLst>
  <pc:docChgLst>
    <pc:chgData name="亞靜 莊" userId="c28a70e80985b5f3" providerId="LiveId" clId="{1ED4558F-CB0F-4EB7-BF30-EAA293429D94}"/>
    <pc:docChg chg="modSld">
      <pc:chgData name="亞靜 莊" userId="c28a70e80985b5f3" providerId="LiveId" clId="{1ED4558F-CB0F-4EB7-BF30-EAA293429D94}" dt="2024-08-25T08:48:04.102" v="20"/>
      <pc:docMkLst>
        <pc:docMk/>
      </pc:docMkLst>
      <pc:sldChg chg="modSp mod">
        <pc:chgData name="亞靜 莊" userId="c28a70e80985b5f3" providerId="LiveId" clId="{1ED4558F-CB0F-4EB7-BF30-EAA293429D94}" dt="2024-08-25T07:50:38.266" v="3" actId="1076"/>
        <pc:sldMkLst>
          <pc:docMk/>
          <pc:sldMk cId="0" sldId="256"/>
        </pc:sldMkLst>
        <pc:spChg chg="mod">
          <ac:chgData name="亞靜 莊" userId="c28a70e80985b5f3" providerId="LiveId" clId="{1ED4558F-CB0F-4EB7-BF30-EAA293429D94}" dt="2024-08-25T07:50:34.934" v="2" actId="14100"/>
          <ac:spMkLst>
            <pc:docMk/>
            <pc:sldMk cId="0" sldId="256"/>
            <ac:spMk id="3" creationId="{00000000-0000-0000-0000-000000000000}"/>
          </ac:spMkLst>
        </pc:spChg>
        <pc:spChg chg="mod">
          <ac:chgData name="亞靜 莊" userId="c28a70e80985b5f3" providerId="LiveId" clId="{1ED4558F-CB0F-4EB7-BF30-EAA293429D94}" dt="2024-08-25T07:50:38.266" v="3" actId="1076"/>
          <ac:spMkLst>
            <pc:docMk/>
            <pc:sldMk cId="0" sldId="256"/>
            <ac:spMk id="4" creationId="{00000000-0000-0000-0000-000000000000}"/>
          </ac:spMkLst>
        </pc:spChg>
      </pc:sldChg>
      <pc:sldChg chg="modTransition">
        <pc:chgData name="亞靜 莊" userId="c28a70e80985b5f3" providerId="LiveId" clId="{1ED4558F-CB0F-4EB7-BF30-EAA293429D94}" dt="2024-08-25T08:48:04.102" v="20"/>
        <pc:sldMkLst>
          <pc:docMk/>
          <pc:sldMk cId="0" sldId="258"/>
        </pc:sldMkLst>
      </pc:sldChg>
      <pc:sldChg chg="modSp mod">
        <pc:chgData name="亞靜 莊" userId="c28a70e80985b5f3" providerId="LiveId" clId="{1ED4558F-CB0F-4EB7-BF30-EAA293429D94}" dt="2024-08-25T08:05:53.238" v="5" actId="14100"/>
        <pc:sldMkLst>
          <pc:docMk/>
          <pc:sldMk cId="0" sldId="266"/>
        </pc:sldMkLst>
        <pc:spChg chg="mod">
          <ac:chgData name="亞靜 莊" userId="c28a70e80985b5f3" providerId="LiveId" clId="{1ED4558F-CB0F-4EB7-BF30-EAA293429D94}" dt="2024-08-25T08:05:50.208" v="4" actId="14100"/>
          <ac:spMkLst>
            <pc:docMk/>
            <pc:sldMk cId="0" sldId="266"/>
            <ac:spMk id="3" creationId="{00000000-0000-0000-0000-000000000000}"/>
          </ac:spMkLst>
        </pc:spChg>
        <pc:spChg chg="mod">
          <ac:chgData name="亞靜 莊" userId="c28a70e80985b5f3" providerId="LiveId" clId="{1ED4558F-CB0F-4EB7-BF30-EAA293429D94}" dt="2024-08-25T08:05:53.238" v="5" actId="14100"/>
          <ac:spMkLst>
            <pc:docMk/>
            <pc:sldMk cId="0" sldId="266"/>
            <ac:spMk id="4" creationId="{00000000-0000-0000-0000-00000000000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3154807" y="2479040"/>
            <a:ext cx="6426200" cy="11226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400" b="1" i="0">
                <a:solidFill>
                  <a:srgbClr val="FF6699"/>
                </a:solidFill>
                <a:latin typeface="Noto Sans CJK HK"/>
                <a:cs typeface="Noto Sans CJK H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154807" y="4934813"/>
            <a:ext cx="6426200" cy="11226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1" i="0">
                <a:solidFill>
                  <a:srgbClr val="3A3838"/>
                </a:solidFill>
                <a:latin typeface="Noto Sans CJK HK"/>
                <a:cs typeface="Noto Sans CJK HK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8/26/2024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88888"/>
                </a:solidFill>
                <a:latin typeface="Arial"/>
                <a:cs typeface="Arial"/>
              </a:defRPr>
            </a:lvl1pPr>
          </a:lstStyle>
          <a:p>
            <a:pPr marL="123189">
              <a:lnSpc>
                <a:spcPts val="1430"/>
              </a:lnSpc>
            </a:pPr>
            <a:fld id="{81D60167-4931-47E6-BA6A-407CBD079E47}" type="slidenum">
              <a:rPr spc="-50" dirty="0"/>
              <a:t>‹#›</a:t>
            </a:fld>
            <a:endParaRPr spc="-50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400" b="1" i="0">
                <a:solidFill>
                  <a:srgbClr val="FF6699"/>
                </a:solidFill>
                <a:latin typeface="Noto Sans CJK HK"/>
                <a:cs typeface="Noto Sans CJK H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rgbClr val="3A3838"/>
                </a:solidFill>
                <a:latin typeface="Noto Sans CJK HK"/>
                <a:cs typeface="Noto Sans CJK HK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8/26/2024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88888"/>
                </a:solidFill>
                <a:latin typeface="Arial"/>
                <a:cs typeface="Arial"/>
              </a:defRPr>
            </a:lvl1pPr>
          </a:lstStyle>
          <a:p>
            <a:pPr marL="123189">
              <a:lnSpc>
                <a:spcPts val="1430"/>
              </a:lnSpc>
            </a:pPr>
            <a:fld id="{81D60167-4931-47E6-BA6A-407CBD079E47}" type="slidenum">
              <a:rPr spc="-50" dirty="0"/>
              <a:t>‹#›</a:t>
            </a:fld>
            <a:endParaRPr spc="-50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400" b="1" i="0">
                <a:solidFill>
                  <a:srgbClr val="FF6699"/>
                </a:solidFill>
                <a:latin typeface="Noto Sans CJK HK"/>
                <a:cs typeface="Noto Sans CJK H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8/26/2024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88888"/>
                </a:solidFill>
                <a:latin typeface="Arial"/>
                <a:cs typeface="Arial"/>
              </a:defRPr>
            </a:lvl1pPr>
          </a:lstStyle>
          <a:p>
            <a:pPr marL="123189">
              <a:lnSpc>
                <a:spcPts val="1430"/>
              </a:lnSpc>
            </a:pPr>
            <a:fld id="{81D60167-4931-47E6-BA6A-407CBD079E47}" type="slidenum">
              <a:rPr spc="-50" dirty="0"/>
              <a:t>‹#›</a:t>
            </a:fld>
            <a:endParaRPr spc="-50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400" b="1" i="0">
                <a:solidFill>
                  <a:srgbClr val="FF6699"/>
                </a:solidFill>
                <a:latin typeface="Noto Sans CJK HK"/>
                <a:cs typeface="Noto Sans CJK H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8/26/2024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88888"/>
                </a:solidFill>
                <a:latin typeface="Arial"/>
                <a:cs typeface="Arial"/>
              </a:defRPr>
            </a:lvl1pPr>
          </a:lstStyle>
          <a:p>
            <a:pPr marL="123189">
              <a:lnSpc>
                <a:spcPts val="1430"/>
              </a:lnSpc>
            </a:pPr>
            <a:fld id="{81D60167-4931-47E6-BA6A-407CBD079E47}" type="slidenum">
              <a:rPr spc="-50" dirty="0"/>
              <a:t>‹#›</a:t>
            </a:fld>
            <a:endParaRPr spc="-50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8/26/2024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88888"/>
                </a:solidFill>
                <a:latin typeface="Arial"/>
                <a:cs typeface="Arial"/>
              </a:defRPr>
            </a:lvl1pPr>
          </a:lstStyle>
          <a:p>
            <a:pPr marL="123189">
              <a:lnSpc>
                <a:spcPts val="1430"/>
              </a:lnSpc>
            </a:pPr>
            <a:fld id="{81D60167-4931-47E6-BA6A-407CBD079E47}" type="slidenum">
              <a:rPr spc="-50" dirty="0"/>
              <a:t>‹#›</a:t>
            </a:fld>
            <a:endParaRPr spc="-50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162048" y="6133"/>
            <a:ext cx="7595869" cy="374920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400" b="1" i="0">
                <a:solidFill>
                  <a:srgbClr val="FF6699"/>
                </a:solidFill>
                <a:latin typeface="Noto Sans CJK HK"/>
                <a:cs typeface="Noto Sans CJK H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475994" y="2034712"/>
            <a:ext cx="9744075" cy="41421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1" i="0">
                <a:solidFill>
                  <a:srgbClr val="3A3838"/>
                </a:solidFill>
                <a:latin typeface="Noto Sans CJK HK"/>
                <a:cs typeface="Noto Sans CJK HK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8/26/2024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1053318" y="6445846"/>
            <a:ext cx="259715" cy="1962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rgbClr val="888888"/>
                </a:solidFill>
                <a:latin typeface="Arial"/>
                <a:cs typeface="Arial"/>
              </a:defRPr>
            </a:lvl1pPr>
          </a:lstStyle>
          <a:p>
            <a:pPr marL="123189">
              <a:lnSpc>
                <a:spcPts val="1430"/>
              </a:lnSpc>
            </a:pPr>
            <a:fld id="{81D60167-4931-47E6-BA6A-407CBD079E47}" type="slidenum">
              <a:rPr spc="-50" dirty="0"/>
              <a:t>‹#›</a:t>
            </a:fld>
            <a:endParaRPr spc="-5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1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slideLayout" Target="../slideLayouts/slideLayout4.xml"/><Relationship Id="rId7" Type="http://schemas.openxmlformats.org/officeDocument/2006/relationships/hyperlink" Target="http://www.youtube.com/watch?v=ed9TtwGurAg" TargetMode="Externa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7.png"/><Relationship Id="rId5" Type="http://schemas.openxmlformats.org/officeDocument/2006/relationships/hyperlink" Target="https://youtu.be/ed9TtwGurAg" TargetMode="External"/><Relationship Id="rId4" Type="http://schemas.openxmlformats.org/officeDocument/2006/relationships/image" Target="../media/image6.png"/><Relationship Id="rId9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5.png"/><Relationship Id="rId5" Type="http://schemas.openxmlformats.org/officeDocument/2006/relationships/image" Target="../media/image14.jp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.png"/><Relationship Id="rId5" Type="http://schemas.openxmlformats.org/officeDocument/2006/relationships/image" Target="../media/image18.png"/><Relationship Id="rId4" Type="http://schemas.openxmlformats.org/officeDocument/2006/relationships/hyperlink" Target="mailto:help580@tn.edu.tw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9060" y="131063"/>
            <a:ext cx="11986260" cy="6621780"/>
          </a:xfrm>
          <a:custGeom>
            <a:avLst/>
            <a:gdLst/>
            <a:ahLst/>
            <a:cxnLst/>
            <a:rect l="l" t="t" r="r" b="b"/>
            <a:pathLst>
              <a:path w="11986260" h="6621780">
                <a:moveTo>
                  <a:pt x="0" y="6621780"/>
                </a:moveTo>
                <a:lnTo>
                  <a:pt x="11986260" y="6621780"/>
                </a:lnTo>
                <a:lnTo>
                  <a:pt x="11986260" y="0"/>
                </a:lnTo>
                <a:lnTo>
                  <a:pt x="0" y="0"/>
                </a:lnTo>
                <a:lnTo>
                  <a:pt x="0" y="6621780"/>
                </a:lnTo>
                <a:close/>
              </a:path>
            </a:pathLst>
          </a:custGeom>
          <a:ln w="12192">
            <a:solidFill>
              <a:srgbClr val="1F386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162048" y="711149"/>
            <a:ext cx="7743952" cy="30441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6600" spc="-20" dirty="0">
                <a:solidFill>
                  <a:srgbClr val="001F5F"/>
                </a:solidFill>
              </a:rPr>
              <a:t>友善校園週</a:t>
            </a:r>
            <a:endParaRPr sz="6600" dirty="0"/>
          </a:p>
          <a:p>
            <a:pPr marL="12700" marR="5080" algn="ctr">
              <a:lnSpc>
                <a:spcPct val="100000"/>
              </a:lnSpc>
              <a:spcBef>
                <a:spcPts val="5"/>
              </a:spcBef>
            </a:pPr>
            <a:r>
              <a:rPr sz="6600" spc="-20" dirty="0">
                <a:solidFill>
                  <a:srgbClr val="001F5F"/>
                </a:solidFill>
              </a:rPr>
              <a:t>性平教育入班宣導</a:t>
            </a:r>
            <a:r>
              <a:rPr sz="6600" spc="-50" dirty="0">
                <a:solidFill>
                  <a:srgbClr val="001F5F"/>
                </a:solidFill>
              </a:rPr>
              <a:t> </a:t>
            </a:r>
            <a:r>
              <a:rPr sz="6600" spc="-15" dirty="0">
                <a:solidFill>
                  <a:srgbClr val="001F5F"/>
                </a:solidFill>
              </a:rPr>
              <a:t>國中七年級第一學期</a:t>
            </a:r>
            <a:endParaRPr sz="6600" dirty="0"/>
          </a:p>
        </p:txBody>
      </p:sp>
      <p:sp>
        <p:nvSpPr>
          <p:cNvPr id="4" name="object 4"/>
          <p:cNvSpPr txBox="1"/>
          <p:nvPr/>
        </p:nvSpPr>
        <p:spPr>
          <a:xfrm>
            <a:off x="2431935" y="3753101"/>
            <a:ext cx="7144004" cy="2352040"/>
          </a:xfrm>
          <a:prstGeom prst="rect">
            <a:avLst/>
          </a:prstGeom>
        </p:spPr>
        <p:txBody>
          <a:bodyPr vert="horz" wrap="square" lIns="0" tIns="393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100"/>
              </a:spcBef>
            </a:pPr>
            <a:r>
              <a:rPr sz="6000" b="1" spc="-10" dirty="0">
                <a:solidFill>
                  <a:srgbClr val="6F2F9F"/>
                </a:solidFill>
                <a:latin typeface="Noto Sans CJK HK"/>
                <a:cs typeface="Noto Sans CJK HK"/>
              </a:rPr>
              <a:t>主題：性霸凌防治</a:t>
            </a:r>
            <a:endParaRPr sz="6000" dirty="0">
              <a:latin typeface="Noto Sans CJK HK"/>
              <a:cs typeface="Noto Sans CJK HK"/>
            </a:endParaRPr>
          </a:p>
          <a:p>
            <a:pPr marL="290195" algn="ctr">
              <a:lnSpc>
                <a:spcPct val="100000"/>
              </a:lnSpc>
              <a:spcBef>
                <a:spcPts val="1395"/>
              </a:spcBef>
            </a:pPr>
            <a:r>
              <a:rPr sz="2800" b="1" spc="-40" dirty="0">
                <a:solidFill>
                  <a:srgbClr val="6F2F9F"/>
                </a:solidFill>
                <a:latin typeface="Noto Sans CJK HK"/>
                <a:cs typeface="Noto Sans CJK HK"/>
              </a:rPr>
              <a:t>臺南市政府教育局</a:t>
            </a:r>
            <a:endParaRPr sz="2800" dirty="0">
              <a:latin typeface="Noto Sans CJK HK"/>
              <a:cs typeface="Noto Sans CJK HK"/>
            </a:endParaRPr>
          </a:p>
          <a:p>
            <a:pPr marL="288290" algn="ctr">
              <a:lnSpc>
                <a:spcPct val="100000"/>
              </a:lnSpc>
            </a:pPr>
            <a:r>
              <a:rPr sz="2800" b="1" spc="-20" dirty="0">
                <a:solidFill>
                  <a:srgbClr val="6F2F9F"/>
                </a:solidFill>
                <a:latin typeface="Arial"/>
                <a:cs typeface="Arial"/>
              </a:rPr>
              <a:t>113</a:t>
            </a:r>
            <a:r>
              <a:rPr sz="2800" b="1" spc="-35" dirty="0">
                <a:solidFill>
                  <a:srgbClr val="6F2F9F"/>
                </a:solidFill>
                <a:latin typeface="Noto Sans CJK HK"/>
                <a:cs typeface="Noto Sans CJK HK"/>
              </a:rPr>
              <a:t>年</a:t>
            </a:r>
            <a:r>
              <a:rPr sz="2800" b="1" spc="-20" dirty="0">
                <a:solidFill>
                  <a:srgbClr val="6F2F9F"/>
                </a:solidFill>
                <a:latin typeface="Arial"/>
                <a:cs typeface="Arial"/>
              </a:rPr>
              <a:t>4</a:t>
            </a:r>
            <a:r>
              <a:rPr sz="2800" b="1" spc="-50" dirty="0">
                <a:solidFill>
                  <a:srgbClr val="6F2F9F"/>
                </a:solidFill>
                <a:latin typeface="Noto Sans CJK HK"/>
                <a:cs typeface="Noto Sans CJK HK"/>
              </a:rPr>
              <a:t>月</a:t>
            </a:r>
            <a:endParaRPr sz="2800" dirty="0">
              <a:latin typeface="Noto Sans CJK HK"/>
              <a:cs typeface="Noto Sans CJK HK"/>
            </a:endParaRPr>
          </a:p>
        </p:txBody>
      </p:sp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981700" y="6105142"/>
            <a:ext cx="6103620" cy="647700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3189">
              <a:lnSpc>
                <a:spcPts val="1430"/>
              </a:lnSpc>
            </a:pPr>
            <a:fld id="{81D60167-4931-47E6-BA6A-407CBD079E47}" type="slidenum">
              <a:rPr spc="-50" dirty="0"/>
              <a:t>1</a:t>
            </a:fld>
            <a:endParaRPr spc="-50" dirty="0"/>
          </a:p>
        </p:txBody>
      </p:sp>
      <p:pic>
        <p:nvPicPr>
          <p:cNvPr id="9" name="音訊 8">
            <a:hlinkClick r:id="" action="ppaction://media"/>
            <a:extLst>
              <a:ext uri="{FF2B5EF4-FFF2-40B4-BE49-F238E27FC236}">
                <a16:creationId xmlns:a16="http://schemas.microsoft.com/office/drawing/2014/main" id="{9CEBEC7F-183E-4F60-A236-C00E84CE7D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914"/>
    </mc:Choice>
    <mc:Fallback xmlns="">
      <p:transition spd="slow" advTm="139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087367" y="770271"/>
            <a:ext cx="4017264" cy="5798872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30"/>
              </a:lnSpc>
            </a:pPr>
            <a:fld id="{81D60167-4931-47E6-BA6A-407CBD079E47}" type="slidenum">
              <a:rPr spc="-25" dirty="0"/>
              <a:t>10</a:t>
            </a:fld>
            <a:endParaRPr spc="-25" dirty="0"/>
          </a:p>
        </p:txBody>
      </p:sp>
      <p:pic>
        <p:nvPicPr>
          <p:cNvPr id="5" name="音訊 4">
            <a:hlinkClick r:id="" action="ppaction://media"/>
            <a:extLst>
              <a:ext uri="{FF2B5EF4-FFF2-40B4-BE49-F238E27FC236}">
                <a16:creationId xmlns:a16="http://schemas.microsoft.com/office/drawing/2014/main" id="{8675157F-AB03-4460-92E6-C4CA4BCC4F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74"/>
    </mc:Choice>
    <mc:Fallback xmlns="">
      <p:transition spd="slow" advTm="51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267325" y="1121155"/>
            <a:ext cx="1651000" cy="1000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6400" b="1" spc="-60" dirty="0">
                <a:solidFill>
                  <a:srgbClr val="FF6699"/>
                </a:solidFill>
                <a:latin typeface="Noto Sans CJK HK"/>
                <a:cs typeface="Noto Sans CJK HK"/>
              </a:rPr>
              <a:t>結語</a:t>
            </a:r>
            <a:endParaRPr sz="6400">
              <a:latin typeface="Noto Sans CJK HK"/>
              <a:cs typeface="Noto Sans CJK HK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ctrTitle"/>
          </p:nvPr>
        </p:nvSpPr>
        <p:spPr>
          <a:xfrm>
            <a:off x="3154806" y="2479040"/>
            <a:ext cx="7589393" cy="11226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200" spc="-10" dirty="0">
                <a:solidFill>
                  <a:srgbClr val="001F5F"/>
                </a:solidFill>
              </a:rPr>
              <a:t>尊重接納與同理</a:t>
            </a:r>
            <a:endParaRPr sz="7200" dirty="0"/>
          </a:p>
        </p:txBody>
      </p:sp>
      <p:sp>
        <p:nvSpPr>
          <p:cNvPr id="4" name="object 4"/>
          <p:cNvSpPr txBox="1">
            <a:spLocks noGrp="1"/>
          </p:cNvSpPr>
          <p:nvPr>
            <p:ph type="subTitle" idx="4"/>
          </p:nvPr>
        </p:nvSpPr>
        <p:spPr>
          <a:xfrm>
            <a:off x="3154806" y="4934813"/>
            <a:ext cx="7741793" cy="11226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200" spc="-10" dirty="0">
                <a:solidFill>
                  <a:srgbClr val="001F5F"/>
                </a:solidFill>
              </a:rPr>
              <a:t>挺身而出拒霸凌</a:t>
            </a:r>
            <a:endParaRPr sz="7200" dirty="0"/>
          </a:p>
        </p:txBody>
      </p:sp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315711" y="3470147"/>
            <a:ext cx="2060447" cy="1554479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30"/>
              </a:lnSpc>
            </a:pPr>
            <a:fld id="{81D60167-4931-47E6-BA6A-407CBD079E47}" type="slidenum">
              <a:rPr spc="-25" dirty="0"/>
              <a:t>11</a:t>
            </a:fld>
            <a:endParaRPr spc="-25" dirty="0"/>
          </a:p>
        </p:txBody>
      </p:sp>
      <p:pic>
        <p:nvPicPr>
          <p:cNvPr id="7" name="音訊 6">
            <a:hlinkClick r:id="" action="ppaction://media"/>
            <a:extLst>
              <a:ext uri="{FF2B5EF4-FFF2-40B4-BE49-F238E27FC236}">
                <a16:creationId xmlns:a16="http://schemas.microsoft.com/office/drawing/2014/main" id="{368441CD-BBFE-45A8-A18D-7C317F3211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987"/>
    </mc:Choice>
    <mc:Fallback xmlns="">
      <p:transition spd="slow" advTm="169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322064" y="342900"/>
            <a:ext cx="3252470" cy="1303020"/>
            <a:chOff x="4322064" y="342900"/>
            <a:chExt cx="3252470" cy="1303020"/>
          </a:xfrm>
        </p:grpSpPr>
        <p:sp>
          <p:nvSpPr>
            <p:cNvPr id="3" name="object 3"/>
            <p:cNvSpPr/>
            <p:nvPr/>
          </p:nvSpPr>
          <p:spPr>
            <a:xfrm>
              <a:off x="4322064" y="342900"/>
              <a:ext cx="3252470" cy="1303020"/>
            </a:xfrm>
            <a:custGeom>
              <a:avLst/>
              <a:gdLst/>
              <a:ahLst/>
              <a:cxnLst/>
              <a:rect l="l" t="t" r="r" b="b"/>
              <a:pathLst>
                <a:path w="3252470" h="1303020">
                  <a:moveTo>
                    <a:pt x="2931033" y="0"/>
                  </a:moveTo>
                  <a:lnTo>
                    <a:pt x="321183" y="0"/>
                  </a:lnTo>
                  <a:lnTo>
                    <a:pt x="290245" y="2982"/>
                  </a:lnTo>
                  <a:lnTo>
                    <a:pt x="231004" y="26024"/>
                  </a:lnTo>
                  <a:lnTo>
                    <a:pt x="176172" y="70015"/>
                  </a:lnTo>
                  <a:lnTo>
                    <a:pt x="150745" y="99183"/>
                  </a:lnTo>
                  <a:lnTo>
                    <a:pt x="126824" y="132769"/>
                  </a:lnTo>
                  <a:lnTo>
                    <a:pt x="104542" y="170499"/>
                  </a:lnTo>
                  <a:lnTo>
                    <a:pt x="84036" y="212101"/>
                  </a:lnTo>
                  <a:lnTo>
                    <a:pt x="65438" y="257301"/>
                  </a:lnTo>
                  <a:lnTo>
                    <a:pt x="48884" y="305826"/>
                  </a:lnTo>
                  <a:lnTo>
                    <a:pt x="34507" y="357403"/>
                  </a:lnTo>
                  <a:lnTo>
                    <a:pt x="22443" y="411759"/>
                  </a:lnTo>
                  <a:lnTo>
                    <a:pt x="12826" y="468621"/>
                  </a:lnTo>
                  <a:lnTo>
                    <a:pt x="5790" y="527715"/>
                  </a:lnTo>
                  <a:lnTo>
                    <a:pt x="1469" y="588769"/>
                  </a:lnTo>
                  <a:lnTo>
                    <a:pt x="0" y="651510"/>
                  </a:lnTo>
                  <a:lnTo>
                    <a:pt x="1469" y="714250"/>
                  </a:lnTo>
                  <a:lnTo>
                    <a:pt x="5790" y="775304"/>
                  </a:lnTo>
                  <a:lnTo>
                    <a:pt x="12826" y="834398"/>
                  </a:lnTo>
                  <a:lnTo>
                    <a:pt x="22443" y="891260"/>
                  </a:lnTo>
                  <a:lnTo>
                    <a:pt x="34507" y="945616"/>
                  </a:lnTo>
                  <a:lnTo>
                    <a:pt x="48884" y="997193"/>
                  </a:lnTo>
                  <a:lnTo>
                    <a:pt x="65492" y="1045849"/>
                  </a:lnTo>
                  <a:lnTo>
                    <a:pt x="84036" y="1090918"/>
                  </a:lnTo>
                  <a:lnTo>
                    <a:pt x="104542" y="1132520"/>
                  </a:lnTo>
                  <a:lnTo>
                    <a:pt x="126824" y="1170250"/>
                  </a:lnTo>
                  <a:lnTo>
                    <a:pt x="150745" y="1203836"/>
                  </a:lnTo>
                  <a:lnTo>
                    <a:pt x="176172" y="1233004"/>
                  </a:lnTo>
                  <a:lnTo>
                    <a:pt x="231004" y="1276995"/>
                  </a:lnTo>
                  <a:lnTo>
                    <a:pt x="290245" y="1300037"/>
                  </a:lnTo>
                  <a:lnTo>
                    <a:pt x="321183" y="1303020"/>
                  </a:lnTo>
                  <a:lnTo>
                    <a:pt x="2931033" y="1303020"/>
                  </a:lnTo>
                  <a:lnTo>
                    <a:pt x="2992074" y="1291271"/>
                  </a:lnTo>
                  <a:lnTo>
                    <a:pt x="3049245" y="1257481"/>
                  </a:lnTo>
                  <a:lnTo>
                    <a:pt x="3101470" y="1203836"/>
                  </a:lnTo>
                  <a:lnTo>
                    <a:pt x="3125391" y="1170250"/>
                  </a:lnTo>
                  <a:lnTo>
                    <a:pt x="3147673" y="1132520"/>
                  </a:lnTo>
                  <a:lnTo>
                    <a:pt x="3159660" y="1108202"/>
                  </a:lnTo>
                  <a:lnTo>
                    <a:pt x="345566" y="1108202"/>
                  </a:lnTo>
                  <a:lnTo>
                    <a:pt x="311293" y="1102943"/>
                  </a:lnTo>
                  <a:lnTo>
                    <a:pt x="247990" y="1063189"/>
                  </a:lnTo>
                  <a:lnTo>
                    <a:pt x="219725" y="1030239"/>
                  </a:lnTo>
                  <a:lnTo>
                    <a:pt x="194229" y="989604"/>
                  </a:lnTo>
                  <a:lnTo>
                    <a:pt x="171884" y="942056"/>
                  </a:lnTo>
                  <a:lnTo>
                    <a:pt x="153072" y="888367"/>
                  </a:lnTo>
                  <a:lnTo>
                    <a:pt x="138172" y="829274"/>
                  </a:lnTo>
                  <a:lnTo>
                    <a:pt x="120396" y="651510"/>
                  </a:lnTo>
                  <a:lnTo>
                    <a:pt x="138175" y="473710"/>
                  </a:lnTo>
                  <a:lnTo>
                    <a:pt x="153072" y="414652"/>
                  </a:lnTo>
                  <a:lnTo>
                    <a:pt x="171884" y="360963"/>
                  </a:lnTo>
                  <a:lnTo>
                    <a:pt x="194229" y="313415"/>
                  </a:lnTo>
                  <a:lnTo>
                    <a:pt x="219725" y="272780"/>
                  </a:lnTo>
                  <a:lnTo>
                    <a:pt x="247990" y="239830"/>
                  </a:lnTo>
                  <a:lnTo>
                    <a:pt x="278639" y="215338"/>
                  </a:lnTo>
                  <a:lnTo>
                    <a:pt x="345566" y="194817"/>
                  </a:lnTo>
                  <a:lnTo>
                    <a:pt x="3159660" y="194817"/>
                  </a:lnTo>
                  <a:lnTo>
                    <a:pt x="3147673" y="170499"/>
                  </a:lnTo>
                  <a:lnTo>
                    <a:pt x="3125391" y="132769"/>
                  </a:lnTo>
                  <a:lnTo>
                    <a:pt x="3101470" y="99183"/>
                  </a:lnTo>
                  <a:lnTo>
                    <a:pt x="3076043" y="70015"/>
                  </a:lnTo>
                  <a:lnTo>
                    <a:pt x="3021211" y="26024"/>
                  </a:lnTo>
                  <a:lnTo>
                    <a:pt x="2961970" y="2982"/>
                  </a:lnTo>
                  <a:lnTo>
                    <a:pt x="2931033" y="0"/>
                  </a:lnTo>
                  <a:close/>
                </a:path>
                <a:path w="3252470" h="1303020">
                  <a:moveTo>
                    <a:pt x="3159660" y="194817"/>
                  </a:moveTo>
                  <a:lnTo>
                    <a:pt x="2906649" y="194817"/>
                  </a:lnTo>
                  <a:lnTo>
                    <a:pt x="2937198" y="198987"/>
                  </a:lnTo>
                  <a:lnTo>
                    <a:pt x="2966499" y="211131"/>
                  </a:lnTo>
                  <a:lnTo>
                    <a:pt x="3020285" y="257170"/>
                  </a:lnTo>
                  <a:lnTo>
                    <a:pt x="3044233" y="289976"/>
                  </a:lnTo>
                  <a:lnTo>
                    <a:pt x="3065859" y="328580"/>
                  </a:lnTo>
                  <a:lnTo>
                    <a:pt x="3084895" y="372439"/>
                  </a:lnTo>
                  <a:lnTo>
                    <a:pt x="3101071" y="421009"/>
                  </a:lnTo>
                  <a:lnTo>
                    <a:pt x="3114121" y="473745"/>
                  </a:lnTo>
                  <a:lnTo>
                    <a:pt x="3123774" y="530103"/>
                  </a:lnTo>
                  <a:lnTo>
                    <a:pt x="3129763" y="589540"/>
                  </a:lnTo>
                  <a:lnTo>
                    <a:pt x="3131819" y="651510"/>
                  </a:lnTo>
                  <a:lnTo>
                    <a:pt x="3129763" y="713479"/>
                  </a:lnTo>
                  <a:lnTo>
                    <a:pt x="3123774" y="772916"/>
                  </a:lnTo>
                  <a:lnTo>
                    <a:pt x="3114112" y="829310"/>
                  </a:lnTo>
                  <a:lnTo>
                    <a:pt x="3101071" y="882010"/>
                  </a:lnTo>
                  <a:lnTo>
                    <a:pt x="3084895" y="930580"/>
                  </a:lnTo>
                  <a:lnTo>
                    <a:pt x="3065859" y="974439"/>
                  </a:lnTo>
                  <a:lnTo>
                    <a:pt x="3044233" y="1013043"/>
                  </a:lnTo>
                  <a:lnTo>
                    <a:pt x="3020285" y="1045849"/>
                  </a:lnTo>
                  <a:lnTo>
                    <a:pt x="2966499" y="1091888"/>
                  </a:lnTo>
                  <a:lnTo>
                    <a:pt x="2906649" y="1108202"/>
                  </a:lnTo>
                  <a:lnTo>
                    <a:pt x="3159660" y="1108202"/>
                  </a:lnTo>
                  <a:lnTo>
                    <a:pt x="3186777" y="1045718"/>
                  </a:lnTo>
                  <a:lnTo>
                    <a:pt x="3203331" y="997193"/>
                  </a:lnTo>
                  <a:lnTo>
                    <a:pt x="3217708" y="945616"/>
                  </a:lnTo>
                  <a:lnTo>
                    <a:pt x="3229772" y="891260"/>
                  </a:lnTo>
                  <a:lnTo>
                    <a:pt x="3239389" y="834398"/>
                  </a:lnTo>
                  <a:lnTo>
                    <a:pt x="3246425" y="775304"/>
                  </a:lnTo>
                  <a:lnTo>
                    <a:pt x="3250746" y="714250"/>
                  </a:lnTo>
                  <a:lnTo>
                    <a:pt x="3252216" y="651510"/>
                  </a:lnTo>
                  <a:lnTo>
                    <a:pt x="3250746" y="588769"/>
                  </a:lnTo>
                  <a:lnTo>
                    <a:pt x="3246425" y="527715"/>
                  </a:lnTo>
                  <a:lnTo>
                    <a:pt x="3239389" y="468621"/>
                  </a:lnTo>
                  <a:lnTo>
                    <a:pt x="3229772" y="411759"/>
                  </a:lnTo>
                  <a:lnTo>
                    <a:pt x="3217708" y="357403"/>
                  </a:lnTo>
                  <a:lnTo>
                    <a:pt x="3203331" y="305826"/>
                  </a:lnTo>
                  <a:lnTo>
                    <a:pt x="3186723" y="257170"/>
                  </a:lnTo>
                  <a:lnTo>
                    <a:pt x="3168179" y="212101"/>
                  </a:lnTo>
                  <a:lnTo>
                    <a:pt x="3159660" y="194817"/>
                  </a:lnTo>
                  <a:close/>
                </a:path>
              </a:pathLst>
            </a:custGeom>
            <a:solidFill>
              <a:srgbClr val="F3F3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4442460" y="537971"/>
              <a:ext cx="3009900" cy="913130"/>
            </a:xfrm>
            <a:custGeom>
              <a:avLst/>
              <a:gdLst/>
              <a:ahLst/>
              <a:cxnLst/>
              <a:rect l="l" t="t" r="r" b="b"/>
              <a:pathLst>
                <a:path w="3009900" h="913130">
                  <a:moveTo>
                    <a:pt x="2553462" y="0"/>
                  </a:moveTo>
                  <a:lnTo>
                    <a:pt x="456438" y="0"/>
                  </a:lnTo>
                  <a:lnTo>
                    <a:pt x="409768" y="2356"/>
                  </a:lnTo>
                  <a:lnTo>
                    <a:pt x="364446" y="9272"/>
                  </a:lnTo>
                  <a:lnTo>
                    <a:pt x="320703" y="20519"/>
                  </a:lnTo>
                  <a:lnTo>
                    <a:pt x="278766" y="35867"/>
                  </a:lnTo>
                  <a:lnTo>
                    <a:pt x="238867" y="55087"/>
                  </a:lnTo>
                  <a:lnTo>
                    <a:pt x="201234" y="77949"/>
                  </a:lnTo>
                  <a:lnTo>
                    <a:pt x="166096" y="104224"/>
                  </a:lnTo>
                  <a:lnTo>
                    <a:pt x="133683" y="133683"/>
                  </a:lnTo>
                  <a:lnTo>
                    <a:pt x="104224" y="166096"/>
                  </a:lnTo>
                  <a:lnTo>
                    <a:pt x="77949" y="201234"/>
                  </a:lnTo>
                  <a:lnTo>
                    <a:pt x="55087" y="238867"/>
                  </a:lnTo>
                  <a:lnTo>
                    <a:pt x="35867" y="278766"/>
                  </a:lnTo>
                  <a:lnTo>
                    <a:pt x="20519" y="320703"/>
                  </a:lnTo>
                  <a:lnTo>
                    <a:pt x="9272" y="364446"/>
                  </a:lnTo>
                  <a:lnTo>
                    <a:pt x="2356" y="409768"/>
                  </a:lnTo>
                  <a:lnTo>
                    <a:pt x="0" y="456438"/>
                  </a:lnTo>
                  <a:lnTo>
                    <a:pt x="2356" y="503107"/>
                  </a:lnTo>
                  <a:lnTo>
                    <a:pt x="9272" y="548429"/>
                  </a:lnTo>
                  <a:lnTo>
                    <a:pt x="20519" y="592172"/>
                  </a:lnTo>
                  <a:lnTo>
                    <a:pt x="35867" y="634109"/>
                  </a:lnTo>
                  <a:lnTo>
                    <a:pt x="55087" y="674008"/>
                  </a:lnTo>
                  <a:lnTo>
                    <a:pt x="77949" y="711641"/>
                  </a:lnTo>
                  <a:lnTo>
                    <a:pt x="104224" y="746779"/>
                  </a:lnTo>
                  <a:lnTo>
                    <a:pt x="133683" y="779192"/>
                  </a:lnTo>
                  <a:lnTo>
                    <a:pt x="166096" y="808651"/>
                  </a:lnTo>
                  <a:lnTo>
                    <a:pt x="201234" y="834926"/>
                  </a:lnTo>
                  <a:lnTo>
                    <a:pt x="238867" y="857788"/>
                  </a:lnTo>
                  <a:lnTo>
                    <a:pt x="278766" y="877008"/>
                  </a:lnTo>
                  <a:lnTo>
                    <a:pt x="320703" y="892356"/>
                  </a:lnTo>
                  <a:lnTo>
                    <a:pt x="364446" y="903603"/>
                  </a:lnTo>
                  <a:lnTo>
                    <a:pt x="409768" y="910519"/>
                  </a:lnTo>
                  <a:lnTo>
                    <a:pt x="456438" y="912876"/>
                  </a:lnTo>
                  <a:lnTo>
                    <a:pt x="2553462" y="912876"/>
                  </a:lnTo>
                  <a:lnTo>
                    <a:pt x="2600131" y="910519"/>
                  </a:lnTo>
                  <a:lnTo>
                    <a:pt x="2645453" y="903603"/>
                  </a:lnTo>
                  <a:lnTo>
                    <a:pt x="2689196" y="892356"/>
                  </a:lnTo>
                  <a:lnTo>
                    <a:pt x="2731133" y="877008"/>
                  </a:lnTo>
                  <a:lnTo>
                    <a:pt x="2771032" y="857788"/>
                  </a:lnTo>
                  <a:lnTo>
                    <a:pt x="2808665" y="834926"/>
                  </a:lnTo>
                  <a:lnTo>
                    <a:pt x="2843803" y="808651"/>
                  </a:lnTo>
                  <a:lnTo>
                    <a:pt x="2876216" y="779192"/>
                  </a:lnTo>
                  <a:lnTo>
                    <a:pt x="2905675" y="746779"/>
                  </a:lnTo>
                  <a:lnTo>
                    <a:pt x="2931950" y="711641"/>
                  </a:lnTo>
                  <a:lnTo>
                    <a:pt x="2954812" y="674008"/>
                  </a:lnTo>
                  <a:lnTo>
                    <a:pt x="2974032" y="634109"/>
                  </a:lnTo>
                  <a:lnTo>
                    <a:pt x="2989380" y="592172"/>
                  </a:lnTo>
                  <a:lnTo>
                    <a:pt x="3000627" y="548429"/>
                  </a:lnTo>
                  <a:lnTo>
                    <a:pt x="3007543" y="503107"/>
                  </a:lnTo>
                  <a:lnTo>
                    <a:pt x="3009899" y="456438"/>
                  </a:lnTo>
                  <a:lnTo>
                    <a:pt x="3007543" y="409768"/>
                  </a:lnTo>
                  <a:lnTo>
                    <a:pt x="3000627" y="364446"/>
                  </a:lnTo>
                  <a:lnTo>
                    <a:pt x="2989380" y="320703"/>
                  </a:lnTo>
                  <a:lnTo>
                    <a:pt x="2974032" y="278766"/>
                  </a:lnTo>
                  <a:lnTo>
                    <a:pt x="2954812" y="238867"/>
                  </a:lnTo>
                  <a:lnTo>
                    <a:pt x="2931950" y="201234"/>
                  </a:lnTo>
                  <a:lnTo>
                    <a:pt x="2905675" y="166096"/>
                  </a:lnTo>
                  <a:lnTo>
                    <a:pt x="2876216" y="133683"/>
                  </a:lnTo>
                  <a:lnTo>
                    <a:pt x="2843803" y="104224"/>
                  </a:lnTo>
                  <a:lnTo>
                    <a:pt x="2808665" y="77949"/>
                  </a:lnTo>
                  <a:lnTo>
                    <a:pt x="2771032" y="55087"/>
                  </a:lnTo>
                  <a:lnTo>
                    <a:pt x="2731133" y="35867"/>
                  </a:lnTo>
                  <a:lnTo>
                    <a:pt x="2689196" y="20519"/>
                  </a:lnTo>
                  <a:lnTo>
                    <a:pt x="2645453" y="9272"/>
                  </a:lnTo>
                  <a:lnTo>
                    <a:pt x="2600131" y="2356"/>
                  </a:lnTo>
                  <a:lnTo>
                    <a:pt x="255346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442460" y="537971"/>
              <a:ext cx="3009900" cy="913130"/>
            </a:xfrm>
            <a:custGeom>
              <a:avLst/>
              <a:gdLst/>
              <a:ahLst/>
              <a:cxnLst/>
              <a:rect l="l" t="t" r="r" b="b"/>
              <a:pathLst>
                <a:path w="3009900" h="913130">
                  <a:moveTo>
                    <a:pt x="0" y="456438"/>
                  </a:moveTo>
                  <a:lnTo>
                    <a:pt x="2356" y="409768"/>
                  </a:lnTo>
                  <a:lnTo>
                    <a:pt x="9272" y="364446"/>
                  </a:lnTo>
                  <a:lnTo>
                    <a:pt x="20519" y="320703"/>
                  </a:lnTo>
                  <a:lnTo>
                    <a:pt x="35867" y="278766"/>
                  </a:lnTo>
                  <a:lnTo>
                    <a:pt x="55087" y="238867"/>
                  </a:lnTo>
                  <a:lnTo>
                    <a:pt x="77949" y="201234"/>
                  </a:lnTo>
                  <a:lnTo>
                    <a:pt x="104224" y="166096"/>
                  </a:lnTo>
                  <a:lnTo>
                    <a:pt x="133683" y="133683"/>
                  </a:lnTo>
                  <a:lnTo>
                    <a:pt x="166096" y="104224"/>
                  </a:lnTo>
                  <a:lnTo>
                    <a:pt x="201234" y="77949"/>
                  </a:lnTo>
                  <a:lnTo>
                    <a:pt x="238867" y="55087"/>
                  </a:lnTo>
                  <a:lnTo>
                    <a:pt x="278766" y="35867"/>
                  </a:lnTo>
                  <a:lnTo>
                    <a:pt x="320703" y="20519"/>
                  </a:lnTo>
                  <a:lnTo>
                    <a:pt x="364446" y="9272"/>
                  </a:lnTo>
                  <a:lnTo>
                    <a:pt x="409768" y="2356"/>
                  </a:lnTo>
                  <a:lnTo>
                    <a:pt x="456438" y="0"/>
                  </a:lnTo>
                  <a:lnTo>
                    <a:pt x="2553462" y="0"/>
                  </a:lnTo>
                  <a:lnTo>
                    <a:pt x="2600131" y="2356"/>
                  </a:lnTo>
                  <a:lnTo>
                    <a:pt x="2645453" y="9272"/>
                  </a:lnTo>
                  <a:lnTo>
                    <a:pt x="2689196" y="20519"/>
                  </a:lnTo>
                  <a:lnTo>
                    <a:pt x="2731133" y="35867"/>
                  </a:lnTo>
                  <a:lnTo>
                    <a:pt x="2771032" y="55087"/>
                  </a:lnTo>
                  <a:lnTo>
                    <a:pt x="2808665" y="77949"/>
                  </a:lnTo>
                  <a:lnTo>
                    <a:pt x="2843803" y="104224"/>
                  </a:lnTo>
                  <a:lnTo>
                    <a:pt x="2876216" y="133683"/>
                  </a:lnTo>
                  <a:lnTo>
                    <a:pt x="2905675" y="166096"/>
                  </a:lnTo>
                  <a:lnTo>
                    <a:pt x="2931950" y="201234"/>
                  </a:lnTo>
                  <a:lnTo>
                    <a:pt x="2954812" y="238867"/>
                  </a:lnTo>
                  <a:lnTo>
                    <a:pt x="2974032" y="278766"/>
                  </a:lnTo>
                  <a:lnTo>
                    <a:pt x="2989380" y="320703"/>
                  </a:lnTo>
                  <a:lnTo>
                    <a:pt x="3000627" y="364446"/>
                  </a:lnTo>
                  <a:lnTo>
                    <a:pt x="3007543" y="409768"/>
                  </a:lnTo>
                  <a:lnTo>
                    <a:pt x="3009899" y="456438"/>
                  </a:lnTo>
                  <a:lnTo>
                    <a:pt x="3007543" y="503107"/>
                  </a:lnTo>
                  <a:lnTo>
                    <a:pt x="3000627" y="548429"/>
                  </a:lnTo>
                  <a:lnTo>
                    <a:pt x="2989380" y="592172"/>
                  </a:lnTo>
                  <a:lnTo>
                    <a:pt x="2974032" y="634109"/>
                  </a:lnTo>
                  <a:lnTo>
                    <a:pt x="2954812" y="674008"/>
                  </a:lnTo>
                  <a:lnTo>
                    <a:pt x="2931950" y="711641"/>
                  </a:lnTo>
                  <a:lnTo>
                    <a:pt x="2905675" y="746779"/>
                  </a:lnTo>
                  <a:lnTo>
                    <a:pt x="2876216" y="779192"/>
                  </a:lnTo>
                  <a:lnTo>
                    <a:pt x="2843803" y="808651"/>
                  </a:lnTo>
                  <a:lnTo>
                    <a:pt x="2808665" y="834926"/>
                  </a:lnTo>
                  <a:lnTo>
                    <a:pt x="2771032" y="857788"/>
                  </a:lnTo>
                  <a:lnTo>
                    <a:pt x="2731133" y="877008"/>
                  </a:lnTo>
                  <a:lnTo>
                    <a:pt x="2689196" y="892356"/>
                  </a:lnTo>
                  <a:lnTo>
                    <a:pt x="2645453" y="903603"/>
                  </a:lnTo>
                  <a:lnTo>
                    <a:pt x="2600131" y="910519"/>
                  </a:lnTo>
                  <a:lnTo>
                    <a:pt x="2553462" y="912876"/>
                  </a:lnTo>
                  <a:lnTo>
                    <a:pt x="456438" y="912876"/>
                  </a:lnTo>
                  <a:lnTo>
                    <a:pt x="409768" y="910519"/>
                  </a:lnTo>
                  <a:lnTo>
                    <a:pt x="364446" y="903603"/>
                  </a:lnTo>
                  <a:lnTo>
                    <a:pt x="320703" y="892356"/>
                  </a:lnTo>
                  <a:lnTo>
                    <a:pt x="278766" y="877008"/>
                  </a:lnTo>
                  <a:lnTo>
                    <a:pt x="238867" y="857788"/>
                  </a:lnTo>
                  <a:lnTo>
                    <a:pt x="201234" y="834926"/>
                  </a:lnTo>
                  <a:lnTo>
                    <a:pt x="166096" y="808651"/>
                  </a:lnTo>
                  <a:lnTo>
                    <a:pt x="133683" y="779192"/>
                  </a:lnTo>
                  <a:lnTo>
                    <a:pt x="104224" y="746779"/>
                  </a:lnTo>
                  <a:lnTo>
                    <a:pt x="77949" y="711641"/>
                  </a:lnTo>
                  <a:lnTo>
                    <a:pt x="55087" y="674008"/>
                  </a:lnTo>
                  <a:lnTo>
                    <a:pt x="35867" y="634109"/>
                  </a:lnTo>
                  <a:lnTo>
                    <a:pt x="20519" y="592172"/>
                  </a:lnTo>
                  <a:lnTo>
                    <a:pt x="9272" y="548429"/>
                  </a:lnTo>
                  <a:lnTo>
                    <a:pt x="2356" y="503107"/>
                  </a:lnTo>
                  <a:lnTo>
                    <a:pt x="0" y="456438"/>
                  </a:lnTo>
                  <a:close/>
                </a:path>
              </a:pathLst>
            </a:custGeom>
            <a:ln w="1219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816602" y="629793"/>
            <a:ext cx="2263140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spc="-15" dirty="0">
                <a:solidFill>
                  <a:srgbClr val="2AB7AD"/>
                </a:solidFill>
              </a:rPr>
              <a:t>課程內容</a:t>
            </a:r>
            <a:endParaRPr sz="4400"/>
          </a:p>
        </p:txBody>
      </p:sp>
      <p:grpSp>
        <p:nvGrpSpPr>
          <p:cNvPr id="7" name="object 7"/>
          <p:cNvGrpSpPr/>
          <p:nvPr/>
        </p:nvGrpSpPr>
        <p:grpSpPr>
          <a:xfrm>
            <a:off x="236164" y="2191511"/>
            <a:ext cx="3714115" cy="4046854"/>
            <a:chOff x="236164" y="2191511"/>
            <a:chExt cx="3714115" cy="4046854"/>
          </a:xfrm>
        </p:grpSpPr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36164" y="2519149"/>
              <a:ext cx="3714098" cy="3718604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280416" y="2551175"/>
              <a:ext cx="3630295" cy="3634740"/>
            </a:xfrm>
            <a:custGeom>
              <a:avLst/>
              <a:gdLst/>
              <a:ahLst/>
              <a:cxnLst/>
              <a:rect l="l" t="t" r="r" b="b"/>
              <a:pathLst>
                <a:path w="3630295" h="3634740">
                  <a:moveTo>
                    <a:pt x="0" y="60198"/>
                  </a:moveTo>
                  <a:lnTo>
                    <a:pt x="4734" y="36754"/>
                  </a:lnTo>
                  <a:lnTo>
                    <a:pt x="17648" y="17621"/>
                  </a:lnTo>
                  <a:lnTo>
                    <a:pt x="36802" y="4726"/>
                  </a:lnTo>
                  <a:lnTo>
                    <a:pt x="60261" y="0"/>
                  </a:lnTo>
                  <a:lnTo>
                    <a:pt x="3569970" y="0"/>
                  </a:lnTo>
                  <a:lnTo>
                    <a:pt x="3593413" y="4726"/>
                  </a:lnTo>
                  <a:lnTo>
                    <a:pt x="3612546" y="17621"/>
                  </a:lnTo>
                  <a:lnTo>
                    <a:pt x="3625441" y="36754"/>
                  </a:lnTo>
                  <a:lnTo>
                    <a:pt x="3630168" y="60198"/>
                  </a:lnTo>
                  <a:lnTo>
                    <a:pt x="3630168" y="3574478"/>
                  </a:lnTo>
                  <a:lnTo>
                    <a:pt x="3625441" y="3597937"/>
                  </a:lnTo>
                  <a:lnTo>
                    <a:pt x="3612546" y="3617091"/>
                  </a:lnTo>
                  <a:lnTo>
                    <a:pt x="3593413" y="3630005"/>
                  </a:lnTo>
                  <a:lnTo>
                    <a:pt x="3569970" y="3634740"/>
                  </a:lnTo>
                  <a:lnTo>
                    <a:pt x="60261" y="3634740"/>
                  </a:lnTo>
                  <a:lnTo>
                    <a:pt x="36802" y="3630005"/>
                  </a:lnTo>
                  <a:lnTo>
                    <a:pt x="17648" y="3617091"/>
                  </a:lnTo>
                  <a:lnTo>
                    <a:pt x="4734" y="3597937"/>
                  </a:lnTo>
                  <a:lnTo>
                    <a:pt x="0" y="3574478"/>
                  </a:lnTo>
                  <a:lnTo>
                    <a:pt x="0" y="60198"/>
                  </a:lnTo>
                  <a:close/>
                </a:path>
              </a:pathLst>
            </a:custGeom>
            <a:ln w="12192">
              <a:solidFill>
                <a:srgbClr val="AEABA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594360" y="2197607"/>
              <a:ext cx="3130550" cy="728980"/>
            </a:xfrm>
            <a:custGeom>
              <a:avLst/>
              <a:gdLst/>
              <a:ahLst/>
              <a:cxnLst/>
              <a:rect l="l" t="t" r="r" b="b"/>
              <a:pathLst>
                <a:path w="3130550" h="728980">
                  <a:moveTo>
                    <a:pt x="3085591" y="0"/>
                  </a:moveTo>
                  <a:lnTo>
                    <a:pt x="44653" y="0"/>
                  </a:lnTo>
                  <a:lnTo>
                    <a:pt x="27271" y="3502"/>
                  </a:lnTo>
                  <a:lnTo>
                    <a:pt x="13077" y="13065"/>
                  </a:lnTo>
                  <a:lnTo>
                    <a:pt x="3508" y="27271"/>
                  </a:lnTo>
                  <a:lnTo>
                    <a:pt x="0" y="44703"/>
                  </a:lnTo>
                  <a:lnTo>
                    <a:pt x="0" y="683767"/>
                  </a:lnTo>
                  <a:lnTo>
                    <a:pt x="3508" y="701200"/>
                  </a:lnTo>
                  <a:lnTo>
                    <a:pt x="13077" y="715406"/>
                  </a:lnTo>
                  <a:lnTo>
                    <a:pt x="27271" y="724969"/>
                  </a:lnTo>
                  <a:lnTo>
                    <a:pt x="44653" y="728471"/>
                  </a:lnTo>
                  <a:lnTo>
                    <a:pt x="3085591" y="728471"/>
                  </a:lnTo>
                  <a:lnTo>
                    <a:pt x="3103024" y="724969"/>
                  </a:lnTo>
                  <a:lnTo>
                    <a:pt x="3117230" y="715406"/>
                  </a:lnTo>
                  <a:lnTo>
                    <a:pt x="3126793" y="701200"/>
                  </a:lnTo>
                  <a:lnTo>
                    <a:pt x="3130295" y="683767"/>
                  </a:lnTo>
                  <a:lnTo>
                    <a:pt x="3130295" y="44703"/>
                  </a:lnTo>
                  <a:lnTo>
                    <a:pt x="3126793" y="27271"/>
                  </a:lnTo>
                  <a:lnTo>
                    <a:pt x="3117230" y="13065"/>
                  </a:lnTo>
                  <a:lnTo>
                    <a:pt x="3103024" y="3502"/>
                  </a:lnTo>
                  <a:lnTo>
                    <a:pt x="3085591" y="0"/>
                  </a:lnTo>
                  <a:close/>
                </a:path>
              </a:pathLst>
            </a:custGeom>
            <a:solidFill>
              <a:srgbClr val="2FB9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594360" y="2197607"/>
              <a:ext cx="3130550" cy="728980"/>
            </a:xfrm>
            <a:custGeom>
              <a:avLst/>
              <a:gdLst/>
              <a:ahLst/>
              <a:cxnLst/>
              <a:rect l="l" t="t" r="r" b="b"/>
              <a:pathLst>
                <a:path w="3130550" h="728980">
                  <a:moveTo>
                    <a:pt x="0" y="44703"/>
                  </a:moveTo>
                  <a:lnTo>
                    <a:pt x="3508" y="27271"/>
                  </a:lnTo>
                  <a:lnTo>
                    <a:pt x="13077" y="13065"/>
                  </a:lnTo>
                  <a:lnTo>
                    <a:pt x="27271" y="3502"/>
                  </a:lnTo>
                  <a:lnTo>
                    <a:pt x="44653" y="0"/>
                  </a:lnTo>
                  <a:lnTo>
                    <a:pt x="3085591" y="0"/>
                  </a:lnTo>
                  <a:lnTo>
                    <a:pt x="3103024" y="3502"/>
                  </a:lnTo>
                  <a:lnTo>
                    <a:pt x="3117230" y="13065"/>
                  </a:lnTo>
                  <a:lnTo>
                    <a:pt x="3126793" y="27271"/>
                  </a:lnTo>
                  <a:lnTo>
                    <a:pt x="3130295" y="44703"/>
                  </a:lnTo>
                  <a:lnTo>
                    <a:pt x="3130295" y="683767"/>
                  </a:lnTo>
                  <a:lnTo>
                    <a:pt x="3126793" y="701200"/>
                  </a:lnTo>
                  <a:lnTo>
                    <a:pt x="3117230" y="715406"/>
                  </a:lnTo>
                  <a:lnTo>
                    <a:pt x="3103024" y="724969"/>
                  </a:lnTo>
                  <a:lnTo>
                    <a:pt x="3085591" y="728471"/>
                  </a:lnTo>
                  <a:lnTo>
                    <a:pt x="44653" y="728471"/>
                  </a:lnTo>
                  <a:lnTo>
                    <a:pt x="27271" y="724969"/>
                  </a:lnTo>
                  <a:lnTo>
                    <a:pt x="13077" y="715406"/>
                  </a:lnTo>
                  <a:lnTo>
                    <a:pt x="3508" y="701200"/>
                  </a:lnTo>
                  <a:lnTo>
                    <a:pt x="0" y="683767"/>
                  </a:lnTo>
                  <a:lnTo>
                    <a:pt x="0" y="44703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" name="object 12"/>
          <p:cNvGrpSpPr/>
          <p:nvPr/>
        </p:nvGrpSpPr>
        <p:grpSpPr>
          <a:xfrm>
            <a:off x="4175727" y="2139695"/>
            <a:ext cx="3818254" cy="4098290"/>
            <a:chOff x="4175727" y="2139695"/>
            <a:chExt cx="3818254" cy="4098290"/>
          </a:xfrm>
        </p:grpSpPr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175727" y="2430736"/>
              <a:ext cx="3817684" cy="3807038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4219956" y="2462783"/>
              <a:ext cx="3733800" cy="3723640"/>
            </a:xfrm>
            <a:custGeom>
              <a:avLst/>
              <a:gdLst/>
              <a:ahLst/>
              <a:cxnLst/>
              <a:rect l="l" t="t" r="r" b="b"/>
              <a:pathLst>
                <a:path w="3733800" h="3723640">
                  <a:moveTo>
                    <a:pt x="0" y="61849"/>
                  </a:moveTo>
                  <a:lnTo>
                    <a:pt x="4859" y="37772"/>
                  </a:lnTo>
                  <a:lnTo>
                    <a:pt x="18113" y="18113"/>
                  </a:lnTo>
                  <a:lnTo>
                    <a:pt x="37772" y="4859"/>
                  </a:lnTo>
                  <a:lnTo>
                    <a:pt x="61849" y="0"/>
                  </a:lnTo>
                  <a:lnTo>
                    <a:pt x="3671951" y="0"/>
                  </a:lnTo>
                  <a:lnTo>
                    <a:pt x="3696027" y="4859"/>
                  </a:lnTo>
                  <a:lnTo>
                    <a:pt x="3715686" y="18113"/>
                  </a:lnTo>
                  <a:lnTo>
                    <a:pt x="3728940" y="37772"/>
                  </a:lnTo>
                  <a:lnTo>
                    <a:pt x="3733800" y="61849"/>
                  </a:lnTo>
                  <a:lnTo>
                    <a:pt x="3733800" y="3661321"/>
                  </a:lnTo>
                  <a:lnTo>
                    <a:pt x="3728940" y="3685380"/>
                  </a:lnTo>
                  <a:lnTo>
                    <a:pt x="3715686" y="3705028"/>
                  </a:lnTo>
                  <a:lnTo>
                    <a:pt x="3696027" y="3718274"/>
                  </a:lnTo>
                  <a:lnTo>
                    <a:pt x="3671951" y="3723131"/>
                  </a:lnTo>
                  <a:lnTo>
                    <a:pt x="61849" y="3723131"/>
                  </a:lnTo>
                  <a:lnTo>
                    <a:pt x="37772" y="3718274"/>
                  </a:lnTo>
                  <a:lnTo>
                    <a:pt x="18113" y="3705028"/>
                  </a:lnTo>
                  <a:lnTo>
                    <a:pt x="4859" y="3685380"/>
                  </a:lnTo>
                  <a:lnTo>
                    <a:pt x="0" y="3661321"/>
                  </a:lnTo>
                  <a:lnTo>
                    <a:pt x="0" y="61849"/>
                  </a:lnTo>
                  <a:close/>
                </a:path>
              </a:pathLst>
            </a:custGeom>
            <a:ln w="12192">
              <a:solidFill>
                <a:srgbClr val="AEABA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4472940" y="2145791"/>
              <a:ext cx="3209925" cy="727075"/>
            </a:xfrm>
            <a:custGeom>
              <a:avLst/>
              <a:gdLst/>
              <a:ahLst/>
              <a:cxnLst/>
              <a:rect l="l" t="t" r="r" b="b"/>
              <a:pathLst>
                <a:path w="3209925" h="727075">
                  <a:moveTo>
                    <a:pt x="3159760" y="0"/>
                  </a:moveTo>
                  <a:lnTo>
                    <a:pt x="49784" y="0"/>
                  </a:lnTo>
                  <a:lnTo>
                    <a:pt x="30378" y="3903"/>
                  </a:lnTo>
                  <a:lnTo>
                    <a:pt x="14557" y="14557"/>
                  </a:lnTo>
                  <a:lnTo>
                    <a:pt x="3903" y="30378"/>
                  </a:lnTo>
                  <a:lnTo>
                    <a:pt x="0" y="49784"/>
                  </a:lnTo>
                  <a:lnTo>
                    <a:pt x="0" y="677163"/>
                  </a:lnTo>
                  <a:lnTo>
                    <a:pt x="3903" y="696569"/>
                  </a:lnTo>
                  <a:lnTo>
                    <a:pt x="14557" y="712390"/>
                  </a:lnTo>
                  <a:lnTo>
                    <a:pt x="30378" y="723044"/>
                  </a:lnTo>
                  <a:lnTo>
                    <a:pt x="49784" y="726948"/>
                  </a:lnTo>
                  <a:lnTo>
                    <a:pt x="3159760" y="726948"/>
                  </a:lnTo>
                  <a:lnTo>
                    <a:pt x="3179111" y="723044"/>
                  </a:lnTo>
                  <a:lnTo>
                    <a:pt x="3194939" y="712390"/>
                  </a:lnTo>
                  <a:lnTo>
                    <a:pt x="3205622" y="696569"/>
                  </a:lnTo>
                  <a:lnTo>
                    <a:pt x="3209543" y="677163"/>
                  </a:lnTo>
                  <a:lnTo>
                    <a:pt x="3209543" y="49784"/>
                  </a:lnTo>
                  <a:lnTo>
                    <a:pt x="3205622" y="30378"/>
                  </a:lnTo>
                  <a:lnTo>
                    <a:pt x="3194939" y="14557"/>
                  </a:lnTo>
                  <a:lnTo>
                    <a:pt x="3179111" y="3903"/>
                  </a:lnTo>
                  <a:lnTo>
                    <a:pt x="3159760" y="0"/>
                  </a:lnTo>
                  <a:close/>
                </a:path>
              </a:pathLst>
            </a:custGeom>
            <a:solidFill>
              <a:srgbClr val="FD40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4472940" y="2145791"/>
              <a:ext cx="3209925" cy="727075"/>
            </a:xfrm>
            <a:custGeom>
              <a:avLst/>
              <a:gdLst/>
              <a:ahLst/>
              <a:cxnLst/>
              <a:rect l="l" t="t" r="r" b="b"/>
              <a:pathLst>
                <a:path w="3209925" h="727075">
                  <a:moveTo>
                    <a:pt x="0" y="49784"/>
                  </a:moveTo>
                  <a:lnTo>
                    <a:pt x="3903" y="30378"/>
                  </a:lnTo>
                  <a:lnTo>
                    <a:pt x="14557" y="14557"/>
                  </a:lnTo>
                  <a:lnTo>
                    <a:pt x="30378" y="3903"/>
                  </a:lnTo>
                  <a:lnTo>
                    <a:pt x="49784" y="0"/>
                  </a:lnTo>
                  <a:lnTo>
                    <a:pt x="3159760" y="0"/>
                  </a:lnTo>
                  <a:lnTo>
                    <a:pt x="3179111" y="3903"/>
                  </a:lnTo>
                  <a:lnTo>
                    <a:pt x="3194939" y="14557"/>
                  </a:lnTo>
                  <a:lnTo>
                    <a:pt x="3205622" y="30378"/>
                  </a:lnTo>
                  <a:lnTo>
                    <a:pt x="3209543" y="49784"/>
                  </a:lnTo>
                  <a:lnTo>
                    <a:pt x="3209543" y="677163"/>
                  </a:lnTo>
                  <a:lnTo>
                    <a:pt x="3205622" y="696569"/>
                  </a:lnTo>
                  <a:lnTo>
                    <a:pt x="3194939" y="712390"/>
                  </a:lnTo>
                  <a:lnTo>
                    <a:pt x="3179111" y="723044"/>
                  </a:lnTo>
                  <a:lnTo>
                    <a:pt x="3159760" y="726948"/>
                  </a:lnTo>
                  <a:lnTo>
                    <a:pt x="49784" y="726948"/>
                  </a:lnTo>
                  <a:lnTo>
                    <a:pt x="30378" y="723044"/>
                  </a:lnTo>
                  <a:lnTo>
                    <a:pt x="14557" y="712390"/>
                  </a:lnTo>
                  <a:lnTo>
                    <a:pt x="3903" y="696569"/>
                  </a:lnTo>
                  <a:lnTo>
                    <a:pt x="0" y="677163"/>
                  </a:lnTo>
                  <a:lnTo>
                    <a:pt x="0" y="49784"/>
                  </a:lnTo>
                  <a:close/>
                </a:path>
              </a:pathLst>
            </a:custGeom>
            <a:ln w="1219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5050916" y="2180970"/>
            <a:ext cx="205549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b="1" spc="-45" dirty="0">
                <a:solidFill>
                  <a:srgbClr val="FFFFFF"/>
                </a:solidFill>
                <a:latin typeface="Noto Sans CJK HK"/>
                <a:cs typeface="Noto Sans CJK HK"/>
              </a:rPr>
              <a:t>主題說明</a:t>
            </a:r>
            <a:endParaRPr sz="4000">
              <a:latin typeface="Noto Sans CJK HK"/>
              <a:cs typeface="Noto Sans CJK HK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8170098" y="2180844"/>
            <a:ext cx="3740150" cy="3993515"/>
            <a:chOff x="8170098" y="2180844"/>
            <a:chExt cx="3740150" cy="3993515"/>
          </a:xfrm>
        </p:grpSpPr>
        <p:pic>
          <p:nvPicPr>
            <p:cNvPr id="19" name="object 1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170098" y="2452049"/>
              <a:ext cx="3740027" cy="3721740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8214360" y="2484120"/>
              <a:ext cx="3656329" cy="3637915"/>
            </a:xfrm>
            <a:custGeom>
              <a:avLst/>
              <a:gdLst/>
              <a:ahLst/>
              <a:cxnLst/>
              <a:rect l="l" t="t" r="r" b="b"/>
              <a:pathLst>
                <a:path w="3656329" h="3637915">
                  <a:moveTo>
                    <a:pt x="0" y="60325"/>
                  </a:moveTo>
                  <a:lnTo>
                    <a:pt x="4746" y="36861"/>
                  </a:lnTo>
                  <a:lnTo>
                    <a:pt x="17684" y="17684"/>
                  </a:lnTo>
                  <a:lnTo>
                    <a:pt x="36861" y="4746"/>
                  </a:lnTo>
                  <a:lnTo>
                    <a:pt x="60325" y="0"/>
                  </a:lnTo>
                  <a:lnTo>
                    <a:pt x="3595751" y="0"/>
                  </a:lnTo>
                  <a:lnTo>
                    <a:pt x="3619214" y="4746"/>
                  </a:lnTo>
                  <a:lnTo>
                    <a:pt x="3638391" y="17684"/>
                  </a:lnTo>
                  <a:lnTo>
                    <a:pt x="3651329" y="36861"/>
                  </a:lnTo>
                  <a:lnTo>
                    <a:pt x="3656076" y="60325"/>
                  </a:lnTo>
                  <a:lnTo>
                    <a:pt x="3656076" y="3577399"/>
                  </a:lnTo>
                  <a:lnTo>
                    <a:pt x="3651329" y="3600904"/>
                  </a:lnTo>
                  <a:lnTo>
                    <a:pt x="3638391" y="3620100"/>
                  </a:lnTo>
                  <a:lnTo>
                    <a:pt x="3619214" y="3633042"/>
                  </a:lnTo>
                  <a:lnTo>
                    <a:pt x="3595751" y="3637788"/>
                  </a:lnTo>
                  <a:lnTo>
                    <a:pt x="60325" y="3637788"/>
                  </a:lnTo>
                  <a:lnTo>
                    <a:pt x="36861" y="3633042"/>
                  </a:lnTo>
                  <a:lnTo>
                    <a:pt x="17684" y="3620100"/>
                  </a:lnTo>
                  <a:lnTo>
                    <a:pt x="4746" y="3600904"/>
                  </a:lnTo>
                  <a:lnTo>
                    <a:pt x="0" y="3577399"/>
                  </a:lnTo>
                  <a:lnTo>
                    <a:pt x="0" y="60325"/>
                  </a:lnTo>
                  <a:close/>
                </a:path>
              </a:pathLst>
            </a:custGeom>
            <a:ln w="12192">
              <a:solidFill>
                <a:srgbClr val="AEABA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8449056" y="2186940"/>
              <a:ext cx="3133725" cy="728980"/>
            </a:xfrm>
            <a:custGeom>
              <a:avLst/>
              <a:gdLst/>
              <a:ahLst/>
              <a:cxnLst/>
              <a:rect l="l" t="t" r="r" b="b"/>
              <a:pathLst>
                <a:path w="3133725" h="728980">
                  <a:moveTo>
                    <a:pt x="3083433" y="0"/>
                  </a:moveTo>
                  <a:lnTo>
                    <a:pt x="49911" y="0"/>
                  </a:lnTo>
                  <a:lnTo>
                    <a:pt x="30485" y="3923"/>
                  </a:lnTo>
                  <a:lnTo>
                    <a:pt x="14620" y="14620"/>
                  </a:lnTo>
                  <a:lnTo>
                    <a:pt x="3923" y="30485"/>
                  </a:lnTo>
                  <a:lnTo>
                    <a:pt x="0" y="49911"/>
                  </a:lnTo>
                  <a:lnTo>
                    <a:pt x="0" y="678561"/>
                  </a:lnTo>
                  <a:lnTo>
                    <a:pt x="3923" y="697986"/>
                  </a:lnTo>
                  <a:lnTo>
                    <a:pt x="14620" y="713851"/>
                  </a:lnTo>
                  <a:lnTo>
                    <a:pt x="30485" y="724548"/>
                  </a:lnTo>
                  <a:lnTo>
                    <a:pt x="49911" y="728472"/>
                  </a:lnTo>
                  <a:lnTo>
                    <a:pt x="3083433" y="728472"/>
                  </a:lnTo>
                  <a:lnTo>
                    <a:pt x="3102858" y="724548"/>
                  </a:lnTo>
                  <a:lnTo>
                    <a:pt x="3118723" y="713851"/>
                  </a:lnTo>
                  <a:lnTo>
                    <a:pt x="3129420" y="697986"/>
                  </a:lnTo>
                  <a:lnTo>
                    <a:pt x="3133344" y="678561"/>
                  </a:lnTo>
                  <a:lnTo>
                    <a:pt x="3133344" y="49911"/>
                  </a:lnTo>
                  <a:lnTo>
                    <a:pt x="3129420" y="30485"/>
                  </a:lnTo>
                  <a:lnTo>
                    <a:pt x="3118723" y="14620"/>
                  </a:lnTo>
                  <a:lnTo>
                    <a:pt x="3102858" y="3923"/>
                  </a:lnTo>
                  <a:lnTo>
                    <a:pt x="3083433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8449056" y="2186940"/>
              <a:ext cx="3133725" cy="728980"/>
            </a:xfrm>
            <a:custGeom>
              <a:avLst/>
              <a:gdLst/>
              <a:ahLst/>
              <a:cxnLst/>
              <a:rect l="l" t="t" r="r" b="b"/>
              <a:pathLst>
                <a:path w="3133725" h="728980">
                  <a:moveTo>
                    <a:pt x="0" y="49911"/>
                  </a:moveTo>
                  <a:lnTo>
                    <a:pt x="3923" y="30485"/>
                  </a:lnTo>
                  <a:lnTo>
                    <a:pt x="14620" y="14620"/>
                  </a:lnTo>
                  <a:lnTo>
                    <a:pt x="30485" y="3923"/>
                  </a:lnTo>
                  <a:lnTo>
                    <a:pt x="49911" y="0"/>
                  </a:lnTo>
                  <a:lnTo>
                    <a:pt x="3083433" y="0"/>
                  </a:lnTo>
                  <a:lnTo>
                    <a:pt x="3102858" y="3923"/>
                  </a:lnTo>
                  <a:lnTo>
                    <a:pt x="3118723" y="14620"/>
                  </a:lnTo>
                  <a:lnTo>
                    <a:pt x="3129420" y="30485"/>
                  </a:lnTo>
                  <a:lnTo>
                    <a:pt x="3133344" y="49911"/>
                  </a:lnTo>
                  <a:lnTo>
                    <a:pt x="3133344" y="678561"/>
                  </a:lnTo>
                  <a:lnTo>
                    <a:pt x="3129420" y="697986"/>
                  </a:lnTo>
                  <a:lnTo>
                    <a:pt x="3118723" y="713851"/>
                  </a:lnTo>
                  <a:lnTo>
                    <a:pt x="3102858" y="724548"/>
                  </a:lnTo>
                  <a:lnTo>
                    <a:pt x="3083433" y="728472"/>
                  </a:lnTo>
                  <a:lnTo>
                    <a:pt x="49911" y="728472"/>
                  </a:lnTo>
                  <a:lnTo>
                    <a:pt x="30485" y="724548"/>
                  </a:lnTo>
                  <a:lnTo>
                    <a:pt x="14620" y="713851"/>
                  </a:lnTo>
                  <a:lnTo>
                    <a:pt x="3923" y="697986"/>
                  </a:lnTo>
                  <a:lnTo>
                    <a:pt x="0" y="678561"/>
                  </a:lnTo>
                  <a:lnTo>
                    <a:pt x="0" y="49911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3"/>
          <p:cNvSpPr txBox="1"/>
          <p:nvPr/>
        </p:nvSpPr>
        <p:spPr>
          <a:xfrm>
            <a:off x="9495535" y="2221814"/>
            <a:ext cx="104140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b="1" spc="-45" dirty="0">
                <a:solidFill>
                  <a:srgbClr val="FFFFFF"/>
                </a:solidFill>
                <a:latin typeface="Noto Sans CJK HK"/>
                <a:cs typeface="Noto Sans CJK HK"/>
              </a:rPr>
              <a:t>結語</a:t>
            </a:r>
            <a:endParaRPr sz="4000">
              <a:latin typeface="Noto Sans CJK HK"/>
              <a:cs typeface="Noto Sans CJK HK"/>
            </a:endParaRPr>
          </a:p>
        </p:txBody>
      </p:sp>
      <p:sp>
        <p:nvSpPr>
          <p:cNvPr id="28" name="object 2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3189">
              <a:lnSpc>
                <a:spcPts val="1430"/>
              </a:lnSpc>
            </a:pPr>
            <a:fld id="{81D60167-4931-47E6-BA6A-407CBD079E47}" type="slidenum">
              <a:rPr spc="-50" dirty="0"/>
              <a:t>2</a:t>
            </a:fld>
            <a:endParaRPr spc="-50" dirty="0"/>
          </a:p>
        </p:txBody>
      </p:sp>
      <p:sp>
        <p:nvSpPr>
          <p:cNvPr id="24" name="object 24"/>
          <p:cNvSpPr txBox="1"/>
          <p:nvPr/>
        </p:nvSpPr>
        <p:spPr>
          <a:xfrm>
            <a:off x="1130909" y="2229688"/>
            <a:ext cx="205549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b="1" spc="-50" dirty="0">
                <a:solidFill>
                  <a:srgbClr val="FFFFFF"/>
                </a:solidFill>
                <a:latin typeface="Noto Sans CJK HK"/>
                <a:cs typeface="Noto Sans CJK HK"/>
              </a:rPr>
              <a:t>案例影片</a:t>
            </a:r>
            <a:endParaRPr sz="4000" dirty="0">
              <a:latin typeface="Noto Sans CJK HK"/>
              <a:cs typeface="Noto Sans CJK HK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4647946" y="3411851"/>
            <a:ext cx="2598420" cy="1922780"/>
          </a:xfrm>
          <a:prstGeom prst="rect">
            <a:avLst/>
          </a:prstGeom>
        </p:spPr>
        <p:txBody>
          <a:bodyPr vert="horz" wrap="square" lIns="0" tIns="121920" rIns="0" bIns="0" rtlCol="0">
            <a:spAutoFit/>
          </a:bodyPr>
          <a:lstStyle/>
          <a:p>
            <a:pPr marL="299085" indent="-286385">
              <a:lnSpc>
                <a:spcPct val="100000"/>
              </a:lnSpc>
              <a:spcBef>
                <a:spcPts val="960"/>
              </a:spcBef>
              <a:buFont typeface="Arial"/>
              <a:buChar char="•"/>
              <a:tabLst>
                <a:tab pos="299085" algn="l"/>
              </a:tabLst>
            </a:pPr>
            <a:r>
              <a:rPr sz="3600" b="1" spc="-10" dirty="0">
                <a:solidFill>
                  <a:srgbClr val="404040"/>
                </a:solidFill>
                <a:latin typeface="Noto Sans CJK HK"/>
                <a:cs typeface="Noto Sans CJK HK"/>
              </a:rPr>
              <a:t>性霸凌定義</a:t>
            </a:r>
            <a:endParaRPr sz="3600">
              <a:latin typeface="Noto Sans CJK HK"/>
              <a:cs typeface="Noto Sans CJK HK"/>
            </a:endParaRPr>
          </a:p>
          <a:p>
            <a:pPr marL="299085" marR="5080" indent="-287020">
              <a:lnSpc>
                <a:spcPct val="105900"/>
              </a:lnSpc>
              <a:spcBef>
                <a:spcPts val="610"/>
              </a:spcBef>
              <a:buFont typeface="Arial"/>
              <a:buChar char="•"/>
              <a:tabLst>
                <a:tab pos="299085" algn="l"/>
              </a:tabLst>
            </a:pPr>
            <a:r>
              <a:rPr sz="3600" b="1" spc="-20" dirty="0">
                <a:solidFill>
                  <a:srgbClr val="404040"/>
                </a:solidFill>
                <a:latin typeface="Noto Sans CJK HK"/>
                <a:cs typeface="Noto Sans CJK HK"/>
              </a:rPr>
              <a:t>被霸凌者身心反應</a:t>
            </a:r>
            <a:endParaRPr sz="3600">
              <a:latin typeface="Noto Sans CJK HK"/>
              <a:cs typeface="Noto Sans CJK HK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8553704" y="3231337"/>
            <a:ext cx="2598420" cy="1748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marR="5080" indent="-287020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299085" algn="l"/>
              </a:tabLst>
            </a:pPr>
            <a:r>
              <a:rPr sz="3600" b="1" spc="-20" dirty="0">
                <a:solidFill>
                  <a:srgbClr val="404040"/>
                </a:solidFill>
                <a:latin typeface="Noto Sans CJK HK"/>
                <a:cs typeface="Noto Sans CJK HK"/>
              </a:rPr>
              <a:t>我們可以怎</a:t>
            </a:r>
            <a:r>
              <a:rPr sz="3600" b="1" spc="-25" dirty="0">
                <a:solidFill>
                  <a:srgbClr val="404040"/>
                </a:solidFill>
                <a:latin typeface="Noto Sans CJK HK"/>
                <a:cs typeface="Noto Sans CJK HK"/>
              </a:rPr>
              <a:t>麼做</a:t>
            </a:r>
            <a:endParaRPr sz="3600">
              <a:latin typeface="Noto Sans CJK HK"/>
              <a:cs typeface="Noto Sans CJK HK"/>
            </a:endParaRPr>
          </a:p>
          <a:p>
            <a:pPr marL="299085" indent="-286385">
              <a:lnSpc>
                <a:spcPct val="100000"/>
              </a:lnSpc>
              <a:spcBef>
                <a:spcPts val="605"/>
              </a:spcBef>
              <a:buFont typeface="Arial"/>
              <a:buChar char="•"/>
              <a:tabLst>
                <a:tab pos="299085" algn="l"/>
              </a:tabLst>
            </a:pPr>
            <a:r>
              <a:rPr sz="3600" b="1" spc="-20" dirty="0">
                <a:solidFill>
                  <a:srgbClr val="404040"/>
                </a:solidFill>
                <a:latin typeface="Noto Sans CJK HK"/>
                <a:cs typeface="Noto Sans CJK HK"/>
              </a:rPr>
              <a:t>求助管道</a:t>
            </a:r>
            <a:endParaRPr sz="3600">
              <a:latin typeface="Noto Sans CJK HK"/>
              <a:cs typeface="Noto Sans CJK HK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488391" y="3570223"/>
            <a:ext cx="3115310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98450" indent="-285750">
              <a:lnSpc>
                <a:spcPct val="100000"/>
              </a:lnSpc>
              <a:spcBef>
                <a:spcPts val="105"/>
              </a:spcBef>
              <a:buSzPct val="106666"/>
              <a:buFont typeface="Arial"/>
              <a:buChar char="•"/>
              <a:tabLst>
                <a:tab pos="298450" algn="l"/>
              </a:tabLst>
            </a:pPr>
            <a:r>
              <a:rPr sz="3000" b="1" dirty="0">
                <a:latin typeface="Noto Sans CJK HK"/>
                <a:cs typeface="Noto Sans CJK HK"/>
              </a:rPr>
              <a:t>開開玩笑而已嘛</a:t>
            </a:r>
            <a:r>
              <a:rPr sz="3200" b="1" spc="-50" dirty="0">
                <a:latin typeface="Arial"/>
                <a:cs typeface="Arial"/>
              </a:rPr>
              <a:t>!</a:t>
            </a:r>
            <a:endParaRPr sz="3200">
              <a:latin typeface="Arial"/>
              <a:cs typeface="Arial"/>
            </a:endParaRPr>
          </a:p>
        </p:txBody>
      </p:sp>
      <p:pic>
        <p:nvPicPr>
          <p:cNvPr id="33" name="音訊 32">
            <a:hlinkClick r:id="" action="ppaction://media"/>
            <a:extLst>
              <a:ext uri="{FF2B5EF4-FFF2-40B4-BE49-F238E27FC236}">
                <a16:creationId xmlns:a16="http://schemas.microsoft.com/office/drawing/2014/main" id="{8DF70801-5B73-4E4B-B6C6-C904BE574B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768138" y="6434138"/>
            <a:ext cx="271462" cy="2714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06"/>
    </mc:Choice>
    <mc:Fallback xmlns="">
      <p:transition spd="slow" advTm="44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09550" rIns="0" bIns="0" rtlCol="0">
            <a:spAutoFit/>
          </a:bodyPr>
          <a:lstStyle/>
          <a:p>
            <a:pPr marL="272415" algn="ctr">
              <a:lnSpc>
                <a:spcPct val="100000"/>
              </a:lnSpc>
              <a:spcBef>
                <a:spcPts val="1650"/>
              </a:spcBef>
            </a:pPr>
            <a:r>
              <a:rPr spc="-70" dirty="0"/>
              <a:t>案例影片</a:t>
            </a:r>
          </a:p>
          <a:p>
            <a:pPr marL="131445" algn="ctr">
              <a:lnSpc>
                <a:spcPct val="100000"/>
              </a:lnSpc>
              <a:spcBef>
                <a:spcPts val="969"/>
              </a:spcBef>
            </a:pPr>
            <a:r>
              <a:rPr sz="4000" spc="-50" dirty="0">
                <a:solidFill>
                  <a:srgbClr val="000000"/>
                </a:solidFill>
                <a:latin typeface="Noto Serif CJK JP"/>
                <a:cs typeface="Noto Serif CJK JP"/>
              </a:rPr>
              <a:t>開開玩笑而已嘛!</a:t>
            </a:r>
            <a:endParaRPr sz="4000">
              <a:latin typeface="Noto Serif CJK JP"/>
              <a:cs typeface="Noto Serif CJK JP"/>
            </a:endParaRPr>
          </a:p>
        </p:txBody>
      </p:sp>
      <p:pic>
        <p:nvPicPr>
          <p:cNvPr id="3" name="object 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5891784"/>
            <a:ext cx="12191999" cy="966214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974242" y="6183274"/>
            <a:ext cx="57404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u="heavy" spc="-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Droid Sans Fallback"/>
                <a:cs typeface="Droid Sans Fallback"/>
                <a:hlinkClick r:id="rId5"/>
              </a:rPr>
              <a:t>影片來源：教育部體育署青春活力．校園性騷擾防治宣導</a:t>
            </a:r>
            <a:endParaRPr sz="1800" dirty="0">
              <a:latin typeface="Droid Sans Fallback"/>
              <a:cs typeface="Droid Sans Fallback"/>
            </a:endParaRPr>
          </a:p>
        </p:txBody>
      </p:sp>
      <p:pic>
        <p:nvPicPr>
          <p:cNvPr id="5" name="object 5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89559" y="2560320"/>
            <a:ext cx="2162556" cy="3078479"/>
          </a:xfrm>
          <a:prstGeom prst="rect">
            <a:avLst/>
          </a:prstGeom>
        </p:spPr>
      </p:pic>
      <p:pic>
        <p:nvPicPr>
          <p:cNvPr id="6" name="object 6">
            <a:hlinkClick r:id="rId7"/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2953511" y="2139695"/>
            <a:ext cx="6627876" cy="3569208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3189">
              <a:lnSpc>
                <a:spcPts val="1430"/>
              </a:lnSpc>
            </a:pPr>
            <a:fld id="{81D60167-4931-47E6-BA6A-407CBD079E47}" type="slidenum">
              <a:rPr spc="-50" dirty="0"/>
              <a:t>3</a:t>
            </a:fld>
            <a:endParaRPr spc="-50" dirty="0"/>
          </a:p>
        </p:txBody>
      </p:sp>
      <p:pic>
        <p:nvPicPr>
          <p:cNvPr id="12" name="音訊 11">
            <a:hlinkClick r:id="" action="ppaction://media"/>
            <a:extLst>
              <a:ext uri="{FF2B5EF4-FFF2-40B4-BE49-F238E27FC236}">
                <a16:creationId xmlns:a16="http://schemas.microsoft.com/office/drawing/2014/main" id="{ED5F47AB-E9BE-4013-9549-38F6393725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768138" y="6434138"/>
            <a:ext cx="271462" cy="2714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0"/>
    </mc:Choice>
    <mc:Fallback>
      <p:transition spd="slow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463541" y="168097"/>
            <a:ext cx="3274695" cy="1000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70" dirty="0"/>
              <a:t>影片討論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2149220" y="2861563"/>
            <a:ext cx="912304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83565" indent="-570865">
              <a:lnSpc>
                <a:spcPct val="100000"/>
              </a:lnSpc>
              <a:spcBef>
                <a:spcPts val="95"/>
              </a:spcBef>
              <a:buSzPts val="100"/>
              <a:buFont typeface="Arial"/>
              <a:buChar char="•"/>
              <a:tabLst>
                <a:tab pos="583565" algn="l"/>
              </a:tabLst>
            </a:pPr>
            <a:r>
              <a:rPr sz="2800" spc="-40" dirty="0">
                <a:solidFill>
                  <a:srgbClr val="3A3838"/>
                </a:solidFill>
                <a:latin typeface="Droid Sans Fallback"/>
                <a:cs typeface="Droid Sans Fallback"/>
              </a:rPr>
              <a:t>大雄未經小華同意碰觸，開玩笑也未顧慮到小華的感受</a:t>
            </a:r>
            <a:endParaRPr sz="2800">
              <a:latin typeface="Droid Sans Fallback"/>
              <a:cs typeface="Droid Sans Fallback"/>
            </a:endParaRPr>
          </a:p>
        </p:txBody>
      </p:sp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860804" y="1089660"/>
            <a:ext cx="9509760" cy="1720596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860804" y="1089660"/>
            <a:ext cx="9509760" cy="1720850"/>
          </a:xfrm>
          <a:prstGeom prst="rect">
            <a:avLst/>
          </a:prstGeom>
          <a:ln w="9144">
            <a:solidFill>
              <a:srgbClr val="EC7C30"/>
            </a:solidFill>
          </a:ln>
        </p:spPr>
        <p:txBody>
          <a:bodyPr vert="horz" wrap="square" lIns="0" tIns="5715" rIns="0" bIns="0" rtlCol="0">
            <a:spAutoFit/>
          </a:bodyPr>
          <a:lstStyle/>
          <a:p>
            <a:pPr marL="91440" marR="226060">
              <a:lnSpc>
                <a:spcPts val="6350"/>
              </a:lnSpc>
              <a:spcBef>
                <a:spcPts val="45"/>
              </a:spcBef>
            </a:pPr>
            <a:r>
              <a:rPr sz="2800" b="1" spc="-10" dirty="0">
                <a:solidFill>
                  <a:srgbClr val="3A3838"/>
                </a:solidFill>
                <a:latin typeface="Arial"/>
                <a:cs typeface="Arial"/>
              </a:rPr>
              <a:t>1.</a:t>
            </a:r>
            <a:r>
              <a:rPr sz="2800" b="1" spc="-40" dirty="0">
                <a:solidFill>
                  <a:srgbClr val="3A3838"/>
                </a:solidFill>
                <a:latin typeface="Noto Sans CJK HK"/>
                <a:cs typeface="Noto Sans CJK HK"/>
              </a:rPr>
              <a:t>「檢查一下又不會死」「我只是覺得很好玩啊！」請問大</a:t>
            </a:r>
            <a:r>
              <a:rPr sz="2800" b="1" spc="-35" dirty="0">
                <a:solidFill>
                  <a:srgbClr val="3A3838"/>
                </a:solidFill>
                <a:latin typeface="Noto Sans CJK HK"/>
                <a:cs typeface="Noto Sans CJK HK"/>
              </a:rPr>
              <a:t>雄哪裡做錯了</a:t>
            </a:r>
            <a:r>
              <a:rPr sz="2800" b="1" spc="-50" dirty="0">
                <a:solidFill>
                  <a:srgbClr val="3A3838"/>
                </a:solidFill>
                <a:latin typeface="Arial"/>
                <a:cs typeface="Arial"/>
              </a:rPr>
              <a:t>?</a:t>
            </a:r>
            <a:endParaRPr sz="2800">
              <a:latin typeface="Arial"/>
              <a:cs typeface="Arial"/>
            </a:endParaRPr>
          </a:p>
        </p:txBody>
      </p:sp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97991" y="3311652"/>
            <a:ext cx="10672572" cy="909828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697991" y="3311652"/>
            <a:ext cx="10673080" cy="909955"/>
          </a:xfrm>
          <a:prstGeom prst="rect">
            <a:avLst/>
          </a:prstGeom>
          <a:ln w="9144">
            <a:solidFill>
              <a:srgbClr val="EC7C30"/>
            </a:solidFill>
          </a:ln>
        </p:spPr>
        <p:txBody>
          <a:bodyPr vert="horz" wrap="square" lIns="0" tIns="246379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1939"/>
              </a:spcBef>
            </a:pPr>
            <a:r>
              <a:rPr sz="3200" b="1" spc="-10" dirty="0">
                <a:solidFill>
                  <a:srgbClr val="3A3838"/>
                </a:solidFill>
                <a:latin typeface="Arial"/>
                <a:cs typeface="Arial"/>
              </a:rPr>
              <a:t>2.</a:t>
            </a:r>
            <a:r>
              <a:rPr sz="3200" b="1" spc="-20" dirty="0">
                <a:solidFill>
                  <a:srgbClr val="3A3838"/>
                </a:solidFill>
                <a:latin typeface="Noto Sans CJK HK"/>
                <a:cs typeface="Noto Sans CJK HK"/>
              </a:rPr>
              <a:t>大雄做了哪些跟性有關的玩笑，使小華感受是不舒服的</a:t>
            </a:r>
            <a:r>
              <a:rPr sz="3200" b="1" spc="-50" dirty="0">
                <a:solidFill>
                  <a:srgbClr val="3A3838"/>
                </a:solidFill>
                <a:latin typeface="Arial"/>
                <a:cs typeface="Arial"/>
              </a:rPr>
              <a:t>?</a:t>
            </a:r>
            <a:endParaRPr sz="32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18617" y="4274261"/>
            <a:ext cx="1125791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83565" indent="-570865">
              <a:lnSpc>
                <a:spcPct val="100000"/>
              </a:lnSpc>
              <a:spcBef>
                <a:spcPts val="95"/>
              </a:spcBef>
              <a:buSzPts val="100"/>
              <a:buFont typeface="Arial"/>
              <a:buChar char="•"/>
              <a:tabLst>
                <a:tab pos="583565" algn="l"/>
              </a:tabLst>
            </a:pPr>
            <a:r>
              <a:rPr sz="2800" spc="-40" dirty="0">
                <a:solidFill>
                  <a:srgbClr val="3A3838"/>
                </a:solidFill>
                <a:latin typeface="Droid Sans Fallback"/>
                <a:cs typeface="Droid Sans Fallback"/>
              </a:rPr>
              <a:t>直接觸碰下體（私密部位）</a:t>
            </a:r>
            <a:r>
              <a:rPr sz="2800" spc="-45" dirty="0">
                <a:solidFill>
                  <a:srgbClr val="3A3838"/>
                </a:solidFill>
                <a:latin typeface="Droid Sans Fallback"/>
                <a:cs typeface="Droid Sans Fallback"/>
              </a:rPr>
              <a:t>、說娘娘腔、要求摸下體、擺出不雅動作</a:t>
            </a:r>
            <a:endParaRPr sz="2800">
              <a:latin typeface="Droid Sans Fallback"/>
              <a:cs typeface="Droid Sans Fallback"/>
            </a:endParaRPr>
          </a:p>
        </p:txBody>
      </p:sp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97991" y="4815840"/>
            <a:ext cx="10672572" cy="909828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697991" y="4815840"/>
            <a:ext cx="10673080" cy="909955"/>
          </a:xfrm>
          <a:prstGeom prst="rect">
            <a:avLst/>
          </a:prstGeom>
          <a:ln w="9144">
            <a:solidFill>
              <a:srgbClr val="EC7C30"/>
            </a:solidFill>
          </a:ln>
        </p:spPr>
        <p:txBody>
          <a:bodyPr vert="horz" wrap="square" lIns="0" tIns="247650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1950"/>
              </a:spcBef>
            </a:pPr>
            <a:r>
              <a:rPr sz="3200" b="1" spc="-10" dirty="0">
                <a:solidFill>
                  <a:srgbClr val="3A3838"/>
                </a:solidFill>
                <a:latin typeface="Arial"/>
                <a:cs typeface="Arial"/>
              </a:rPr>
              <a:t>3.</a:t>
            </a:r>
            <a:r>
              <a:rPr sz="3200" b="1" spc="-25" dirty="0">
                <a:solidFill>
                  <a:srgbClr val="3A3838"/>
                </a:solidFill>
                <a:latin typeface="Noto Sans CJK HK"/>
                <a:cs typeface="Noto Sans CJK HK"/>
              </a:rPr>
              <a:t>其他同學在旁觀看，沒有直接欺負小華，他們有錯嗎？</a:t>
            </a:r>
            <a:endParaRPr sz="3200">
              <a:latin typeface="Noto Sans CJK HK"/>
              <a:cs typeface="Noto Sans CJK HK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74065" y="5846775"/>
            <a:ext cx="841248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83565" indent="-570865">
              <a:lnSpc>
                <a:spcPct val="100000"/>
              </a:lnSpc>
              <a:spcBef>
                <a:spcPts val="95"/>
              </a:spcBef>
              <a:buSzPts val="100"/>
              <a:buFont typeface="Arial"/>
              <a:buChar char="•"/>
              <a:tabLst>
                <a:tab pos="583565" algn="l"/>
              </a:tabLst>
            </a:pPr>
            <a:r>
              <a:rPr sz="2800" spc="-40" dirty="0">
                <a:solidFill>
                  <a:srgbClr val="3A3838"/>
                </a:solidFill>
                <a:latin typeface="Droid Sans Fallback"/>
                <a:cs typeface="Droid Sans Fallback"/>
              </a:rPr>
              <a:t>有，共犯結構讓大雄欺負小華更嚴重，小華更創傷</a:t>
            </a:r>
            <a:endParaRPr sz="2800">
              <a:latin typeface="Droid Sans Fallback"/>
              <a:cs typeface="Droid Sans Fallback"/>
            </a:endParaRPr>
          </a:p>
        </p:txBody>
      </p:sp>
      <p:pic>
        <p:nvPicPr>
          <p:cNvPr id="12" name="object 1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32231" y="356615"/>
            <a:ext cx="1203960" cy="2705100"/>
          </a:xfrm>
          <a:prstGeom prst="rect">
            <a:avLst/>
          </a:prstGeom>
        </p:spPr>
      </p:pic>
      <p:sp>
        <p:nvSpPr>
          <p:cNvPr id="13" name="object 1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3189">
              <a:lnSpc>
                <a:spcPts val="1430"/>
              </a:lnSpc>
            </a:pPr>
            <a:fld id="{81D60167-4931-47E6-BA6A-407CBD079E47}" type="slidenum">
              <a:rPr spc="-50" dirty="0"/>
              <a:t>4</a:t>
            </a:fld>
            <a:endParaRPr spc="-50" dirty="0"/>
          </a:p>
        </p:txBody>
      </p:sp>
      <p:pic>
        <p:nvPicPr>
          <p:cNvPr id="19" name="音訊 18">
            <a:hlinkClick r:id="" action="ppaction://media"/>
            <a:extLst>
              <a:ext uri="{FF2B5EF4-FFF2-40B4-BE49-F238E27FC236}">
                <a16:creationId xmlns:a16="http://schemas.microsoft.com/office/drawing/2014/main" id="{C0EB1379-67FA-4228-9647-D9DB2AB5C9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768138" y="6434138"/>
            <a:ext cx="271462" cy="2714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103"/>
    </mc:Choice>
    <mc:Fallback xmlns="">
      <p:transition spd="slow" advTm="631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650360" y="529285"/>
            <a:ext cx="4901565" cy="1000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70" dirty="0"/>
              <a:t>什麼是性霸凌</a:t>
            </a:r>
          </a:p>
        </p:txBody>
      </p:sp>
      <p:sp>
        <p:nvSpPr>
          <p:cNvPr id="3" name="object 3"/>
          <p:cNvSpPr/>
          <p:nvPr/>
        </p:nvSpPr>
        <p:spPr>
          <a:xfrm>
            <a:off x="278891" y="4044696"/>
            <a:ext cx="8790940" cy="2585085"/>
          </a:xfrm>
          <a:custGeom>
            <a:avLst/>
            <a:gdLst/>
            <a:ahLst/>
            <a:cxnLst/>
            <a:rect l="l" t="t" r="r" b="b"/>
            <a:pathLst>
              <a:path w="8790940" h="2585084">
                <a:moveTo>
                  <a:pt x="8359648" y="0"/>
                </a:moveTo>
                <a:lnTo>
                  <a:pt x="430796" y="0"/>
                </a:lnTo>
                <a:lnTo>
                  <a:pt x="383856" y="2528"/>
                </a:lnTo>
                <a:lnTo>
                  <a:pt x="338380" y="9937"/>
                </a:lnTo>
                <a:lnTo>
                  <a:pt x="294631" y="21965"/>
                </a:lnTo>
                <a:lnTo>
                  <a:pt x="252872" y="38349"/>
                </a:lnTo>
                <a:lnTo>
                  <a:pt x="213365" y="58824"/>
                </a:lnTo>
                <a:lnTo>
                  <a:pt x="176374" y="83129"/>
                </a:lnTo>
                <a:lnTo>
                  <a:pt x="142160" y="110999"/>
                </a:lnTo>
                <a:lnTo>
                  <a:pt x="110987" y="142173"/>
                </a:lnTo>
                <a:lnTo>
                  <a:pt x="83118" y="176387"/>
                </a:lnTo>
                <a:lnTo>
                  <a:pt x="58816" y="213378"/>
                </a:lnTo>
                <a:lnTo>
                  <a:pt x="38343" y="252883"/>
                </a:lnTo>
                <a:lnTo>
                  <a:pt x="21962" y="294639"/>
                </a:lnTo>
                <a:lnTo>
                  <a:pt x="9936" y="338384"/>
                </a:lnTo>
                <a:lnTo>
                  <a:pt x="2527" y="383853"/>
                </a:lnTo>
                <a:lnTo>
                  <a:pt x="0" y="430783"/>
                </a:lnTo>
                <a:lnTo>
                  <a:pt x="0" y="2153907"/>
                </a:lnTo>
                <a:lnTo>
                  <a:pt x="2527" y="2200847"/>
                </a:lnTo>
                <a:lnTo>
                  <a:pt x="9936" y="2246323"/>
                </a:lnTo>
                <a:lnTo>
                  <a:pt x="21962" y="2290072"/>
                </a:lnTo>
                <a:lnTo>
                  <a:pt x="38343" y="2331831"/>
                </a:lnTo>
                <a:lnTo>
                  <a:pt x="58816" y="2371338"/>
                </a:lnTo>
                <a:lnTo>
                  <a:pt x="83118" y="2408329"/>
                </a:lnTo>
                <a:lnTo>
                  <a:pt x="110987" y="2442543"/>
                </a:lnTo>
                <a:lnTo>
                  <a:pt x="142160" y="2473716"/>
                </a:lnTo>
                <a:lnTo>
                  <a:pt x="176374" y="2501585"/>
                </a:lnTo>
                <a:lnTo>
                  <a:pt x="213365" y="2525887"/>
                </a:lnTo>
                <a:lnTo>
                  <a:pt x="252872" y="2546360"/>
                </a:lnTo>
                <a:lnTo>
                  <a:pt x="294631" y="2562741"/>
                </a:lnTo>
                <a:lnTo>
                  <a:pt x="338380" y="2574767"/>
                </a:lnTo>
                <a:lnTo>
                  <a:pt x="383856" y="2582176"/>
                </a:lnTo>
                <a:lnTo>
                  <a:pt x="430796" y="2584704"/>
                </a:lnTo>
                <a:lnTo>
                  <a:pt x="8359648" y="2584704"/>
                </a:lnTo>
                <a:lnTo>
                  <a:pt x="8406578" y="2582176"/>
                </a:lnTo>
                <a:lnTo>
                  <a:pt x="8452047" y="2574767"/>
                </a:lnTo>
                <a:lnTo>
                  <a:pt x="8495791" y="2562741"/>
                </a:lnTo>
                <a:lnTo>
                  <a:pt x="8537548" y="2546360"/>
                </a:lnTo>
                <a:lnTo>
                  <a:pt x="8577053" y="2525887"/>
                </a:lnTo>
                <a:lnTo>
                  <a:pt x="8614044" y="2501585"/>
                </a:lnTo>
                <a:lnTo>
                  <a:pt x="8648258" y="2473716"/>
                </a:lnTo>
                <a:lnTo>
                  <a:pt x="8679432" y="2442543"/>
                </a:lnTo>
                <a:lnTo>
                  <a:pt x="8707302" y="2408329"/>
                </a:lnTo>
                <a:lnTo>
                  <a:pt x="8731607" y="2371338"/>
                </a:lnTo>
                <a:lnTo>
                  <a:pt x="8752082" y="2331831"/>
                </a:lnTo>
                <a:lnTo>
                  <a:pt x="8768466" y="2290072"/>
                </a:lnTo>
                <a:lnTo>
                  <a:pt x="8780494" y="2246323"/>
                </a:lnTo>
                <a:lnTo>
                  <a:pt x="8787903" y="2200847"/>
                </a:lnTo>
                <a:lnTo>
                  <a:pt x="8790432" y="2153907"/>
                </a:lnTo>
                <a:lnTo>
                  <a:pt x="8790432" y="430783"/>
                </a:lnTo>
                <a:lnTo>
                  <a:pt x="8787903" y="383853"/>
                </a:lnTo>
                <a:lnTo>
                  <a:pt x="8780494" y="338384"/>
                </a:lnTo>
                <a:lnTo>
                  <a:pt x="8768466" y="294639"/>
                </a:lnTo>
                <a:lnTo>
                  <a:pt x="8752082" y="252883"/>
                </a:lnTo>
                <a:lnTo>
                  <a:pt x="8731607" y="213378"/>
                </a:lnTo>
                <a:lnTo>
                  <a:pt x="8707302" y="176387"/>
                </a:lnTo>
                <a:lnTo>
                  <a:pt x="8679432" y="142173"/>
                </a:lnTo>
                <a:lnTo>
                  <a:pt x="8648258" y="110999"/>
                </a:lnTo>
                <a:lnTo>
                  <a:pt x="8614044" y="83129"/>
                </a:lnTo>
                <a:lnTo>
                  <a:pt x="8577053" y="58824"/>
                </a:lnTo>
                <a:lnTo>
                  <a:pt x="8537548" y="38349"/>
                </a:lnTo>
                <a:lnTo>
                  <a:pt x="8495791" y="21965"/>
                </a:lnTo>
                <a:lnTo>
                  <a:pt x="8452047" y="9937"/>
                </a:lnTo>
                <a:lnTo>
                  <a:pt x="8406578" y="2528"/>
                </a:lnTo>
                <a:lnTo>
                  <a:pt x="8359648" y="0"/>
                </a:lnTo>
                <a:close/>
              </a:path>
            </a:pathLst>
          </a:custGeom>
          <a:solidFill>
            <a:srgbClr val="5B9BD4">
              <a:alpha val="49411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84428" y="1708302"/>
            <a:ext cx="11418570" cy="4272280"/>
          </a:xfrm>
          <a:prstGeom prst="rect">
            <a:avLst/>
          </a:prstGeom>
        </p:spPr>
        <p:txBody>
          <a:bodyPr vert="horz" wrap="square" lIns="0" tIns="84455" rIns="0" bIns="0" rtlCol="0">
            <a:spAutoFit/>
          </a:bodyPr>
          <a:lstStyle/>
          <a:p>
            <a:pPr marL="1341755">
              <a:lnSpc>
                <a:spcPct val="100000"/>
              </a:lnSpc>
              <a:spcBef>
                <a:spcPts val="665"/>
              </a:spcBef>
            </a:pPr>
            <a:r>
              <a:rPr sz="3100" b="1" spc="-40" dirty="0">
                <a:solidFill>
                  <a:srgbClr val="3A3838"/>
                </a:solidFill>
                <a:latin typeface="Noto Sans CJK HK"/>
                <a:cs typeface="Noto Sans CJK HK"/>
              </a:rPr>
              <a:t>依「性別平等教育法」第</a:t>
            </a:r>
            <a:r>
              <a:rPr sz="3100" b="1" spc="-20" dirty="0">
                <a:solidFill>
                  <a:srgbClr val="3A3838"/>
                </a:solidFill>
                <a:latin typeface="Arial"/>
                <a:cs typeface="Arial"/>
              </a:rPr>
              <a:t>2</a:t>
            </a:r>
            <a:r>
              <a:rPr sz="3100" b="1" spc="-40" dirty="0">
                <a:solidFill>
                  <a:srgbClr val="3A3838"/>
                </a:solidFill>
                <a:latin typeface="Noto Sans CJK HK"/>
                <a:cs typeface="Noto Sans CJK HK"/>
              </a:rPr>
              <a:t>條定義，</a:t>
            </a:r>
            <a:r>
              <a:rPr sz="3100" b="1" spc="-40" dirty="0">
                <a:solidFill>
                  <a:srgbClr val="FF0000"/>
                </a:solidFill>
                <a:latin typeface="Noto Sans CJK HK"/>
                <a:cs typeface="Noto Sans CJK HK"/>
              </a:rPr>
              <a:t>性霸凌</a:t>
            </a:r>
            <a:r>
              <a:rPr sz="3100" b="1" spc="-45" dirty="0">
                <a:solidFill>
                  <a:srgbClr val="3A3838"/>
                </a:solidFill>
                <a:latin typeface="Noto Sans CJK HK"/>
                <a:cs typeface="Noto Sans CJK HK"/>
              </a:rPr>
              <a:t>指的是透過語言</a:t>
            </a:r>
            <a:endParaRPr sz="3100">
              <a:latin typeface="Noto Sans CJK HK"/>
              <a:cs typeface="Noto Sans CJK HK"/>
            </a:endParaRPr>
          </a:p>
          <a:p>
            <a:pPr marL="1341755" marR="224154" algn="just">
              <a:lnSpc>
                <a:spcPct val="114999"/>
              </a:lnSpc>
              <a:spcBef>
                <a:spcPts val="10"/>
              </a:spcBef>
            </a:pPr>
            <a:r>
              <a:rPr sz="3100" b="1" spc="-40" dirty="0">
                <a:solidFill>
                  <a:srgbClr val="3A3838"/>
                </a:solidFill>
                <a:latin typeface="Noto Sans CJK HK"/>
                <a:cs typeface="Noto Sans CJK HK"/>
              </a:rPr>
              <a:t>、肢體或其他暴力，對他人之</a:t>
            </a:r>
            <a:r>
              <a:rPr sz="3100" b="1" u="heavy" spc="-40" dirty="0">
                <a:solidFill>
                  <a:srgbClr val="006FC0"/>
                </a:solidFill>
                <a:uFill>
                  <a:solidFill>
                    <a:srgbClr val="006FC0"/>
                  </a:solidFill>
                </a:uFill>
                <a:latin typeface="Noto Sans CJK HK"/>
                <a:cs typeface="Noto Sans CJK HK"/>
              </a:rPr>
              <a:t>性別特徵</a:t>
            </a:r>
            <a:r>
              <a:rPr sz="3100" b="1" u="none" spc="-30" dirty="0">
                <a:solidFill>
                  <a:srgbClr val="006FC0"/>
                </a:solidFill>
                <a:latin typeface="Noto Sans CJK HK"/>
                <a:cs typeface="Noto Sans CJK HK"/>
              </a:rPr>
              <a:t>、</a:t>
            </a:r>
            <a:r>
              <a:rPr sz="3100" b="1" u="heavy" spc="-40" dirty="0">
                <a:solidFill>
                  <a:srgbClr val="006FC0"/>
                </a:solidFill>
                <a:uFill>
                  <a:solidFill>
                    <a:srgbClr val="006FC0"/>
                  </a:solidFill>
                </a:uFill>
                <a:latin typeface="Noto Sans CJK HK"/>
                <a:cs typeface="Noto Sans CJK HK"/>
              </a:rPr>
              <a:t>性別特質</a:t>
            </a:r>
            <a:r>
              <a:rPr sz="3100" b="1" u="none" spc="-40" dirty="0">
                <a:solidFill>
                  <a:srgbClr val="006FC0"/>
                </a:solidFill>
                <a:latin typeface="Noto Sans CJK HK"/>
                <a:cs typeface="Noto Sans CJK HK"/>
              </a:rPr>
              <a:t>、</a:t>
            </a:r>
            <a:r>
              <a:rPr sz="3100" b="1" u="heavy" spc="-40" dirty="0">
                <a:solidFill>
                  <a:srgbClr val="006FC0"/>
                </a:solidFill>
                <a:uFill>
                  <a:solidFill>
                    <a:srgbClr val="006FC0"/>
                  </a:solidFill>
                </a:uFill>
                <a:latin typeface="Noto Sans CJK HK"/>
                <a:cs typeface="Noto Sans CJK HK"/>
              </a:rPr>
              <a:t>性傾</a:t>
            </a:r>
            <a:r>
              <a:rPr sz="3100" b="1" u="heavy" spc="775" dirty="0">
                <a:solidFill>
                  <a:srgbClr val="006FC0"/>
                </a:solidFill>
                <a:uFill>
                  <a:solidFill>
                    <a:srgbClr val="006FC0"/>
                  </a:solidFill>
                </a:uFill>
                <a:latin typeface="Noto Sans CJK HK"/>
                <a:cs typeface="Noto Sans CJK HK"/>
              </a:rPr>
              <a:t> </a:t>
            </a:r>
            <a:r>
              <a:rPr sz="3100" b="1" u="heavy" spc="-40" dirty="0">
                <a:solidFill>
                  <a:srgbClr val="006FC0"/>
                </a:solidFill>
                <a:uFill>
                  <a:solidFill>
                    <a:srgbClr val="006FC0"/>
                  </a:solidFill>
                </a:uFill>
                <a:latin typeface="Noto Sans CJK HK"/>
                <a:cs typeface="Noto Sans CJK HK"/>
              </a:rPr>
              <a:t>向</a:t>
            </a:r>
            <a:r>
              <a:rPr sz="3100" b="1" u="none" spc="-40" dirty="0">
                <a:latin typeface="Noto Sans CJK HK"/>
                <a:cs typeface="Noto Sans CJK HK"/>
              </a:rPr>
              <a:t>或</a:t>
            </a:r>
            <a:r>
              <a:rPr sz="3100" b="1" u="heavy" spc="-40" dirty="0">
                <a:solidFill>
                  <a:srgbClr val="006FC0"/>
                </a:solidFill>
                <a:uFill>
                  <a:solidFill>
                    <a:srgbClr val="006FC0"/>
                  </a:solidFill>
                </a:uFill>
                <a:latin typeface="Noto Sans CJK HK"/>
                <a:cs typeface="Noto Sans CJK HK"/>
              </a:rPr>
              <a:t>性別認同</a:t>
            </a:r>
            <a:r>
              <a:rPr sz="3100" b="1" u="none" spc="-45" dirty="0">
                <a:solidFill>
                  <a:srgbClr val="3A3838"/>
                </a:solidFill>
                <a:latin typeface="Noto Sans CJK HK"/>
                <a:cs typeface="Noto Sans CJK HK"/>
              </a:rPr>
              <a:t>進行貶抑、攻擊或威脅之行為且非屬性騷擾者。</a:t>
            </a:r>
            <a:endParaRPr sz="3100">
              <a:latin typeface="Noto Sans CJK HK"/>
              <a:cs typeface="Noto Sans CJK HK"/>
            </a:endParaRPr>
          </a:p>
          <a:p>
            <a:pPr marL="12700" marR="3100070" algn="just">
              <a:lnSpc>
                <a:spcPct val="99900"/>
              </a:lnSpc>
              <a:spcBef>
                <a:spcPts val="2880"/>
              </a:spcBef>
            </a:pPr>
            <a:r>
              <a:rPr sz="2800" b="1" spc="-40" dirty="0">
                <a:latin typeface="Noto Sans CJK HK"/>
                <a:cs typeface="Noto Sans CJK HK"/>
              </a:rPr>
              <a:t>不論是</a:t>
            </a:r>
            <a:r>
              <a:rPr sz="2800" b="1" spc="-35" dirty="0">
                <a:solidFill>
                  <a:srgbClr val="FF0000"/>
                </a:solidFill>
                <a:latin typeface="Noto Sans CJK HK"/>
                <a:cs typeface="Noto Sans CJK HK"/>
              </a:rPr>
              <a:t>當面、網路或訊息</a:t>
            </a:r>
            <a:r>
              <a:rPr sz="2800" b="1" spc="-35" dirty="0">
                <a:latin typeface="Noto Sans CJK HK"/>
                <a:cs typeface="Noto Sans CJK HK"/>
              </a:rPr>
              <a:t>，</a:t>
            </a:r>
            <a:r>
              <a:rPr sz="2800" b="1" spc="-35" dirty="0">
                <a:solidFill>
                  <a:srgbClr val="FF0000"/>
                </a:solidFill>
                <a:latin typeface="Noto Sans CJK HK"/>
                <a:cs typeface="Noto Sans CJK HK"/>
              </a:rPr>
              <a:t>一次</a:t>
            </a:r>
            <a:r>
              <a:rPr sz="2800" b="1" spc="-40" dirty="0">
                <a:latin typeface="Noto Sans CJK HK"/>
                <a:cs typeface="Noto Sans CJK HK"/>
              </a:rPr>
              <a:t>都可能構成性霸凌。例如：飛機場、大波霸、性無能、娘炮、死</a:t>
            </a:r>
            <a:r>
              <a:rPr sz="2800" b="1" spc="-20" dirty="0">
                <a:latin typeface="Noto Sans CJK HK"/>
                <a:cs typeface="Noto Sans CJK HK"/>
              </a:rPr>
              <a:t>gay</a:t>
            </a:r>
            <a:r>
              <a:rPr sz="2800" b="1" spc="-45" dirty="0">
                <a:latin typeface="Noto Sans CJK HK"/>
                <a:cs typeface="Noto Sans CJK HK"/>
              </a:rPr>
              <a:t>、男</a:t>
            </a:r>
            <a:r>
              <a:rPr sz="2800" b="1" spc="-40" dirty="0">
                <a:latin typeface="Noto Sans CJK HK"/>
                <a:cs typeface="Noto Sans CJK HK"/>
              </a:rPr>
              <a:t>人婆、不男不女、阿魯巴、脫衣褲、捉鳥、千年殺、</a:t>
            </a:r>
            <a:r>
              <a:rPr sz="2800" b="1" spc="-45" dirty="0">
                <a:latin typeface="Noto Sans CJK HK"/>
                <a:cs typeface="Noto Sans CJK HK"/>
              </a:rPr>
              <a:t>攻擊或要求看私密部位、彈肩帶、流傳謠言(誰和誰同</a:t>
            </a:r>
            <a:endParaRPr sz="2800">
              <a:latin typeface="Noto Sans CJK HK"/>
              <a:cs typeface="Noto Sans CJK HK"/>
            </a:endParaRPr>
          </a:p>
        </p:txBody>
      </p:sp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348216" y="3403091"/>
            <a:ext cx="2549652" cy="3226307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484428" y="5929910"/>
            <a:ext cx="860425" cy="498475"/>
          </a:xfrm>
          <a:prstGeom prst="rect">
            <a:avLst/>
          </a:prstGeom>
        </p:spPr>
        <p:txBody>
          <a:bodyPr vert="horz" wrap="square" lIns="0" tIns="393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10"/>
              </a:spcBef>
            </a:pPr>
            <a:r>
              <a:rPr sz="2800" b="1" spc="-45" dirty="0">
                <a:latin typeface="Noto Sans CJK HK"/>
                <a:cs typeface="Noto Sans CJK HK"/>
              </a:rPr>
              <a:t>性戀)</a:t>
            </a:r>
            <a:endParaRPr sz="2800">
              <a:latin typeface="Noto Sans CJK HK"/>
              <a:cs typeface="Noto Sans CJK HK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3189">
              <a:lnSpc>
                <a:spcPts val="1430"/>
              </a:lnSpc>
            </a:pPr>
            <a:fld id="{81D60167-4931-47E6-BA6A-407CBD079E47}" type="slidenum">
              <a:rPr spc="-50" dirty="0"/>
              <a:t>5</a:t>
            </a:fld>
            <a:endParaRPr spc="-50" dirty="0"/>
          </a:p>
        </p:txBody>
      </p:sp>
      <p:pic>
        <p:nvPicPr>
          <p:cNvPr id="15" name="音訊 14">
            <a:hlinkClick r:id="" action="ppaction://media"/>
            <a:extLst>
              <a:ext uri="{FF2B5EF4-FFF2-40B4-BE49-F238E27FC236}">
                <a16:creationId xmlns:a16="http://schemas.microsoft.com/office/drawing/2014/main" id="{55E6AFFC-6FD1-4F96-9C9F-CBA84855F8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68138" y="6434138"/>
            <a:ext cx="271462" cy="2714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473"/>
    </mc:Choice>
    <mc:Fallback xmlns="">
      <p:transition spd="slow" advTm="604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92545" rIns="0" bIns="0" rtlCol="0">
            <a:spAutoFit/>
          </a:bodyPr>
          <a:lstStyle/>
          <a:p>
            <a:pPr marL="271780">
              <a:lnSpc>
                <a:spcPct val="100000"/>
              </a:lnSpc>
              <a:spcBef>
                <a:spcPts val="95"/>
              </a:spcBef>
            </a:pPr>
            <a:r>
              <a:rPr spc="-70" dirty="0"/>
              <a:t>被性霸凌者身心反應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751331" y="850390"/>
            <a:ext cx="8583295" cy="6007735"/>
            <a:chOff x="751331" y="850390"/>
            <a:chExt cx="8583295" cy="6007735"/>
          </a:xfrm>
        </p:grpSpPr>
        <p:pic>
          <p:nvPicPr>
            <p:cNvPr id="4" name="object 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493008" y="850390"/>
              <a:ext cx="5841492" cy="600760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320284" y="2935223"/>
              <a:ext cx="2177795" cy="213360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51331" y="3265932"/>
              <a:ext cx="3012947" cy="2982468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11772010" y="6347575"/>
            <a:ext cx="216535" cy="2813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2090"/>
              </a:lnSpc>
            </a:pPr>
            <a:fld id="{81D60167-4931-47E6-BA6A-407CBD079E47}" type="slidenum">
              <a:rPr sz="1800" spc="-50" dirty="0">
                <a:latin typeface="Arial"/>
                <a:cs typeface="Arial"/>
              </a:rPr>
              <a:t>6</a:t>
            </a:fld>
            <a:endParaRPr sz="1800">
              <a:latin typeface="Arial"/>
              <a:cs typeface="Arial"/>
            </a:endParaRPr>
          </a:p>
        </p:txBody>
      </p:sp>
      <p:pic>
        <p:nvPicPr>
          <p:cNvPr id="9" name="音訊 8">
            <a:hlinkClick r:id="" action="ppaction://media"/>
            <a:extLst>
              <a:ext uri="{FF2B5EF4-FFF2-40B4-BE49-F238E27FC236}">
                <a16:creationId xmlns:a16="http://schemas.microsoft.com/office/drawing/2014/main" id="{EC949E19-FA2C-4416-916B-AC72C3D4F6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768138" y="6434138"/>
            <a:ext cx="271462" cy="2714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937"/>
    </mc:Choice>
    <mc:Fallback xmlns="">
      <p:transition spd="slow" advTm="299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234054" y="86613"/>
            <a:ext cx="5711825" cy="1000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70" dirty="0"/>
              <a:t>我們可以怎麼做</a:t>
            </a:r>
          </a:p>
        </p:txBody>
      </p:sp>
      <p:pic>
        <p:nvPicPr>
          <p:cNvPr id="3" name="object 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65274" y="1356717"/>
            <a:ext cx="10933199" cy="4851701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1772010" y="6347575"/>
            <a:ext cx="216535" cy="2813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2090"/>
              </a:lnSpc>
            </a:pPr>
            <a:fld id="{81D60167-4931-47E6-BA6A-407CBD079E47}" type="slidenum">
              <a:rPr sz="1800" spc="-50" dirty="0">
                <a:latin typeface="Arial"/>
                <a:cs typeface="Arial"/>
              </a:rPr>
              <a:t>7</a:t>
            </a:fld>
            <a:endParaRPr sz="1800">
              <a:latin typeface="Arial"/>
              <a:cs typeface="Arial"/>
            </a:endParaRPr>
          </a:p>
        </p:txBody>
      </p:sp>
      <p:pic>
        <p:nvPicPr>
          <p:cNvPr id="5" name="音訊 4">
            <a:hlinkClick r:id="" action="ppaction://media"/>
            <a:extLst>
              <a:ext uri="{FF2B5EF4-FFF2-40B4-BE49-F238E27FC236}">
                <a16:creationId xmlns:a16="http://schemas.microsoft.com/office/drawing/2014/main" id="{0AB6D627-4DB8-4B1A-A914-4B8B5CD402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68138" y="6434138"/>
            <a:ext cx="271462" cy="2714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421"/>
    </mc:Choice>
    <mc:Fallback xmlns="">
      <p:transition spd="slow" advTm="724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961894" y="299466"/>
            <a:ext cx="6526530" cy="1000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70" dirty="0"/>
              <a:t>給富有正義感的你</a:t>
            </a:r>
          </a:p>
        </p:txBody>
      </p:sp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584200" marR="7620" indent="-571500" algn="just">
              <a:lnSpc>
                <a:spcPct val="125000"/>
              </a:lnSpc>
              <a:spcBef>
                <a:spcPts val="105"/>
              </a:spcBef>
              <a:buSzPct val="61111"/>
              <a:buFont typeface="BM HANNA Air"/>
              <a:buChar char="◆"/>
              <a:tabLst>
                <a:tab pos="584200" algn="l"/>
              </a:tabLst>
            </a:pPr>
            <a:r>
              <a:rPr spc="-15" dirty="0"/>
              <a:t>你可能會有的感受：也許事件發生後會忍不住</a:t>
            </a:r>
            <a:r>
              <a:rPr spc="-5" dirty="0"/>
              <a:t>想教訓或處罰霸凌者，</a:t>
            </a:r>
          </a:p>
          <a:p>
            <a:pPr marL="584200" marR="5080" indent="-571500" algn="just">
              <a:lnSpc>
                <a:spcPct val="125000"/>
              </a:lnSpc>
              <a:buSzPct val="61111"/>
              <a:buFont typeface="BM HANNA Air"/>
              <a:buChar char="◆"/>
              <a:tabLst>
                <a:tab pos="584200" algn="l"/>
              </a:tabLst>
            </a:pPr>
            <a:r>
              <a:rPr spc="-10" dirty="0"/>
              <a:t>你可以這樣做：</a:t>
            </a:r>
            <a:r>
              <a:rPr u="heavy" spc="-15" dirty="0">
                <a:solidFill>
                  <a:srgbClr val="001F5F"/>
                </a:solidFill>
                <a:uFill>
                  <a:solidFill>
                    <a:srgbClr val="001F5F"/>
                  </a:solidFill>
                </a:uFill>
              </a:rPr>
              <a:t>對於受傷害的人，我們都會很</a:t>
            </a:r>
            <a:r>
              <a:rPr u="heavy" spc="900" dirty="0">
                <a:solidFill>
                  <a:srgbClr val="001F5F"/>
                </a:solidFill>
                <a:uFill>
                  <a:solidFill>
                    <a:srgbClr val="001F5F"/>
                  </a:solidFill>
                </a:uFill>
              </a:rPr>
              <a:t> </a:t>
            </a:r>
            <a:r>
              <a:rPr u="heavy" spc="-5" dirty="0">
                <a:solidFill>
                  <a:srgbClr val="001F5F"/>
                </a:solidFill>
                <a:uFill>
                  <a:solidFill>
                    <a:srgbClr val="001F5F"/>
                  </a:solidFill>
                </a:uFill>
              </a:rPr>
              <a:t>不忍心、很憤怒，但如果報復了加害者，那其</a:t>
            </a:r>
            <a:r>
              <a:rPr u="heavy" spc="-15" dirty="0">
                <a:solidFill>
                  <a:srgbClr val="001F5F"/>
                </a:solidFill>
                <a:uFill>
                  <a:solidFill>
                    <a:srgbClr val="001F5F"/>
                  </a:solidFill>
                </a:uFill>
              </a:rPr>
              <a:t>實你也變成另一個霸凌者，尋求合理的資源來</a:t>
            </a:r>
            <a:r>
              <a:rPr u="heavy" dirty="0">
                <a:solidFill>
                  <a:srgbClr val="001F5F"/>
                </a:solidFill>
                <a:uFill>
                  <a:solidFill>
                    <a:srgbClr val="001F5F"/>
                  </a:solidFill>
                </a:uFill>
              </a:rPr>
              <a:t>協助才能減少性霸凌的發生</a:t>
            </a:r>
            <a:r>
              <a:rPr u="none" spc="-50" dirty="0">
                <a:solidFill>
                  <a:srgbClr val="001F5F"/>
                </a:solidFill>
              </a:rPr>
              <a:t>。</a:t>
            </a:r>
          </a:p>
        </p:txBody>
      </p:sp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23088" y="158495"/>
            <a:ext cx="2002536" cy="2033015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1772010" y="6347575"/>
            <a:ext cx="216535" cy="2813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2090"/>
              </a:lnSpc>
            </a:pPr>
            <a:fld id="{81D60167-4931-47E6-BA6A-407CBD079E47}" type="slidenum">
              <a:rPr sz="1800" spc="-50" dirty="0">
                <a:latin typeface="Arial"/>
                <a:cs typeface="Arial"/>
              </a:rPr>
              <a:t>8</a:t>
            </a:fld>
            <a:endParaRPr sz="1800">
              <a:latin typeface="Arial"/>
              <a:cs typeface="Arial"/>
            </a:endParaRPr>
          </a:p>
        </p:txBody>
      </p:sp>
      <p:pic>
        <p:nvPicPr>
          <p:cNvPr id="6" name="音訊 5">
            <a:hlinkClick r:id="" action="ppaction://media"/>
            <a:extLst>
              <a:ext uri="{FF2B5EF4-FFF2-40B4-BE49-F238E27FC236}">
                <a16:creationId xmlns:a16="http://schemas.microsoft.com/office/drawing/2014/main" id="{13BC40F1-ED84-433C-9EAB-400B1D48C3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68138" y="6434138"/>
            <a:ext cx="271462" cy="2714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287"/>
    </mc:Choice>
    <mc:Fallback xmlns="">
      <p:transition spd="slow" advTm="282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811395" y="304622"/>
            <a:ext cx="3274695" cy="1000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70" dirty="0"/>
              <a:t>求助管道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2023617" y="1188567"/>
            <a:ext cx="9545320" cy="4943475"/>
          </a:xfrm>
          <a:prstGeom prst="rect">
            <a:avLst/>
          </a:prstGeom>
        </p:spPr>
        <p:txBody>
          <a:bodyPr vert="horz" wrap="square" lIns="0" tIns="139065" rIns="0" bIns="0" rtlCol="0">
            <a:spAutoFit/>
          </a:bodyPr>
          <a:lstStyle/>
          <a:p>
            <a:pPr marL="469265" indent="-456565">
              <a:lnSpc>
                <a:spcPct val="100000"/>
              </a:lnSpc>
              <a:spcBef>
                <a:spcPts val="1095"/>
              </a:spcBef>
              <a:buSzPct val="59375"/>
              <a:buFont typeface="BM HANNA Air"/>
              <a:buChar char="◆"/>
              <a:tabLst>
                <a:tab pos="469265" algn="l"/>
              </a:tabLst>
            </a:pPr>
            <a:r>
              <a:rPr sz="3200" b="1" spc="-5" dirty="0">
                <a:solidFill>
                  <a:srgbClr val="001F5F"/>
                </a:solidFill>
                <a:latin typeface="Noto Sans CJK HK"/>
                <a:cs typeface="Noto Sans CJK HK"/>
              </a:rPr>
              <a:t>於校園生活問卷中提出</a:t>
            </a:r>
            <a:endParaRPr sz="3200">
              <a:latin typeface="Noto Sans CJK HK"/>
              <a:cs typeface="Noto Sans CJK HK"/>
            </a:endParaRPr>
          </a:p>
          <a:p>
            <a:pPr marL="469265" indent="-456565">
              <a:lnSpc>
                <a:spcPct val="100000"/>
              </a:lnSpc>
              <a:spcBef>
                <a:spcPts val="1000"/>
              </a:spcBef>
              <a:buSzPct val="59375"/>
              <a:buFont typeface="BM HANNA Air"/>
              <a:buChar char="◆"/>
              <a:tabLst>
                <a:tab pos="469265" algn="l"/>
              </a:tabLst>
            </a:pPr>
            <a:r>
              <a:rPr sz="3200" b="1" spc="-15" dirty="0">
                <a:solidFill>
                  <a:srgbClr val="001F5F"/>
                </a:solidFill>
                <a:latin typeface="Noto Sans CJK HK"/>
                <a:cs typeface="Noto Sans CJK HK"/>
              </a:rPr>
              <a:t>向信任的導師、學校師長、家長反映</a:t>
            </a:r>
            <a:endParaRPr sz="3200">
              <a:latin typeface="Noto Sans CJK HK"/>
              <a:cs typeface="Noto Sans CJK HK"/>
            </a:endParaRPr>
          </a:p>
          <a:p>
            <a:pPr marL="469265" indent="-456565">
              <a:lnSpc>
                <a:spcPct val="100000"/>
              </a:lnSpc>
              <a:spcBef>
                <a:spcPts val="1005"/>
              </a:spcBef>
              <a:buSzPct val="59375"/>
              <a:buFont typeface="BM HANNA Air"/>
              <a:buChar char="◆"/>
              <a:tabLst>
                <a:tab pos="469265" algn="l"/>
              </a:tabLst>
            </a:pPr>
            <a:r>
              <a:rPr sz="3200" b="1" spc="-15" dirty="0">
                <a:solidFill>
                  <a:srgbClr val="001F5F"/>
                </a:solidFill>
                <a:latin typeface="Noto Sans CJK HK"/>
                <a:cs typeface="Noto Sans CJK HK"/>
              </a:rPr>
              <a:t>請同學或好友等其他人向學校反映</a:t>
            </a:r>
            <a:endParaRPr sz="3200">
              <a:latin typeface="Noto Sans CJK HK"/>
              <a:cs typeface="Noto Sans CJK HK"/>
            </a:endParaRPr>
          </a:p>
          <a:p>
            <a:pPr marL="469265" indent="-456565">
              <a:lnSpc>
                <a:spcPct val="100000"/>
              </a:lnSpc>
              <a:spcBef>
                <a:spcPts val="1000"/>
              </a:spcBef>
              <a:buSzPct val="59375"/>
              <a:buFont typeface="BM HANNA Air"/>
              <a:buChar char="◆"/>
              <a:tabLst>
                <a:tab pos="469265" algn="l"/>
              </a:tabLst>
            </a:pPr>
            <a:r>
              <a:rPr sz="3200" b="1" spc="-15" dirty="0">
                <a:solidFill>
                  <a:srgbClr val="001F5F"/>
                </a:solidFill>
                <a:latin typeface="Noto Sans CJK HK"/>
                <a:cs typeface="Noto Sans CJK HK"/>
              </a:rPr>
              <a:t>向教育部防治校園霸凌專區留言反映</a:t>
            </a:r>
            <a:endParaRPr sz="3200">
              <a:latin typeface="Noto Sans CJK HK"/>
              <a:cs typeface="Noto Sans CJK HK"/>
            </a:endParaRPr>
          </a:p>
          <a:p>
            <a:pPr marL="469265" indent="-456565">
              <a:lnSpc>
                <a:spcPct val="100000"/>
              </a:lnSpc>
              <a:spcBef>
                <a:spcPts val="994"/>
              </a:spcBef>
              <a:buSzPct val="59375"/>
              <a:buFont typeface="BM HANNA Air"/>
              <a:buChar char="◆"/>
              <a:tabLst>
                <a:tab pos="469265" algn="l"/>
              </a:tabLst>
            </a:pPr>
            <a:r>
              <a:rPr sz="3200" b="1" dirty="0">
                <a:solidFill>
                  <a:srgbClr val="001F5F"/>
                </a:solidFill>
                <a:latin typeface="Noto Sans CJK HK"/>
                <a:cs typeface="Noto Sans CJK HK"/>
              </a:rPr>
              <a:t>教育部</a:t>
            </a:r>
            <a:r>
              <a:rPr sz="3200" b="1" spc="-10" dirty="0">
                <a:solidFill>
                  <a:srgbClr val="001F5F"/>
                </a:solidFill>
                <a:latin typeface="Arial"/>
                <a:cs typeface="Arial"/>
              </a:rPr>
              <a:t>24</a:t>
            </a:r>
            <a:r>
              <a:rPr sz="3200" b="1" spc="-5" dirty="0">
                <a:solidFill>
                  <a:srgbClr val="001F5F"/>
                </a:solidFill>
                <a:latin typeface="Noto Sans CJK HK"/>
                <a:cs typeface="Noto Sans CJK HK"/>
              </a:rPr>
              <a:t>小時專線：</a:t>
            </a:r>
            <a:r>
              <a:rPr sz="3200" b="1" spc="-10" dirty="0">
                <a:solidFill>
                  <a:srgbClr val="001F5F"/>
                </a:solidFill>
                <a:latin typeface="Arial"/>
                <a:cs typeface="Arial"/>
              </a:rPr>
              <a:t>1953</a:t>
            </a:r>
            <a:endParaRPr sz="3200">
              <a:latin typeface="Arial"/>
              <a:cs typeface="Arial"/>
            </a:endParaRPr>
          </a:p>
          <a:p>
            <a:pPr marL="469265" indent="-456565">
              <a:lnSpc>
                <a:spcPct val="100000"/>
              </a:lnSpc>
              <a:spcBef>
                <a:spcPts val="1010"/>
              </a:spcBef>
              <a:buSzPct val="59375"/>
              <a:buFont typeface="BM HANNA Air"/>
              <a:buChar char="◆"/>
              <a:tabLst>
                <a:tab pos="469265" algn="l"/>
              </a:tabLst>
            </a:pPr>
            <a:r>
              <a:rPr sz="3200" b="1" spc="-5" dirty="0">
                <a:solidFill>
                  <a:srgbClr val="001F5F"/>
                </a:solidFill>
                <a:latin typeface="Noto Sans CJK HK"/>
                <a:cs typeface="Noto Sans CJK HK"/>
              </a:rPr>
              <a:t>全國保護專線：</a:t>
            </a:r>
            <a:r>
              <a:rPr sz="3200" b="1" spc="-20" dirty="0">
                <a:solidFill>
                  <a:srgbClr val="001F5F"/>
                </a:solidFill>
                <a:latin typeface="Arial"/>
                <a:cs typeface="Arial"/>
              </a:rPr>
              <a:t>113</a:t>
            </a:r>
            <a:endParaRPr sz="3200">
              <a:latin typeface="Arial"/>
              <a:cs typeface="Arial"/>
            </a:endParaRPr>
          </a:p>
          <a:p>
            <a:pPr marL="469265" indent="-456565">
              <a:lnSpc>
                <a:spcPct val="100000"/>
              </a:lnSpc>
              <a:spcBef>
                <a:spcPts val="1000"/>
              </a:spcBef>
              <a:buSzPct val="59375"/>
              <a:buFont typeface="BM HANNA Air"/>
              <a:buChar char="◆"/>
              <a:tabLst>
                <a:tab pos="469265" algn="l"/>
              </a:tabLst>
            </a:pPr>
            <a:r>
              <a:rPr sz="3200" b="1" spc="-5" dirty="0">
                <a:solidFill>
                  <a:srgbClr val="001F5F"/>
                </a:solidFill>
                <a:latin typeface="Noto Sans CJK HK"/>
                <a:cs typeface="Noto Sans CJK HK"/>
              </a:rPr>
              <a:t>臺南市我幫你</a:t>
            </a:r>
            <a:r>
              <a:rPr sz="3200" b="1" spc="-10" dirty="0">
                <a:solidFill>
                  <a:srgbClr val="001F5F"/>
                </a:solidFill>
                <a:latin typeface="Arial"/>
                <a:cs typeface="Arial"/>
              </a:rPr>
              <a:t>580</a:t>
            </a:r>
            <a:r>
              <a:rPr sz="3200" b="1" spc="30" dirty="0">
                <a:solidFill>
                  <a:srgbClr val="001F5F"/>
                </a:solidFill>
                <a:latin typeface="Noto Sans CJK HK"/>
                <a:cs typeface="Noto Sans CJK HK"/>
              </a:rPr>
              <a:t>關懷信箱 ： </a:t>
            </a:r>
            <a:r>
              <a:rPr sz="3200" b="1" spc="-10" dirty="0">
                <a:solidFill>
                  <a:srgbClr val="001F5F"/>
                </a:solidFill>
                <a:latin typeface="Arial"/>
                <a:cs typeface="Arial"/>
                <a:hlinkClick r:id="rId4"/>
              </a:rPr>
              <a:t>help580@tn.edu.tw</a:t>
            </a:r>
            <a:endParaRPr sz="3200">
              <a:latin typeface="Arial"/>
              <a:cs typeface="Arial"/>
            </a:endParaRPr>
          </a:p>
          <a:p>
            <a:pPr marL="469265" indent="-456565">
              <a:lnSpc>
                <a:spcPct val="100000"/>
              </a:lnSpc>
              <a:spcBef>
                <a:spcPts val="994"/>
              </a:spcBef>
              <a:buSzPct val="59375"/>
              <a:buFont typeface="BM HANNA Air"/>
              <a:buChar char="◆"/>
              <a:tabLst>
                <a:tab pos="469265" algn="l"/>
              </a:tabLst>
            </a:pPr>
            <a:r>
              <a:rPr sz="3200" b="1" spc="-10" dirty="0">
                <a:solidFill>
                  <a:srgbClr val="001F5F"/>
                </a:solidFill>
                <a:latin typeface="Noto Sans CJK HK"/>
                <a:cs typeface="Noto Sans CJK HK"/>
              </a:rPr>
              <a:t>臺南市「校園聽我說」專線：</a:t>
            </a:r>
            <a:r>
              <a:rPr sz="3200" b="1" spc="-10" dirty="0">
                <a:solidFill>
                  <a:srgbClr val="001F5F"/>
                </a:solidFill>
                <a:latin typeface="Arial"/>
                <a:cs typeface="Arial"/>
              </a:rPr>
              <a:t>06-2959023</a:t>
            </a:r>
            <a:endParaRPr sz="320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147047" y="2775204"/>
            <a:ext cx="2758440" cy="1789176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30"/>
              </a:lnSpc>
            </a:pPr>
            <a:fld id="{81D60167-4931-47E6-BA6A-407CBD079E47}" type="slidenum">
              <a:rPr spc="-25" dirty="0"/>
              <a:t>9</a:t>
            </a:fld>
            <a:endParaRPr spc="-25" dirty="0"/>
          </a:p>
        </p:txBody>
      </p:sp>
      <p:pic>
        <p:nvPicPr>
          <p:cNvPr id="6" name="音訊 5">
            <a:hlinkClick r:id="" action="ppaction://media"/>
            <a:extLst>
              <a:ext uri="{FF2B5EF4-FFF2-40B4-BE49-F238E27FC236}">
                <a16:creationId xmlns:a16="http://schemas.microsoft.com/office/drawing/2014/main" id="{1BF65F8B-6B06-456E-BC87-2B33D330CB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768138" y="6434138"/>
            <a:ext cx="271462" cy="2714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834"/>
    </mc:Choice>
    <mc:Fallback xmlns="">
      <p:transition spd="slow" advTm="168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57</TotalTime>
  <Words>202</Words>
  <Application>Microsoft Office PowerPoint</Application>
  <PresentationFormat>寬螢幕</PresentationFormat>
  <Paragraphs>57</Paragraphs>
  <Slides>11</Slides>
  <Notes>0</Notes>
  <HiddenSlides>0</HiddenSlides>
  <MMClips>11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11</vt:i4>
      </vt:variant>
    </vt:vector>
  </HeadingPairs>
  <TitlesOfParts>
    <vt:vector size="17" baseType="lpstr">
      <vt:lpstr>BM HANNA Air</vt:lpstr>
      <vt:lpstr>Droid Sans Fallback</vt:lpstr>
      <vt:lpstr>Noto Sans CJK HK</vt:lpstr>
      <vt:lpstr>Noto Serif CJK JP</vt:lpstr>
      <vt:lpstr>Arial</vt:lpstr>
      <vt:lpstr>Office Theme</vt:lpstr>
      <vt:lpstr>友善校園週 性平教育入班宣導 國中七年級第一學期</vt:lpstr>
      <vt:lpstr>課程內容</vt:lpstr>
      <vt:lpstr>案例影片 開開玩笑而已嘛!</vt:lpstr>
      <vt:lpstr>影片討論</vt:lpstr>
      <vt:lpstr>什麼是性霸凌</vt:lpstr>
      <vt:lpstr>被性霸凌者身心反應</vt:lpstr>
      <vt:lpstr>我們可以怎麼做</vt:lpstr>
      <vt:lpstr>給富有正義感的你</vt:lpstr>
      <vt:lpstr>求助管道</vt:lpstr>
      <vt:lpstr>PowerPoint 簡報</vt:lpstr>
      <vt:lpstr>尊重接納與同理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优品PPT</dc:creator>
  <cp:lastModifiedBy>亞靜 莊</cp:lastModifiedBy>
  <cp:revision>4</cp:revision>
  <dcterms:created xsi:type="dcterms:W3CDTF">2024-08-14T01:59:00Z</dcterms:created>
  <dcterms:modified xsi:type="dcterms:W3CDTF">2024-08-26T03:04:06Z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2024-04-30T00:00:00Z</vt:filetime>
  </property>
  <property fmtid="{D5CDD505-2E9C-101B-9397-08002B2CF9AE}" pid="3" name="Creator">
    <vt:lpwstr>Microsoft® PowerPoint® 2016</vt:lpwstr>
  </property>
  <property fmtid="{D5CDD505-2E9C-101B-9397-08002B2CF9AE}" pid="4" name="LastSaved">
    <vt:filetime>2024-08-14T00:00:00Z</vt:filetime>
  </property>
  <property fmtid="{D5CDD505-2E9C-101B-9397-08002B2CF9AE}" pid="5" name="Producer">
    <vt:lpwstr>3-Heights(TM) PDF Security Shell 4.8.25.2 (http://www.pdf-tools.com)</vt:lpwstr>
  </property>
</Properties>
</file>