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B167E4-DF6F-44B7-80EE-47280F9A456E}" v="50" dt="2023-02-08T02:29:04.916"/>
    <p1510:client id="{EA9E5A1B-F1BE-4ACF-9CA5-7A9CA0111CCF}" v="2" dt="2023-02-08T02:31:13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lee701118@gmail.com" userId="bf147475f35a9a45" providerId="LiveId" clId="{EA9E5A1B-F1BE-4ACF-9CA5-7A9CA0111CCF}"/>
    <pc:docChg chg="modSld">
      <pc:chgData name="evalee701118@gmail.com" userId="bf147475f35a9a45" providerId="LiveId" clId="{EA9E5A1B-F1BE-4ACF-9CA5-7A9CA0111CCF}" dt="2023-02-08T02:31:13.358" v="2"/>
      <pc:docMkLst>
        <pc:docMk/>
      </pc:docMkLst>
      <pc:sldChg chg="addSp delSp modSp mod modTransition modAnim">
        <pc:chgData name="evalee701118@gmail.com" userId="bf147475f35a9a45" providerId="LiveId" clId="{EA9E5A1B-F1BE-4ACF-9CA5-7A9CA0111CCF}" dt="2023-02-08T02:31:13.358" v="2"/>
        <pc:sldMkLst>
          <pc:docMk/>
          <pc:sldMk cId="245909093" sldId="257"/>
        </pc:sldMkLst>
        <pc:picChg chg="add del mod ord">
          <ac:chgData name="evalee701118@gmail.com" userId="bf147475f35a9a45" providerId="LiveId" clId="{EA9E5A1B-F1BE-4ACF-9CA5-7A9CA0111CCF}" dt="2023-02-08T02:31:13.358" v="2"/>
          <ac:picMkLst>
            <pc:docMk/>
            <pc:sldMk cId="245909093" sldId="257"/>
            <ac:picMk id="5" creationId="{BE0EB074-7285-EE6F-ABD3-5F43F27E18F1}"/>
          </ac:picMkLst>
        </pc:picChg>
        <pc:picChg chg="add mod">
          <ac:chgData name="evalee701118@gmail.com" userId="bf147475f35a9a45" providerId="LiveId" clId="{EA9E5A1B-F1BE-4ACF-9CA5-7A9CA0111CCF}" dt="2023-02-08T02:31:13.358" v="2"/>
          <ac:picMkLst>
            <pc:docMk/>
            <pc:sldMk cId="245909093" sldId="257"/>
            <ac:picMk id="6" creationId="{45CE3ECC-FEF9-E942-19C3-A52F984CE000}"/>
          </ac:picMkLst>
        </pc:picChg>
        <pc:picChg chg="del">
          <ac:chgData name="evalee701118@gmail.com" userId="bf147475f35a9a45" providerId="LiveId" clId="{EA9E5A1B-F1BE-4ACF-9CA5-7A9CA0111CCF}" dt="2023-02-08T02:31:02.217" v="1"/>
          <ac:picMkLst>
            <pc:docMk/>
            <pc:sldMk cId="245909093" sldId="257"/>
            <ac:picMk id="8" creationId="{8DE0031C-BFFA-3180-3BA0-22F069CDB46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89CACE-74CC-3406-5975-7B388FD25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91A40DE-2A8C-9E81-8DBA-83D52B01A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C7993BE-676E-77EE-2F37-644157DB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6558E5-885B-8907-DF18-69B7E49B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1ABB72-2288-5904-853C-D268CDE1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3437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CF36BA-1939-6158-DAE2-B9812B13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936375F-3A3C-2DD8-0A4E-5177C26C5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49ECF2-BFA2-93C2-4F14-080BAF76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0C7DA69-A373-FCFF-C849-A317D5BF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5BECB70-1AAF-44EB-88B9-EA3A5857F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03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890936D-02FF-6A40-6AA5-7325D8020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1969D77-D0E4-F30D-90D3-BD881388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E29E98-4BB1-ADD3-4DA4-B4A020C5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246031-D02B-DAF1-E7B2-692674BC9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ED75F3-7BA3-C8E8-60EE-0A383AF4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85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6FD6FD-7810-6A0E-FE28-CDE9E249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7B2F37-41CD-67FC-ECCC-27C79D1BD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E782F7-785D-FDF1-3FCA-484C1C8FB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A0B8D0-7A65-DF64-28A3-4D246DBCD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CAB77C-D669-6AA4-7176-5D8066695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333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8CB997-AEC8-7ADE-7FA1-004818B3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F7EDD55-30F5-6680-382F-A2A40322A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45C2E03-3E1B-4F7C-26DD-8AEF6622F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61EB53-8288-0C81-F527-8BF673BA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EE4F75-7459-18C2-A2D6-9F3C6A90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711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1A545F-F22A-E771-5EC7-6CCA06BF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C14B04-FAE5-DC81-C85D-8FCB04B88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9206C74-B53D-D0B4-B288-CD7C6F6CC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3E16D4-6371-888C-EA03-4BE30955E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8394155-4B29-295A-C1F6-A0B47F61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83F7269-EE42-A482-6AF7-BBFC47F72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45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7406E9-6049-89C1-6E9A-409E00EF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5F0213E-B689-016F-5BDE-D3B41DCC6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BC448E1-0DDC-807C-F82E-B4BA99569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ADE281F-8AD9-24B6-D896-B8D7447DB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24ECD1-E4DB-C087-B852-95BE4F91A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D338C2D-4A43-253D-F677-67E5B3B9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C52F13B-8367-EA43-B8F7-A847AF0F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1A790EA-736B-1397-F9B6-1E725A77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25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275702-9011-433D-A1C9-5EE016FA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B451902-56FD-30A8-AE3D-49E49611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474976F-8AD0-E2AF-34DD-83A83560E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ABE3E26-2DF2-2B13-3139-9BF073BB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8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DF1B21B-BA6F-0BFF-88B2-780E70D2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8B47214-99BB-72F5-11CF-9C648982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FFFE101-CAE5-F3CB-45E7-B59DCA5C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90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B36877-18B8-A11A-0BE3-D014D06B5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4C1890-2AD9-0071-4B36-87A66DCC6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A2B1ED2-7835-A15B-372A-5A060A242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ABCA100-F919-6DE7-8928-150DFD08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A92D605-FF0A-C60B-9D59-CEA44EBE8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366A547-5AF8-9F7E-A148-4A0911236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853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566480-8F6F-DFF0-F7D5-9B76AB1CE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09A669E-304D-DE88-7B1C-4EA0934B10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94032D6-7A0F-F750-6B9D-EB9735344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F3A6A66-7D4C-0BD8-4A5F-7D5BA725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E2DD45A-621B-6131-F6D0-88E5065EF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394203A-DC87-C408-C5AF-D6E34701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35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5A774CD-B691-8650-B33D-9183D61BB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7B206C1-273C-2729-DFFC-BB7A0E4FF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FFE1E1C-044A-20C9-FEEC-A802EAFE4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ECE3-F20D-42EF-9AE8-3950B0253AF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885C59-A938-7AF9-44AD-AE4EB84FF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229184A-9642-62AE-D083-E3FCCEA01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875F6-8CF1-47C5-A535-44C314985D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375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662CEF-D697-4DD2-9CCA-D07CBCF04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373"/>
            <a:ext cx="12192000" cy="6819254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45CE3ECC-FEF9-E942-19C3-A52F984C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1"/>
    </mc:Choice>
    <mc:Fallback>
      <p:transition spd="slow" advTm="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1C1C1C6-ED12-DD4A-1BFC-119AC8478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85" r="1583" b="81188"/>
          <a:stretch/>
        </p:blipFill>
        <p:spPr>
          <a:xfrm>
            <a:off x="0" y="12612"/>
            <a:ext cx="11998960" cy="136914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C58E574-C27C-D2C0-E68E-52850B1B29A0}"/>
              </a:ext>
            </a:extLst>
          </p:cNvPr>
          <p:cNvSpPr txBox="1"/>
          <p:nvPr/>
        </p:nvSpPr>
        <p:spPr>
          <a:xfrm>
            <a:off x="619760" y="1859280"/>
            <a:ext cx="11450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學務處、輔導室  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依法進行通報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42900" indent="-342900">
              <a:buAutoNum type="arabicPeriod"/>
            </a:pP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113 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保護專線</a:t>
            </a:r>
          </a:p>
        </p:txBody>
      </p:sp>
      <p:pic>
        <p:nvPicPr>
          <p:cNvPr id="27" name="音訊 26">
            <a:hlinkClick r:id="" action="ppaction://media"/>
            <a:extLst>
              <a:ext uri="{FF2B5EF4-FFF2-40B4-BE49-F238E27FC236}">
                <a16:creationId xmlns:a16="http://schemas.microsoft.com/office/drawing/2014/main" id="{E485101C-93AB-2981-11DA-B18D446B6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1"/>
    </mc:Choice>
    <mc:Fallback xmlns="">
      <p:transition spd="slow" advTm="1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C66DBC-38FD-A0EF-1990-59E1896A7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" y="0"/>
            <a:ext cx="12186788" cy="6858000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D0705476-A12F-2A30-A095-1018F3F0D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3"/>
    </mc:Choice>
    <mc:Fallback xmlns="">
      <p:transition spd="slow" advTm="1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93B4038-A303-F44E-9EDE-5DF0D6D6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EAD92C8-F568-3A88-941C-7324CCCB28AF}"/>
              </a:ext>
            </a:extLst>
          </p:cNvPr>
          <p:cNvSpPr txBox="1"/>
          <p:nvPr/>
        </p:nvSpPr>
        <p:spPr>
          <a:xfrm>
            <a:off x="5923280" y="4084320"/>
            <a:ext cx="593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學習單完成後，請對摺，</a:t>
            </a:r>
            <a:endParaRPr lang="en-US" altLang="zh-TW" sz="4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交給現場老師，謝謝</a:t>
            </a:r>
            <a:r>
              <a:rPr lang="en-US" altLang="zh-TW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!!!</a:t>
            </a:r>
            <a:endParaRPr lang="zh-TW" altLang="en-US" sz="4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音訊 10">
            <a:hlinkClick r:id="" action="ppaction://media"/>
            <a:extLst>
              <a:ext uri="{FF2B5EF4-FFF2-40B4-BE49-F238E27FC236}">
                <a16:creationId xmlns:a16="http://schemas.microsoft.com/office/drawing/2014/main" id="{1455BCDC-E81F-500E-6851-DF1CC19DA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7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5"/>
    </mc:Choice>
    <mc:Fallback xmlns="">
      <p:transition spd="slow" advTm="1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0A08000-3435-C885-3803-DF1790943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" y="0"/>
            <a:ext cx="12186788" cy="6858000"/>
          </a:xfrm>
          <a:prstGeom prst="rect">
            <a:avLst/>
          </a:prstGeom>
        </p:spPr>
      </p:pic>
      <p:pic>
        <p:nvPicPr>
          <p:cNvPr id="15" name="音訊 14">
            <a:hlinkClick r:id="" action="ppaction://media"/>
            <a:extLst>
              <a:ext uri="{FF2B5EF4-FFF2-40B4-BE49-F238E27FC236}">
                <a16:creationId xmlns:a16="http://schemas.microsoft.com/office/drawing/2014/main" id="{DE4A947B-702A-4B5B-7385-086AE8C4E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9"/>
    </mc:Choice>
    <mc:Fallback xmlns="">
      <p:transition spd="slow" advTm="3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1FD2B87-3C25-34CB-C4FB-67CAEA476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" y="0"/>
            <a:ext cx="12186788" cy="6858000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7F69AA22-00C1-45D5-B545-7CB1C9C0E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1"/>
    </mc:Choice>
    <mc:Fallback xmlns="">
      <p:transition spd="slow" advTm="3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CAC6DFC-2026-A096-2326-B82CC2E7B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" y="0"/>
            <a:ext cx="12186788" cy="6858000"/>
          </a:xfrm>
          <a:prstGeom prst="rect">
            <a:avLst/>
          </a:prstGeom>
        </p:spPr>
      </p:pic>
      <p:pic>
        <p:nvPicPr>
          <p:cNvPr id="23" name="音訊 22">
            <a:hlinkClick r:id="" action="ppaction://media"/>
            <a:extLst>
              <a:ext uri="{FF2B5EF4-FFF2-40B4-BE49-F238E27FC236}">
                <a16:creationId xmlns:a16="http://schemas.microsoft.com/office/drawing/2014/main" id="{10BB1929-E8B9-CF33-11A1-280A7E9FB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6"/>
    </mc:Choice>
    <mc:Fallback xmlns="">
      <p:transition spd="slow" advTm="27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337C45-2B30-125C-FB61-0AEFC0833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" y="0"/>
            <a:ext cx="12186788" cy="6858000"/>
          </a:xfrm>
          <a:prstGeom prst="rect">
            <a:avLst/>
          </a:prstGeom>
        </p:spPr>
      </p:pic>
      <p:pic>
        <p:nvPicPr>
          <p:cNvPr id="22" name="音訊 21">
            <a:hlinkClick r:id="" action="ppaction://media"/>
            <a:extLst>
              <a:ext uri="{FF2B5EF4-FFF2-40B4-BE49-F238E27FC236}">
                <a16:creationId xmlns:a16="http://schemas.microsoft.com/office/drawing/2014/main" id="{8426BA3E-163B-BA23-4295-57A45384E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8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8"/>
    </mc:Choice>
    <mc:Fallback xmlns="">
      <p:transition spd="slow" advTm="18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D763BA4-8208-8845-9970-F619B3D68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" y="0"/>
            <a:ext cx="12186788" cy="6858000"/>
          </a:xfrm>
          <a:prstGeom prst="rect">
            <a:avLst/>
          </a:prstGeom>
        </p:spPr>
      </p:pic>
      <p:pic>
        <p:nvPicPr>
          <p:cNvPr id="21" name="音訊 20">
            <a:hlinkClick r:id="" action="ppaction://media"/>
            <a:extLst>
              <a:ext uri="{FF2B5EF4-FFF2-40B4-BE49-F238E27FC236}">
                <a16:creationId xmlns:a16="http://schemas.microsoft.com/office/drawing/2014/main" id="{B49BB21F-2F38-3BF4-FC22-99F5B642B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6"/>
    </mc:Choice>
    <mc:Fallback xmlns="">
      <p:transition spd="slow" advTm="46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10553CB-5CCD-2818-931D-C9325552A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" y="0"/>
            <a:ext cx="12186788" cy="6858000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85F35A7F-1259-DA0D-6410-3C7831584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39"/>
    </mc:Choice>
    <mc:Fallback xmlns="">
      <p:transition spd="slow" advTm="43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931D9A8-97EA-89ED-D780-6C84E8BC4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"/>
            <a:ext cx="12192000" cy="6705600"/>
          </a:xfrm>
          <a:prstGeom prst="rect">
            <a:avLst/>
          </a:prstGeom>
        </p:spPr>
      </p:pic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2DE39119-C386-D5ED-9E32-20EE4F028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8"/>
    </mc:Choice>
    <mc:Fallback xmlns="">
      <p:transition spd="slow" advTm="2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5C768BD-B05E-51BD-1CEB-F46A06EDD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" y="0"/>
            <a:ext cx="12186788" cy="6858000"/>
          </a:xfrm>
          <a:prstGeom prst="rect">
            <a:avLst/>
          </a:prstGeom>
        </p:spPr>
      </p:pic>
      <p:pic>
        <p:nvPicPr>
          <p:cNvPr id="9" name="音訊 8">
            <a:hlinkClick r:id="" action="ppaction://media"/>
            <a:extLst>
              <a:ext uri="{FF2B5EF4-FFF2-40B4-BE49-F238E27FC236}">
                <a16:creationId xmlns:a16="http://schemas.microsoft.com/office/drawing/2014/main" id="{47DE7F02-7287-D11C-F5B0-CCC7B1434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4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93"/>
    </mc:Choice>
    <mc:Fallback xmlns="">
      <p:transition spd="slow" advTm="42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29</Words>
  <Application>Microsoft Office PowerPoint</Application>
  <PresentationFormat>寬螢幕</PresentationFormat>
  <Paragraphs>4</Paragraphs>
  <Slides>12</Slides>
  <Notes>0</Notes>
  <HiddenSlides>0</HiddenSlides>
  <MMClips>12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7" baseType="lpstr"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evalee701118@gmail.com</dc:creator>
  <cp:lastModifiedBy>evalee701118@gmail.com</cp:lastModifiedBy>
  <cp:revision>2</cp:revision>
  <dcterms:created xsi:type="dcterms:W3CDTF">2023-02-04T09:59:49Z</dcterms:created>
  <dcterms:modified xsi:type="dcterms:W3CDTF">2023-02-08T02:31:16Z</dcterms:modified>
</cp:coreProperties>
</file>