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81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315" r:id="rId4"/>
    <p:sldId id="340" r:id="rId5"/>
    <p:sldId id="288" r:id="rId6"/>
    <p:sldId id="309" r:id="rId7"/>
    <p:sldId id="290" r:id="rId8"/>
    <p:sldId id="291" r:id="rId9"/>
    <p:sldId id="292" r:id="rId10"/>
    <p:sldId id="310" r:id="rId11"/>
    <p:sldId id="312" r:id="rId12"/>
    <p:sldId id="313" r:id="rId13"/>
    <p:sldId id="316" r:id="rId14"/>
    <p:sldId id="295" r:id="rId15"/>
    <p:sldId id="319" r:id="rId16"/>
    <p:sldId id="320" r:id="rId17"/>
    <p:sldId id="305" r:id="rId18"/>
    <p:sldId id="327" r:id="rId19"/>
    <p:sldId id="296" r:id="rId20"/>
    <p:sldId id="297" r:id="rId21"/>
    <p:sldId id="328" r:id="rId22"/>
    <p:sldId id="298" r:id="rId23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99FF"/>
    <a:srgbClr val="FFCCFF"/>
    <a:srgbClr val="F8F8F8"/>
    <a:srgbClr val="FFFFFF"/>
    <a:srgbClr val="FFF7FF"/>
    <a:srgbClr val="FFDDFF"/>
    <a:srgbClr val="F2F2F2"/>
    <a:srgbClr val="A50021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8420" autoAdjust="0"/>
  </p:normalViewPr>
  <p:slideViewPr>
    <p:cSldViewPr>
      <p:cViewPr varScale="1">
        <p:scale>
          <a:sx n="67" d="100"/>
          <a:sy n="67" d="100"/>
        </p:scale>
        <p:origin x="-1280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04"/>
    </p:cViewPr>
  </p:sorterViewPr>
  <p:notesViewPr>
    <p:cSldViewPr>
      <p:cViewPr varScale="1">
        <p:scale>
          <a:sx n="59" d="100"/>
          <a:sy n="59" d="100"/>
        </p:scale>
        <p:origin x="194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B2DC0-EA57-B041-9961-F43B8EB5D503}" type="doc">
      <dgm:prSet loTypeId="urn:microsoft.com/office/officeart/2008/layout/VerticalCircleList" loCatId="" qsTypeId="urn:microsoft.com/office/officeart/2005/8/quickstyle/3D4" qsCatId="3D" csTypeId="urn:microsoft.com/office/officeart/2005/8/colors/colorful1#1" csCatId="colorful" phldr="1"/>
      <dgm:spPr/>
    </dgm:pt>
    <dgm:pt modelId="{1C31B237-4AED-8B41-A019-83DA4B3F233E}" type="pres">
      <dgm:prSet presAssocID="{425B2DC0-EA57-B041-9961-F43B8EB5D503}" presName="Name0" presStyleCnt="0">
        <dgm:presLayoutVars>
          <dgm:dir/>
        </dgm:presLayoutVars>
      </dgm:prSet>
      <dgm:spPr/>
    </dgm:pt>
  </dgm:ptLst>
  <dgm:cxnLst>
    <dgm:cxn modelId="{056C1C3B-34F4-EF40-A05E-D3CD58DEF178}" type="presOf" srcId="{425B2DC0-EA57-B041-9961-F43B8EB5D503}" destId="{1C31B237-4AED-8B41-A019-83DA4B3F233E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1FBD4-3330-449B-8C84-50C6F19A7847}" type="datetimeFigureOut">
              <a:rPr lang="zh-TW" altLang="en-US"/>
              <a:pPr>
                <a:defRPr/>
              </a:pPr>
              <a:t>2022/9/6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C713C0-43BE-4B02-9DEA-87996DEB909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4191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5BF0A3-6A8B-4034-8306-6B59136834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765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BF0A3-6A8B-4034-8306-6B5913683444}" type="slidenum">
              <a:rPr lang="en-US" altLang="zh-TW" smtClean="0"/>
              <a:pPr/>
              <a:t>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68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4F27190-F199-42D6-AB29-174B6A6E3FBD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26BB9-450C-4878-A265-027D184997F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0035-409A-401A-A9D0-9872FF37A47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9929276-7D60-4041-AF8D-1630A5304A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0E37-3F0C-4F03-95C1-3D336EF8916A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9276-7D60-4041-AF8D-1630A5304A7D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B1DA-14A4-438C-A544-1FE85DC792CB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7C0D-E3E7-4EF2-8761-1F9236D8E18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BC7DE-796B-406D-864C-19F0F4062254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A42410-910A-45D2-A62C-C4184499499B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9929276-7D60-4041-AF8D-1630A5304A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712968" cy="4536504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  </a:t>
            </a:r>
            <a:r>
              <a:rPr lang="en-US" altLang="zh-TW" sz="6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HPV</a:t>
            </a:r>
            <a:r>
              <a:rPr lang="zh-TW" altLang="en-US" sz="6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疫苗</a:t>
            </a:r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校園宣導</a:t>
            </a:r>
            <a:r>
              <a:rPr lang="en-US" altLang="zh-TW" sz="5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/>
            </a:r>
            <a:br>
              <a:rPr lang="en-US" altLang="zh-TW" sz="5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</a:br>
            <a:r>
              <a:rPr lang="en-US" altLang="zh-TW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/>
            </a:r>
            <a:br>
              <a:rPr lang="en-US" altLang="zh-TW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</a:br>
            <a:endParaRPr kumimoji="1" lang="zh-TW" altLang="en-US" sz="4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pple LiGothic Medium"/>
            </a:endParaRPr>
          </a:p>
        </p:txBody>
      </p:sp>
      <p:pic>
        <p:nvPicPr>
          <p:cNvPr id="16" name="音訊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5" name="內容版面配置區 4" descr="螢幕截圖 2019-01-13 22.29.00.png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0" b="-384"/>
          <a:stretch/>
        </p:blipFill>
        <p:spPr>
          <a:xfrm>
            <a:off x="457200" y="0"/>
            <a:ext cx="8229600" cy="6741368"/>
          </a:xfrm>
        </p:spPr>
      </p:pic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8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1"/>
    </mc:Choice>
    <mc:Fallback xmlns="">
      <p:transition spd="slow" advTm="3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0" x="2114550" y="5099050"/>
          <p14:tracePt t="2051" x="2108200" y="5111750"/>
          <p14:tracePt t="2052" x="2076450" y="5124450"/>
          <p14:tracePt t="2068" x="2044700" y="5149850"/>
          <p14:tracePt t="2086" x="2032000" y="5156200"/>
          <p14:tracePt t="2101" x="2019300" y="5162550"/>
          <p14:tracePt t="2118" x="1981200" y="5175250"/>
          <p14:tracePt t="2135" x="1930400" y="5175250"/>
          <p14:tracePt t="2152" x="1841500" y="5175250"/>
          <p14:tracePt t="2168" x="1727200" y="5175250"/>
          <p14:tracePt t="2191" x="1619250" y="5168900"/>
          <p14:tracePt t="2208" x="1511300" y="5130800"/>
          <p14:tracePt t="2224" x="1435100" y="5111750"/>
          <p14:tracePt t="2240" x="1371600" y="5080000"/>
          <p14:tracePt t="2255" x="1333500" y="5054600"/>
          <p14:tracePt t="2271" x="1295400" y="5003800"/>
          <p14:tracePt t="2288" x="1238250" y="4927600"/>
          <p14:tracePt t="2304" x="1168400" y="4819650"/>
          <p14:tracePt t="2320" x="1104900" y="4743450"/>
          <p14:tracePt t="2320" x="1066800" y="4686300"/>
          <p14:tracePt t="2336" x="1028700" y="4635500"/>
          <p14:tracePt t="2360" x="1009650" y="4584700"/>
          <p14:tracePt t="2376" x="1003300" y="4559300"/>
          <p14:tracePt t="2385" x="1003300" y="4546600"/>
          <p14:tracePt t="2407" x="1003300" y="4514850"/>
          <p14:tracePt t="2423" x="1003300" y="4495800"/>
          <p14:tracePt t="2440" x="1022350" y="4451350"/>
          <p14:tracePt t="2456" x="1079500" y="4406900"/>
          <p14:tracePt t="2471" x="1130300" y="4368800"/>
          <p14:tracePt t="2487" x="1174750" y="4343400"/>
          <p14:tracePt t="2503" x="1200150" y="4337050"/>
          <p14:tracePt t="2519" x="1244600" y="4337050"/>
          <p14:tracePt t="2535" x="1371600" y="4337050"/>
          <p14:tracePt t="2560" x="1511300" y="4337050"/>
          <p14:tracePt t="2568" x="1682750" y="4362450"/>
          <p14:tracePt t="2592" x="1828800" y="4432300"/>
          <p14:tracePt t="2601" x="1993900" y="4502150"/>
          <p14:tracePt t="2623" x="2063750" y="4527550"/>
          <p14:tracePt t="2639" x="2101850" y="4552950"/>
          <p14:tracePt t="2655" x="2127250" y="4572000"/>
          <p14:tracePt t="2669" x="2139950" y="4603750"/>
          <p14:tracePt t="2687" x="2159000" y="4660900"/>
          <p14:tracePt t="2703" x="2178050" y="4762500"/>
          <p14:tracePt t="2719" x="2203450" y="4883150"/>
          <p14:tracePt t="2735" x="2216150" y="5124450"/>
          <p14:tracePt t="2759" x="2216150" y="5289550"/>
          <p14:tracePt t="2768" x="2216150" y="5384800"/>
          <p14:tracePt t="2792" x="2216150" y="5435600"/>
          <p14:tracePt t="2802" x="2216150" y="5448300"/>
          <p14:tracePt t="2887" x="2216150" y="5461000"/>
          <p14:tracePt t="2903" x="2209800" y="5467350"/>
          <p14:tracePt t="3001" x="0" y="0"/>
        </p14:tracePtLst>
        <p14:tracePtLst>
          <p14:tracePt t="3710" x="3746500" y="5111750"/>
          <p14:tracePt t="3751" x="3746500" y="5105400"/>
          <p14:tracePt t="3760" x="3746500" y="5073650"/>
          <p14:tracePt t="3768" x="3746500" y="5054600"/>
          <p14:tracePt t="3791" x="3746500" y="5010150"/>
          <p14:tracePt t="3801" x="3746500" y="4921250"/>
          <p14:tracePt t="3824" x="3746500" y="4819650"/>
          <p14:tracePt t="3835" x="3765550" y="4730750"/>
          <p14:tracePt t="3855" x="3797300" y="4673600"/>
          <p14:tracePt t="3868" x="3848100" y="4610100"/>
          <p14:tracePt t="3887" x="3892550" y="4565650"/>
          <p14:tracePt t="3902" x="3968750" y="4508500"/>
          <p14:tracePt t="3919" x="4025900" y="4502150"/>
          <p14:tracePt t="3936" x="4146550" y="4483100"/>
          <p14:tracePt t="3960" x="4248150" y="4483100"/>
          <p14:tracePt t="3975" x="4337050" y="4483100"/>
          <p14:tracePt t="3990" x="4445000" y="4508500"/>
          <p14:tracePt t="4007" x="4495800" y="4533900"/>
          <p14:tracePt t="4023" x="4572000" y="4591050"/>
          <p14:tracePt t="4039" x="4597400" y="4616450"/>
          <p14:tracePt t="4055" x="4629150" y="4679950"/>
          <p14:tracePt t="4071" x="4673600" y="4838700"/>
          <p14:tracePt t="4087" x="4718050" y="5054600"/>
          <p14:tracePt t="4103" x="4730750" y="5334000"/>
          <p14:tracePt t="4118" x="4730750" y="5581650"/>
          <p14:tracePt t="4135" x="4730750" y="5848350"/>
          <p14:tracePt t="4159" x="4718050" y="5911850"/>
          <p14:tracePt t="4168" x="4699000" y="5969000"/>
          <p14:tracePt t="4191" x="4648200" y="6038850"/>
          <p14:tracePt t="4208" x="4610100" y="6070600"/>
          <p14:tracePt t="4223" x="4546600" y="6115050"/>
          <p14:tracePt t="4239" x="4483100" y="6127750"/>
          <p14:tracePt t="4255" x="4394200" y="6134100"/>
          <p14:tracePt t="4272" x="4311650" y="6134100"/>
          <p14:tracePt t="4287" x="4191000" y="6083300"/>
          <p14:tracePt t="4303" x="4064000" y="5988050"/>
          <p14:tracePt t="4320" x="3968750" y="5899150"/>
          <p14:tracePt t="4335" x="3886200" y="5778500"/>
          <p14:tracePt t="4359" x="3867150" y="5721350"/>
          <p14:tracePt t="4368" x="3841750" y="5657850"/>
          <p14:tracePt t="4386" x="3829050" y="5632450"/>
          <p14:tracePt t="4416" x="3829050" y="5626100"/>
          <p14:tracePt t="4456" x="0" y="0"/>
        </p14:tracePtLst>
        <p14:tracePtLst>
          <p14:tracePt t="4971" x="6254750" y="6311900"/>
          <p14:tracePt t="5015" x="6191250" y="6318250"/>
          <p14:tracePt t="5023" x="6083300" y="6286500"/>
          <p14:tracePt t="5040" x="5969000" y="6210300"/>
          <p14:tracePt t="5055" x="5861050" y="6115050"/>
          <p14:tracePt t="5071" x="5746750" y="5949950"/>
          <p14:tracePt t="5088" x="5632450" y="5753100"/>
          <p14:tracePt t="5101" x="5543550" y="5588000"/>
          <p14:tracePt t="5120" x="5480050" y="5454650"/>
          <p14:tracePt t="5135" x="5454650" y="5321300"/>
          <p14:tracePt t="5135" x="5454650" y="5270500"/>
          <p14:tracePt t="5159" x="5454650" y="5143500"/>
          <p14:tracePt t="5168" x="5467350" y="4997450"/>
          <p14:tracePt t="5191" x="5511800" y="4895850"/>
          <p14:tracePt t="5207" x="5562600" y="4819650"/>
          <p14:tracePt t="5223" x="5619750" y="4762500"/>
          <p14:tracePt t="5239" x="5676900" y="4718050"/>
          <p14:tracePt t="5256" x="5803900" y="4648200"/>
          <p14:tracePt t="5272" x="5924550" y="4572000"/>
          <p14:tracePt t="5288" x="6064250" y="4502150"/>
          <p14:tracePt t="5304" x="6197600" y="4464050"/>
          <p14:tracePt t="5320" x="6286500" y="4432300"/>
          <p14:tracePt t="5335" x="6407150" y="4406900"/>
          <p14:tracePt t="5360" x="6496050" y="4406900"/>
          <p14:tracePt t="5368" x="6616700" y="4406900"/>
          <p14:tracePt t="5392" x="6743700" y="4406900"/>
          <p14:tracePt t="5401" x="6883400" y="4406900"/>
          <p14:tracePt t="5424" x="7042150" y="4432300"/>
          <p14:tracePt t="5440" x="7181850" y="4470400"/>
          <p14:tracePt t="5456" x="7334250" y="4527550"/>
          <p14:tracePt t="5472" x="7467600" y="4565650"/>
          <p14:tracePt t="5488" x="7562850" y="4610100"/>
          <p14:tracePt t="5503" x="7607300" y="4629150"/>
          <p14:tracePt t="5520" x="7632700" y="4641850"/>
          <p14:tracePt t="5520" x="7645400" y="4648200"/>
          <p14:tracePt t="5536" x="7677150" y="4686300"/>
          <p14:tracePt t="5560" x="7734300" y="4730750"/>
          <p14:tracePt t="5568" x="7785100" y="4781550"/>
          <p14:tracePt t="5593" x="7842250" y="4832350"/>
          <p14:tracePt t="5602" x="7905750" y="4895850"/>
          <p14:tracePt t="5624" x="7950200" y="4940300"/>
          <p14:tracePt t="5639" x="7969250" y="4991100"/>
          <p14:tracePt t="5656" x="7981950" y="5016500"/>
          <p14:tracePt t="5669" x="7988300" y="5060950"/>
          <p14:tracePt t="5687" x="7988300" y="5124450"/>
          <p14:tracePt t="5703" x="7988300" y="5251450"/>
          <p14:tracePt t="5719" x="7988300" y="5372100"/>
          <p14:tracePt t="5736" x="7988300" y="5549900"/>
          <p14:tracePt t="5760" x="7988300" y="5626100"/>
          <p14:tracePt t="5768" x="7988300" y="5695950"/>
          <p14:tracePt t="5792" x="7988300" y="5746750"/>
          <p14:tracePt t="5801" x="7988300" y="5791200"/>
          <p14:tracePt t="5823" x="7988300" y="5835650"/>
          <p14:tracePt t="5835" x="7975600" y="5873750"/>
          <p14:tracePt t="5856" x="7969250" y="5899150"/>
          <p14:tracePt t="5867" x="7937500" y="5949950"/>
          <p14:tracePt t="5887" x="7893050" y="6026150"/>
          <p14:tracePt t="5902" x="7785100" y="6102350"/>
          <p14:tracePt t="5919" x="7639050" y="6172200"/>
          <p14:tracePt t="5934" x="7467600" y="6229350"/>
          <p14:tracePt t="5934" x="7372350" y="6261100"/>
          <p14:tracePt t="5952" x="7219950" y="6273800"/>
          <p14:tracePt t="5975" x="7118350" y="6280150"/>
          <p14:tracePt t="5992" x="7010400" y="6280150"/>
          <p14:tracePt t="6008" x="6921500" y="6280150"/>
          <p14:tracePt t="6023" x="6832600" y="6280150"/>
          <p14:tracePt t="6039" x="6737350" y="6280150"/>
          <p14:tracePt t="6056" x="6635750" y="6280150"/>
          <p14:tracePt t="6071" x="6559550" y="6280150"/>
          <p14:tracePt t="6088" x="6496050" y="6280150"/>
          <p14:tracePt t="6100" x="6438900" y="6280150"/>
          <p14:tracePt t="6119" x="6407150" y="6280150"/>
          <p14:tracePt t="6135" x="6375400" y="6280150"/>
          <p14:tracePt t="6151" x="6280150" y="6242050"/>
          <p14:tracePt t="6168" x="6203950" y="6197600"/>
          <p14:tracePt t="6191" x="6115050" y="6146800"/>
          <p14:tracePt t="6207" x="6064250" y="6096000"/>
          <p14:tracePt t="6223" x="6000750" y="6057900"/>
          <p14:tracePt t="6239" x="5943600" y="6019800"/>
          <p14:tracePt t="6255" x="5892800" y="5988050"/>
          <p14:tracePt t="6272" x="5867400" y="5969000"/>
          <p14:tracePt t="6288" x="5848350" y="5949950"/>
          <p14:tracePt t="6304" x="5842000" y="5943600"/>
          <p14:tracePt t="6319" x="5816600" y="5911850"/>
          <p14:tracePt t="6319" x="5810250" y="5892800"/>
          <p14:tracePt t="6336" x="5791200" y="5873750"/>
          <p14:tracePt t="6360" x="5778500" y="5829300"/>
          <p14:tracePt t="6368" x="5740400" y="5765800"/>
          <p14:tracePt t="6391" x="5715000" y="5695950"/>
          <p14:tracePt t="6403" x="5702300" y="5626100"/>
          <p14:tracePt t="6424" x="5676900" y="5549900"/>
          <p14:tracePt t="6440" x="5670550" y="5486400"/>
          <p14:tracePt t="6456" x="5657850" y="5441950"/>
          <p14:tracePt t="6472" x="5645150" y="5416550"/>
          <p14:tracePt t="6488" x="5645150" y="5397500"/>
          <p14:tracePt t="6503" x="5645150" y="5378450"/>
          <p14:tracePt t="6520" x="5645150" y="5365750"/>
          <p14:tracePt t="6535" x="5645150" y="5340350"/>
          <p14:tracePt t="6535" x="5651500" y="5314950"/>
          <p14:tracePt t="6552" x="5651500" y="5302250"/>
          <p14:tracePt t="6575" x="5657850" y="5264150"/>
          <p14:tracePt t="6584" x="5683250" y="5232400"/>
          <p14:tracePt t="6618" x="5689600" y="5175250"/>
          <p14:tracePt t="6623" x="5734050" y="5092700"/>
          <p14:tracePt t="6640" x="5765800" y="5048250"/>
          <p14:tracePt t="6655" x="5778500" y="5016500"/>
          <p14:tracePt t="6668" x="5784850" y="5016500"/>
          <p14:tracePt t="6687" x="5791200" y="5003800"/>
          <p14:tracePt t="6711" x="5797550" y="4991100"/>
          <p14:tracePt t="6720" x="5810250" y="4978400"/>
          <p14:tracePt t="6736" x="5822950" y="4965700"/>
          <p14:tracePt t="6736" x="5829300" y="4959350"/>
          <p14:tracePt t="6752" x="5842000" y="4953000"/>
          <p14:tracePt t="6777" x="5873750" y="4933950"/>
          <p14:tracePt t="6785" x="5905500" y="4914900"/>
          <p14:tracePt t="6808" x="5937250" y="4895850"/>
          <p14:tracePt t="6819" x="5981700" y="4876800"/>
          <p14:tracePt t="6852" x="6032500" y="4845050"/>
          <p14:tracePt t="6868" x="6096000" y="4813300"/>
          <p14:tracePt t="6872" x="6146800" y="4800600"/>
          <p14:tracePt t="6887" x="6248400" y="4775200"/>
          <p14:tracePt t="6902" x="6369050" y="4737100"/>
          <p14:tracePt t="6919" x="6489700" y="4718050"/>
          <p14:tracePt t="6936" x="6648450" y="4692650"/>
          <p14:tracePt t="6960" x="6743700" y="4673600"/>
          <p14:tracePt t="6975" x="6838950" y="4667250"/>
          <p14:tracePt t="6992" x="6927850" y="4667250"/>
          <p14:tracePt t="7007" x="7042150" y="4667250"/>
          <p14:tracePt t="7023" x="7162800" y="4667250"/>
          <p14:tracePt t="7039" x="7315200" y="4667250"/>
          <p14:tracePt t="7055" x="7442200" y="4667250"/>
          <p14:tracePt t="7071" x="7505700" y="4667250"/>
          <p14:tracePt t="7088" x="7543800" y="4667250"/>
          <p14:tracePt t="7101" x="7550150" y="4667250"/>
          <p14:tracePt t="7127" x="7562850" y="4667250"/>
          <p14:tracePt t="7135" x="7600950" y="4699000"/>
          <p14:tracePt t="7152" x="7664450" y="4762500"/>
          <p14:tracePt t="7170" x="7753350" y="4883150"/>
          <p14:tracePt t="7192" x="7861300" y="4997450"/>
          <p14:tracePt t="7207" x="7943850" y="5099050"/>
          <p14:tracePt t="7223" x="7994650" y="5149850"/>
          <p14:tracePt t="7240" x="8026400" y="5187950"/>
          <p14:tracePt t="7256" x="8045450" y="5194300"/>
          <p14:tracePt t="7280" x="8045450" y="5200650"/>
          <p14:tracePt t="7296" x="8058150" y="5238750"/>
          <p14:tracePt t="7320" x="8058150" y="5276850"/>
          <p14:tracePt t="7320" x="8058150" y="5308600"/>
          <p14:tracePt t="7352" x="8058150" y="5365750"/>
          <p14:tracePt t="7360" x="8058150" y="5422900"/>
          <p14:tracePt t="7367" x="8070850" y="5480050"/>
          <p14:tracePt t="7391" x="8070850" y="5530850"/>
          <p14:tracePt t="7402" x="8070850" y="5588000"/>
          <p14:tracePt t="7423" x="8070850" y="5664200"/>
          <p14:tracePt t="7439" x="8070850" y="5772150"/>
          <p14:tracePt t="7455" x="8070850" y="5829300"/>
          <p14:tracePt t="7471" x="8058150" y="5880100"/>
          <p14:tracePt t="7487" x="8039100" y="5924550"/>
          <p14:tracePt t="7504" x="8001000" y="5988050"/>
          <p14:tracePt t="7519" x="7969250" y="6032500"/>
          <p14:tracePt t="7519" x="7943850" y="6051550"/>
          <p14:tracePt t="7536" x="7893050" y="6089650"/>
          <p14:tracePt t="7560" x="7848600" y="6108700"/>
          <p14:tracePt t="7568" x="7804150" y="6134100"/>
          <p14:tracePt t="7592" x="7683500" y="6140450"/>
          <p14:tracePt t="7601" x="7499350" y="6184900"/>
          <p14:tracePt t="7625" x="7270750" y="6191250"/>
          <p14:tracePt t="7639" x="7016750" y="6223000"/>
          <p14:tracePt t="7655" x="6788150" y="6235700"/>
          <p14:tracePt t="7669" x="6597650" y="6248400"/>
          <p14:tracePt t="7687" x="6457950" y="6248400"/>
          <p14:tracePt t="7704" x="6362700" y="6248400"/>
          <p14:tracePt t="7719" x="6286500" y="6248400"/>
          <p14:tracePt t="7736" x="6216650" y="6248400"/>
          <p14:tracePt t="7736" x="6191250" y="6248400"/>
          <p14:tracePt t="7752" x="6146800" y="6235700"/>
          <p14:tracePt t="7777" x="6121400" y="6229350"/>
          <p14:tracePt t="7785" x="6115050" y="6223000"/>
          <p14:tracePt t="7816" x="6096000" y="6223000"/>
          <p14:tracePt t="7848" x="6076950" y="6216650"/>
          <p14:tracePt t="7872" x="6070600" y="6203950"/>
          <p14:tracePt t="7885" x="6064250" y="6197600"/>
          <p14:tracePt t="7901" x="6057900" y="6191250"/>
          <p14:tracePt t="7928" x="6051550" y="6184900"/>
          <p14:tracePt t="7936" x="6038850" y="6172200"/>
          <p14:tracePt t="7952" x="6013450" y="6153150"/>
          <p14:tracePt t="7975" x="6007100" y="6140450"/>
          <p14:tracePt t="7992" x="5994400" y="6115050"/>
          <p14:tracePt t="7992" x="0" y="0"/>
        </p14:tracePtLst>
        <p14:tracePtLst>
          <p14:tracePt t="8718" x="7639050" y="5175250"/>
          <p14:tracePt t="8855" x="7581900" y="5175250"/>
          <p14:tracePt t="8864" x="7461250" y="5187950"/>
          <p14:tracePt t="8887" x="7416800" y="5187950"/>
          <p14:tracePt t="8902" x="7410450" y="5187950"/>
          <p14:tracePt t="8928" x="7378700" y="5149850"/>
          <p14:tracePt t="8960" x="7346950" y="5105400"/>
          <p14:tracePt t="8976" x="7327900" y="5073650"/>
          <p14:tracePt t="8991" x="7302500" y="5048250"/>
          <p14:tracePt t="9008" x="7264400" y="5010150"/>
          <p14:tracePt t="9024" x="7232650" y="4972050"/>
          <p14:tracePt t="9040" x="7200900" y="4940300"/>
          <p14:tracePt t="9055" x="7175500" y="4902200"/>
          <p14:tracePt t="9072" x="7162800" y="4870450"/>
          <p14:tracePt t="9084" x="7131050" y="4819650"/>
          <p14:tracePt t="9103" x="7112000" y="4787900"/>
          <p14:tracePt t="9118" x="7105650" y="4737100"/>
          <p14:tracePt t="9118" x="7099300" y="4711700"/>
          <p14:tracePt t="9136" x="7086600" y="4679950"/>
          <p14:tracePt t="9159" x="7086600" y="4648200"/>
          <p14:tracePt t="9168" x="7086600" y="4635500"/>
          <p14:tracePt t="9191" x="7086600" y="4610100"/>
          <p14:tracePt t="9207" x="7092950" y="4578350"/>
          <p14:tracePt t="9231" x="7118350" y="4540250"/>
          <p14:tracePt t="9256" x="7137400" y="4508500"/>
          <p14:tracePt t="9272" x="7169150" y="4470400"/>
          <p14:tracePt t="9288" x="7188200" y="4464050"/>
          <p14:tracePt t="9304" x="7232650" y="4445000"/>
          <p14:tracePt t="9320" x="7270750" y="4438650"/>
          <p14:tracePt t="9336" x="7315200" y="4432300"/>
          <p14:tracePt t="9352" x="7410450" y="4425950"/>
          <p14:tracePt t="9375" x="7493000" y="4413250"/>
          <p14:tracePt t="9392" x="7550150" y="4413250"/>
          <p14:tracePt t="9402" x="7613650" y="4413250"/>
          <p14:tracePt t="9423" x="7651750" y="4413250"/>
          <p14:tracePt t="9440" x="7689850" y="4419600"/>
          <p14:tracePt t="9465" x="7747000" y="4457700"/>
          <p14:tracePt t="9488" x="7804150" y="4483100"/>
          <p14:tracePt t="9504" x="7854950" y="4514850"/>
          <p14:tracePt t="9519" x="7886700" y="4533900"/>
          <p14:tracePt t="9536" x="7905750" y="4546600"/>
          <p14:tracePt t="9536" x="7912100" y="4552950"/>
          <p14:tracePt t="9575" x="7924800" y="4565650"/>
          <p14:tracePt t="9584" x="7937500" y="4603750"/>
          <p14:tracePt t="9617" x="7943850" y="4616450"/>
          <p14:tracePt t="9621" x="7956550" y="4641850"/>
          <p14:tracePt t="9639" x="7962900" y="4686300"/>
          <p14:tracePt t="9656" x="7969250" y="4743450"/>
          <p14:tracePt t="9671" x="7975600" y="4794250"/>
          <p14:tracePt t="9688" x="7975600" y="4851400"/>
          <p14:tracePt t="9704" x="7988300" y="4889500"/>
          <p14:tracePt t="9720" x="7994650" y="4927600"/>
          <p14:tracePt t="9744" x="7994650" y="4946650"/>
          <p14:tracePt t="9752" x="7994650" y="5016500"/>
          <p14:tracePt t="9777" x="7994650" y="5067300"/>
          <p14:tracePt t="9784" x="7994650" y="5099050"/>
          <p14:tracePt t="9808" x="7994650" y="5124450"/>
          <p14:tracePt t="9818" x="7994650" y="5143500"/>
          <p14:tracePt t="9841" x="7988300" y="5156200"/>
          <p14:tracePt t="9851" x="7975600" y="5175250"/>
          <p14:tracePt t="9872" x="7956550" y="5194300"/>
          <p14:tracePt t="9884" x="7924800" y="5232400"/>
          <p14:tracePt t="9901" x="7861300" y="5257800"/>
          <p14:tracePt t="9919" x="7727950" y="5289550"/>
          <p14:tracePt t="9935" x="7607300" y="5314950"/>
          <p14:tracePt t="9951" x="7385050" y="5346700"/>
          <p14:tracePt t="9975" x="7258050" y="5346700"/>
          <p14:tracePt t="9991" x="7194550" y="5346700"/>
          <p14:tracePt t="10007" x="7169150" y="5346700"/>
          <p14:tracePt t="10028" x="7156450" y="5346700"/>
          <p14:tracePt t="10112" x="7137400" y="5327650"/>
          <p14:tracePt t="10120" x="7105650" y="5289550"/>
          <p14:tracePt t="10135" x="7054850" y="5245100"/>
          <p14:tracePt t="10135" x="7035800" y="5213350"/>
          <p14:tracePt t="10153" x="7010400" y="5162550"/>
          <p14:tracePt t="10169" x="6991350" y="5111750"/>
          <p14:tracePt t="10192" x="6985000" y="5060950"/>
          <p14:tracePt t="10208" x="6985000" y="5029200"/>
          <p14:tracePt t="10224" x="6985000" y="4997450"/>
          <p14:tracePt t="10240" x="6985000" y="4965700"/>
          <p14:tracePt t="10256" x="6985000" y="4927600"/>
          <p14:tracePt t="10272" x="6991350" y="4883150"/>
          <p14:tracePt t="10288" x="6997700" y="4851400"/>
          <p14:tracePt t="10304" x="7004050" y="4794250"/>
          <p14:tracePt t="10320" x="7029450" y="4730750"/>
          <p14:tracePt t="10336" x="7042150" y="4679950"/>
          <p14:tracePt t="10351" x="7054850" y="4616450"/>
          <p14:tracePt t="10376" x="7067550" y="4597400"/>
          <p14:tracePt t="10391" x="7099300" y="4565650"/>
          <p14:tracePt t="10402" x="7118350" y="4552950"/>
          <p14:tracePt t="10424" x="7175500" y="4514850"/>
          <p14:tracePt t="10439" x="7213600" y="4502150"/>
          <p14:tracePt t="10456" x="7277100" y="4476750"/>
          <p14:tracePt t="10471" x="7321550" y="4451350"/>
          <p14:tracePt t="10487" x="7359650" y="4445000"/>
          <p14:tracePt t="10504" x="7410450" y="4419600"/>
          <p14:tracePt t="10520" x="7429500" y="4419600"/>
          <p14:tracePt t="10536" x="7461250" y="4419600"/>
          <p14:tracePt t="10551" x="7524750" y="4419600"/>
          <p14:tracePt t="10551" x="7569200" y="4419600"/>
          <p14:tracePt t="10568" x="7645400" y="4419600"/>
          <p14:tracePt t="10601" x="7702550" y="4419600"/>
          <p14:tracePt t="10617" x="7721600" y="4419600"/>
          <p14:tracePt t="10634" x="7747000" y="4419600"/>
          <p14:tracePt t="10640" x="7759700" y="4419600"/>
          <p14:tracePt t="10656" x="7778750" y="4419600"/>
          <p14:tracePt t="10669" x="7810500" y="4425950"/>
          <p14:tracePt t="10696" x="7848600" y="4438650"/>
          <p14:tracePt t="10720" x="7867650" y="4445000"/>
          <p14:tracePt t="10735" x="7880350" y="4457700"/>
          <p14:tracePt t="10751" x="7912100" y="4476750"/>
          <p14:tracePt t="10777" x="7924800" y="4489450"/>
          <p14:tracePt t="10784" x="7943850" y="4508500"/>
          <p14:tracePt t="10808" x="7962900" y="4527550"/>
          <p14:tracePt t="10818" x="7994650" y="4559300"/>
          <p14:tracePt t="10840" x="8026400" y="4597400"/>
          <p14:tracePt t="10851" x="8045450" y="4629150"/>
          <p14:tracePt t="10883" x="8083550" y="4705350"/>
          <p14:tracePt t="10888" x="8115300" y="4749800"/>
          <p14:tracePt t="10901" x="8134350" y="4781550"/>
          <p14:tracePt t="10919" x="8147050" y="4813300"/>
          <p14:tracePt t="10935" x="8153400" y="4864100"/>
          <p14:tracePt t="10951" x="8172450" y="4914900"/>
          <p14:tracePt t="10951" x="8172450" y="4953000"/>
          <p14:tracePt t="10967" x="8172450" y="5022850"/>
          <p14:tracePt t="10991" x="8172450" y="5099050"/>
          <p14:tracePt t="11007" x="8159750" y="5156200"/>
          <p14:tracePt t="11023" x="8147050" y="5207000"/>
          <p14:tracePt t="11039" x="8140700" y="5232400"/>
          <p14:tracePt t="11061" x="8134350" y="5238750"/>
          <p14:tracePt t="11128" x="8128000" y="5245100"/>
          <p14:tracePt t="11136" x="8115300" y="5257800"/>
          <p14:tracePt t="11152" x="8089900" y="5276850"/>
          <p14:tracePt t="11168" x="8077200" y="5276850"/>
          <p14:tracePt t="11191" x="8045450" y="5295900"/>
          <p14:tracePt t="11216" x="8032750" y="5302250"/>
          <p14:tracePt t="11256" x="8026400" y="5302250"/>
          <p14:tracePt t="11295" x="8020050" y="5302250"/>
          <p14:tracePt t="11317" x="8013700" y="5302250"/>
          <p14:tracePt t="11319" x="7981950" y="5308600"/>
          <p14:tracePt t="11335" x="7956550" y="5308600"/>
          <p14:tracePt t="11359" x="7931150" y="5308600"/>
          <p14:tracePt t="11368" x="7880350" y="5327650"/>
          <p14:tracePt t="11392" x="7823200" y="5334000"/>
          <p14:tracePt t="11401" x="7778750" y="5340350"/>
          <p14:tracePt t="11432" x="7759700" y="5340350"/>
          <p14:tracePt t="11456" x="7747000" y="5340350"/>
          <p14:tracePt t="11472" x="7734300" y="5340350"/>
          <p14:tracePt t="11487" x="7721600" y="5340350"/>
          <p14:tracePt t="11503" x="7696200" y="5340350"/>
          <p14:tracePt t="11520" x="7664450" y="5340350"/>
          <p14:tracePt t="11535" x="7607300" y="5340350"/>
          <p14:tracePt t="11551" x="7512050" y="5340350"/>
          <p14:tracePt t="11575" x="7442200" y="5340350"/>
          <p14:tracePt t="11584" x="7366000" y="5327650"/>
          <p14:tracePt t="11607" x="7334250" y="5327650"/>
          <p14:tracePt t="11617" x="7289800" y="5321300"/>
          <p14:tracePt t="11640" x="7264400" y="5314950"/>
          <p14:tracePt t="11655" x="7239000" y="5308600"/>
          <p14:tracePt t="11668" x="7213600" y="5302250"/>
          <p14:tracePt t="11687" x="7200900" y="5289550"/>
          <p14:tracePt t="11704" x="7143750" y="5251450"/>
          <p14:tracePt t="11719" x="7099300" y="5207000"/>
          <p14:tracePt t="11735" x="7073900" y="5168900"/>
          <p14:tracePt t="11753" x="7048500" y="5118100"/>
          <p14:tracePt t="11776" x="7023100" y="5060950"/>
          <p14:tracePt t="11783" x="7023100" y="5035550"/>
          <p14:tracePt t="11809" x="7023100" y="5010150"/>
          <p14:tracePt t="11818" x="7023100" y="4978400"/>
          <p14:tracePt t="11840" x="7023100" y="4914900"/>
          <p14:tracePt t="11850" x="7023100" y="4845050"/>
          <p14:tracePt t="11872" x="7042150" y="4794250"/>
          <p14:tracePt t="11884" x="7061200" y="4724400"/>
          <p14:tracePt t="11902" x="7086600" y="4699000"/>
          <p14:tracePt t="11919" x="7112000" y="4654550"/>
          <p14:tracePt t="11936" x="7131050" y="4629150"/>
          <p14:tracePt t="11952" x="7156450" y="4603750"/>
          <p14:tracePt t="11975" x="7175500" y="4584700"/>
          <p14:tracePt t="11991" x="7181850" y="4578350"/>
          <p14:tracePt t="12007" x="7207250" y="4559300"/>
          <p14:tracePt t="12024" x="7232650" y="4552950"/>
          <p14:tracePt t="12039" x="7283450" y="4546600"/>
          <p14:tracePt t="12056" x="7340600" y="4521200"/>
          <p14:tracePt t="12071" x="7423150" y="4514850"/>
          <p14:tracePt t="12088" x="7493000" y="4514850"/>
          <p14:tracePt t="12100" x="7537450" y="4508500"/>
          <p14:tracePt t="12120" x="7562850" y="4508500"/>
          <p14:tracePt t="12133" x="7581900" y="4508500"/>
          <p14:tracePt t="12151" x="7594600" y="4508500"/>
          <p14:tracePt t="12151" x="7607300" y="4508500"/>
          <p14:tracePt t="12168" x="7626350" y="4521200"/>
          <p14:tracePt t="12184" x="7664450" y="4533900"/>
          <p14:tracePt t="12207" x="7702550" y="4552950"/>
          <p14:tracePt t="12224" x="7759700" y="4591050"/>
          <p14:tracePt t="12239" x="7791450" y="4610100"/>
          <p14:tracePt t="12255" x="7816850" y="4635500"/>
          <p14:tracePt t="12271" x="7823200" y="4641850"/>
          <p14:tracePt t="12287" x="7835900" y="4660900"/>
          <p14:tracePt t="12303" x="7848600" y="4686300"/>
          <p14:tracePt t="12320" x="7854950" y="4730750"/>
          <p14:tracePt t="12335" x="7854950" y="4749800"/>
          <p14:tracePt t="12351" x="7854950" y="4762500"/>
          <p14:tracePt t="12367" x="7854950" y="4781550"/>
          <p14:tracePt t="12390" x="7854950" y="4787900"/>
          <p14:tracePt t="12401" x="7854950" y="4819650"/>
          <p14:tracePt t="12423" x="7854950" y="4845050"/>
          <p14:tracePt t="12439" x="7854950" y="4870450"/>
          <p14:tracePt t="12455" x="7848600" y="4895850"/>
          <p14:tracePt t="12472" x="7835900" y="4946650"/>
          <p14:tracePt t="12487" x="7823200" y="4953000"/>
          <p14:tracePt t="12503" x="7816850" y="4965700"/>
          <p14:tracePt t="12519" x="7804150" y="4978400"/>
          <p14:tracePt t="12535" x="7791450" y="4991100"/>
          <p14:tracePt t="12560" x="7759700" y="5010150"/>
          <p14:tracePt t="12815" x="7753350" y="5016500"/>
          <p14:tracePt t="12823" x="7753350" y="5048250"/>
          <p14:tracePt t="12833" x="7797800" y="5105400"/>
          <p14:tracePt t="12855" x="7835900" y="5156200"/>
          <p14:tracePt t="12867" x="7893050" y="5213350"/>
          <p14:tracePt t="12888" x="7950200" y="5264150"/>
          <p14:tracePt t="12900" x="7988300" y="5308600"/>
          <p14:tracePt t="12920" x="8032750" y="5353050"/>
          <p14:tracePt t="12935" x="8083550" y="5410200"/>
          <p14:tracePt t="12951" x="8121650" y="5467350"/>
          <p14:tracePt t="12951" x="8128000" y="5492750"/>
          <p14:tracePt t="12968" x="8147050" y="5549900"/>
          <p14:tracePt t="12991" x="8166100" y="5613400"/>
          <p14:tracePt t="13008" x="8172450" y="5664200"/>
          <p14:tracePt t="13023" x="8185150" y="5695950"/>
          <p14:tracePt t="13039" x="8197850" y="5734050"/>
          <p14:tracePt t="13055" x="8204200" y="5797550"/>
          <p14:tracePt t="13071" x="8229600" y="5861050"/>
          <p14:tracePt t="13087" x="8255000" y="5930900"/>
          <p14:tracePt t="13103" x="8274050" y="5962650"/>
          <p14:tracePt t="13116" x="8299450" y="6000750"/>
          <p14:tracePt t="13135" x="8312150" y="6032500"/>
          <p14:tracePt t="13151" x="8318500" y="6064250"/>
          <p14:tracePt t="13167" x="8331200" y="6108700"/>
          <p14:tracePt t="13191" x="8331200" y="6134100"/>
          <p14:tracePt t="13208" x="8331200" y="6165850"/>
          <p14:tracePt t="13224" x="8331200" y="6210300"/>
          <p14:tracePt t="13239" x="8331200" y="6235700"/>
          <p14:tracePt t="13255" x="8331200" y="6254750"/>
          <p14:tracePt t="13304" x="8324850" y="6267450"/>
          <p14:tracePt t="13313" x="8318500" y="6286500"/>
          <p14:tracePt t="13335" x="8286750" y="6305550"/>
          <p14:tracePt t="13368" x="8274050" y="6318250"/>
          <p14:tracePt t="13392" x="8242300" y="6318250"/>
          <p14:tracePt t="13402" x="8197850" y="6324600"/>
          <p14:tracePt t="13423" x="8147050" y="6330950"/>
          <p14:tracePt t="13439" x="8102600" y="6337300"/>
          <p14:tracePt t="13456" x="8045450" y="6337300"/>
          <p14:tracePt t="13471" x="8001000" y="6350000"/>
          <p14:tracePt t="13488" x="7956550" y="6362700"/>
          <p14:tracePt t="13511" x="7893050" y="6369050"/>
          <p14:tracePt t="13535" x="7829550" y="6375400"/>
          <p14:tracePt t="13551" x="7778750" y="6375400"/>
          <p14:tracePt t="13551" x="7747000" y="6388100"/>
          <p14:tracePt t="13568" x="7620000" y="6407150"/>
          <p14:tracePt t="13591" x="7537450" y="6419850"/>
          <p14:tracePt t="13600" x="7480300" y="6432550"/>
          <p14:tracePt t="13624" x="7429500" y="6445250"/>
          <p14:tracePt t="13633" x="7416800" y="6445250"/>
          <p14:tracePt t="13655" x="7366000" y="6445250"/>
          <p14:tracePt t="13668" x="7321550" y="6451600"/>
          <p14:tracePt t="13688" x="7245350" y="6451600"/>
          <p14:tracePt t="13704" x="7143750" y="6451600"/>
          <p14:tracePt t="13719" x="6978650" y="6451600"/>
          <p14:tracePt t="13736" x="6813550" y="6451600"/>
          <p14:tracePt t="13751" x="6661150" y="6451600"/>
          <p14:tracePt t="13751" x="6584950" y="6451600"/>
          <p14:tracePt t="13769" x="6457950" y="6451600"/>
          <p14:tracePt t="13791" x="6343650" y="6451600"/>
          <p14:tracePt t="13800" x="6235700" y="6451600"/>
          <p14:tracePt t="13823" x="6134100" y="6451600"/>
          <p14:tracePt t="13833" x="6019800" y="6451600"/>
          <p14:tracePt t="13856" x="5911850" y="6451600"/>
          <p14:tracePt t="13867" x="5803900" y="6426200"/>
          <p14:tracePt t="13888" x="5734050" y="6419850"/>
          <p14:tracePt t="13901" x="5664200" y="6388100"/>
          <p14:tracePt t="13920" x="5619750" y="6375400"/>
          <p14:tracePt t="13936" x="5594350" y="6356350"/>
          <p14:tracePt t="13952" x="5568950" y="6343650"/>
          <p14:tracePt t="13952" x="5556250" y="6337300"/>
          <p14:tracePt t="13969" x="5537200" y="6318250"/>
          <p14:tracePt t="13992" x="5505450" y="6286500"/>
          <p14:tracePt t="14007" x="5467350" y="6229350"/>
          <p14:tracePt t="14023" x="5435600" y="6178550"/>
          <p14:tracePt t="14039" x="5403850" y="6115050"/>
          <p14:tracePt t="14055" x="5372100" y="6064250"/>
          <p14:tracePt t="14071" x="5372100" y="6032500"/>
          <p14:tracePt t="14088" x="5372100" y="6007100"/>
          <p14:tracePt t="14100" x="5372100" y="5975350"/>
          <p14:tracePt t="14119" x="5372100" y="5943600"/>
          <p14:tracePt t="14133" x="5372100" y="5911850"/>
          <p14:tracePt t="14152" x="5391150" y="5880100"/>
          <p14:tracePt t="14167" x="5448300" y="5829300"/>
          <p14:tracePt t="14191" x="5492750" y="5791200"/>
          <p14:tracePt t="14207" x="5556250" y="5753100"/>
          <p14:tracePt t="14223" x="5607050" y="5727700"/>
          <p14:tracePt t="14239" x="5638800" y="5715000"/>
          <p14:tracePt t="14255" x="5683250" y="5702300"/>
          <p14:tracePt t="14271" x="5708650" y="5695950"/>
          <p14:tracePt t="14287" x="5740400" y="5689600"/>
          <p14:tracePt t="14303" x="5778500" y="5683250"/>
          <p14:tracePt t="14319" x="5822950" y="5664200"/>
          <p14:tracePt t="14335" x="5854700" y="5657850"/>
          <p14:tracePt t="14352" x="5911850" y="5657850"/>
          <p14:tracePt t="14352" x="5924550" y="5651500"/>
          <p14:tracePt t="14368" x="5981700" y="5651500"/>
          <p14:tracePt t="14391" x="6032500" y="5651500"/>
          <p14:tracePt t="14401" x="6096000" y="5651500"/>
          <p14:tracePt t="14424" x="6165850" y="5651500"/>
          <p14:tracePt t="14439" x="6223000" y="5651500"/>
          <p14:tracePt t="14455" x="6286500" y="5651500"/>
          <p14:tracePt t="14471" x="6356350" y="5651500"/>
          <p14:tracePt t="14488" x="6432550" y="5651500"/>
          <p14:tracePt t="14503" x="6502400" y="5651500"/>
          <p14:tracePt t="14520" x="6578600" y="5651500"/>
          <p14:tracePt t="14536" x="6642100" y="5651500"/>
          <p14:tracePt t="14551" x="6692900" y="5651500"/>
          <p14:tracePt t="14567" x="6762750" y="5651500"/>
          <p14:tracePt t="14592" x="6826250" y="5651500"/>
          <p14:tracePt t="14600" x="6896100" y="5651500"/>
          <p14:tracePt t="14625" x="6972300" y="5651500"/>
          <p14:tracePt t="14634" x="7061200" y="5651500"/>
          <p14:tracePt t="14656" x="7131050" y="5651500"/>
          <p14:tracePt t="14668" x="7194550" y="5651500"/>
          <p14:tracePt t="14687" x="7264400" y="5651500"/>
          <p14:tracePt t="14703" x="7340600" y="5651500"/>
          <p14:tracePt t="14719" x="7423150" y="5651500"/>
          <p14:tracePt t="14735" x="7480300" y="5651500"/>
          <p14:tracePt t="14751" x="7518400" y="5651500"/>
          <p14:tracePt t="14767" x="7613650" y="5651500"/>
          <p14:tracePt t="14792" x="7670800" y="5651500"/>
          <p14:tracePt t="14800" x="7740650" y="5651500"/>
          <p14:tracePt t="14823" x="7797800" y="5651500"/>
          <p14:tracePt t="14833" x="7829550" y="5651500"/>
          <p14:tracePt t="14855" x="7835900" y="5651500"/>
          <p14:tracePt t="14883" x="7842250" y="5651500"/>
          <p14:tracePt t="14887" x="7854950" y="5651500"/>
          <p14:tracePt t="14900" x="7874000" y="5657850"/>
          <p14:tracePt t="14927" x="7899400" y="5664200"/>
          <p14:tracePt t="14951" x="7931150" y="5670550"/>
          <p14:tracePt t="14975" x="7950200" y="5676900"/>
          <p14:tracePt t="14991" x="7962900" y="5676900"/>
          <p14:tracePt t="15007" x="7975600" y="5689600"/>
          <p14:tracePt t="15023" x="7994650" y="5695950"/>
          <p14:tracePt t="15040" x="8013700" y="5702300"/>
          <p14:tracePt t="15055" x="8026400" y="5702300"/>
          <p14:tracePt t="15071" x="8058150" y="5721350"/>
          <p14:tracePt t="15083" x="8077200" y="5734050"/>
          <p14:tracePt t="15103" x="8096250" y="5740400"/>
          <p14:tracePt t="15116" x="8121650" y="5759450"/>
          <p14:tracePt t="15136" x="8147050" y="5784850"/>
          <p14:tracePt t="15150" x="8166100" y="5797550"/>
          <p14:tracePt t="15167" x="8204200" y="5848350"/>
          <p14:tracePt t="15192" x="8223250" y="5880100"/>
          <p14:tracePt t="15208" x="8248650" y="5937250"/>
          <p14:tracePt t="15223" x="8255000" y="5962650"/>
          <p14:tracePt t="15239" x="8261350" y="5994400"/>
          <p14:tracePt t="15256" x="8267700" y="6019800"/>
          <p14:tracePt t="15281" x="8274050" y="6051550"/>
          <p14:tracePt t="15303" x="8280400" y="6051550"/>
          <p14:tracePt t="15333" x="8286750" y="6064250"/>
          <p14:tracePt t="15335" x="8286750" y="6083300"/>
          <p14:tracePt t="15351" x="8293100" y="6108700"/>
          <p14:tracePt t="15351" x="8299450" y="6121400"/>
          <p14:tracePt t="15368" x="8299450" y="6134100"/>
          <p14:tracePt t="15384" x="8299450" y="6146800"/>
          <p14:tracePt t="15400" x="8312150" y="6165850"/>
          <p14:tracePt t="15432" x="8312150" y="6178550"/>
          <p14:tracePt t="15456" x="8312150" y="6197600"/>
          <p14:tracePt t="15471" x="8312150" y="6210300"/>
          <p14:tracePt t="15487" x="8312150" y="6223000"/>
          <p14:tracePt t="15504" x="8312150" y="6235700"/>
          <p14:tracePt t="15519" x="8305800" y="6254750"/>
          <p14:tracePt t="15535" x="8286750" y="6280150"/>
          <p14:tracePt t="15551" x="8280400" y="6286500"/>
          <p14:tracePt t="15567" x="8267700" y="6299200"/>
          <p14:tracePt t="15591" x="8248650" y="6311900"/>
          <p14:tracePt t="15599" x="8242300" y="6318250"/>
          <p14:tracePt t="15624" x="8197850" y="6330950"/>
          <p14:tracePt t="15633" x="8147050" y="6362700"/>
          <p14:tracePt t="15655" x="8089900" y="6375400"/>
          <p14:tracePt t="15667" x="8051800" y="6388100"/>
          <p14:tracePt t="15687" x="8039100" y="6394450"/>
          <p14:tracePt t="15704" x="8026400" y="6394450"/>
          <p14:tracePt t="15727" x="7969250" y="6407150"/>
          <p14:tracePt t="15752" x="7912100" y="6407150"/>
          <p14:tracePt t="15767" x="7810500" y="6407150"/>
          <p14:tracePt t="15792" x="7670800" y="6407150"/>
          <p14:tracePt t="15800" x="7505700" y="6407150"/>
          <p14:tracePt t="15823" x="7327900" y="6407150"/>
          <p14:tracePt t="15833" x="7150100" y="6407150"/>
          <p14:tracePt t="15855" x="6959600" y="6407150"/>
          <p14:tracePt t="15866" x="6819900" y="6407150"/>
          <p14:tracePt t="15888" x="6737350" y="6407150"/>
          <p14:tracePt t="15899" x="6699250" y="6407150"/>
          <p14:tracePt t="15916" x="6673850" y="6407150"/>
          <p14:tracePt t="15935" x="6667500" y="6407150"/>
          <p14:tracePt t="15951" x="6635750" y="6407150"/>
          <p14:tracePt t="15967" x="6559550" y="6407150"/>
          <p14:tracePt t="15967" x="6521450" y="6407150"/>
          <p14:tracePt t="15983" x="6419850" y="6407150"/>
          <p14:tracePt t="16007" x="6324600" y="6407150"/>
          <p14:tracePt t="16023" x="6235700" y="6394450"/>
          <p14:tracePt t="16039" x="6153150" y="6381750"/>
          <p14:tracePt t="16055" x="6083300" y="6375400"/>
          <p14:tracePt t="16071" x="6038850" y="6369050"/>
          <p14:tracePt t="16100" x="6019800" y="6369050"/>
          <p14:tracePt t="16103" x="6007100" y="6369050"/>
          <p14:tracePt t="16116" x="5975350" y="6350000"/>
          <p14:tracePt t="16136" x="5943600" y="6350000"/>
          <p14:tracePt t="16149" x="5911850" y="6343650"/>
          <p14:tracePt t="16167" x="5861050" y="6337300"/>
          <p14:tracePt t="16185" x="5854700" y="6330950"/>
          <p14:tracePt t="16208" x="5829300" y="6318250"/>
          <p14:tracePt t="16224" x="5810250" y="6299200"/>
          <p14:tracePt t="16239" x="5791200" y="6254750"/>
          <p14:tracePt t="16256" x="5765800" y="6210300"/>
          <p14:tracePt t="16272" x="5721350" y="6159500"/>
          <p14:tracePt t="16288" x="5702300" y="6115050"/>
          <p14:tracePt t="16303" x="5664200" y="6051550"/>
          <p14:tracePt t="16320" x="5638800" y="5994400"/>
          <p14:tracePt t="16335" x="5632450" y="5956300"/>
          <p14:tracePt t="16352" x="5626100" y="5918200"/>
          <p14:tracePt t="16352" x="5607050" y="5886450"/>
          <p14:tracePt t="16368" x="5607050" y="5880100"/>
          <p14:tracePt t="16368" x="5600700" y="5873750"/>
          <p14:tracePt t="16384" x="5600700" y="5854700"/>
          <p14:tracePt t="16401" x="5600700" y="5835650"/>
          <p14:tracePt t="16424" x="5600700" y="5822950"/>
          <p14:tracePt t="16439" x="5600700" y="5810250"/>
          <p14:tracePt t="16456" x="5600700" y="5791200"/>
          <p14:tracePt t="16472" x="5607050" y="5772150"/>
          <p14:tracePt t="16487" x="5613400" y="5753100"/>
          <p14:tracePt t="16503" x="5638800" y="5727700"/>
          <p14:tracePt t="16520" x="5651500" y="5715000"/>
          <p14:tracePt t="16535" x="5670550" y="5715000"/>
          <p14:tracePt t="16551" x="5702300" y="5695950"/>
          <p14:tracePt t="16567" x="5784850" y="5664200"/>
          <p14:tracePt t="16592" x="5822950" y="5657850"/>
          <p14:tracePt t="16600" x="5861050" y="5651500"/>
          <p14:tracePt t="16624" x="5918200" y="5638800"/>
          <p14:tracePt t="16634" x="5994400" y="5638800"/>
          <p14:tracePt t="16656" x="6089650" y="5638800"/>
          <p14:tracePt t="16668" x="6216650" y="5638800"/>
          <p14:tracePt t="16687" x="6292850" y="5638800"/>
          <p14:tracePt t="16703" x="6375400" y="5638800"/>
          <p14:tracePt t="16720" x="6451600" y="5638800"/>
          <p14:tracePt t="16735" x="6515100" y="5638800"/>
          <p14:tracePt t="16752" x="6610350" y="5638800"/>
          <p14:tracePt t="16752" x="6648450" y="5638800"/>
          <p14:tracePt t="16768" x="6737350" y="5638800"/>
          <p14:tracePt t="16792" x="6838950" y="5638800"/>
          <p14:tracePt t="16800" x="6921500" y="5638800"/>
          <p14:tracePt t="16824" x="6978650" y="5638800"/>
          <p14:tracePt t="16833" x="7073900" y="5651500"/>
          <p14:tracePt t="16856" x="7156450" y="5670550"/>
          <p14:tracePt t="16867" x="7277100" y="5676900"/>
          <p14:tracePt t="16887" x="7366000" y="5676900"/>
          <p14:tracePt t="16899" x="7461250" y="5695950"/>
          <p14:tracePt t="16916" x="7531100" y="5695950"/>
          <p14:tracePt t="16935" x="7581900" y="5708650"/>
          <p14:tracePt t="16951" x="7626350" y="5708650"/>
          <p14:tracePt t="16967" x="7670800" y="5721350"/>
          <p14:tracePt t="16983" x="7785100" y="5734050"/>
          <p14:tracePt t="17007" x="7854950" y="5753100"/>
          <p14:tracePt t="17023" x="7886700" y="5753100"/>
          <p14:tracePt t="17039" x="7912100" y="5759450"/>
          <p14:tracePt t="17060" x="7950200" y="5772150"/>
          <p14:tracePt t="17096" x="7981950" y="5778500"/>
          <p14:tracePt t="17120" x="8007350" y="5797550"/>
          <p14:tracePt t="17132" x="8051800" y="5797550"/>
          <p14:tracePt t="17151" x="8070850" y="5810250"/>
          <p14:tracePt t="17167" x="8121650" y="5835650"/>
          <p14:tracePt t="17192" x="8147050" y="5854700"/>
          <p14:tracePt t="17207" x="8159750" y="5861050"/>
          <p14:tracePt t="17224" x="8166100" y="5861050"/>
          <p14:tracePt t="17240" x="8172450" y="5861050"/>
          <p14:tracePt t="17264" x="8197850" y="5886450"/>
          <p14:tracePt t="17296" x="8216900" y="5911850"/>
          <p14:tracePt t="17320" x="8216900" y="5924550"/>
          <p14:tracePt t="17336" x="8223250" y="5943600"/>
          <p14:tracePt t="17352" x="8223250" y="5969000"/>
          <p14:tracePt t="17367" x="8229600" y="6000750"/>
          <p14:tracePt t="17384" x="8229600" y="6038850"/>
          <p14:tracePt t="17401" x="8229600" y="6051550"/>
          <p14:tracePt t="17423" x="8229600" y="6064250"/>
          <p14:tracePt t="17440" x="8229600" y="6083300"/>
          <p14:tracePt t="17455" x="8229600" y="6108700"/>
          <p14:tracePt t="17472" x="8229600" y="6153150"/>
          <p14:tracePt t="17487" x="8229600" y="6191250"/>
          <p14:tracePt t="17503" x="8223250" y="6216650"/>
          <p14:tracePt t="17519" x="8210550" y="6242050"/>
          <p14:tracePt t="17535" x="8197850" y="6261100"/>
          <p14:tracePt t="17551" x="8191500" y="6280150"/>
          <p14:tracePt t="17567" x="8172450" y="6299200"/>
          <p14:tracePt t="17583" x="8134350" y="6330950"/>
          <p14:tracePt t="17607" x="8089900" y="6356350"/>
          <p14:tracePt t="17616" x="8007350" y="6381750"/>
          <p14:tracePt t="17640" x="7880350" y="6394450"/>
          <p14:tracePt t="17650" x="7727950" y="6400800"/>
          <p14:tracePt t="17667" x="7562850" y="6400800"/>
          <p14:tracePt t="17687" x="7461250" y="6400800"/>
          <p14:tracePt t="17703" x="7423150" y="6400800"/>
          <p14:tracePt t="17720" x="7410450" y="6407150"/>
          <p14:tracePt t="17832" x="7404100" y="6407150"/>
          <p14:tracePt t="17845" x="7366000" y="6407150"/>
          <p14:tracePt t="17873" x="7327900" y="6407150"/>
          <p14:tracePt t="17883" x="7289800" y="6419850"/>
          <p14:tracePt t="17900" x="7258050" y="6419850"/>
          <p14:tracePt t="17928" x="7232650" y="6419850"/>
          <p14:tracePt t="17952" x="7207250" y="6419850"/>
          <p14:tracePt t="17952" x="7194550" y="6426200"/>
          <p14:tracePt t="17969" x="7169150" y="6426200"/>
          <p14:tracePt t="17984" x="7067550" y="6445250"/>
          <p14:tracePt t="18007" x="6978650" y="6445250"/>
          <p14:tracePt t="18023" x="6902450" y="6445250"/>
          <p14:tracePt t="18039" x="6819900" y="6445250"/>
          <p14:tracePt t="18055" x="6775450" y="6445250"/>
          <p14:tracePt t="18071" x="6724650" y="6445250"/>
          <p14:tracePt t="18088" x="6673850" y="6445250"/>
          <p14:tracePt t="18100" x="6616700" y="6445250"/>
          <p14:tracePt t="18120" x="6578600" y="6445250"/>
          <p14:tracePt t="18133" x="6553200" y="6445250"/>
          <p14:tracePt t="18151" x="6534150" y="6445250"/>
          <p14:tracePt t="18192" x="6521450" y="6445250"/>
          <p14:tracePt t="18204" x="6515100" y="6445250"/>
          <p14:tracePt t="18224" x="6489700" y="6445250"/>
          <p14:tracePt t="18240" x="6445250" y="6445250"/>
          <p14:tracePt t="18256" x="6407150" y="6445250"/>
          <p14:tracePt t="18272" x="6381750" y="6445250"/>
          <p14:tracePt t="18288" x="6356350" y="6445250"/>
          <p14:tracePt t="18304" x="6350000" y="6445250"/>
          <p14:tracePt t="18333" x="6337300" y="6445250"/>
          <p14:tracePt t="18336" x="6318250" y="6445250"/>
          <p14:tracePt t="18352" x="6286500" y="6445250"/>
          <p14:tracePt t="18367" x="6235700" y="6445250"/>
          <p14:tracePt t="18383" x="6210300" y="6445250"/>
          <p14:tracePt t="18401" x="6191250" y="6445250"/>
          <p14:tracePt t="18424" x="6165850" y="6445250"/>
          <p14:tracePt t="18439" x="6153150" y="6438900"/>
          <p14:tracePt t="18456" x="6146800" y="6432550"/>
          <p14:tracePt t="18471" x="6134100" y="6426200"/>
          <p14:tracePt t="18487" x="6115050" y="6419850"/>
          <p14:tracePt t="18503" x="6083300" y="6394450"/>
          <p14:tracePt t="18519" x="6038850" y="6356350"/>
          <p14:tracePt t="18535" x="6007100" y="6337300"/>
          <p14:tracePt t="18552" x="5994400" y="6330950"/>
          <p14:tracePt t="18582" x="5988050" y="6324600"/>
          <p14:tracePt t="18592" x="5981700" y="6318250"/>
          <p14:tracePt t="18703" x="5981700" y="6311900"/>
          <p14:tracePt t="18712" x="5988050" y="6299200"/>
          <p14:tracePt t="18743" x="5988050" y="6273800"/>
          <p14:tracePt t="18767" x="5988050" y="6248400"/>
          <p14:tracePt t="18767" x="5988050" y="6235700"/>
          <p14:tracePt t="18792" x="5988050" y="6178550"/>
          <p14:tracePt t="18800" x="5981700" y="6108700"/>
          <p14:tracePt t="18823" x="5969000" y="6013450"/>
          <p14:tracePt t="18833" x="5962650" y="5911850"/>
          <p14:tracePt t="18856" x="5962650" y="5829300"/>
          <p14:tracePt t="18867" x="5962650" y="5721350"/>
          <p14:tracePt t="18888" x="5962650" y="5626100"/>
          <p14:tracePt t="18899" x="6000750" y="5537200"/>
          <p14:tracePt t="18916" x="6038850" y="5473700"/>
          <p14:tracePt t="18935" x="6057900" y="5454650"/>
          <p14:tracePt t="18951" x="6083300" y="5435600"/>
          <p14:tracePt t="18967" x="6108700" y="5422900"/>
          <p14:tracePt t="18983" x="6146800" y="5397500"/>
          <p14:tracePt t="19007" x="6191250" y="5372100"/>
          <p14:tracePt t="19023" x="6229350" y="5359400"/>
          <p14:tracePt t="19039" x="6273800" y="5346700"/>
          <p14:tracePt t="19055" x="6292850" y="5334000"/>
          <p14:tracePt t="19083" x="6305550" y="5327650"/>
          <p14:tracePt t="19087" x="6330950" y="5321300"/>
          <p14:tracePt t="19103" x="6369050" y="5302250"/>
          <p14:tracePt t="19116" x="6400800" y="5289550"/>
          <p14:tracePt t="19136" x="6419850" y="5270500"/>
          <p14:tracePt t="19150" x="6432550" y="5270500"/>
          <p14:tracePt t="19166" x="6432550" y="5264150"/>
          <p14:tracePt t="19191" x="6445250" y="5257800"/>
          <p14:tracePt t="19207" x="6457950" y="5245100"/>
          <p14:tracePt t="19376" x="6445250" y="5245100"/>
          <p14:tracePt t="19383" x="6381750" y="5251450"/>
          <p14:tracePt t="19401" x="6337300" y="5251450"/>
          <p14:tracePt t="19423" x="6311900" y="5251450"/>
          <p14:tracePt t="19439" x="6286500" y="5251450"/>
          <p14:tracePt t="19464" x="6273800" y="5251450"/>
          <p14:tracePt t="19487" x="6254750" y="5251450"/>
          <p14:tracePt t="19503" x="6235700" y="5245100"/>
          <p14:tracePt t="19519" x="6216650" y="5238750"/>
          <p14:tracePt t="19535" x="6191250" y="5232400"/>
          <p14:tracePt t="19551" x="6184900" y="5232400"/>
          <p14:tracePt t="19568" x="6178550" y="5219700"/>
          <p14:tracePt t="19583" x="6140450" y="5187950"/>
          <p14:tracePt t="19607" x="6102350" y="5130800"/>
          <p14:tracePt t="19617" x="6051550" y="5067300"/>
          <p14:tracePt t="19640" x="6000750" y="4997450"/>
          <p14:tracePt t="19655" x="5962650" y="4933950"/>
          <p14:tracePt t="19667" x="5924550" y="4889500"/>
          <p14:tracePt t="19687" x="5892800" y="4838700"/>
          <p14:tracePt t="19703" x="5880100" y="4787900"/>
          <p14:tracePt t="19719" x="5861050" y="4756150"/>
          <p14:tracePt t="19735" x="5854700" y="4730750"/>
          <p14:tracePt t="19759" x="5854700" y="4718050"/>
          <p14:tracePt t="19767" x="5854700" y="4692650"/>
          <p14:tracePt t="19783" x="5854700" y="4660900"/>
          <p14:tracePt t="19807" x="5854700" y="4635500"/>
          <p14:tracePt t="19816" x="5867400" y="4591050"/>
          <p14:tracePt t="19840" x="5892800" y="4552950"/>
          <p14:tracePt t="19850" x="5911850" y="4533900"/>
          <p14:tracePt t="19872" x="5949950" y="4502150"/>
          <p14:tracePt t="19883" x="5975350" y="4483100"/>
          <p14:tracePt t="19904" x="6000750" y="4470400"/>
          <p14:tracePt t="19915" x="6032500" y="4457700"/>
          <p14:tracePt t="19932" x="6070600" y="4451350"/>
          <p14:tracePt t="19951" x="6140450" y="4438650"/>
          <p14:tracePt t="19968" x="6197600" y="4425950"/>
          <p14:tracePt t="19968" x="6223000" y="4425950"/>
          <p14:tracePt t="19991" x="6286500" y="4425950"/>
          <p14:tracePt t="20007" x="6362700" y="4425950"/>
          <p14:tracePt t="20023" x="6445250" y="4432300"/>
          <p14:tracePt t="20039" x="6515100" y="4457700"/>
          <p14:tracePt t="20055" x="6553200" y="4470400"/>
          <p14:tracePt t="20072" x="6578600" y="4489450"/>
          <p14:tracePt t="20083" x="6604000" y="4508500"/>
          <p14:tracePt t="20103" x="6629400" y="4533900"/>
          <p14:tracePt t="20116" x="6661150" y="4578350"/>
          <p14:tracePt t="20136" x="6673850" y="4635500"/>
          <p14:tracePt t="20149" x="6705600" y="4711700"/>
          <p14:tracePt t="20166" x="6724650" y="4800600"/>
          <p14:tracePt t="20184" x="6724650" y="4845050"/>
          <p14:tracePt t="20207" x="6737350" y="4908550"/>
          <p14:tracePt t="20223" x="6737350" y="4940300"/>
          <p14:tracePt t="20239" x="6737350" y="4953000"/>
          <p14:tracePt t="20255" x="6737350" y="4965700"/>
          <p14:tracePt t="20272" x="6737350" y="4997450"/>
          <p14:tracePt t="20287" x="6737350" y="5029200"/>
          <p14:tracePt t="20304" x="6718300" y="5073650"/>
          <p14:tracePt t="20319" x="6692900" y="5111750"/>
          <p14:tracePt t="20335" x="6654800" y="5162550"/>
          <p14:tracePt t="20351" x="6610350" y="5207000"/>
          <p14:tracePt t="20367" x="6578600" y="5245100"/>
          <p14:tracePt t="20383" x="6540500" y="5270500"/>
          <p14:tracePt t="20407" x="6502400" y="5283200"/>
          <p14:tracePt t="20417" x="6451600" y="5289550"/>
          <p14:tracePt t="20439" x="6400800" y="5295900"/>
          <p14:tracePt t="20456" x="6350000" y="5295900"/>
          <p14:tracePt t="20471" x="6318250" y="5295900"/>
          <p14:tracePt t="20488" x="6267450" y="5295900"/>
          <p14:tracePt t="20503" x="6229350" y="5295900"/>
          <p14:tracePt t="20519" x="6172200" y="5295900"/>
          <p14:tracePt t="20535" x="6121400" y="5295900"/>
          <p14:tracePt t="20551" x="6096000" y="5295900"/>
          <p14:tracePt t="20568" x="6070600" y="5295900"/>
          <p14:tracePt t="20583" x="6057900" y="5289550"/>
          <p14:tracePt t="20610" x="6038850" y="5270500"/>
          <p14:tracePt t="20640" x="6013450" y="5232400"/>
          <p14:tracePt t="20656" x="5975350" y="5181600"/>
          <p14:tracePt t="20667" x="5949950" y="5137150"/>
          <p14:tracePt t="20688" x="5918200" y="5092700"/>
          <p14:tracePt t="20704" x="5892800" y="5041900"/>
          <p14:tracePt t="20719" x="5873750" y="4997450"/>
          <p14:tracePt t="20736" x="5854700" y="4965700"/>
          <p14:tracePt t="20752" x="5842000" y="4933950"/>
          <p14:tracePt t="20767" x="5822950" y="4883150"/>
          <p14:tracePt t="20767" x="5822950" y="4870450"/>
          <p14:tracePt t="20784" x="5816600" y="4832350"/>
          <p14:tracePt t="20816" x="5816600" y="4826000"/>
          <p14:tracePt t="20824" x="5816600" y="4800600"/>
          <p14:tracePt t="20833" x="5816600" y="4768850"/>
          <p14:tracePt t="20855" x="5816600" y="4743450"/>
          <p14:tracePt t="20865" x="5816600" y="4711700"/>
          <p14:tracePt t="20888" x="5816600" y="4692650"/>
          <p14:tracePt t="20900" x="5816600" y="4673600"/>
          <p14:tracePt t="20916" x="5829300" y="4616450"/>
          <p14:tracePt t="20935" x="5835650" y="4603750"/>
          <p14:tracePt t="20951" x="5854700" y="4572000"/>
          <p14:tracePt t="20967" x="5867400" y="4559300"/>
          <p14:tracePt t="20983" x="5880100" y="4552950"/>
          <p14:tracePt t="21000" x="5911850" y="4533900"/>
          <p14:tracePt t="21023" x="5962650" y="4527550"/>
          <p14:tracePt t="21039" x="6057900" y="4502150"/>
          <p14:tracePt t="21055" x="6178550" y="4495800"/>
          <p14:tracePt t="21072" x="6267450" y="4495800"/>
          <p14:tracePt t="21083" x="6330950" y="4495800"/>
          <p14:tracePt t="21103" x="6362700" y="4495800"/>
          <p14:tracePt t="21116" x="6381750" y="4495800"/>
          <p14:tracePt t="21136" x="6400800" y="4508500"/>
          <p14:tracePt t="21148" x="6426200" y="4514850"/>
          <p14:tracePt t="21167" x="6451600" y="4546600"/>
          <p14:tracePt t="21185" x="6508750" y="4591050"/>
          <p14:tracePt t="21208" x="6546850" y="4629150"/>
          <p14:tracePt t="21224" x="6553200" y="4641850"/>
          <p14:tracePt t="21240" x="6565900" y="4667250"/>
          <p14:tracePt t="21256" x="6584950" y="4705350"/>
          <p14:tracePt t="21271" x="6591300" y="4724400"/>
          <p14:tracePt t="21288" x="6597650" y="4737100"/>
          <p14:tracePt t="21304" x="6604000" y="4756150"/>
          <p14:tracePt t="21320" x="6604000" y="4768850"/>
          <p14:tracePt t="21335" x="6604000" y="4794250"/>
          <p14:tracePt t="21352" x="6616700" y="4819650"/>
          <p14:tracePt t="21368" x="6616700" y="4864100"/>
          <p14:tracePt t="21368" x="6616700" y="4883150"/>
          <p14:tracePt t="21385" x="6616700" y="4908550"/>
          <p14:tracePt t="21399" x="6616700" y="4940300"/>
          <p14:tracePt t="21417" x="6604000" y="4984750"/>
          <p14:tracePt t="21439" x="6578600" y="5016500"/>
          <p14:tracePt t="21456" x="6559550" y="5041900"/>
          <p14:tracePt t="21471" x="6534150" y="5080000"/>
          <p14:tracePt t="21487" x="6508750" y="5105400"/>
          <p14:tracePt t="21503" x="6483350" y="5130800"/>
          <p14:tracePt t="21519" x="6451600" y="5149850"/>
          <p14:tracePt t="21535" x="6407150" y="5162550"/>
          <p14:tracePt t="21551" x="6369050" y="5181600"/>
          <p14:tracePt t="21568" x="6343650" y="5187950"/>
          <p14:tracePt t="21599" x="6305550" y="5200650"/>
          <p14:tracePt t="21607" x="6292850" y="5200650"/>
          <p14:tracePt t="21624" x="6280150" y="5200650"/>
          <p14:tracePt t="22184" x="6248400" y="5200650"/>
          <p14:tracePt t="22191" x="6134100" y="5200650"/>
          <p14:tracePt t="22200" x="6038850" y="5181600"/>
          <p14:tracePt t="22223" x="6000750" y="5175250"/>
          <p14:tracePt t="22239" x="5969000" y="5168900"/>
          <p14:tracePt t="22368" x="5956300" y="5130800"/>
          <p14:tracePt t="22376" x="5924550" y="5054600"/>
          <p14:tracePt t="22376" x="5924550" y="5041900"/>
          <p14:tracePt t="22399" x="5924550" y="5022850"/>
          <p14:tracePt t="22416" x="5918200" y="4997450"/>
          <p14:tracePt t="22439" x="5905500" y="4972050"/>
          <p14:tracePt t="22455" x="5905500" y="4946650"/>
          <p14:tracePt t="22472" x="5905500" y="4933950"/>
          <p14:tracePt t="22495" x="5905500" y="4908550"/>
          <p14:tracePt t="22520" x="5905500" y="4876800"/>
          <p14:tracePt t="22535" x="5905500" y="4832350"/>
          <p14:tracePt t="22552" x="5905500" y="4800600"/>
          <p14:tracePt t="22568" x="5911850" y="4768850"/>
          <p14:tracePt t="22584" x="5911850" y="4743450"/>
          <p14:tracePt t="22608" x="5930900" y="4718050"/>
          <p14:tracePt t="22616" x="5956300" y="4679950"/>
          <p14:tracePt t="22640" x="5975350" y="4660900"/>
          <p14:tracePt t="22649" x="5994400" y="4635500"/>
          <p14:tracePt t="22667" x="6013450" y="4622800"/>
          <p14:tracePt t="22687" x="6051550" y="4610100"/>
          <p14:tracePt t="22704" x="6102350" y="4603750"/>
          <p14:tracePt t="22720" x="6191250" y="4584700"/>
          <p14:tracePt t="22736" x="6305550" y="4584700"/>
          <p14:tracePt t="22752" x="6432550" y="4584700"/>
          <p14:tracePt t="22767" x="6578600" y="4584700"/>
          <p14:tracePt t="22784" x="6851650" y="4584700"/>
          <p14:tracePt t="22809" x="7162800" y="4610100"/>
          <p14:tracePt t="22840" x="7245350" y="4622800"/>
          <p14:tracePt t="22849" x="7289800" y="4629150"/>
          <p14:tracePt t="22872" x="7327900" y="4641850"/>
          <p14:tracePt t="22883" x="7391400" y="4648200"/>
          <p14:tracePt t="22904" x="7435850" y="4648200"/>
          <p14:tracePt t="22916" x="7518400" y="4673600"/>
          <p14:tracePt t="22935" x="7600950" y="4679950"/>
          <p14:tracePt t="22951" x="7658100" y="4705350"/>
          <p14:tracePt t="22968" x="7677150" y="4705350"/>
          <p14:tracePt t="22984" x="7696200" y="4711700"/>
          <p14:tracePt t="23001" x="7708900" y="4718050"/>
          <p14:tracePt t="23023" x="7734300" y="4743450"/>
          <p14:tracePt t="23040" x="7791450" y="4813300"/>
          <p14:tracePt t="23056" x="7854950" y="4883150"/>
          <p14:tracePt t="23072" x="7924800" y="4959350"/>
          <p14:tracePt t="23083" x="7981950" y="5029200"/>
          <p14:tracePt t="23103" x="8026400" y="5073650"/>
          <p14:tracePt t="23115" x="8051800" y="5099050"/>
          <p14:tracePt t="23136" x="8077200" y="5130800"/>
          <p14:tracePt t="23149" x="8096250" y="5149850"/>
          <p14:tracePt t="23166" x="8121650" y="5181600"/>
          <p14:tracePt t="23185" x="8128000" y="5194300"/>
          <p14:tracePt t="23185" x="8140700" y="5219700"/>
          <p14:tracePt t="23200" x="8166100" y="5270500"/>
          <p14:tracePt t="23224" x="8172450" y="5302250"/>
          <p14:tracePt t="23240" x="8191500" y="5346700"/>
          <p14:tracePt t="23255" x="8204200" y="5384800"/>
          <p14:tracePt t="23271" x="8216900" y="5448300"/>
          <p14:tracePt t="23287" x="8235950" y="5518150"/>
          <p14:tracePt t="23303" x="8248650" y="5619750"/>
          <p14:tracePt t="23319" x="8248650" y="5702300"/>
          <p14:tracePt t="23336" x="8248650" y="5759450"/>
          <p14:tracePt t="23351" x="8248650" y="5797550"/>
          <p14:tracePt t="23367" x="8229600" y="5842000"/>
          <p14:tracePt t="23382" x="8204200" y="5873750"/>
          <p14:tracePt t="23399" x="8159750" y="5930900"/>
          <p14:tracePt t="23416" x="8128000" y="5969000"/>
          <p14:tracePt t="23439" x="8096250" y="5994400"/>
          <p14:tracePt t="23455" x="8058150" y="6013450"/>
          <p14:tracePt t="23471" x="8026400" y="6019800"/>
          <p14:tracePt t="23487" x="7956550" y="6026150"/>
          <p14:tracePt t="23503" x="7848600" y="6045200"/>
          <p14:tracePt t="23520" x="7721600" y="6045200"/>
          <p14:tracePt t="23535" x="7594600" y="6045200"/>
          <p14:tracePt t="23551" x="7429500" y="6045200"/>
          <p14:tracePt t="23567" x="7289800" y="6045200"/>
          <p14:tracePt t="23583" x="7162800" y="6045200"/>
          <p14:tracePt t="23583" x="7073900" y="6045200"/>
          <p14:tracePt t="23599" x="6934200" y="6045200"/>
          <p14:tracePt t="23623" x="6826250" y="6045200"/>
          <p14:tracePt t="23632" x="6762750" y="6045200"/>
          <p14:tracePt t="23656" x="6686550" y="6045200"/>
          <p14:tracePt t="23667" x="6604000" y="6045200"/>
          <p14:tracePt t="23687" x="6540500" y="6045200"/>
          <p14:tracePt t="23704" x="6438900" y="6045200"/>
          <p14:tracePt t="23719" x="6311900" y="6045200"/>
          <p14:tracePt t="23735" x="6178550" y="6045200"/>
          <p14:tracePt t="23751" x="6089650" y="6045200"/>
          <p14:tracePt t="23767" x="6051550" y="6045200"/>
          <p14:tracePt t="23783" x="6013450" y="6045200"/>
          <p14:tracePt t="23799" x="5969000" y="6038850"/>
          <p14:tracePt t="23823" x="5949950" y="6032500"/>
          <p14:tracePt t="23832" x="5911850" y="6007100"/>
          <p14:tracePt t="23856" x="5861050" y="5988050"/>
          <p14:tracePt t="23866" x="5810250" y="5956300"/>
          <p14:tracePt t="23888" x="5772150" y="5911850"/>
          <p14:tracePt t="23899" x="5734050" y="5867400"/>
          <p14:tracePt t="23916" x="5695950" y="5797550"/>
          <p14:tracePt t="23935" x="5651500" y="5695950"/>
          <p14:tracePt t="23952" x="5607050" y="5575300"/>
          <p14:tracePt t="23968" x="5556250" y="5473700"/>
          <p14:tracePt t="23983" x="5549900" y="5429250"/>
          <p14:tracePt t="23999" x="5549900" y="5359400"/>
          <p14:tracePt t="24023" x="5549900" y="5289550"/>
          <p14:tracePt t="24039" x="5568950" y="5207000"/>
          <p14:tracePt t="24056" x="5588000" y="5137150"/>
          <p14:tracePt t="24071" x="5619750" y="5048250"/>
          <p14:tracePt t="24088" x="5657850" y="4965700"/>
          <p14:tracePt t="24099" x="5676900" y="4921250"/>
          <p14:tracePt t="24120" x="5702300" y="4876800"/>
          <p14:tracePt t="24132" x="5715000" y="4845050"/>
          <p14:tracePt t="24152" x="5734050" y="4787900"/>
          <p14:tracePt t="24165" x="5740400" y="4768850"/>
          <p14:tracePt t="24182" x="5746750" y="4749800"/>
          <p14:tracePt t="24199" x="5759450" y="4737100"/>
          <p14:tracePt t="24223" x="5765800" y="4724400"/>
          <p14:tracePt t="24249" x="5772150" y="4718050"/>
          <p14:tracePt t="24276" x="5778500" y="4705350"/>
          <p14:tracePt t="24310" x="5797550" y="4686300"/>
          <p14:tracePt t="24335" x="5803900" y="4667250"/>
          <p14:tracePt t="24352" x="5822950" y="4648200"/>
          <p14:tracePt t="24367" x="5829300" y="4635500"/>
          <p14:tracePt t="24383" x="5835650" y="4629150"/>
          <p14:tracePt t="24399" x="5848350" y="4616450"/>
          <p14:tracePt t="24416" x="5854700" y="4610100"/>
          <p14:tracePt t="27440" x="5810250" y="4603750"/>
          <p14:tracePt t="27448" x="5448300" y="4546600"/>
          <p14:tracePt t="27471" x="5162550" y="4527550"/>
          <p14:tracePt t="27487" x="4895850" y="4527550"/>
          <p14:tracePt t="27503" x="4660900" y="4527550"/>
          <p14:tracePt t="27519" x="4445000" y="4527550"/>
          <p14:tracePt t="27536" x="4216400" y="4527550"/>
          <p14:tracePt t="27551" x="4013200" y="4527550"/>
          <p14:tracePt t="27568" x="3841750" y="4546600"/>
          <p14:tracePt t="27583" x="3727450" y="4559300"/>
          <p14:tracePt t="27599" x="3568700" y="4597400"/>
          <p14:tracePt t="27599" x="3517900" y="4610100"/>
          <p14:tracePt t="27615" x="3429000" y="4641850"/>
          <p14:tracePt t="27639" x="3321050" y="4667250"/>
          <p14:tracePt t="27649" x="3200400" y="4705350"/>
          <p14:tracePt t="27666" x="3124200" y="4730750"/>
          <p14:tracePt t="27687" x="3073400" y="4743450"/>
          <p14:tracePt t="27704" x="3022600" y="4768850"/>
          <p14:tracePt t="27719" x="2959100" y="4787900"/>
          <p14:tracePt t="27735" x="2844800" y="4857750"/>
          <p14:tracePt t="27752" x="2660650" y="4927600"/>
          <p14:tracePt t="27768" x="2463800" y="5010150"/>
          <p14:tracePt t="27784" x="2343150" y="5041900"/>
          <p14:tracePt t="27799" x="2311400" y="5054600"/>
          <p14:tracePt t="27799" x="2298700" y="5054600"/>
          <p14:tracePt t="27959" x="2317750" y="5054600"/>
          <p14:tracePt t="27962" x="2527300" y="5041900"/>
          <p14:tracePt t="27983" x="2863850" y="5029200"/>
          <p14:tracePt t="27999" x="3251200" y="5029200"/>
          <p14:tracePt t="27999" x="3435350" y="5029200"/>
          <p14:tracePt t="28015" x="3708400" y="5029200"/>
          <p14:tracePt t="28039" x="3848100" y="5029200"/>
          <p14:tracePt t="28055" x="3924300" y="5029200"/>
          <p14:tracePt t="28071" x="3968750" y="5029200"/>
          <p14:tracePt t="28088" x="4006850" y="5029200"/>
          <p14:tracePt t="28098" x="4064000" y="5029200"/>
          <p14:tracePt t="28119" x="4140200" y="5029200"/>
          <p14:tracePt t="28132" x="4216400" y="5048250"/>
          <p14:tracePt t="28152" x="4248150" y="5060950"/>
          <p14:tracePt t="28166" x="4260850" y="5067300"/>
          <p14:tracePt t="28928" x="4267200" y="5067300"/>
          <p14:tracePt t="28936" x="4387850" y="5029200"/>
          <p14:tracePt t="28952" x="4533900" y="4984750"/>
          <p14:tracePt t="28967" x="4705350" y="4933950"/>
          <p14:tracePt t="28983" x="4838700" y="4902200"/>
          <p14:tracePt t="28999" x="4946650" y="4876800"/>
          <p14:tracePt t="29015" x="5029200" y="4857750"/>
          <p14:tracePt t="29039" x="5073650" y="4851400"/>
          <p14:tracePt t="29056" x="5130800" y="4838700"/>
          <p14:tracePt t="29071" x="5207000" y="4838700"/>
          <p14:tracePt t="29087" x="5308600" y="4813300"/>
          <p14:tracePt t="29098" x="5384800" y="4806950"/>
          <p14:tracePt t="29120" x="5429250" y="4800600"/>
          <p14:tracePt t="29130" x="5448300" y="4800600"/>
          <p14:tracePt t="2973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800" b="1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誰是公費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疫苗接種對象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altLang="zh-TW" b="1" dirty="0">
              <a:latin typeface="Apple LiGothic Medium"/>
              <a:ea typeface="Apple LiGothic Medium"/>
              <a:cs typeface="Apple LiGothic Medium"/>
            </a:endParaRPr>
          </a:p>
          <a:p>
            <a:pPr>
              <a:buNone/>
            </a:pPr>
            <a:endParaRPr lang="zh-TW" altLang="en-US" b="1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8" name="橢圓圖說文字 7"/>
          <p:cNvSpPr/>
          <p:nvPr/>
        </p:nvSpPr>
        <p:spPr>
          <a:xfrm>
            <a:off x="1331640" y="5733256"/>
            <a:ext cx="4536504" cy="1080120"/>
          </a:xfrm>
          <a:prstGeom prst="wedgeEllipseCallout">
            <a:avLst>
              <a:gd name="adj1" fmla="val 86838"/>
              <a:gd name="adj2" fmla="val -4349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zh-TW" altLang="en-US" sz="2800" b="1" dirty="0">
                <a:latin typeface="+mj-ea"/>
                <a:ea typeface="+mj-ea"/>
                <a:cs typeface="Apple LiGothic Medium"/>
              </a:rPr>
              <a:t>需符合上述資格才可以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  <a:cs typeface="Apple LiGothic Medium"/>
              </a:rPr>
              <a:t>免費</a:t>
            </a:r>
            <a:r>
              <a:rPr lang="zh-TW" altLang="en-US" sz="2800" b="1" dirty="0">
                <a:latin typeface="+mj-ea"/>
                <a:ea typeface="+mj-ea"/>
                <a:cs typeface="Apple LiGothic Medium"/>
              </a:rPr>
              <a:t>接種唷</a:t>
            </a:r>
            <a:r>
              <a:rPr lang="zh-TW" altLang="en-US" sz="2800" dirty="0">
                <a:latin typeface="Apple LiGothic Medium"/>
                <a:ea typeface="Apple LiGothic Medium"/>
                <a:cs typeface="Apple LiGothic Medium"/>
              </a:rPr>
              <a:t>！</a:t>
            </a:r>
            <a:endParaRPr lang="en-US" altLang="zh-TW" sz="2800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9" name="內容版面配置區 7"/>
          <p:cNvSpPr txBox="1">
            <a:spLocks/>
          </p:cNvSpPr>
          <p:nvPr/>
        </p:nvSpPr>
        <p:spPr>
          <a:xfrm>
            <a:off x="827584" y="1124744"/>
            <a:ext cx="7272808" cy="172819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None/>
            </a:pP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符合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111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年接種對象女生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認學籍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不認年齡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514350" indent="-514350"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我國國籍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看身分證字號，持居留證無法接種，如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D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00000078)</a:t>
            </a:r>
          </a:p>
          <a:p>
            <a:pPr marL="514350" indent="-514350">
              <a:buNone/>
            </a:pP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學生本人非我國籍，但父或母任一方具本國國籍者，</a:t>
            </a:r>
            <a:r>
              <a:rPr lang="zh-TW" altLang="en-US" sz="1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需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事先</a:t>
            </a:r>
            <a:r>
              <a:rPr lang="zh-TW" altLang="en-US" sz="1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向衛生局提出施打申請</a:t>
            </a:r>
            <a:endParaRPr lang="en-US" altLang="zh-TW" sz="1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未曾接種過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疫苗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包括自費、除同價別可銜接外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514350" indent="-514350">
              <a:buNone/>
            </a:pP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學生及家長皆同意，並簽署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同意書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660072"/>
              </p:ext>
            </p:extLst>
          </p:nvPr>
        </p:nvGraphicFramePr>
        <p:xfrm>
          <a:off x="683568" y="3068961"/>
          <a:ext cx="7704857" cy="1524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00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對象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第一劑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第二劑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疫苗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8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110</a:t>
                      </a:r>
                      <a:r>
                        <a:rPr lang="zh-TW" altLang="en-US" sz="2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學年國一女生</a:t>
                      </a:r>
                      <a:endParaRPr lang="en-US" altLang="zh-TW" sz="2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en-US" altLang="zh-TW" sz="2200" b="1" dirty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200" b="1" dirty="0">
                          <a:latin typeface="微軟正黑體" pitchFamily="34" charset="-120"/>
                          <a:ea typeface="微軟正黑體" pitchFamily="34" charset="-120"/>
                        </a:rPr>
                        <a:t>現國二女生</a:t>
                      </a:r>
                      <a:r>
                        <a:rPr lang="en-US" altLang="zh-TW" sz="2200" b="1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(97/9/2~98/9/1)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111/09/01~</a:t>
                      </a:r>
                    </a:p>
                    <a:p>
                      <a:pPr algn="ctr"/>
                      <a:r>
                        <a:rPr lang="en-US" altLang="zh-TW" sz="22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111/11/30</a:t>
                      </a:r>
                      <a:endParaRPr lang="zh-TW" altLang="en-US" sz="22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第一劑的</a:t>
                      </a:r>
                      <a:r>
                        <a:rPr lang="en-US" altLang="zh-TW" sz="22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個月後</a:t>
                      </a:r>
                      <a:endParaRPr lang="en-US" altLang="zh-TW" sz="22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依仿單期程完成所有後續劑次接種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九價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圖片 4" descr="speak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177286"/>
            <a:ext cx="1619670" cy="1680714"/>
          </a:xfrm>
          <a:prstGeom prst="rect">
            <a:avLst/>
          </a:prstGeom>
        </p:spPr>
      </p:pic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7"/>
    </mc:Choice>
    <mc:Fallback xmlns="">
      <p:transition spd="slow" advTm="3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1" x="2508250" y="825500"/>
          <p14:tracePt t="2200" x="2514600" y="825500"/>
          <p14:tracePt t="2210" x="2508250" y="838200"/>
          <p14:tracePt t="2232" x="2489200" y="850900"/>
          <p14:tracePt t="2247" x="2457450" y="869950"/>
          <p14:tracePt t="2271" x="2438400" y="882650"/>
          <p14:tracePt t="2295" x="2400300" y="882650"/>
          <p14:tracePt t="2319" x="2355850" y="889000"/>
          <p14:tracePt t="2336" x="2305050" y="895350"/>
          <p14:tracePt t="2352" x="2247900" y="895350"/>
          <p14:tracePt t="2368" x="2197100" y="895350"/>
          <p14:tracePt t="2383" x="2139950" y="895350"/>
          <p14:tracePt t="2397" x="2101850" y="895350"/>
          <p14:tracePt t="2415" x="2044700" y="895350"/>
          <p14:tracePt t="2432" x="2012950" y="889000"/>
          <p14:tracePt t="2447" x="1955800" y="850900"/>
          <p14:tracePt t="2472" x="1905000" y="787400"/>
          <p14:tracePt t="2480" x="1873250" y="736600"/>
          <p14:tracePt t="2503" x="1847850" y="685800"/>
          <p14:tracePt t="2514" x="1841500" y="635000"/>
          <p14:tracePt t="2530" x="1841500" y="596900"/>
          <p14:tracePt t="2551" x="1841500" y="552450"/>
          <p14:tracePt t="2567" x="1841500" y="520700"/>
          <p14:tracePt t="2584" x="1866900" y="476250"/>
          <p14:tracePt t="2599" x="1943100" y="431800"/>
          <p14:tracePt t="2616" x="2063750" y="387350"/>
          <p14:tracePt t="2632" x="2222500" y="355600"/>
          <p14:tracePt t="2648" x="2476500" y="342900"/>
          <p14:tracePt t="2672" x="2616200" y="342900"/>
          <p14:tracePt t="2680" x="2806700" y="342900"/>
          <p14:tracePt t="2704" x="3009900" y="349250"/>
          <p14:tracePt t="2712" x="3232150" y="381000"/>
          <p14:tracePt t="2736" x="3435350" y="431800"/>
          <p14:tracePt t="2746" x="3606800" y="482600"/>
          <p14:tracePt t="2769" x="3727450" y="520700"/>
          <p14:tracePt t="2780" x="3841750" y="558800"/>
          <p14:tracePt t="2799" x="3949700" y="577850"/>
          <p14:tracePt t="2816" x="4070350" y="615950"/>
          <p14:tracePt t="2816" x="4133850" y="615950"/>
          <p14:tracePt t="2833" x="4171950" y="622300"/>
          <p14:tracePt t="2847" x="4298950" y="647700"/>
          <p14:tracePt t="2872" x="4362450" y="654050"/>
          <p14:tracePt t="2887" x="4394200" y="660400"/>
          <p14:tracePt t="2898" x="4425950" y="679450"/>
          <p14:tracePt t="2919" x="4464050" y="692150"/>
          <p14:tracePt t="2936" x="4495800" y="717550"/>
          <p14:tracePt t="2947" x="4540250" y="730250"/>
          <p14:tracePt t="2968" x="4610100" y="762000"/>
          <p14:tracePt t="2980" x="4673600" y="793750"/>
          <p14:tracePt t="3000" x="4743450" y="819150"/>
          <p14:tracePt t="3014" x="4781550" y="844550"/>
          <p14:tracePt t="3030" x="4819650" y="869950"/>
          <p14:tracePt t="3064" x="4832350" y="901700"/>
          <p14:tracePt t="3087" x="4838700" y="908050"/>
          <p14:tracePt t="3103" x="4838700" y="914400"/>
          <p14:tracePt t="3119" x="4838700" y="939800"/>
          <p14:tracePt t="3135" x="4832350" y="958850"/>
          <p14:tracePt t="3151" x="4813300" y="996950"/>
          <p14:tracePt t="3168" x="4800600" y="1016000"/>
          <p14:tracePt t="3183" x="4756150" y="1060450"/>
          <p14:tracePt t="3200" x="4724400" y="1079500"/>
          <p14:tracePt t="3216" x="4705350" y="1098550"/>
          <p14:tracePt t="3231" x="4692650" y="1111250"/>
          <p14:tracePt t="3616" x="4679950" y="1123950"/>
          <p14:tracePt t="3647" x="4667250" y="1130300"/>
          <p14:tracePt t="3666" x="4641850" y="1143000"/>
          <p14:tracePt t="4056" x="4629150" y="1155700"/>
          <p14:tracePt t="4064" x="4540250" y="1193800"/>
          <p14:tracePt t="4087" x="4521200" y="1200150"/>
          <p14:tracePt t="4103" x="4502150" y="1219200"/>
          <p14:tracePt t="4119" x="4489450" y="1225550"/>
          <p14:tracePt t="4135" x="4489450" y="1231900"/>
          <p14:tracePt t="4183" x="4483100" y="1238250"/>
          <p14:tracePt t="4192" x="4470400" y="1257300"/>
          <p14:tracePt t="4215" x="4457700" y="1282700"/>
          <p14:tracePt t="4240" x="4438650" y="1333500"/>
          <p14:tracePt t="4240" x="4425950" y="1346200"/>
          <p14:tracePt t="4272" x="4400550" y="1403350"/>
          <p14:tracePt t="4279" x="4381500" y="1441450"/>
          <p14:tracePt t="4303" x="4349750" y="1485900"/>
          <p14:tracePt t="4319" x="4330700" y="1511300"/>
          <p14:tracePt t="4335" x="4324350" y="1530350"/>
          <p14:tracePt t="4360" x="4318000" y="1536700"/>
          <p14:tracePt t="4783" x="4286250" y="1562100"/>
          <p14:tracePt t="4791" x="4108450" y="1638300"/>
          <p14:tracePt t="4815" x="3975100" y="1663700"/>
          <p14:tracePt t="4831" x="3867150" y="1701800"/>
          <p14:tracePt t="4847" x="3784600" y="1727200"/>
          <p14:tracePt t="4847" x="3740150" y="1739900"/>
          <p14:tracePt t="4865" x="3632200" y="1771650"/>
          <p14:tracePt t="4888" x="3378200" y="1841500"/>
          <p14:tracePt t="4913" x="3257550" y="1879600"/>
          <p14:tracePt t="4936" x="3149600" y="1885950"/>
          <p14:tracePt t="4946" x="3054350" y="1911350"/>
          <p14:tracePt t="4968" x="2971800" y="1924050"/>
          <p14:tracePt t="4979" x="2921000" y="1930400"/>
          <p14:tracePt t="5000" x="2870200" y="1936750"/>
          <p14:tracePt t="5013" x="2813050" y="1955800"/>
          <p14:tracePt t="5030" x="2730500" y="1962150"/>
          <p14:tracePt t="5048" x="2641600" y="1968500"/>
          <p14:tracePt t="5048" x="2571750" y="1981200"/>
          <p14:tracePt t="5072" x="2457450" y="2000250"/>
          <p14:tracePt t="5088" x="2330450" y="2000250"/>
          <p14:tracePt t="5103" x="2209800" y="2000250"/>
          <p14:tracePt t="5120" x="2095500" y="2000250"/>
          <p14:tracePt t="5135" x="2032000" y="2000250"/>
          <p14:tracePt t="5152" x="1981200" y="2000250"/>
          <p14:tracePt t="5167" x="1924050" y="2000250"/>
          <p14:tracePt t="5183" x="1873250" y="2000250"/>
          <p14:tracePt t="5199" x="1841500" y="1993900"/>
          <p14:tracePt t="5215" x="1822450" y="1993900"/>
          <p14:tracePt t="5231" x="1816100" y="1987550"/>
          <p14:tracePt t="5247" x="1797050" y="1974850"/>
          <p14:tracePt t="5263" x="1752600" y="1955800"/>
          <p14:tracePt t="5287" x="1720850" y="1936750"/>
          <p14:tracePt t="5303" x="1689100" y="1924050"/>
          <p14:tracePt t="5319" x="1682750" y="1911350"/>
          <p14:tracePt t="5343" x="1676400" y="1879600"/>
          <p14:tracePt t="5368" x="1670050" y="1854200"/>
          <p14:tracePt t="5383" x="1670050" y="1835150"/>
          <p14:tracePt t="5396" x="1670050" y="1822450"/>
          <p14:tracePt t="5607" x="1670050" y="1816100"/>
          <p14:tracePt t="5615" x="1670050" y="1758950"/>
          <p14:tracePt t="5631" x="1670050" y="1714500"/>
          <p14:tracePt t="5647" x="1670050" y="1670050"/>
          <p14:tracePt t="5647" x="1670050" y="1644650"/>
          <p14:tracePt t="5663" x="1670050" y="1587500"/>
          <p14:tracePt t="5696" x="1701800" y="1555750"/>
          <p14:tracePt t="5712" x="1727200" y="1524000"/>
          <p14:tracePt t="5729" x="1752600" y="1504950"/>
          <p14:tracePt t="5746" x="1803400" y="1492250"/>
          <p14:tracePt t="5762" x="1854200" y="1473200"/>
          <p14:tracePt t="5779" x="1905000" y="1466850"/>
          <p14:tracePt t="5784" x="1936750" y="1466850"/>
          <p14:tracePt t="5800" x="2000250" y="1466850"/>
          <p14:tracePt t="5816" x="2082800" y="1466850"/>
          <p14:tracePt t="5831" x="2190750" y="1485900"/>
          <p14:tracePt t="5847" x="2311400" y="1524000"/>
          <p14:tracePt t="5847" x="2368550" y="1543050"/>
          <p14:tracePt t="5864" x="2444750" y="1587500"/>
          <p14:tracePt t="5888" x="2463800" y="1606550"/>
          <p14:tracePt t="5896" x="2476500" y="1631950"/>
          <p14:tracePt t="5920" x="2476500" y="1670050"/>
          <p14:tracePt t="5929" x="2476500" y="1727200"/>
          <p14:tracePt t="5952" x="2476500" y="1771650"/>
          <p14:tracePt t="5963" x="2463800" y="1822450"/>
          <p14:tracePt t="5984" x="2432050" y="1898650"/>
          <p14:tracePt t="5996" x="2400300" y="1962150"/>
          <p14:tracePt t="6013" x="2387600" y="1981200"/>
          <p14:tracePt t="6031" x="2381250" y="1993900"/>
          <p14:tracePt t="6103" x="2374900" y="1993900"/>
          <p14:tracePt t="6108" x="2368550" y="1993900"/>
          <p14:tracePt t="6567" x="2362200" y="2000250"/>
          <p14:tracePt t="6783" x="2355850" y="2000250"/>
          <p14:tracePt t="6791" x="2203450" y="2032000"/>
          <p14:tracePt t="6815" x="2133600" y="2038350"/>
          <p14:tracePt t="6832" x="2070100" y="2051050"/>
          <p14:tracePt t="6832" x="2044700" y="2063750"/>
          <p14:tracePt t="6848" x="2025650" y="2063750"/>
          <p14:tracePt t="6878" x="2019300" y="2063750"/>
          <p14:tracePt t="7078" x="2012950" y="2063750"/>
          <p14:tracePt t="7087" x="1987550" y="2063750"/>
          <p14:tracePt t="7119" x="1962150" y="2057400"/>
          <p14:tracePt t="7279" x="1949450" y="2051050"/>
          <p14:tracePt t="7288" x="1917700" y="2032000"/>
          <p14:tracePt t="7319" x="1911350" y="2025650"/>
          <p14:tracePt t="7352" x="1898650" y="2019300"/>
          <p14:tracePt t="7383" x="1892300" y="2012950"/>
          <p14:tracePt t="7431" x="1885950" y="2006600"/>
          <p14:tracePt t="7471" x="1885950" y="2000250"/>
          <p14:tracePt t="7496" x="1879600" y="1987550"/>
          <p14:tracePt t="7513" x="1873250" y="1981200"/>
          <p14:tracePt t="7544" x="1860550" y="1955800"/>
          <p14:tracePt t="7567" x="1847850" y="1943100"/>
          <p14:tracePt t="7591" x="1841500" y="1917700"/>
          <p14:tracePt t="7615" x="1835150" y="1892300"/>
          <p14:tracePt t="7631" x="1835150" y="1866900"/>
          <p14:tracePt t="7656" x="1835150" y="1841500"/>
          <p14:tracePt t="7656" x="1835150" y="1835150"/>
          <p14:tracePt t="7688" x="1835150" y="1797050"/>
          <p14:tracePt t="7720" x="1835150" y="1778000"/>
          <p14:tracePt t="7729" x="1835150" y="1752600"/>
          <p14:tracePt t="7751" x="1841500" y="1727200"/>
          <p14:tracePt t="7763" x="1854200" y="1701800"/>
          <p14:tracePt t="7784" x="1873250" y="1670050"/>
          <p14:tracePt t="7799" x="1898650" y="1644650"/>
          <p14:tracePt t="7815" x="1917700" y="1625600"/>
          <p14:tracePt t="7831" x="1936750" y="1606550"/>
          <p14:tracePt t="7847" x="1993900" y="1574800"/>
          <p14:tracePt t="7863" x="2139950" y="1543050"/>
          <p14:tracePt t="7887" x="2393950" y="1492250"/>
          <p14:tracePt t="7913" x="2482850" y="1485900"/>
          <p14:tracePt t="7935" x="2552700" y="1479550"/>
          <p14:tracePt t="7951" x="2578100" y="1473200"/>
          <p14:tracePt t="8575" x="2584450" y="1473200"/>
          <p14:tracePt t="8583" x="2616200" y="1473200"/>
          <p14:tracePt t="8599" x="2647950" y="1473200"/>
          <p14:tracePt t="8615" x="2673350" y="1473200"/>
          <p14:tracePt t="8649" x="2679700" y="1473200"/>
          <p14:tracePt t="9617" x="2717800" y="1473200"/>
          <p14:tracePt t="9624" x="3022600" y="1473200"/>
          <p14:tracePt t="9649" x="3213100" y="1473200"/>
          <p14:tracePt t="9664" x="3327400" y="1473200"/>
          <p14:tracePt t="10473" x="3333750" y="1485900"/>
          <p14:tracePt t="10481" x="3308350" y="1524000"/>
          <p14:tracePt t="10481" x="3295650" y="1574800"/>
          <p14:tracePt t="10496" x="3251200" y="1638300"/>
          <p14:tracePt t="10513" x="3238500" y="1670050"/>
          <p14:tracePt t="10536" x="3213100" y="1752600"/>
          <p14:tracePt t="10552" x="3200400" y="1860550"/>
          <p14:tracePt t="10568" x="3200400" y="1936750"/>
          <p14:tracePt t="10584" x="3168650" y="2044700"/>
          <p14:tracePt t="10601" x="3149600" y="2165350"/>
          <p14:tracePt t="10616" x="3143250" y="2305050"/>
          <p14:tracePt t="10632" x="3111500" y="2451100"/>
          <p14:tracePt t="10648" x="3105150" y="2527300"/>
          <p14:tracePt t="10673" x="3105150" y="2540000"/>
          <p14:tracePt t="10920" x="3079750" y="2546350"/>
          <p14:tracePt t="10928" x="2946400" y="2571750"/>
          <p14:tracePt t="10952" x="2851150" y="2590800"/>
          <p14:tracePt t="10964" x="2743200" y="2609850"/>
          <p14:tracePt t="10985" x="2667000" y="2609850"/>
          <p14:tracePt t="10996" x="2609850" y="2609850"/>
          <p14:tracePt t="11014" x="2559050" y="2609850"/>
          <p14:tracePt t="11032" x="2514600" y="2609850"/>
          <p14:tracePt t="11046" x="2476500" y="2609850"/>
          <p14:tracePt t="11064" x="2438400" y="2609850"/>
          <p14:tracePt t="11080" x="2349500" y="2609850"/>
          <p14:tracePt t="11104" x="2298700" y="2609850"/>
          <p14:tracePt t="11121" x="2260600" y="2609850"/>
          <p14:tracePt t="11137" x="2235200" y="2609850"/>
          <p14:tracePt t="11152" x="2216150" y="2609850"/>
          <p14:tracePt t="11208" x="2209800" y="2609850"/>
          <p14:tracePt t="11223" x="2171700" y="2609850"/>
          <p14:tracePt t="11248" x="2139950" y="2616200"/>
          <p14:tracePt t="11265" x="2114550" y="2616200"/>
          <p14:tracePt t="11265" x="2108200" y="2616200"/>
          <p14:tracePt t="11280" x="2095500" y="2616200"/>
          <p14:tracePt t="11305" x="2038350" y="2616200"/>
          <p14:tracePt t="11336" x="1993900" y="2616200"/>
          <p14:tracePt t="11352" x="1962150" y="2616200"/>
          <p14:tracePt t="11368" x="1930400" y="2616200"/>
          <p14:tracePt t="11384" x="1905000" y="2616200"/>
          <p14:tracePt t="11396" x="1885950" y="2603500"/>
          <p14:tracePt t="11473" x="1879600" y="2597150"/>
          <p14:tracePt t="11480" x="1854200" y="2546350"/>
          <p14:tracePt t="11505" x="1854200" y="2527300"/>
          <p14:tracePt t="11513" x="1854200" y="2495550"/>
          <p14:tracePt t="11530" x="1854200" y="2470150"/>
          <p14:tracePt t="11552" x="1873250" y="2425700"/>
          <p14:tracePt t="11569" x="1949450" y="2381250"/>
          <p14:tracePt t="11585" x="2000250" y="2355850"/>
          <p14:tracePt t="11600" x="2019300" y="2355850"/>
          <p14:tracePt t="11616" x="2038350" y="2355850"/>
          <p14:tracePt t="11632" x="2127250" y="2355850"/>
          <p14:tracePt t="11648" x="2228850" y="2355850"/>
          <p14:tracePt t="11664" x="2374900" y="2355850"/>
          <p14:tracePt t="11681" x="2470150" y="2368550"/>
          <p14:tracePt t="11705" x="2482850" y="2374900"/>
          <p14:tracePt t="11848" x="2489200" y="2381250"/>
          <p14:tracePt t="11863" x="2489200" y="2393950"/>
          <p14:tracePt t="11880" x="2457450" y="2419350"/>
          <p14:tracePt t="11897" x="2419350" y="2425700"/>
          <p14:tracePt t="11921" x="2393950" y="2432050"/>
          <p14:tracePt t="11930" x="2387600" y="2432050"/>
          <p14:tracePt t="12065" x="2432050" y="2432050"/>
          <p14:tracePt t="12072" x="2673350" y="2432050"/>
          <p14:tracePt t="12104" x="2724150" y="2432050"/>
          <p14:tracePt t="12120" x="2749550" y="2432050"/>
          <p14:tracePt t="12216" x="2755900" y="2438400"/>
          <p14:tracePt t="12297" x="2749550" y="2438400"/>
          <p14:tracePt t="12304" x="2743200" y="2444750"/>
          <p14:tracePt t="12409" x="2743200" y="2451100"/>
          <p14:tracePt t="12416" x="2851150" y="2476500"/>
          <p14:tracePt t="12432" x="3035300" y="2495550"/>
          <p14:tracePt t="12449" x="3187700" y="2501900"/>
          <p14:tracePt t="12464" x="3270250" y="2514600"/>
          <p14:tracePt t="12480" x="3282950" y="2514600"/>
          <p14:tracePt t="12696" x="3289300" y="2514600"/>
          <p14:tracePt t="12712" x="3365500" y="2514600"/>
          <p14:tracePt t="12730" x="3429000" y="2514600"/>
          <p14:tracePt t="12746" x="3448050" y="2520950"/>
          <p14:tracePt t="13272" x="3479800" y="2520950"/>
          <p14:tracePt t="13280" x="3663950" y="2501900"/>
          <p14:tracePt t="13304" x="3771900" y="2489200"/>
          <p14:tracePt t="13769" x="3790950" y="2489200"/>
          <p14:tracePt t="13777" x="3943350" y="2489200"/>
          <p14:tracePt t="13801" x="3994150" y="2489200"/>
          <p14:tracePt t="13816" x="4044950" y="2489200"/>
          <p14:tracePt t="13832" x="4057650" y="2489200"/>
          <p14:tracePt t="13848" x="4083050" y="2489200"/>
          <p14:tracePt t="13864" x="4114800" y="2489200"/>
          <p14:tracePt t="13880" x="4146550" y="2489200"/>
          <p14:tracePt t="13880" x="4171950" y="2489200"/>
          <p14:tracePt t="13897" x="4203700" y="2489200"/>
          <p14:tracePt t="13914" x="4216400" y="2489200"/>
          <p14:tracePt t="13940" x="4241800" y="2489200"/>
          <p14:tracePt t="13978" x="4260850" y="2489200"/>
          <p14:tracePt t="14001" x="4267200" y="2489200"/>
          <p14:tracePt t="14013" x="4273550" y="2495550"/>
          <p14:tracePt t="14856" x="4286250" y="2495550"/>
          <p14:tracePt t="14860" x="4400550" y="2495550"/>
          <p14:tracePt t="14880" x="4476750" y="2495550"/>
          <p14:tracePt t="14880" x="4495800" y="2495550"/>
          <p14:tracePt t="14896" x="4527550" y="2495550"/>
          <p14:tracePt t="14912" x="4533900" y="2495550"/>
          <p14:tracePt t="15224" x="4572000" y="2495550"/>
          <p14:tracePt t="15232" x="4660900" y="2489200"/>
          <p14:tracePt t="15248" x="4718050" y="2489200"/>
          <p14:tracePt t="15264" x="4730750" y="2489200"/>
          <p14:tracePt t="16096" x="4762500" y="2482850"/>
          <p14:tracePt t="16104" x="4851400" y="2451100"/>
          <p14:tracePt t="16120" x="4902200" y="2444750"/>
          <p14:tracePt t="16136" x="4914900" y="2444750"/>
          <p14:tracePt t="16729" x="4921250" y="2438400"/>
          <p14:tracePt t="16737" x="5029200" y="2413000"/>
          <p14:tracePt t="16745" x="5111750" y="2406650"/>
          <p14:tracePt t="16769" x="5137150" y="2406650"/>
          <p14:tracePt t="16779" x="5149850" y="2406650"/>
          <p14:tracePt t="16801" x="5156200" y="2406650"/>
          <p14:tracePt t="17521" x="5149850" y="2406650"/>
          <p14:tracePt t="17521" x="5080000" y="2413000"/>
          <p14:tracePt t="17553" x="5035550" y="2419350"/>
          <p14:tracePt t="17673" x="5022850" y="2419350"/>
          <p14:tracePt t="17680" x="5003800" y="2425700"/>
          <p14:tracePt t="17696" x="4889500" y="2444750"/>
          <p14:tracePt t="17721" x="4781550" y="2444750"/>
          <p14:tracePt t="17752" x="4756150" y="2444750"/>
          <p14:tracePt t="17880" x="4749800" y="2444750"/>
          <p14:tracePt t="17896" x="4597400" y="2444750"/>
          <p14:tracePt t="17912" x="4495800" y="2444750"/>
          <p14:tracePt t="17936" x="4400550" y="2432050"/>
          <p14:tracePt t="17952" x="4337050" y="2406650"/>
          <p14:tracePt t="18112" x="4343400" y="2381250"/>
          <p14:tracePt t="18119" x="4381500" y="2279650"/>
          <p14:tracePt t="18151" x="4387850" y="2260600"/>
          <p14:tracePt t="18167" x="4406900" y="2241550"/>
          <p14:tracePt t="18184" x="4413250" y="2235200"/>
          <p14:tracePt t="18208" x="4425950" y="2222500"/>
          <p14:tracePt t="18232" x="4451350" y="2209800"/>
          <p14:tracePt t="18247" x="4476750" y="2203450"/>
          <p14:tracePt t="18263" x="4508500" y="2203450"/>
          <p14:tracePt t="18279" x="4559300" y="2203450"/>
          <p14:tracePt t="18295" x="4597400" y="2197100"/>
          <p14:tracePt t="18311" x="4673600" y="2190750"/>
          <p14:tracePt t="18335" x="4730750" y="2190750"/>
          <p14:tracePt t="18351" x="4775200" y="2190750"/>
          <p14:tracePt t="18368" x="4806950" y="2190750"/>
          <p14:tracePt t="18383" x="4845050" y="2190750"/>
          <p14:tracePt t="18394" x="4889500" y="2190750"/>
          <p14:tracePt t="18415" x="4946650" y="2190750"/>
          <p14:tracePt t="18431" x="4997450" y="2216150"/>
          <p14:tracePt t="18447" x="5054600" y="2235200"/>
          <p14:tracePt t="18463" x="5092700" y="2254250"/>
          <p14:tracePt t="18479" x="5105400" y="2266950"/>
          <p14:tracePt t="18495" x="5124450" y="2279650"/>
          <p14:tracePt t="18559" x="5124450" y="2286000"/>
          <p14:tracePt t="18568" x="5130800" y="2305050"/>
          <p14:tracePt t="18583" x="5130800" y="2324100"/>
          <p14:tracePt t="18599" x="5130800" y="2336800"/>
          <p14:tracePt t="18615" x="5130800" y="2355850"/>
          <p14:tracePt t="18631" x="5130800" y="2362200"/>
          <p14:tracePt t="18647" x="5124450" y="2393950"/>
          <p14:tracePt t="18663" x="5118100" y="2406650"/>
          <p14:tracePt t="18679" x="5111750" y="2425700"/>
          <p14:tracePt t="18695" x="5099050" y="2444750"/>
          <p14:tracePt t="18720" x="5086350" y="2463800"/>
          <p14:tracePt t="18728" x="5080000" y="2470150"/>
          <p14:tracePt t="18751" x="5073650" y="2476500"/>
          <p14:tracePt t="18768" x="5067300" y="2476500"/>
          <p14:tracePt t="18788" x="5048250" y="2489200"/>
          <p14:tracePt t="18816" x="5022850" y="2495550"/>
          <p14:tracePt t="18831" x="4997450" y="2508250"/>
          <p14:tracePt t="18846" x="4991100" y="2508250"/>
          <p14:tracePt t="18863" x="4984750" y="2508250"/>
          <p14:tracePt t="20408" x="4978400" y="2508250"/>
          <p14:tracePt t="20416" x="4965700" y="2508250"/>
          <p14:tracePt t="20432" x="4940300" y="2508250"/>
          <p14:tracePt t="20456" x="4927600" y="2508250"/>
          <p14:tracePt t="20711" x="4914900" y="2508250"/>
          <p14:tracePt t="20720" x="4775200" y="2501900"/>
          <p14:tracePt t="20751" x="4724400" y="2495550"/>
          <p14:tracePt t="20761" x="4699000" y="2489200"/>
          <p14:tracePt t="20783" x="4699000" y="2482850"/>
          <p14:tracePt t="21320" x="4686300" y="2470150"/>
          <p14:tracePt t="21328" x="4660900" y="2406650"/>
          <p14:tracePt t="21352" x="4654550" y="2400300"/>
          <p14:tracePt t="21376" x="4654550" y="2381250"/>
          <p14:tracePt t="21503" x="4654550" y="2374900"/>
          <p14:tracePt t="21520" x="4667250" y="2349500"/>
          <p14:tracePt t="21544" x="4667250" y="2343150"/>
          <p14:tracePt t="21567" x="4673600" y="2336800"/>
          <p14:tracePt t="21583" x="4686300" y="2317750"/>
          <p14:tracePt t="21599" x="4692650" y="2311400"/>
          <p14:tracePt t="21615" x="4705350" y="2298700"/>
          <p14:tracePt t="21631" x="4718050" y="2292350"/>
          <p14:tracePt t="21647" x="4743450" y="2279650"/>
          <p14:tracePt t="21663" x="4762500" y="2266950"/>
          <p14:tracePt t="21679" x="4813300" y="2247900"/>
          <p14:tracePt t="21695" x="4864100" y="2228850"/>
          <p14:tracePt t="21695" x="4883150" y="2216150"/>
          <p14:tracePt t="21711" x="4921250" y="2209800"/>
          <p14:tracePt t="21736" x="4959350" y="2209800"/>
          <p14:tracePt t="21839" x="4965700" y="2209800"/>
          <p14:tracePt t="21845" x="5016500" y="2209800"/>
          <p14:tracePt t="21863" x="5067300" y="2209800"/>
          <p14:tracePt t="21880" x="5124450" y="2209800"/>
          <p14:tracePt t="21894" x="5175250" y="2222500"/>
          <p14:tracePt t="22329" x="5175250" y="2228850"/>
          <p14:tracePt t="22336" x="5175250" y="2260600"/>
          <p14:tracePt t="22352" x="5168900" y="2279650"/>
          <p14:tracePt t="22368" x="5168900" y="2286000"/>
          <p14:tracePt t="22400" x="5162550" y="2292350"/>
          <p14:tracePt t="23007" x="5156200" y="2292350"/>
          <p14:tracePt t="23024" x="5130800" y="2292350"/>
          <p14:tracePt t="23044" x="5111750" y="2292350"/>
          <p14:tracePt t="23063" x="5080000" y="2292350"/>
          <p14:tracePt t="23080" x="5041900" y="2292350"/>
          <p14:tracePt t="23096" x="4978400" y="2292350"/>
          <p14:tracePt t="23111" x="4921250" y="2292350"/>
          <p14:tracePt t="23111" x="4883150" y="2292350"/>
          <p14:tracePt t="23127" x="4813300" y="2292350"/>
          <p14:tracePt t="23151" x="4724400" y="2292350"/>
          <p14:tracePt t="23168" x="4648200" y="2292350"/>
          <p14:tracePt t="23184" x="4540250" y="2292350"/>
          <p14:tracePt t="23200" x="4451350" y="2292350"/>
          <p14:tracePt t="23215" x="4362450" y="2292350"/>
          <p14:tracePt t="23232" x="4248150" y="2292350"/>
          <p14:tracePt t="23248" x="4127500" y="2292350"/>
          <p14:tracePt t="23263" x="4013200" y="2292350"/>
          <p14:tracePt t="23280" x="3924300" y="2292350"/>
          <p14:tracePt t="23294" x="3829050" y="2292350"/>
          <p14:tracePt t="23312" x="3714750" y="2292350"/>
          <p14:tracePt t="23326" x="3524250" y="2311400"/>
          <p14:tracePt t="23351" x="3378200" y="2330450"/>
          <p14:tracePt t="23367" x="3225800" y="2349500"/>
          <p14:tracePt t="23383" x="3067050" y="2355850"/>
          <p14:tracePt t="23394" x="2914650" y="2387600"/>
          <p14:tracePt t="23415" x="2730500" y="2406650"/>
          <p14:tracePt t="23431" x="2540000" y="2438400"/>
          <p14:tracePt t="23448" x="2349500" y="2451100"/>
          <p14:tracePt t="23463" x="2159000" y="2457450"/>
          <p14:tracePt t="23479" x="1962150" y="2489200"/>
          <p14:tracePt t="23495" x="1784350" y="2508250"/>
          <p14:tracePt t="23495" x="1720850" y="2520950"/>
          <p14:tracePt t="23511" x="1651000" y="2540000"/>
          <p14:tracePt t="23527" x="1504950" y="2552700"/>
          <p14:tracePt t="23552" x="1435100" y="2571750"/>
          <p14:tracePt t="23560" x="1365250" y="2590800"/>
          <p14:tracePt t="23584" x="1314450" y="2597150"/>
          <p14:tracePt t="23599" x="1263650" y="2609850"/>
          <p14:tracePt t="23615" x="1219200" y="2622550"/>
          <p14:tracePt t="23632" x="1162050" y="2647950"/>
          <p14:tracePt t="23647" x="1117600" y="2654300"/>
          <p14:tracePt t="23663" x="1085850" y="2667000"/>
          <p14:tracePt t="23680" x="1066800" y="2679700"/>
          <p14:tracePt t="23704" x="1060450" y="2686050"/>
          <p14:tracePt t="24296" x="1155700" y="2686050"/>
          <p14:tracePt t="24303" x="1619250" y="2686050"/>
          <p14:tracePt t="24303" x="1778000" y="2686050"/>
          <p14:tracePt t="24329" x="2070100" y="2686050"/>
          <p14:tracePt t="24351" x="2203450" y="2692400"/>
          <p14:tracePt t="24368" x="2209800" y="2698750"/>
          <p14:tracePt t="25055" x="2241550" y="2698750"/>
          <p14:tracePt t="25064" x="2381250" y="2698750"/>
          <p14:tracePt t="25077" x="2514600" y="2717800"/>
          <p14:tracePt t="25095" x="2603500" y="2730500"/>
          <p14:tracePt t="25111" x="2628900" y="2736850"/>
          <p14:tracePt t="25783" x="2654300" y="2736850"/>
          <p14:tracePt t="25791" x="2908300" y="2736850"/>
          <p14:tracePt t="25816" x="3092450" y="2736850"/>
          <p14:tracePt t="25832" x="3213100" y="2736850"/>
          <p14:tracePt t="25848" x="3295650" y="2736850"/>
          <p14:tracePt t="25863" x="3308350" y="2736850"/>
          <p14:tracePt t="26392" x="3346450" y="2736850"/>
          <p14:tracePt t="26392" x="3543300" y="2762250"/>
          <p14:tracePt t="26415" x="3746500" y="2781300"/>
          <p14:tracePt t="26432" x="3911600" y="2813050"/>
          <p14:tracePt t="26447" x="4044950" y="2832100"/>
          <p14:tracePt t="26463" x="4140200" y="2838450"/>
          <p14:tracePt t="26479" x="4184650" y="2857500"/>
          <p14:tracePt t="26504" x="4197350" y="2857500"/>
          <p14:tracePt t="27039" x="4203700" y="2857500"/>
          <p14:tracePt t="27048" x="4343400" y="2857500"/>
          <p14:tracePt t="27060" x="4495800" y="2857500"/>
          <p14:tracePt t="27080" x="4610100" y="2857500"/>
          <p14:tracePt t="27096" x="4679950" y="2857500"/>
          <p14:tracePt t="27113" x="4699000" y="2863850"/>
          <p14:tracePt t="27591" x="4711700" y="2863850"/>
          <p14:tracePt t="27600" x="4762500" y="2863850"/>
          <p14:tracePt t="27615" x="4787900" y="2863850"/>
          <p14:tracePt t="27631" x="4800600" y="2863850"/>
          <p14:tracePt t="27655" x="4813300" y="2863850"/>
          <p14:tracePt t="27768" x="4826000" y="2863850"/>
          <p14:tracePt t="27776" x="5041900" y="2870200"/>
          <p14:tracePt t="27800" x="5194300" y="2870200"/>
          <p14:tracePt t="27810" x="5353050" y="2901950"/>
          <p14:tracePt t="27832" x="5441950" y="2901950"/>
          <p14:tracePt t="27847" x="5511800" y="2901950"/>
          <p14:tracePt t="27862" x="5530850" y="2901950"/>
          <p14:tracePt t="28008" x="5537200" y="2908300"/>
          <p14:tracePt t="28027" x="5537200" y="2914650"/>
          <p14:tracePt t="28104" x="5543550" y="2921000"/>
          <p14:tracePt t="28112" x="5594350" y="2940050"/>
          <p14:tracePt t="28127" x="5715000" y="2978150"/>
          <p14:tracePt t="28127" x="5797550" y="2984500"/>
          <p14:tracePt t="28146" x="5937250" y="2997200"/>
          <p14:tracePt t="28167" x="6083300" y="3041650"/>
          <p14:tracePt t="28184" x="6191250" y="3079750"/>
          <p14:tracePt t="28199" x="6242050" y="3079750"/>
          <p14:tracePt t="28215" x="6254750" y="3086100"/>
          <p14:tracePt t="3043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800" b="1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九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價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疫苗接種間隔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未滿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歲打兩劑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6" name="內容版面配置區 5" descr="螢幕截圖 2019-01-10 23.01.06 拷貝.png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3" b="-986"/>
          <a:stretch/>
        </p:blipFill>
        <p:spPr>
          <a:xfrm>
            <a:off x="107504" y="1484784"/>
            <a:ext cx="8856984" cy="5040560"/>
          </a:xfrm>
        </p:spPr>
      </p:pic>
      <p:sp>
        <p:nvSpPr>
          <p:cNvPr id="3" name="矩形 2"/>
          <p:cNvSpPr/>
          <p:nvPr/>
        </p:nvSpPr>
        <p:spPr>
          <a:xfrm>
            <a:off x="107504" y="3933056"/>
            <a:ext cx="8856984" cy="252028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 eaLnBrk="1" hangingPunct="1">
              <a:lnSpc>
                <a:spcPct val="150000"/>
              </a:lnSpc>
            </a:pPr>
            <a:r>
              <a:rPr lang="zh-TW" altLang="en-US" sz="4000" b="1" dirty="0">
                <a:latin typeface="+mj-ea"/>
                <a:ea typeface="+mj-ea"/>
                <a:cs typeface="Apple LiGothic Medium"/>
                <a:sym typeface="Symbol" charset="0"/>
              </a:rPr>
              <a:t>首次劑量</a:t>
            </a:r>
            <a:r>
              <a:rPr lang="en-US" altLang="zh-TW" sz="4000" b="1" dirty="0">
                <a:latin typeface="+mj-ea"/>
                <a:ea typeface="+mj-ea"/>
                <a:cs typeface="Apple LiGothic Medium"/>
                <a:sym typeface="Symbol" charset="0"/>
              </a:rPr>
              <a:t>︰</a:t>
            </a:r>
            <a:r>
              <a:rPr lang="zh-TW" altLang="en-US" sz="4000" b="1" dirty="0">
                <a:latin typeface="+mj-ea"/>
                <a:ea typeface="+mj-ea"/>
                <a:cs typeface="Apple LiGothic Medium"/>
                <a:sym typeface="Symbol" charset="0"/>
              </a:rPr>
              <a:t>在一個選定的日期</a:t>
            </a:r>
          </a:p>
          <a:p>
            <a:pPr lvl="1" eaLnBrk="1" hangingPunct="1">
              <a:lnSpc>
                <a:spcPct val="150000"/>
              </a:lnSpc>
              <a:spcAft>
                <a:spcPts val="1200"/>
              </a:spcAft>
            </a:pPr>
            <a:r>
              <a:rPr lang="zh-TW" altLang="en-US" sz="4000" b="1" dirty="0">
                <a:latin typeface="+mj-ea"/>
                <a:ea typeface="+mj-ea"/>
                <a:cs typeface="Apple LiGothic Medium"/>
                <a:sym typeface="Symbol" charset="0"/>
              </a:rPr>
              <a:t>第二</a:t>
            </a:r>
            <a:r>
              <a:rPr lang="zh-TW" altLang="en-US" sz="4000" b="1" dirty="0" smtClean="0">
                <a:latin typeface="+mj-ea"/>
                <a:ea typeface="+mj-ea"/>
                <a:cs typeface="Apple LiGothic Medium"/>
                <a:sym typeface="Symbol" charset="0"/>
              </a:rPr>
              <a:t>劑</a:t>
            </a:r>
            <a:r>
              <a:rPr lang="en-US" altLang="zh-TW" sz="4000" b="1" dirty="0" smtClean="0">
                <a:latin typeface="+mj-ea"/>
                <a:ea typeface="+mj-ea"/>
                <a:cs typeface="Apple LiGothic Medium"/>
                <a:sym typeface="Symbol" charset="0"/>
              </a:rPr>
              <a:t>︰</a:t>
            </a:r>
            <a:r>
              <a:rPr lang="zh-TW" altLang="en-US" sz="4000" b="1" dirty="0">
                <a:latin typeface="+mj-ea"/>
                <a:ea typeface="+mj-ea"/>
                <a:cs typeface="Apple LiGothic Medium"/>
                <a:sym typeface="Symbol" charset="0"/>
              </a:rPr>
              <a:t>在</a:t>
            </a:r>
            <a:r>
              <a:rPr lang="zh-TW" altLang="en-US" sz="4000" b="1" dirty="0" smtClean="0">
                <a:latin typeface="+mj-ea"/>
                <a:ea typeface="+mj-ea"/>
                <a:cs typeface="Apple LiGothic Medium"/>
                <a:sym typeface="Symbol" charset="0"/>
              </a:rPr>
              <a:t>首次接種後的</a:t>
            </a:r>
            <a:r>
              <a:rPr lang="zh-TW" altLang="en-US" sz="4000" b="1" dirty="0">
                <a:solidFill>
                  <a:srgbClr val="FF0000"/>
                </a:solidFill>
                <a:latin typeface="+mj-ea"/>
                <a:ea typeface="+mj-ea"/>
                <a:cs typeface="Apple LiGothic Medium"/>
                <a:sym typeface="Symbol" charset="0"/>
              </a:rPr>
              <a:t>六個</a:t>
            </a:r>
            <a:r>
              <a:rPr lang="zh-TW" altLang="en-US" sz="4000" b="1" dirty="0" smtClean="0">
                <a:solidFill>
                  <a:srgbClr val="FF0000"/>
                </a:solidFill>
                <a:latin typeface="+mj-ea"/>
                <a:ea typeface="+mj-ea"/>
                <a:cs typeface="Apple LiGothic Medium"/>
                <a:sym typeface="Symbol" charset="0"/>
              </a:rPr>
              <a:t>月</a:t>
            </a:r>
            <a:endParaRPr lang="en-US" altLang="zh-TW" sz="4000" b="1" dirty="0">
              <a:latin typeface="+mj-ea"/>
              <a:ea typeface="+mj-ea"/>
              <a:cs typeface="Apple LiGothic Medium"/>
              <a:sym typeface="Symbol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3"/>
    </mc:Choice>
    <mc:Fallback xmlns="">
      <p:transition spd="slow" advTm="1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1" x="4914900" y="1524000"/>
          <p14:tracePt t="1753" x="4832350" y="1504950"/>
          <p14:tracePt t="1774" x="4641850" y="1498600"/>
          <p14:tracePt t="1792" x="4489450" y="1498600"/>
          <p14:tracePt t="1808" x="4362450" y="1498600"/>
          <p14:tracePt t="1824" x="4279900" y="1498600"/>
          <p14:tracePt t="1841" x="4203700" y="1485900"/>
          <p14:tracePt t="1857" x="4152900" y="1485900"/>
          <p14:tracePt t="1875" x="4095750" y="1479550"/>
          <p14:tracePt t="1891" x="4025900" y="1454150"/>
          <p14:tracePt t="1907" x="3924300" y="1422400"/>
          <p14:tracePt t="1927" x="3784600" y="1390650"/>
          <p14:tracePt t="1943" x="3651250" y="1352550"/>
          <p14:tracePt t="1959" x="3536950" y="1308100"/>
          <p14:tracePt t="1975" x="3429000" y="1263650"/>
          <p14:tracePt t="1975" x="3359150" y="1231900"/>
          <p14:tracePt t="1991" x="3282950" y="1187450"/>
          <p14:tracePt t="2015" x="3225800" y="1155700"/>
          <p14:tracePt t="2024" x="3181350" y="1111250"/>
          <p14:tracePt t="2048" x="3162300" y="1092200"/>
          <p14:tracePt t="2058" x="3149600" y="1073150"/>
          <p14:tracePt t="2079" x="3136900" y="1035050"/>
          <p14:tracePt t="2095" x="3117850" y="996950"/>
          <p14:tracePt t="2111" x="3086100" y="933450"/>
          <p14:tracePt t="2127" x="3054350" y="863600"/>
          <p14:tracePt t="2143" x="3041650" y="793750"/>
          <p14:tracePt t="2159" x="3022600" y="730250"/>
          <p14:tracePt t="2176" x="3022600" y="666750"/>
          <p14:tracePt t="2200" x="3022600" y="647700"/>
          <p14:tracePt t="2216" x="3028950" y="628650"/>
          <p14:tracePt t="2225" x="3092450" y="596900"/>
          <p14:tracePt t="2248" x="3219450" y="577850"/>
          <p14:tracePt t="2258" x="3435350" y="577850"/>
          <p14:tracePt t="2275" x="3663950" y="577850"/>
          <p14:tracePt t="2295" x="3803650" y="577850"/>
          <p14:tracePt t="2307" x="3860800" y="577850"/>
          <p14:tracePt t="2327" x="3886200" y="577850"/>
          <p14:tracePt t="2424" x="3917950" y="603250"/>
          <p14:tracePt t="2431" x="4025900" y="723900"/>
          <p14:tracePt t="2447" x="4159250" y="850900"/>
          <p14:tracePt t="2463" x="4298950" y="952500"/>
          <p14:tracePt t="2479" x="4375150" y="1003300"/>
          <p14:tracePt t="2495" x="4413250" y="1035050"/>
          <p14:tracePt t="2863" x="4451350" y="1047750"/>
          <p14:tracePt t="2872" x="4845050" y="1104900"/>
          <p14:tracePt t="2891" x="5149850" y="1143000"/>
          <p14:tracePt t="2911" x="5486400" y="1155700"/>
          <p14:tracePt t="2927" x="5803900" y="1155700"/>
          <p14:tracePt t="2943" x="6032500" y="1155700"/>
          <p14:tracePt t="2959" x="6159500" y="1155700"/>
          <p14:tracePt t="2975" x="6203950" y="1155700"/>
          <p14:tracePt t="3448" x="6197600" y="1162050"/>
          <p14:tracePt t="3663" x="6178550" y="1168400"/>
          <p14:tracePt t="3672" x="6159500" y="1181100"/>
          <p14:tracePt t="3695" x="6140450" y="1187450"/>
          <p14:tracePt t="3711" x="6102350" y="1206500"/>
          <p14:tracePt t="3728" x="6070600" y="1219200"/>
          <p14:tracePt t="3744" x="6038850" y="1238250"/>
          <p14:tracePt t="3758" x="5975350" y="1250950"/>
          <p14:tracePt t="3775" x="5937250" y="1257300"/>
          <p14:tracePt t="3791" x="5861050" y="1282700"/>
          <p14:tracePt t="3815" x="5816600" y="1289050"/>
          <p14:tracePt t="3824" x="5759450" y="1295400"/>
          <p14:tracePt t="3848" x="5708650" y="1295400"/>
          <p14:tracePt t="3863" x="5657850" y="1295400"/>
          <p14:tracePt t="3875" x="5619750" y="1295400"/>
          <p14:tracePt t="3895" x="5588000" y="1295400"/>
          <p14:tracePt t="3911" x="5549900" y="1295400"/>
          <p14:tracePt t="3936" x="5518150" y="1295400"/>
          <p14:tracePt t="3959" x="5492750" y="1295400"/>
          <p14:tracePt t="3975" x="5486400" y="1295400"/>
          <p14:tracePt t="3991" x="5454650" y="1295400"/>
          <p14:tracePt t="4015" x="5422900" y="1295400"/>
          <p14:tracePt t="4024" x="5378450" y="1295400"/>
          <p14:tracePt t="4048" x="5327650" y="1295400"/>
          <p14:tracePt t="4058" x="5283200" y="1295400"/>
          <p14:tracePt t="4080" x="5251450" y="1295400"/>
          <p14:tracePt t="4095" x="5226050" y="1295400"/>
          <p14:tracePt t="4113" x="5200650" y="1295400"/>
          <p14:tracePt t="4127" x="5181600" y="1295400"/>
          <p14:tracePt t="4143" x="5137150" y="1295400"/>
          <p14:tracePt t="4159" x="5111750" y="1282700"/>
          <p14:tracePt t="4175" x="5067300" y="1257300"/>
          <p14:tracePt t="4191" x="5022850" y="1225550"/>
          <p14:tracePt t="4217" x="4997450" y="1200150"/>
          <p14:tracePt t="4225" x="4984750" y="1174750"/>
          <p14:tracePt t="4247" x="4972050" y="1155700"/>
          <p14:tracePt t="4258" x="4972050" y="1149350"/>
          <p14:tracePt t="4274" x="4965700" y="1130300"/>
          <p14:tracePt t="4295" x="4965700" y="1117600"/>
          <p14:tracePt t="4307" x="4965700" y="1098550"/>
          <p14:tracePt t="4328" x="4965700" y="1092200"/>
          <p14:tracePt t="4344" x="4965700" y="1073150"/>
          <p14:tracePt t="4359" x="4965700" y="1060450"/>
          <p14:tracePt t="4391" x="4965700" y="1054100"/>
          <p14:tracePt t="4408" x="4965700" y="1028700"/>
          <p14:tracePt t="4431" x="4965700" y="990600"/>
          <p14:tracePt t="4447" x="4984750" y="958850"/>
          <p14:tracePt t="4464" x="5016500" y="927100"/>
          <p14:tracePt t="4480" x="5041900" y="889000"/>
          <p14:tracePt t="4495" x="5086350" y="850900"/>
          <p14:tracePt t="4511" x="5162550" y="806450"/>
          <p14:tracePt t="4527" x="5226050" y="768350"/>
          <p14:tracePt t="4543" x="5308600" y="736600"/>
          <p14:tracePt t="4560" x="5359400" y="730250"/>
          <p14:tracePt t="4574" x="5416550" y="704850"/>
          <p14:tracePt t="4592" x="5505450" y="704850"/>
          <p14:tracePt t="4615" x="5588000" y="685800"/>
          <p14:tracePt t="4632" x="5676900" y="685800"/>
          <p14:tracePt t="4648" x="5822950" y="685800"/>
          <p14:tracePt t="4664" x="5988050" y="685800"/>
          <p14:tracePt t="4680" x="6140450" y="685800"/>
          <p14:tracePt t="4695" x="6286500" y="723900"/>
          <p14:tracePt t="4711" x="6369050" y="755650"/>
          <p14:tracePt t="4728" x="6413500" y="768350"/>
          <p14:tracePt t="4743" x="6426200" y="781050"/>
          <p14:tracePt t="4769" x="6445250" y="793750"/>
          <p14:tracePt t="4791" x="6470650" y="825500"/>
          <p14:tracePt t="4816" x="6483350" y="850900"/>
          <p14:tracePt t="4832" x="6515100" y="914400"/>
          <p14:tracePt t="4848" x="6527800" y="958850"/>
          <p14:tracePt t="4863" x="6546850" y="996950"/>
          <p14:tracePt t="4876" x="6553200" y="1022350"/>
          <p14:tracePt t="4903" x="6553200" y="1028700"/>
          <p14:tracePt t="4927" x="6553200" y="1047750"/>
          <p14:tracePt t="4943" x="6553200" y="1060450"/>
          <p14:tracePt t="4968" x="6553200" y="1079500"/>
          <p14:tracePt t="5002" x="6553200" y="1111250"/>
          <p14:tracePt t="5032" x="6553200" y="1130300"/>
          <p14:tracePt t="5042" x="6553200" y="1168400"/>
          <p14:tracePt t="5064" x="6553200" y="1181100"/>
          <p14:tracePt t="5081" x="6546850" y="1200150"/>
          <p14:tracePt t="5096" x="6540500" y="1212850"/>
          <p14:tracePt t="5112" x="6534150" y="1231900"/>
          <p14:tracePt t="5128" x="6527800" y="1244600"/>
          <p14:tracePt t="5144" x="6521450" y="1263650"/>
          <p14:tracePt t="5160" x="6521450" y="1270000"/>
          <p14:tracePt t="5176" x="6515100" y="1276350"/>
          <p14:tracePt t="5205" x="6508750" y="1276350"/>
          <p14:tracePt t="5519" x="6515100" y="1276350"/>
          <p14:tracePt t="5551" x="6521450" y="1276350"/>
          <p14:tracePt t="5560" x="6534150" y="1276350"/>
          <p14:tracePt t="5578" x="6540500" y="1276350"/>
          <p14:tracePt t="6607" x="6572250" y="1276350"/>
          <p14:tracePt t="6615" x="6724650" y="1276350"/>
          <p14:tracePt t="6631" x="6877050" y="1276350"/>
          <p14:tracePt t="6647" x="6985000" y="1276350"/>
          <p14:tracePt t="6663" x="7016750" y="1276350"/>
          <p14:tracePt t="6679" x="7023100" y="1276350"/>
          <p14:tracePt t="6951" x="7054850" y="1276350"/>
          <p14:tracePt t="6959" x="7169150" y="1276350"/>
          <p14:tracePt t="6975" x="7226300" y="1276350"/>
          <p14:tracePt t="6991" x="7245350" y="1276350"/>
          <p14:tracePt t="7271" x="7219950" y="1308100"/>
          <p14:tracePt t="7280" x="7150100" y="1371600"/>
          <p14:tracePt t="7290" x="7061200" y="1492250"/>
          <p14:tracePt t="7311" x="6921500" y="1689100"/>
          <p14:tracePt t="7324" x="6737350" y="1943100"/>
          <p14:tracePt t="7344" x="6508750" y="2286000"/>
          <p14:tracePt t="7359" x="6267450" y="2755900"/>
          <p14:tracePt t="7374" x="6019800" y="3232150"/>
          <p14:tracePt t="7391" x="5842000" y="3625850"/>
          <p14:tracePt t="7391" x="5740400" y="3822700"/>
          <p14:tracePt t="7407" x="5657850" y="4044950"/>
          <p14:tracePt t="7431" x="5562600" y="4229100"/>
          <p14:tracePt t="7447" x="5505450" y="4375150"/>
          <p14:tracePt t="7463" x="5410200" y="4527550"/>
          <p14:tracePt t="7479" x="5321300" y="4692650"/>
          <p14:tracePt t="7495" x="5168900" y="4883150"/>
          <p14:tracePt t="7511" x="5016500" y="5118100"/>
          <p14:tracePt t="7527" x="4864100" y="5314950"/>
          <p14:tracePt t="7543" x="4724400" y="5505450"/>
          <p14:tracePt t="7557" x="4603750" y="5670550"/>
          <p14:tracePt t="7575" x="4470400" y="5816600"/>
          <p14:tracePt t="7590" x="4324350" y="5943600"/>
          <p14:tracePt t="7607" x="4102100" y="6096000"/>
          <p14:tracePt t="7631" x="3924300" y="6223000"/>
          <p14:tracePt t="7646" x="3765550" y="6292850"/>
          <p14:tracePt t="7663" x="3619500" y="6362700"/>
          <p14:tracePt t="7679" x="3524250" y="6381750"/>
          <p14:tracePt t="7695" x="3441700" y="6388100"/>
          <p14:tracePt t="7711" x="3308350" y="6419850"/>
          <p14:tracePt t="7727" x="3206750" y="6419850"/>
          <p14:tracePt t="7743" x="3124200" y="6419850"/>
          <p14:tracePt t="7757" x="3079750" y="6419850"/>
          <p14:tracePt t="7775" x="3060700" y="6419850"/>
          <p14:tracePt t="7791" x="3028950" y="6419850"/>
          <p14:tracePt t="7791" x="3009900" y="6419850"/>
          <p14:tracePt t="7807" x="2997200" y="6419850"/>
          <p14:tracePt t="7839" x="2978150" y="6419850"/>
          <p14:tracePt t="7847" x="2952750" y="6419850"/>
          <p14:tracePt t="7863" x="2940050" y="6419850"/>
          <p14:tracePt t="7874" x="2914650" y="6413500"/>
          <p14:tracePt t="7895" x="2889250" y="6413500"/>
          <p14:tracePt t="7911" x="2851150" y="6400800"/>
          <p14:tracePt t="7927" x="2787650" y="6381750"/>
          <p14:tracePt t="7943" x="2749550" y="6375400"/>
          <p14:tracePt t="7959" x="2711450" y="6362700"/>
          <p14:tracePt t="7975" x="2686050" y="6343650"/>
          <p14:tracePt t="7991" x="2679700" y="6343650"/>
          <p14:tracePt t="8055" x="2667000" y="6311900"/>
          <p14:tracePt t="8073" x="2635250" y="6261100"/>
          <p14:tracePt t="8075" x="2622550" y="6229350"/>
          <p14:tracePt t="8095" x="2584450" y="6165850"/>
          <p14:tracePt t="8112" x="2552700" y="6121400"/>
          <p14:tracePt t="8128" x="2514600" y="6045200"/>
          <p14:tracePt t="8144" x="2489200" y="6013450"/>
          <p14:tracePt t="8160" x="2470150" y="5994400"/>
          <p14:tracePt t="8176" x="2438400" y="5969000"/>
          <p14:tracePt t="8191" x="2393950" y="5937250"/>
          <p14:tracePt t="8207" x="2298700" y="5892800"/>
          <p14:tracePt t="8232" x="2209800" y="5854700"/>
          <p14:tracePt t="8240" x="2089150" y="5816600"/>
          <p14:tracePt t="8257" x="2006600" y="5803900"/>
          <p14:tracePt t="8290" x="1955800" y="5797550"/>
          <p14:tracePt t="8307" x="1924050" y="5778500"/>
          <p14:tracePt t="8703" x="1968500" y="5778500"/>
          <p14:tracePt t="8711" x="2120900" y="5778500"/>
          <p14:tracePt t="8727" x="2298700" y="5778500"/>
          <p14:tracePt t="8743" x="2501900" y="5778500"/>
          <p14:tracePt t="8757" x="2692400" y="5778500"/>
          <p14:tracePt t="8775" x="2819400" y="5778500"/>
          <p14:tracePt t="8791" x="2857500" y="5778500"/>
          <p14:tracePt t="8791" x="2870200" y="5778500"/>
          <p14:tracePt t="8871" x="2876550" y="5778500"/>
          <p14:tracePt t="8873" x="2921000" y="5778500"/>
          <p14:tracePt t="8895" x="2990850" y="5778500"/>
          <p14:tracePt t="8912" x="3067050" y="5778500"/>
          <p14:tracePt t="8927" x="3181350" y="5778500"/>
          <p14:tracePt t="8943" x="3270250" y="5778500"/>
          <p14:tracePt t="8959" x="3327400" y="5778500"/>
          <p14:tracePt t="8975" x="3352800" y="5778500"/>
          <p14:tracePt t="8991" x="3365500" y="5778500"/>
          <p14:tracePt t="9009" x="3371850" y="5778500"/>
          <p14:tracePt t="9151" x="3397250" y="5778500"/>
          <p14:tracePt t="9160" x="3498850" y="5778500"/>
          <p14:tracePt t="9176" x="3613150" y="5778500"/>
          <p14:tracePt t="9192" x="3860800" y="5784850"/>
          <p14:tracePt t="9216" x="4165600" y="5797550"/>
          <p14:tracePt t="9248" x="4203700" y="5803900"/>
          <p14:tracePt t="9258" x="4222750" y="5803900"/>
          <p14:tracePt t="9431" x="4229100" y="5803900"/>
          <p14:tracePt t="9440" x="4356100" y="5803900"/>
          <p14:tracePt t="9463" x="4432300" y="5803900"/>
          <p14:tracePt t="9479" x="4508500" y="5803900"/>
          <p14:tracePt t="9495" x="4578350" y="5803900"/>
          <p14:tracePt t="9511" x="4622800" y="5803900"/>
          <p14:tracePt t="9528" x="4648200" y="5803900"/>
          <p14:tracePt t="9540" x="4660900" y="5803900"/>
          <p14:tracePt t="9776" x="4679950" y="5803900"/>
          <p14:tracePt t="9785" x="4851400" y="5803900"/>
          <p14:tracePt t="9808" x="4940300" y="5803900"/>
          <p14:tracePt t="9808" x="5003800" y="5803900"/>
          <p14:tracePt t="9833" x="5086350" y="5829300"/>
          <p14:tracePt t="9848" x="5137150" y="5835650"/>
          <p14:tracePt t="9864" x="5168900" y="5835650"/>
          <p14:tracePt t="9875" x="5194300" y="5842000"/>
          <p14:tracePt t="9896" x="5207000" y="5842000"/>
          <p14:tracePt t="9912" x="5251450" y="5842000"/>
          <p14:tracePt t="9928" x="5276850" y="5854700"/>
          <p14:tracePt t="9944" x="5327650" y="5861050"/>
          <p14:tracePt t="9960" x="5359400" y="5861050"/>
          <p14:tracePt t="9975" x="5391150" y="5867400"/>
          <p14:tracePt t="9992" x="5435600" y="5867400"/>
          <p14:tracePt t="10008" x="5492750" y="5867400"/>
          <p14:tracePt t="10008" x="5511800" y="5867400"/>
          <p14:tracePt t="10024" x="5594350" y="5880100"/>
          <p14:tracePt t="10048" x="5670550" y="5892800"/>
          <p14:tracePt t="10058" x="5721350" y="5892800"/>
          <p14:tracePt t="10080" x="5784850" y="5905500"/>
          <p14:tracePt t="10090" x="5842000" y="5905500"/>
          <p14:tracePt t="10112" x="5918200" y="5911850"/>
          <p14:tracePt t="10128" x="6000750" y="5918200"/>
          <p14:tracePt t="10144" x="6051550" y="5937250"/>
          <p14:tracePt t="10160" x="6108700" y="5943600"/>
          <p14:tracePt t="10176" x="6146800" y="5949950"/>
          <p14:tracePt t="10192" x="6191250" y="5949950"/>
          <p14:tracePt t="10208" x="6248400" y="5949950"/>
          <p14:tracePt t="10232" x="6273800" y="5949950"/>
          <p14:tracePt t="10241" x="6299200" y="5949950"/>
          <p14:tracePt t="10257" x="6343650" y="5949950"/>
          <p14:tracePt t="10280" x="6413500" y="5949950"/>
          <p14:tracePt t="10290" x="6540500" y="5956300"/>
          <p14:tracePt t="10312" x="6680200" y="5956300"/>
          <p14:tracePt t="10324" x="6800850" y="5956300"/>
          <p14:tracePt t="10344" x="6915150" y="5956300"/>
          <p14:tracePt t="10360" x="7010400" y="5975350"/>
          <p14:tracePt t="10374" x="7086600" y="5975350"/>
          <p14:tracePt t="10392" x="7162800" y="5975350"/>
          <p14:tracePt t="10409" x="7258050" y="5975350"/>
          <p14:tracePt t="10432" x="7308850" y="5975350"/>
          <p14:tracePt t="10448" x="7353300" y="5975350"/>
          <p14:tracePt t="10464" x="7385050" y="5975350"/>
          <p14:tracePt t="10481" x="7429500" y="5975350"/>
          <p14:tracePt t="10497" x="7442200" y="5975350"/>
          <p14:tracePt t="10519" x="7461250" y="5975350"/>
          <p14:tracePt t="10551" x="7467600" y="5975350"/>
          <p14:tracePt t="10640" x="7473950" y="5981700"/>
          <p14:tracePt t="10648" x="7543800" y="5981700"/>
          <p14:tracePt t="10664" x="7613650" y="5981700"/>
          <p14:tracePt t="10680" x="7645400" y="5981700"/>
          <p14:tracePt t="10696" x="7651750" y="5981700"/>
          <p14:tracePt t="1145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800" b="1" dirty="0">
              <a:latin typeface="Apple LiGothic Medium"/>
              <a:ea typeface="Apple LiGothic Medium"/>
              <a:cs typeface="Apple LiGothic Medium"/>
            </a:endParaRPr>
          </a:p>
        </p:txBody>
      </p:sp>
      <p:pic>
        <p:nvPicPr>
          <p:cNvPr id="7" name="內容版面配置區 5" descr="螢幕截圖 2019-01-10 23.01.06 拷貝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3" b="-986"/>
          <a:stretch/>
        </p:blipFill>
        <p:spPr>
          <a:xfrm>
            <a:off x="179512" y="1844824"/>
            <a:ext cx="8856984" cy="48965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9512" y="1628800"/>
            <a:ext cx="8856984" cy="252028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1" eaLnBrk="1" hangingPunct="1"/>
            <a:r>
              <a:rPr lang="zh-TW" altLang="en-US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首次劑量</a:t>
            </a:r>
            <a:r>
              <a:rPr lang="en-US" altLang="zh-TW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︰</a:t>
            </a:r>
            <a:r>
              <a:rPr lang="zh-TW" altLang="en-US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在一個選定的日期</a:t>
            </a:r>
          </a:p>
          <a:p>
            <a:pPr lvl="1" eaLnBrk="1" hangingPunct="1">
              <a:spcAft>
                <a:spcPts val="1200"/>
              </a:spcAft>
            </a:pPr>
            <a:r>
              <a:rPr lang="zh-TW" altLang="en-US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第二劑量</a:t>
            </a:r>
            <a:r>
              <a:rPr lang="en-US" altLang="zh-TW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︰</a:t>
            </a:r>
            <a:r>
              <a:rPr lang="zh-TW" altLang="en-US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在首次劑量的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  <a:cs typeface="Apple LiGothic Medium"/>
                <a:sym typeface="Symbol" charset="0"/>
              </a:rPr>
              <a:t>二個月後</a:t>
            </a:r>
            <a:endParaRPr lang="en-GB" altLang="zh-TW" sz="3600" b="1" dirty="0">
              <a:solidFill>
                <a:srgbClr val="FF0000"/>
              </a:solidFill>
              <a:latin typeface="+mj-ea"/>
              <a:ea typeface="+mj-ea"/>
              <a:cs typeface="Apple LiGothic Medium"/>
              <a:sym typeface="Symbol" charset="0"/>
            </a:endParaRPr>
          </a:p>
          <a:p>
            <a:pPr lvl="1" eaLnBrk="1" hangingPunct="1">
              <a:spcAft>
                <a:spcPts val="1200"/>
              </a:spcAft>
            </a:pPr>
            <a:r>
              <a:rPr lang="zh-TW" altLang="en-US" sz="3600" b="1" dirty="0">
                <a:solidFill>
                  <a:schemeClr val="tx1"/>
                </a:solidFill>
                <a:latin typeface="+mj-ea"/>
                <a:ea typeface="+mj-ea"/>
                <a:cs typeface="Apple LiGothic Medium"/>
                <a:sym typeface="Symbol" charset="0"/>
              </a:rPr>
              <a:t>第三劑量：在第二劑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  <a:cs typeface="Apple LiGothic Medium"/>
                <a:sym typeface="Symbol" charset="0"/>
              </a:rPr>
              <a:t>四個月後</a:t>
            </a:r>
            <a:endParaRPr lang="en-US" altLang="zh-TW" sz="3600" b="1" dirty="0">
              <a:solidFill>
                <a:srgbClr val="FF0000"/>
              </a:solidFill>
              <a:latin typeface="+mj-ea"/>
              <a:ea typeface="+mj-ea"/>
              <a:cs typeface="Apple LiGothic Medium"/>
              <a:sym typeface="Symbol" charset="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九價疫苗接種間隔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滿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歲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打三劑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b="1" dirty="0">
              <a:latin typeface="Apple LiGothic Medium"/>
              <a:ea typeface="Apple LiGothic Medium"/>
              <a:cs typeface="Apple LiGothic Medium"/>
            </a:endParaRPr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1"/>
    </mc:Choice>
    <mc:Fallback xmlns="">
      <p:transition spd="slow" advTm="1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5" x="5397500" y="1587500"/>
          <p14:tracePt t="1396" x="5175250" y="1346200"/>
          <p14:tracePt t="1437" x="5092700" y="1250950"/>
          <p14:tracePt t="1453" x="5054600" y="1206500"/>
          <p14:tracePt t="1470" x="5041900" y="1187450"/>
          <p14:tracePt t="1487" x="5016500" y="1149350"/>
          <p14:tracePt t="1503" x="4984750" y="1104900"/>
          <p14:tracePt t="1520" x="4953000" y="1041400"/>
          <p14:tracePt t="1536" x="4927600" y="958850"/>
          <p14:tracePt t="1554" x="4902200" y="876300"/>
          <p14:tracePt t="1570" x="4895850" y="825500"/>
          <p14:tracePt t="1587" x="4895850" y="755650"/>
          <p14:tracePt t="1611" x="4908550" y="704850"/>
          <p14:tracePt t="1620" x="4940300" y="660400"/>
          <p14:tracePt t="1644" x="4984750" y="622300"/>
          <p14:tracePt t="1653" x="5073650" y="571500"/>
          <p14:tracePt t="1676" x="5162550" y="514350"/>
          <p14:tracePt t="1688" x="5226050" y="488950"/>
          <p14:tracePt t="1708" x="5308600" y="469900"/>
          <p14:tracePt t="1723" x="5365750" y="463550"/>
          <p14:tracePt t="1740" x="5422900" y="457200"/>
          <p14:tracePt t="1755" x="5480050" y="444500"/>
          <p14:tracePt t="1771" x="5568950" y="431800"/>
          <p14:tracePt t="1795" x="5645150" y="431800"/>
          <p14:tracePt t="1812" x="5727700" y="431800"/>
          <p14:tracePt t="1827" x="5880100" y="431800"/>
          <p14:tracePt t="1844" x="6070600" y="431800"/>
          <p14:tracePt t="1859" x="6197600" y="431800"/>
          <p14:tracePt t="1875" x="6254750" y="444500"/>
          <p14:tracePt t="1891" x="6280150" y="450850"/>
          <p14:tracePt t="1903" x="6299200" y="463550"/>
          <p14:tracePt t="1937" x="6311900" y="469900"/>
          <p14:tracePt t="1937" x="6318250" y="476250"/>
          <p14:tracePt t="1955" x="6337300" y="501650"/>
          <p14:tracePt t="1972" x="6356350" y="527050"/>
          <p14:tracePt t="1972" x="6375400" y="546100"/>
          <p14:tracePt t="1987" x="6407150" y="596900"/>
          <p14:tracePt t="2011" x="6464300" y="679450"/>
          <p14:tracePt t="2044" x="6483350" y="698500"/>
          <p14:tracePt t="2060" x="6502400" y="704850"/>
          <p14:tracePt t="2076" x="6508750" y="711200"/>
          <p14:tracePt t="2100" x="6521450" y="730250"/>
          <p14:tracePt t="2123" x="6553200" y="768350"/>
          <p14:tracePt t="2147" x="6572250" y="806450"/>
          <p14:tracePt t="2171" x="6578600" y="825500"/>
          <p14:tracePt t="2188" x="6578600" y="869950"/>
          <p14:tracePt t="2213" x="6578600" y="914400"/>
          <p14:tracePt t="2244" x="6578600" y="939800"/>
          <p14:tracePt t="2268" x="6578600" y="958850"/>
          <p14:tracePt t="2291" x="6546850" y="984250"/>
          <p14:tracePt t="2307" x="6483350" y="1022350"/>
          <p14:tracePt t="2323" x="6413500" y="1041400"/>
          <p14:tracePt t="2339" x="6337300" y="1066800"/>
          <p14:tracePt t="2355" x="6273800" y="1092200"/>
          <p14:tracePt t="2371" x="6248400" y="1104900"/>
          <p14:tracePt t="2388" x="6178550" y="1130300"/>
          <p14:tracePt t="2412" x="6146800" y="1136650"/>
          <p14:tracePt t="2420" x="6089650" y="1149350"/>
          <p14:tracePt t="2436" x="6045200" y="1168400"/>
          <p14:tracePt t="2459" x="6013450" y="1168400"/>
          <p14:tracePt t="2475" x="5981700" y="1174750"/>
          <p14:tracePt t="2491" x="5930900" y="1181100"/>
          <p14:tracePt t="2507" x="5854700" y="1181100"/>
          <p14:tracePt t="2522" x="5746750" y="1206500"/>
          <p14:tracePt t="2539" x="5676900" y="1206500"/>
          <p14:tracePt t="2555" x="5619750" y="1206500"/>
          <p14:tracePt t="2571" x="5562600" y="1206500"/>
          <p14:tracePt t="2571" x="5556250" y="1206500"/>
          <p14:tracePt t="2587" x="5511800" y="1193800"/>
          <p14:tracePt t="2604" x="5467350" y="1162050"/>
          <p14:tracePt t="2627" x="5422900" y="1136650"/>
          <p14:tracePt t="2637" x="5359400" y="1092200"/>
          <p14:tracePt t="2660" x="5295900" y="1047750"/>
          <p14:tracePt t="2670" x="5264150" y="1009650"/>
          <p14:tracePt t="2691" x="5251450" y="984250"/>
          <p14:tracePt t="2707" x="5238750" y="952500"/>
          <p14:tracePt t="2723" x="5238750" y="927100"/>
          <p14:tracePt t="2739" x="5238750" y="901700"/>
          <p14:tracePt t="2755" x="5238750" y="889000"/>
          <p14:tracePt t="2771" x="5238750" y="857250"/>
          <p14:tracePt t="2787" x="5264150" y="774700"/>
          <p14:tracePt t="2811" x="5327650" y="704850"/>
          <p14:tracePt t="2827" x="5372100" y="641350"/>
          <p14:tracePt t="2843" x="5429250" y="584200"/>
          <p14:tracePt t="2860" x="5467350" y="558800"/>
          <p14:tracePt t="2871" x="5505450" y="533400"/>
          <p14:tracePt t="2891" x="5549900" y="514350"/>
          <p14:tracePt t="2903" x="5581650" y="514350"/>
          <p14:tracePt t="2923" x="5613400" y="514350"/>
          <p14:tracePt t="2936" x="5670550" y="514350"/>
          <p14:tracePt t="2952" x="5734050" y="520700"/>
          <p14:tracePt t="2971" x="5816600" y="558800"/>
          <p14:tracePt t="2987" x="5949950" y="615950"/>
          <p14:tracePt t="3011" x="6000750" y="641350"/>
          <p14:tracePt t="3027" x="6007100" y="647700"/>
          <p14:tracePt t="3047" x="6013450" y="647700"/>
          <p14:tracePt t="3075" x="6026150" y="660400"/>
          <p14:tracePt t="3087" x="6038850" y="673100"/>
          <p14:tracePt t="3107" x="6057900" y="698500"/>
          <p14:tracePt t="3123" x="6083300" y="742950"/>
          <p14:tracePt t="3139" x="6108700" y="774700"/>
          <p14:tracePt t="3155" x="6134100" y="812800"/>
          <p14:tracePt t="3171" x="6165850" y="838200"/>
          <p14:tracePt t="3187" x="6184900" y="876300"/>
          <p14:tracePt t="3187" x="6197600" y="889000"/>
          <p14:tracePt t="3211" x="6203950" y="914400"/>
          <p14:tracePt t="3227" x="6223000" y="958850"/>
          <p14:tracePt t="3244" x="6248400" y="1009650"/>
          <p14:tracePt t="3260" x="6261100" y="1060450"/>
          <p14:tracePt t="3276" x="6273800" y="1085850"/>
          <p14:tracePt t="3291" x="6273800" y="1111250"/>
          <p14:tracePt t="3307" x="6273800" y="1130300"/>
          <p14:tracePt t="3323" x="6273800" y="1162050"/>
          <p14:tracePt t="3348" x="6273800" y="1168400"/>
          <p14:tracePt t="3390" x="6273800" y="1181100"/>
          <p14:tracePt t="3412" x="6267450" y="1187450"/>
          <p14:tracePt t="3436" x="6261100" y="1193800"/>
          <p14:tracePt t="3467" x="6248400" y="1206500"/>
          <p14:tracePt t="3499" x="6210300" y="1225550"/>
          <p14:tracePt t="3523" x="6178550" y="1244600"/>
          <p14:tracePt t="3539" x="6140450" y="1263650"/>
          <p14:tracePt t="3555" x="6070600" y="1282700"/>
          <p14:tracePt t="3571" x="5975350" y="1301750"/>
          <p14:tracePt t="3587" x="5803900" y="1327150"/>
          <p14:tracePt t="3611" x="5664200" y="1339850"/>
          <p14:tracePt t="3620" x="5524500" y="1339850"/>
          <p14:tracePt t="3643" x="5441950" y="1339850"/>
          <p14:tracePt t="3653" x="5416550" y="1339850"/>
          <p14:tracePt t="4163" x="5410200" y="1339850"/>
          <p14:tracePt t="4843" x="5403850" y="1365250"/>
          <p14:tracePt t="4851" x="5359400" y="1517650"/>
          <p14:tracePt t="4876" x="5327650" y="1625600"/>
          <p14:tracePt t="4887" x="5289550" y="1758950"/>
          <p14:tracePt t="4907" x="5264150" y="1854200"/>
          <p14:tracePt t="4921" x="5238750" y="1936750"/>
          <p14:tracePt t="4937" x="5226050" y="2006600"/>
          <p14:tracePt t="4955" x="5187950" y="2082800"/>
          <p14:tracePt t="4971" x="5156200" y="2146300"/>
          <p14:tracePt t="4987" x="5124450" y="2241550"/>
          <p14:tracePt t="4987" x="5105400" y="2266950"/>
          <p14:tracePt t="5003" x="5067300" y="2336800"/>
          <p14:tracePt t="5027" x="4972050" y="2559050"/>
          <p14:tracePt t="5059" x="4914900" y="2717800"/>
          <p14:tracePt t="5075" x="4864100" y="2889250"/>
          <p14:tracePt t="5087" x="4800600" y="3060700"/>
          <p14:tracePt t="5107" x="4775200" y="3194050"/>
          <p14:tracePt t="5123" x="4762500" y="3302000"/>
          <p14:tracePt t="5139" x="4749800" y="3340100"/>
          <p14:tracePt t="5155" x="4743450" y="3384550"/>
          <p14:tracePt t="5171" x="4743450" y="3397250"/>
          <p14:tracePt t="5187" x="4743450" y="3416300"/>
          <p14:tracePt t="5187" x="4737100" y="3422650"/>
          <p14:tracePt t="5203" x="4737100" y="3429000"/>
          <p14:tracePt t="5523" x="4711700" y="3429000"/>
          <p14:tracePt t="5531" x="4349750" y="3359150"/>
          <p14:tracePt t="5555" x="3956050" y="3238500"/>
          <p14:tracePt t="5571" x="3517900" y="3111500"/>
          <p14:tracePt t="5587" x="3124200" y="2997200"/>
          <p14:tracePt t="5604" x="3022600" y="2952750"/>
          <p14:tracePt t="5636" x="2984500" y="2946400"/>
          <p14:tracePt t="5643" x="2965450" y="2940050"/>
          <p14:tracePt t="5675" x="2959100" y="2940050"/>
          <p14:tracePt t="5683" x="2921000" y="2921000"/>
          <p14:tracePt t="5707" x="2870200" y="2914650"/>
          <p14:tracePt t="5723" x="2813050" y="2908300"/>
          <p14:tracePt t="5739" x="2743200" y="2889250"/>
          <p14:tracePt t="5755" x="2686050" y="2882900"/>
          <p14:tracePt t="5771" x="2679700" y="2882900"/>
          <p14:tracePt t="6076" x="2673350" y="2876550"/>
          <p14:tracePt t="6080" x="2819400" y="2660650"/>
          <p14:tracePt t="6104" x="2921000" y="2508250"/>
          <p14:tracePt t="6123" x="3009900" y="2381250"/>
          <p14:tracePt t="6139" x="3060700" y="2311400"/>
          <p14:tracePt t="6156" x="3067050" y="2305050"/>
          <p14:tracePt t="6851" x="3067050" y="2317750"/>
          <p14:tracePt t="6860" x="3048000" y="2438400"/>
          <p14:tracePt t="6870" x="3016250" y="2533650"/>
          <p14:tracePt t="6892" x="2997200" y="2635250"/>
          <p14:tracePt t="6903" x="2990850" y="2705100"/>
          <p14:tracePt t="6924" x="2978150" y="2743200"/>
          <p14:tracePt t="8147" x="2978150" y="2762250"/>
          <p14:tracePt t="8155" x="2901950" y="2825750"/>
          <p14:tracePt t="8171" x="2844800" y="2876550"/>
          <p14:tracePt t="8187" x="2806700" y="2927350"/>
          <p14:tracePt t="8187" x="2800350" y="2940050"/>
          <p14:tracePt t="8205" x="2774950" y="2997200"/>
          <p14:tracePt t="8227" x="2743200" y="3028950"/>
          <p14:tracePt t="8244" x="2698750" y="3117850"/>
          <p14:tracePt t="8275" x="2660650" y="3175000"/>
          <p14:tracePt t="8291" x="2635250" y="3251200"/>
          <p14:tracePt t="8307" x="2609850" y="3308350"/>
          <p14:tracePt t="8324" x="2584450" y="3365500"/>
          <p14:tracePt t="8339" x="2571750" y="3429000"/>
          <p14:tracePt t="8355" x="2552700" y="3467100"/>
          <p14:tracePt t="8372" x="2540000" y="3524250"/>
          <p14:tracePt t="8387" x="2508250" y="3619500"/>
          <p14:tracePt t="8420" x="2501900" y="3676650"/>
          <p14:tracePt t="8436" x="2495550" y="3708400"/>
          <p14:tracePt t="8436" x="2482850" y="3733800"/>
          <p14:tracePt t="8460" x="2476500" y="3752850"/>
          <p14:tracePt t="8487" x="2476500" y="3759200"/>
          <p14:tracePt t="9131" x="2476500" y="3740150"/>
          <p14:tracePt t="9139" x="2489200" y="3651250"/>
          <p14:tracePt t="9155" x="2495550" y="3530600"/>
          <p14:tracePt t="9171" x="2495550" y="3390900"/>
          <p14:tracePt t="9187" x="2495550" y="3238500"/>
          <p14:tracePt t="9211" x="2495550" y="3187700"/>
          <p14:tracePt t="9227" x="2501900" y="3124200"/>
          <p14:tracePt t="9260" x="2520950" y="3073400"/>
          <p14:tracePt t="9275" x="2533650" y="2997200"/>
          <p14:tracePt t="9291" x="2546350" y="2952750"/>
          <p14:tracePt t="9307" x="2552700" y="2940050"/>
          <p14:tracePt t="10052" x="2559050" y="2940050"/>
          <p14:tracePt t="10059" x="2565400" y="2984500"/>
          <p14:tracePt t="10075" x="2571750" y="3028950"/>
          <p14:tracePt t="10086" x="2578100" y="3079750"/>
          <p14:tracePt t="10107" x="2584450" y="3092450"/>
          <p14:tracePt t="10123" x="2584450" y="3124200"/>
          <p14:tracePt t="10139" x="2584450" y="3162300"/>
          <p14:tracePt t="10155" x="2584450" y="3181350"/>
          <p14:tracePt t="10171" x="2584450" y="3219450"/>
          <p14:tracePt t="10187" x="2584450" y="3251200"/>
          <p14:tracePt t="10187" x="2584450" y="3270250"/>
          <p14:tracePt t="10204" x="2584450" y="3302000"/>
          <p14:tracePt t="10227" x="2578100" y="3359150"/>
          <p14:tracePt t="10260" x="2571750" y="3390900"/>
          <p14:tracePt t="10291" x="2565400" y="3403600"/>
          <p14:tracePt t="10500" x="2559050" y="3416300"/>
          <p14:tracePt t="10507" x="2559050" y="3448050"/>
          <p14:tracePt t="10523" x="2552700" y="3454400"/>
          <p14:tracePt t="1211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5" name="內容版面配置區 4" descr="螢幕截圖 2019-01-13 00.16.37.pn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3" b="-2193"/>
          <a:stretch>
            <a:fillRect/>
          </a:stretch>
        </p:blipFill>
        <p:spPr>
          <a:xfrm>
            <a:off x="107504" y="0"/>
            <a:ext cx="9036496" cy="7029400"/>
          </a:xfrm>
        </p:spPr>
      </p:pic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18"/>
    </mc:Choice>
    <mc:Fallback xmlns="">
      <p:transition spd="slow" advTm="3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8" x="3136900" y="1873250"/>
          <p14:tracePt t="2208" x="3105150" y="1873250"/>
          <p14:tracePt t="2216" x="3016250" y="1873250"/>
          <p14:tracePt t="2232" x="2876550" y="1873250"/>
          <p14:tracePt t="2248" x="2749550" y="1885950"/>
          <p14:tracePt t="2264" x="2616200" y="1905000"/>
          <p14:tracePt t="2280" x="2495550" y="1917700"/>
          <p14:tracePt t="2296" x="2381250" y="1917700"/>
          <p14:tracePt t="2312" x="2279650" y="1917700"/>
          <p14:tracePt t="2328" x="2209800" y="1917700"/>
          <p14:tracePt t="2341" x="2152650" y="1917700"/>
          <p14:tracePt t="2360" x="2133600" y="1917700"/>
          <p14:tracePt t="2377" x="2108200" y="1917700"/>
          <p14:tracePt t="2393" x="2082800" y="1898650"/>
          <p14:tracePt t="2393" x="2070100" y="1885950"/>
          <p14:tracePt t="2409" x="2044700" y="1860550"/>
          <p14:tracePt t="2432" x="2012950" y="1835150"/>
          <p14:tracePt t="2441" x="1993900" y="1816100"/>
          <p14:tracePt t="2464" x="1993900" y="1797050"/>
          <p14:tracePt t="3713" x="1987550" y="1790700"/>
          <p14:tracePt t="3721" x="2355850" y="1771650"/>
          <p14:tracePt t="3745" x="2667000" y="1733550"/>
          <p14:tracePt t="3761" x="2870200" y="1727200"/>
          <p14:tracePt t="3777" x="2952750" y="1720850"/>
          <p14:tracePt t="6344" x="2959100" y="1733550"/>
          <p14:tracePt t="6346" x="2946400" y="1752600"/>
          <p14:tracePt t="6360" x="2914650" y="1771650"/>
          <p14:tracePt t="7040" x="2889250" y="1790700"/>
          <p14:tracePt t="7048" x="2800350" y="1841500"/>
          <p14:tracePt t="7064" x="2755900" y="1866900"/>
          <p14:tracePt t="7080" x="2724150" y="1892300"/>
          <p14:tracePt t="7090" x="2711450" y="1898650"/>
          <p14:tracePt t="7112" x="2698750" y="1898650"/>
          <p14:tracePt t="7272" x="2673350" y="1898650"/>
          <p14:tracePt t="7280" x="2603500" y="1898650"/>
          <p14:tracePt t="7297" x="2527300" y="1885950"/>
          <p14:tracePt t="7312" x="2444750" y="1866900"/>
          <p14:tracePt t="7328" x="2393950" y="1847850"/>
          <p14:tracePt t="7341" x="2368550" y="1835150"/>
          <p14:tracePt t="7361" x="2349500" y="1822450"/>
          <p14:tracePt t="7376" x="2317750" y="1778000"/>
          <p14:tracePt t="7391" x="2292350" y="1746250"/>
          <p14:tracePt t="7408" x="2260600" y="1682750"/>
          <p14:tracePt t="7424" x="2235200" y="1625600"/>
          <p14:tracePt t="7449" x="2209800" y="1587500"/>
          <p14:tracePt t="7457" x="2197100" y="1524000"/>
          <p14:tracePt t="7481" x="2178050" y="1454150"/>
          <p14:tracePt t="7496" x="2171700" y="1397000"/>
          <p14:tracePt t="7512" x="2171700" y="1346200"/>
          <p14:tracePt t="7528" x="2171700" y="1289050"/>
          <p14:tracePt t="7544" x="2171700" y="1244600"/>
          <p14:tracePt t="7561" x="2171700" y="1231900"/>
          <p14:tracePt t="7633" x="2171700" y="1225550"/>
          <p14:tracePt t="7641" x="2203450" y="1200150"/>
          <p14:tracePt t="7664" x="2247900" y="1168400"/>
          <p14:tracePt t="7674" x="2292350" y="1149350"/>
          <p14:tracePt t="7697" x="2317750" y="1130300"/>
          <p14:tracePt t="7976" x="2343150" y="1117600"/>
          <p14:tracePt t="7984" x="2514600" y="1028700"/>
          <p14:tracePt t="8008" x="2622550" y="1003300"/>
          <p14:tracePt t="8024" x="2692400" y="996950"/>
          <p14:tracePt t="8048" x="2705100" y="996950"/>
          <p14:tracePt t="8256" x="2724150" y="996950"/>
          <p14:tracePt t="8264" x="2813050" y="996950"/>
          <p14:tracePt t="8280" x="2927350" y="996950"/>
          <p14:tracePt t="8296" x="3022600" y="1009650"/>
          <p14:tracePt t="8312" x="3079750" y="1016000"/>
          <p14:tracePt t="8328" x="3111500" y="1022350"/>
          <p14:tracePt t="8340" x="3143250" y="1028700"/>
          <p14:tracePt t="8360" x="3162300" y="1041400"/>
          <p14:tracePt t="8376" x="3206750" y="1054100"/>
          <p14:tracePt t="8393" x="3251200" y="1085850"/>
          <p14:tracePt t="8408" x="3314700" y="1130300"/>
          <p14:tracePt t="8424" x="3378200" y="1200150"/>
          <p14:tracePt t="8451" x="3397250" y="1231900"/>
          <p14:tracePt t="8480" x="3397250" y="1263650"/>
          <p14:tracePt t="8496" x="3397250" y="1301750"/>
          <p14:tracePt t="8513" x="3397250" y="1333500"/>
          <p14:tracePt t="8528" x="3397250" y="1365250"/>
          <p14:tracePt t="8545" x="3397250" y="1409700"/>
          <p14:tracePt t="8560" x="3397250" y="1454150"/>
          <p14:tracePt t="8576" x="3397250" y="1492250"/>
          <p14:tracePt t="8589" x="3378200" y="1536700"/>
          <p14:tracePt t="8608" x="3359150" y="1581150"/>
          <p14:tracePt t="8624" x="3346450" y="1619250"/>
          <p14:tracePt t="8640" x="3314700" y="1663700"/>
          <p14:tracePt t="8665" x="3282950" y="1695450"/>
          <p14:tracePt t="8674" x="3263900" y="1708150"/>
          <p14:tracePt t="8696" x="3225800" y="1733550"/>
          <p14:tracePt t="8707" x="3168650" y="1765300"/>
          <p14:tracePt t="8728" x="3098800" y="1790700"/>
          <p14:tracePt t="8744" x="3028950" y="1816100"/>
          <p14:tracePt t="8760" x="2946400" y="1828800"/>
          <p14:tracePt t="8777" x="2863850" y="1828800"/>
          <p14:tracePt t="8792" x="2787650" y="1828800"/>
          <p14:tracePt t="8808" x="2717800" y="1828800"/>
          <p14:tracePt t="8808" x="2692400" y="1828800"/>
          <p14:tracePt t="8824" x="2635250" y="1828800"/>
          <p14:tracePt t="8841" x="2578100" y="1828800"/>
          <p14:tracePt t="8864" x="2514600" y="1828800"/>
          <p14:tracePt t="8881" x="2451100" y="1828800"/>
          <p14:tracePt t="8891" x="2387600" y="1803400"/>
          <p14:tracePt t="8913" x="2324100" y="1778000"/>
          <p14:tracePt t="8923" x="2286000" y="1752600"/>
          <p14:tracePt t="8946" x="2254250" y="1733550"/>
          <p14:tracePt t="8956" x="2228850" y="1708150"/>
          <p14:tracePt t="8977" x="2216150" y="1695450"/>
          <p14:tracePt t="8993" x="2190750" y="1638300"/>
          <p14:tracePt t="9009" x="2171700" y="1593850"/>
          <p14:tracePt t="9024" x="2146300" y="1504950"/>
          <p14:tracePt t="9048" x="2146300" y="1441450"/>
          <p14:tracePt t="9064" x="2127250" y="1358900"/>
          <p14:tracePt t="9081" x="2127250" y="1231900"/>
          <p14:tracePt t="9090" x="2184400" y="1092200"/>
          <p14:tracePt t="9112" x="2254250" y="990600"/>
          <p14:tracePt t="9128" x="2324100" y="939800"/>
          <p14:tracePt t="9144" x="2406650" y="889000"/>
          <p14:tracePt t="9160" x="2482850" y="863600"/>
          <p14:tracePt t="9177" x="2590800" y="844550"/>
          <p14:tracePt t="9190" x="2705100" y="844550"/>
          <p14:tracePt t="9209" x="2800350" y="844550"/>
          <p14:tracePt t="9209" x="2838450" y="844550"/>
          <p14:tracePt t="9226" x="2870200" y="844550"/>
          <p14:tracePt t="9226" x="2889250" y="863600"/>
          <p14:tracePt t="9242" x="2927350" y="869950"/>
          <p14:tracePt t="9264" x="2959100" y="876300"/>
          <p14:tracePt t="9281" x="2997200" y="882650"/>
          <p14:tracePt t="9296" x="3035300" y="901700"/>
          <p14:tracePt t="9313" x="3105150" y="920750"/>
          <p14:tracePt t="9329" x="3181350" y="946150"/>
          <p14:tracePt t="9340" x="3251200" y="965200"/>
          <p14:tracePt t="9361" x="3314700" y="996950"/>
          <p14:tracePt t="9376" x="3378200" y="1028700"/>
          <p14:tracePt t="9393" x="3454400" y="1060450"/>
          <p14:tracePt t="9409" x="3517900" y="1104900"/>
          <p14:tracePt t="9425" x="3625850" y="1181100"/>
          <p14:tracePt t="9457" x="3670300" y="1225550"/>
          <p14:tracePt t="9459" x="3702050" y="1295400"/>
          <p14:tracePt t="9481" x="3727450" y="1339850"/>
          <p14:tracePt t="9496" x="3752850" y="1416050"/>
          <p14:tracePt t="9513" x="3765550" y="1466850"/>
          <p14:tracePt t="9528" x="3765550" y="1524000"/>
          <p14:tracePt t="9544" x="3765550" y="1574800"/>
          <p14:tracePt t="9560" x="3765550" y="1625600"/>
          <p14:tracePt t="9576" x="3759200" y="1676400"/>
          <p14:tracePt t="9590" x="3752850" y="1714500"/>
          <p14:tracePt t="9608" x="3740150" y="1752600"/>
          <p14:tracePt t="9624" x="3721100" y="1784350"/>
          <p14:tracePt t="9656" x="3708400" y="1816100"/>
          <p14:tracePt t="9673" x="3702050" y="1835150"/>
          <p14:tracePt t="9689" x="3683000" y="1866900"/>
          <p14:tracePt t="9707" x="3676650" y="1879600"/>
          <p14:tracePt t="9723" x="3670300" y="1905000"/>
          <p14:tracePt t="9724" x="3657600" y="1911350"/>
          <p14:tracePt t="9744" x="3644900" y="1930400"/>
          <p14:tracePt t="9768" x="3638550" y="1943100"/>
          <p14:tracePt t="9792" x="3625850" y="1949450"/>
          <p14:tracePt t="9832" x="3619500" y="1949450"/>
          <p14:tracePt t="10201" x="3594100" y="1968500"/>
          <p14:tracePt t="10209" x="3575050" y="2051050"/>
          <p14:tracePt t="10224" x="3511550" y="2254250"/>
          <p14:tracePt t="10248" x="3448050" y="2470150"/>
          <p14:tracePt t="10264" x="3378200" y="2736850"/>
          <p14:tracePt t="10279" x="3263900" y="3092450"/>
          <p14:tracePt t="10297" x="3175000" y="3454400"/>
          <p14:tracePt t="10312" x="3009900" y="3835400"/>
          <p14:tracePt t="10329" x="2851150" y="4286250"/>
          <p14:tracePt t="10341" x="2635250" y="4756150"/>
          <p14:tracePt t="10360" x="2508250" y="5041900"/>
          <p14:tracePt t="10376" x="2387600" y="5251450"/>
          <p14:tracePt t="10392" x="2298700" y="5378450"/>
          <p14:tracePt t="10408" x="2279650" y="5416550"/>
          <p14:tracePt t="10536" x="2273300" y="5422900"/>
          <p14:tracePt t="10544" x="2260600" y="5454650"/>
          <p14:tracePt t="10569" x="2254250" y="5467350"/>
          <p14:tracePt t="10590" x="2254250" y="5473700"/>
          <p14:tracePt t="10608" x="2254250" y="5480050"/>
          <p14:tracePt t="10624" x="2247900" y="5486400"/>
          <p14:tracePt t="10737" x="2241550" y="5480050"/>
          <p14:tracePt t="10745" x="2241550" y="5403850"/>
          <p14:tracePt t="10761" x="2241550" y="5397500"/>
          <p14:tracePt t="11169" x="2247900" y="5391150"/>
          <p14:tracePt t="11208" x="2247900" y="5378450"/>
          <p14:tracePt t="11216" x="2247900" y="5365750"/>
          <p14:tracePt t="11320" x="2228850" y="5372100"/>
          <p14:tracePt t="11328" x="2089150" y="5429250"/>
          <p14:tracePt t="11339" x="1955800" y="5467350"/>
          <p14:tracePt t="11360" x="1873250" y="5480050"/>
          <p14:tracePt t="11376" x="1822450" y="5492750"/>
          <p14:tracePt t="11393" x="1771650" y="5505450"/>
          <p14:tracePt t="11408" x="1739900" y="5505450"/>
          <p14:tracePt t="11424" x="1727200" y="5505450"/>
          <p14:tracePt t="11424" x="1708150" y="5505450"/>
          <p14:tracePt t="11440" x="1657350" y="5505450"/>
          <p14:tracePt t="11465" x="1593850" y="5505450"/>
          <p14:tracePt t="11472" x="1524000" y="5505450"/>
          <p14:tracePt t="11497" x="1460500" y="5505450"/>
          <p14:tracePt t="11513" x="1409700" y="5499100"/>
          <p14:tracePt t="11528" x="1384300" y="5492750"/>
          <p14:tracePt t="11544" x="1365250" y="5480050"/>
          <p14:tracePt t="11577" x="1352550" y="5467350"/>
          <p14:tracePt t="11590" x="1308100" y="5461000"/>
          <p14:tracePt t="11608" x="1276350" y="5441950"/>
          <p14:tracePt t="11625" x="1244600" y="5429250"/>
          <p14:tracePt t="11625" x="1238250" y="5429250"/>
          <p14:tracePt t="11641" x="1212850" y="5416550"/>
          <p14:tracePt t="11666" x="1187450" y="5403850"/>
          <p14:tracePt t="11673" x="1168400" y="5403850"/>
          <p14:tracePt t="11696" x="1123950" y="5397500"/>
          <p14:tracePt t="11706" x="1092200" y="5384800"/>
          <p14:tracePt t="11729" x="1060450" y="5378450"/>
          <p14:tracePt t="11744" x="1047750" y="5378450"/>
          <p14:tracePt t="11760" x="1035050" y="5378450"/>
          <p14:tracePt t="11952" x="1022350" y="5378450"/>
          <p14:tracePt t="11961" x="952500" y="5372100"/>
          <p14:tracePt t="11972" x="914400" y="5359400"/>
          <p14:tracePt t="11992" x="889000" y="5346700"/>
          <p14:tracePt t="12200" x="895350" y="5346700"/>
          <p14:tracePt t="12209" x="958850" y="5346700"/>
          <p14:tracePt t="12222" x="1035050" y="5346700"/>
          <p14:tracePt t="12241" x="1104900" y="5346700"/>
          <p14:tracePt t="12241" x="1136650" y="5346700"/>
          <p14:tracePt t="12256" x="1149350" y="5346700"/>
          <p14:tracePt t="12280" x="1162050" y="5346700"/>
          <p14:tracePt t="12313" x="1168400" y="5340350"/>
          <p14:tracePt t="12384" x="1181100" y="5340350"/>
          <p14:tracePt t="12392" x="1244600" y="5346700"/>
          <p14:tracePt t="12408" x="1339850" y="5353050"/>
          <p14:tracePt t="12424" x="1479550" y="5372100"/>
          <p14:tracePt t="12440" x="1663700" y="5403850"/>
          <p14:tracePt t="12440" x="1727200" y="5410200"/>
          <p14:tracePt t="12457" x="1835150" y="5416550"/>
          <p14:tracePt t="12481" x="1873250" y="5435600"/>
          <p14:tracePt t="12496" x="1885950" y="5435600"/>
          <p14:tracePt t="12696" x="1905000" y="5435600"/>
          <p14:tracePt t="12704" x="2044700" y="5448300"/>
          <p14:tracePt t="12729" x="2165350" y="5448300"/>
          <p14:tracePt t="12744" x="2292350" y="5448300"/>
          <p14:tracePt t="12760" x="2362200" y="5448300"/>
          <p14:tracePt t="12776" x="2381250" y="5448300"/>
          <p14:tracePt t="12992" x="2387600" y="5461000"/>
          <p14:tracePt t="13001" x="2355850" y="5556250"/>
          <p14:tracePt t="13024" x="2311400" y="5607050"/>
          <p14:tracePt t="13040" x="2260600" y="5676900"/>
          <p14:tracePt t="13040" x="2247900" y="5689600"/>
          <p14:tracePt t="13057" x="2203450" y="5715000"/>
          <p14:tracePt t="13080" x="2171700" y="5746750"/>
          <p14:tracePt t="13091" x="2152650" y="5753100"/>
          <p14:tracePt t="13112" x="2139950" y="5765800"/>
          <p14:tracePt t="13128" x="2120900" y="5772150"/>
          <p14:tracePt t="13144" x="2095500" y="5784850"/>
          <p14:tracePt t="13159" x="2051050" y="5810250"/>
          <p14:tracePt t="13176" x="1993900" y="5835650"/>
          <p14:tracePt t="13192" x="1949450" y="5848350"/>
          <p14:tracePt t="13208" x="1911350" y="5854700"/>
          <p14:tracePt t="13222" x="1866900" y="5873750"/>
          <p14:tracePt t="13239" x="1835150" y="5880100"/>
          <p14:tracePt t="13256" x="1739900" y="5886450"/>
          <p14:tracePt t="13280" x="1657350" y="5886450"/>
          <p14:tracePt t="13296" x="1581150" y="5886450"/>
          <p14:tracePt t="13312" x="1492250" y="5886450"/>
          <p14:tracePt t="13328" x="1409700" y="5886450"/>
          <p14:tracePt t="13339" x="1358900" y="5886450"/>
          <p14:tracePt t="13360" x="1314450" y="5880100"/>
          <p14:tracePt t="13376" x="1270000" y="5873750"/>
          <p14:tracePt t="13392" x="1225550" y="5854700"/>
          <p14:tracePt t="13408" x="1193800" y="5842000"/>
          <p14:tracePt t="13424" x="1162050" y="5829300"/>
          <p14:tracePt t="13440" x="1130300" y="5816600"/>
          <p14:tracePt t="13456" x="1092200" y="5797550"/>
          <p14:tracePt t="13481" x="1079500" y="5791200"/>
          <p14:tracePt t="13504" x="1054100" y="5784850"/>
          <p14:tracePt t="13528" x="1047750" y="5784850"/>
          <p14:tracePt t="13976" x="1054100" y="5784850"/>
          <p14:tracePt t="13984" x="1130300" y="5772150"/>
          <p14:tracePt t="14009" x="1212850" y="5759450"/>
          <p14:tracePt t="14024" x="1282700" y="5759450"/>
          <p14:tracePt t="14041" x="1327150" y="5746750"/>
          <p14:tracePt t="14064" x="1339850" y="5746750"/>
          <p14:tracePt t="14080" x="1365250" y="5746750"/>
          <p14:tracePt t="14090" x="1397000" y="5746750"/>
          <p14:tracePt t="14112" x="1435100" y="5746750"/>
          <p14:tracePt t="14128" x="1479550" y="5746750"/>
          <p14:tracePt t="14144" x="1511300" y="5746750"/>
          <p14:tracePt t="14160" x="1536700" y="5746750"/>
          <p14:tracePt t="14176" x="1549400" y="5746750"/>
          <p14:tracePt t="14192" x="1562100" y="5746750"/>
          <p14:tracePt t="14206" x="1606550" y="5746750"/>
          <p14:tracePt t="14224" x="1663700" y="5746750"/>
          <p14:tracePt t="14240" x="1733550" y="5746750"/>
          <p14:tracePt t="14264" x="1739900" y="5746750"/>
          <p14:tracePt t="14569" x="1746250" y="5746750"/>
          <p14:tracePt t="14577" x="1847850" y="5746750"/>
          <p14:tracePt t="14589" x="1949450" y="5746750"/>
          <p14:tracePt t="14608" x="2012950" y="5746750"/>
          <p14:tracePt t="14625" x="2051050" y="5746750"/>
          <p14:tracePt t="14680" x="2057400" y="5746750"/>
          <p14:tracePt t="14824" x="2082800" y="5746750"/>
          <p14:tracePt t="14833" x="2108200" y="5746750"/>
          <p14:tracePt t="14840" x="2216150" y="5753100"/>
          <p14:tracePt t="14840" x="2266950" y="5765800"/>
          <p14:tracePt t="14857" x="2374900" y="5784850"/>
          <p14:tracePt t="14879" x="2406650" y="5791200"/>
          <p14:tracePt t="14897" x="2419350" y="5791200"/>
          <p14:tracePt t="15313" x="2482850" y="5772150"/>
          <p14:tracePt t="15321" x="2711450" y="5632450"/>
          <p14:tracePt t="15341" x="2838450" y="5581650"/>
          <p14:tracePt t="15360" x="2946400" y="5549900"/>
          <p14:tracePt t="15376" x="3003550" y="5530850"/>
          <p14:tracePt t="15392" x="3028950" y="5524500"/>
          <p14:tracePt t="15408" x="3073400" y="5524500"/>
          <p14:tracePt t="15424" x="3136900" y="5524500"/>
          <p14:tracePt t="15440" x="3225800" y="5524500"/>
          <p14:tracePt t="15456" x="3384550" y="5524500"/>
          <p14:tracePt t="15479" x="3486150" y="5524500"/>
          <p14:tracePt t="15497" x="3556000" y="5524500"/>
          <p14:tracePt t="15513" x="3638550" y="5499100"/>
          <p14:tracePt t="15530" x="3714750" y="5492750"/>
          <p14:tracePt t="15545" x="3771900" y="5486400"/>
          <p14:tracePt t="15561" x="3803650" y="5486400"/>
          <p14:tracePt t="15921" x="3797300" y="5486400"/>
          <p14:tracePt t="15930" x="3708400" y="5511800"/>
          <p14:tracePt t="15941" x="3670300" y="5518150"/>
          <p14:tracePt t="15962" x="3651250" y="5524500"/>
          <p14:tracePt t="15974" x="3644900" y="5524500"/>
          <p14:tracePt t="16105" x="3638550" y="5524500"/>
          <p14:tracePt t="16113" x="3613150" y="5524500"/>
          <p14:tracePt t="16129" x="3543300" y="5543550"/>
          <p14:tracePt t="16145" x="3479800" y="5549900"/>
          <p14:tracePt t="16160" x="3441700" y="5549900"/>
          <p14:tracePt t="16176" x="3416300" y="5549900"/>
          <p14:tracePt t="16192" x="3409950" y="5549900"/>
          <p14:tracePt t="16312" x="3390900" y="5549900"/>
          <p14:tracePt t="16318" x="3276600" y="5549900"/>
          <p14:tracePt t="16376" x="3270250" y="5549900"/>
          <p14:tracePt t="16384" x="3263900" y="5499100"/>
          <p14:tracePt t="16408" x="3251200" y="5454650"/>
          <p14:tracePt t="16424" x="3251200" y="5397500"/>
          <p14:tracePt t="16440" x="3251200" y="5321300"/>
          <p14:tracePt t="16456" x="3276600" y="5219700"/>
          <p14:tracePt t="16480" x="3333750" y="5156200"/>
          <p14:tracePt t="16489" x="3435350" y="5080000"/>
          <p14:tracePt t="16512" x="3562350" y="5041900"/>
          <p14:tracePt t="16528" x="3714750" y="5029200"/>
          <p14:tracePt t="16544" x="3930650" y="5029200"/>
          <p14:tracePt t="16560" x="4140200" y="5029200"/>
          <p14:tracePt t="16576" x="4349750" y="5035550"/>
          <p14:tracePt t="16592" x="4476750" y="5041900"/>
          <p14:tracePt t="16606" x="4559300" y="5080000"/>
          <p14:tracePt t="16624" x="4597400" y="5092700"/>
          <p14:tracePt t="16657" x="4610100" y="5111750"/>
          <p14:tracePt t="16680" x="4610100" y="5143500"/>
          <p14:tracePt t="16690" x="4610100" y="5162550"/>
          <p14:tracePt t="16713" x="4610100" y="5175250"/>
          <p14:tracePt t="16825" x="4622800" y="5181600"/>
          <p14:tracePt t="16833" x="4908550" y="5162550"/>
          <p14:tracePt t="16833" x="5048250" y="5162550"/>
          <p14:tracePt t="16857" x="5403850" y="5162550"/>
          <p14:tracePt t="16875" x="5746750" y="5162550"/>
          <p14:tracePt t="16896" x="5911850" y="5162550"/>
          <p14:tracePt t="16906" x="5975350" y="5175250"/>
          <p14:tracePt t="16929" x="5981700" y="5181600"/>
          <p14:tracePt t="17033" x="5994400" y="5200650"/>
          <p14:tracePt t="17041" x="6013450" y="5238750"/>
          <p14:tracePt t="17056" x="6038850" y="5270500"/>
          <p14:tracePt t="17081" x="6051550" y="5283200"/>
          <p14:tracePt t="17097" x="6057900" y="5289550"/>
          <p14:tracePt t="17106" x="6064250" y="5295900"/>
          <p14:tracePt t="17128" x="6070600" y="5302250"/>
          <p14:tracePt t="17144" x="6089650" y="5302250"/>
          <p14:tracePt t="17160" x="6102350" y="5308600"/>
          <p14:tracePt t="17176" x="6115050" y="5314950"/>
          <p14:tracePt t="17200" x="6121400" y="5321300"/>
          <p14:tracePt t="18544" x="6165850" y="5321300"/>
          <p14:tracePt t="18553" x="6413500" y="5289550"/>
          <p14:tracePt t="18576" x="6540500" y="5270500"/>
          <p14:tracePt t="18592" x="6648450" y="5251450"/>
          <p14:tracePt t="18605" x="6718300" y="5251450"/>
          <p14:tracePt t="18624" x="6731000" y="5251450"/>
          <p14:tracePt t="18672" x="6743700" y="5251450"/>
          <p14:tracePt t="18680" x="6826250" y="5251450"/>
          <p14:tracePt t="18690" x="6953250" y="5251450"/>
          <p14:tracePt t="18712" x="7118350" y="5251450"/>
          <p14:tracePt t="18722" x="7296150" y="5251450"/>
          <p14:tracePt t="18745" x="7423150" y="5251450"/>
          <p14:tracePt t="18760" x="7473950" y="5251450"/>
          <p14:tracePt t="18784" x="7505700" y="5251450"/>
          <p14:tracePt t="18808" x="7518400" y="5251450"/>
          <p14:tracePt t="18824" x="7531100" y="5251450"/>
          <p14:tracePt t="18839" x="7543800" y="5251450"/>
          <p14:tracePt t="18856" x="7556500" y="5251450"/>
          <p14:tracePt t="18856" x="7562850" y="5251450"/>
          <p14:tracePt t="18872" x="7581900" y="5251450"/>
          <p14:tracePt t="18896" x="7639050" y="5251450"/>
          <p14:tracePt t="18906" x="7740650" y="5270500"/>
          <p14:tracePt t="18928" x="7886700" y="5289550"/>
          <p14:tracePt t="18938" x="8039100" y="5308600"/>
          <p14:tracePt t="18960" x="8121650" y="5327650"/>
          <p14:tracePt t="18972" x="8159750" y="5327650"/>
          <p14:tracePt t="18992" x="8172450" y="5327650"/>
          <p14:tracePt t="19176" x="8178800" y="5346700"/>
          <p14:tracePt t="19192" x="8166100" y="5359400"/>
          <p14:tracePt t="19209" x="8153400" y="5365750"/>
          <p14:tracePt t="19222" x="8128000" y="5365750"/>
          <p14:tracePt t="19241" x="8089900" y="5384800"/>
          <p14:tracePt t="19256" x="7969250" y="5384800"/>
          <p14:tracePt t="19280" x="7778750" y="5384800"/>
          <p14:tracePt t="19296" x="7588250" y="5378450"/>
          <p14:tracePt t="19313" x="7442200" y="5359400"/>
          <p14:tracePt t="19328" x="7385050" y="5346700"/>
          <p14:tracePt t="19339" x="7359650" y="5346700"/>
          <p14:tracePt t="19360" x="7346950" y="5340350"/>
          <p14:tracePt t="19393" x="7327900" y="5334000"/>
          <p14:tracePt t="19405" x="7321550" y="5327650"/>
          <p14:tracePt t="19408" x="7289800" y="5308600"/>
          <p14:tracePt t="19425" x="7258050" y="5295900"/>
          <p14:tracePt t="19441" x="7219950" y="5276850"/>
          <p14:tracePt t="19465" x="7188200" y="5251450"/>
          <p14:tracePt t="19489" x="7181850" y="5245100"/>
          <p14:tracePt t="19512" x="7162800" y="5232400"/>
          <p14:tracePt t="19528" x="7143750" y="5207000"/>
          <p14:tracePt t="19545" x="7131050" y="5175250"/>
          <p14:tracePt t="19560" x="7118350" y="5124450"/>
          <p14:tracePt t="19577" x="7118350" y="5092700"/>
          <p14:tracePt t="19593" x="7118350" y="5067300"/>
          <p14:tracePt t="19605" x="7137400" y="5029200"/>
          <p14:tracePt t="19624" x="7175500" y="5003800"/>
          <p14:tracePt t="19641" x="7245350" y="4972050"/>
          <p14:tracePt t="19656" x="7340600" y="4953000"/>
          <p14:tracePt t="19656" x="7429500" y="4953000"/>
          <p14:tracePt t="19673" x="7600950" y="4933950"/>
          <p14:tracePt t="19697" x="7797800" y="4933950"/>
          <p14:tracePt t="19706" x="8026400" y="4933950"/>
          <p14:tracePt t="19729" x="8178800" y="4933950"/>
          <p14:tracePt t="19739" x="8286750" y="4940300"/>
          <p14:tracePt t="19761" x="8356600" y="4953000"/>
          <p14:tracePt t="19777" x="8375650" y="4953000"/>
          <p14:tracePt t="19793" x="8382000" y="4953000"/>
          <p14:tracePt t="19858" x="8382000" y="4959350"/>
          <p14:tracePt t="19865" x="8394700" y="4978400"/>
          <p14:tracePt t="19872" x="8432800" y="5035550"/>
          <p14:tracePt t="19905" x="8445500" y="5048250"/>
          <p14:tracePt t="19913" x="8464550" y="5080000"/>
          <p14:tracePt t="19929" x="8489950" y="5118100"/>
          <p14:tracePt t="19939" x="8489950" y="5137150"/>
          <p14:tracePt t="19961" x="8496300" y="5162550"/>
          <p14:tracePt t="19992" x="8496300" y="5175250"/>
          <p14:tracePt t="20000" x="8496300" y="5207000"/>
          <p14:tracePt t="20024" x="8496300" y="5232400"/>
          <p14:tracePt t="20040" x="8489950" y="5245100"/>
          <p14:tracePt t="20056" x="8477250" y="5264150"/>
          <p14:tracePt t="20073" x="8464550" y="5302250"/>
          <p14:tracePt t="20096" x="8451850" y="5314950"/>
          <p14:tracePt t="20105" x="8445500" y="5327650"/>
          <p14:tracePt t="20128" x="8439150" y="5346700"/>
          <p14:tracePt t="21696" x="8432800" y="5353050"/>
          <p14:tracePt t="21808" x="8426450" y="5353050"/>
          <p14:tracePt t="21816" x="8356600" y="5353050"/>
          <p14:tracePt t="21839" x="8343900" y="5353050"/>
          <p14:tracePt t="21857" x="8331200" y="5346700"/>
          <p14:tracePt t="21857" x="8324850" y="5346700"/>
          <p14:tracePt t="21872" x="8318500" y="5346700"/>
          <p14:tracePt t="22472" x="8267700" y="5346700"/>
          <p14:tracePt t="22489" x="7937500" y="5334000"/>
          <p14:tracePt t="22495" x="7308850" y="5321300"/>
          <p14:tracePt t="22512" x="6381750" y="5321300"/>
          <p14:tracePt t="22528" x="5480050" y="5321300"/>
          <p14:tracePt t="22545" x="4705350" y="5321300"/>
          <p14:tracePt t="22560" x="4159250" y="5321300"/>
          <p14:tracePt t="22576" x="3765550" y="5321300"/>
          <p14:tracePt t="22592" x="3543300" y="5321300"/>
          <p14:tracePt t="22605" x="3371850" y="5321300"/>
          <p14:tracePt t="22624" x="3225800" y="5372100"/>
          <p14:tracePt t="22640" x="3054350" y="5422900"/>
          <p14:tracePt t="22656" x="2895600" y="5473700"/>
          <p14:tracePt t="22656" x="2806700" y="5499100"/>
          <p14:tracePt t="22672" x="2597150" y="5556250"/>
          <p14:tracePt t="22705" x="2400300" y="5613400"/>
          <p14:tracePt t="22722" x="2254250" y="5664200"/>
          <p14:tracePt t="22738" x="2082800" y="5727700"/>
          <p14:tracePt t="22754" x="1898650" y="5778500"/>
          <p14:tracePt t="22760" x="1727200" y="5848350"/>
          <p14:tracePt t="22776" x="1587500" y="5918200"/>
          <p14:tracePt t="22792" x="1473200" y="5994400"/>
          <p14:tracePt t="22808" x="1422400" y="6038850"/>
          <p14:tracePt t="22824" x="1365250" y="6076950"/>
          <p14:tracePt t="22839" x="1308100" y="6115050"/>
          <p14:tracePt t="22855" x="1212850" y="6178550"/>
          <p14:tracePt t="22872" x="1085850" y="6299200"/>
          <p14:tracePt t="22889" x="1041400" y="6343650"/>
          <p14:tracePt t="22905" x="1009650" y="6381750"/>
          <p14:tracePt t="22922" x="996950" y="6388100"/>
          <p14:tracePt t="22945" x="996950" y="6394450"/>
          <p14:tracePt t="22961" x="977900" y="6407150"/>
          <p14:tracePt t="22971" x="965200" y="6419850"/>
          <p14:tracePt t="22993" x="958850" y="6432550"/>
          <p14:tracePt t="23016" x="952500" y="6438900"/>
          <p14:tracePt t="23193" x="946150" y="6445250"/>
          <p14:tracePt t="23201" x="984250" y="6464300"/>
          <p14:tracePt t="23225" x="1022350" y="6470650"/>
          <p14:tracePt t="23238" x="1041400" y="6470650"/>
          <p14:tracePt t="23592" x="1047750" y="6470650"/>
          <p14:tracePt t="23601" x="1270000" y="6508750"/>
          <p14:tracePt t="23622" x="1460500" y="6527800"/>
          <p14:tracePt t="23640" x="1612900" y="6553200"/>
          <p14:tracePt t="23656" x="1682750" y="6565900"/>
          <p14:tracePt t="23672" x="1695450" y="6565900"/>
          <p14:tracePt t="23937" x="1746250" y="6565900"/>
          <p14:tracePt t="23945" x="1885950" y="6565900"/>
          <p14:tracePt t="23954" x="1987550" y="6565900"/>
          <p14:tracePt t="23977" x="2006600" y="6565900"/>
          <p14:tracePt t="24976" x="2012950" y="6565900"/>
          <p14:tracePt t="25272" x="2019300" y="6565900"/>
          <p14:tracePt t="25280" x="2051050" y="6565900"/>
          <p14:tracePt t="25289" x="2171700" y="6565900"/>
          <p14:tracePt t="25312" x="2254250" y="6565900"/>
          <p14:tracePt t="25328" x="2292350" y="6565900"/>
          <p14:tracePt t="25339" x="2305050" y="6565900"/>
          <p14:tracePt t="25360" x="2317750" y="6565900"/>
          <p14:tracePt t="25488" x="2330450" y="6565900"/>
          <p14:tracePt t="25504" x="2432050" y="6565900"/>
          <p14:tracePt t="25512" x="2527300" y="6565900"/>
          <p14:tracePt t="25528" x="2603500" y="6565900"/>
          <p14:tracePt t="25544" x="2641600" y="6565900"/>
          <p14:tracePt t="25560" x="2673350" y="6565900"/>
          <p14:tracePt t="25680" x="2679700" y="6565900"/>
          <p14:tracePt t="25688" x="2762250" y="6565900"/>
          <p14:tracePt t="25688" x="2800350" y="6565900"/>
          <p14:tracePt t="25713" x="2901950" y="6565900"/>
          <p14:tracePt t="25722" x="3028950" y="6565900"/>
          <p14:tracePt t="25742" x="3143250" y="6565900"/>
          <p14:tracePt t="25760" x="3206750" y="6565900"/>
          <p14:tracePt t="25776" x="3219450" y="6565900"/>
          <p14:tracePt t="25792" x="3238500" y="6565900"/>
          <p14:tracePt t="25808" x="3257550" y="6553200"/>
          <p14:tracePt t="25824" x="3270250" y="6553200"/>
          <p14:tracePt t="25839" x="3295650" y="6546850"/>
          <p14:tracePt t="25854" x="3308350" y="6546850"/>
          <p14:tracePt t="25872" x="3333750" y="6540500"/>
          <p14:tracePt t="25888" x="3340100" y="6534150"/>
          <p14:tracePt t="26016" x="3365500" y="6521450"/>
          <p14:tracePt t="26023" x="3378200" y="6515100"/>
          <p14:tracePt t="26080" x="3384550" y="6508750"/>
          <p14:tracePt t="26144" x="3390900" y="6508750"/>
          <p14:tracePt t="26248" x="3397250" y="6508750"/>
          <p14:tracePt t="26720" x="3403600" y="6508750"/>
          <p14:tracePt t="27680" x="3416300" y="6508750"/>
          <p14:tracePt t="27688" x="3524250" y="6508750"/>
          <p14:tracePt t="27713" x="3606800" y="6527800"/>
          <p14:tracePt t="27721" x="3663950" y="6534150"/>
          <p14:tracePt t="27754" x="3702050" y="6534150"/>
          <p14:tracePt t="27759" x="3714750" y="6534150"/>
          <p14:tracePt t="27960" x="3740150" y="6534150"/>
          <p14:tracePt t="27967" x="3816350" y="6534150"/>
          <p14:tracePt t="28004" x="3860800" y="6534150"/>
          <p14:tracePt t="28005" x="3886200" y="6534150"/>
          <p14:tracePt t="28600" x="3892550" y="6540500"/>
          <p14:tracePt t="28608" x="3968750" y="6540500"/>
          <p14:tracePt t="28624" x="4025900" y="6540500"/>
          <p14:tracePt t="28640" x="4051300" y="6540500"/>
          <p14:tracePt t="28665" x="4057650" y="6546850"/>
          <p14:tracePt t="28968" x="4064000" y="6546850"/>
          <p14:tracePt t="28987" x="4095750" y="6546850"/>
          <p14:tracePt t="28993" x="4121150" y="6546850"/>
          <p14:tracePt t="29005" x="4127500" y="6546850"/>
          <p14:tracePt t="29191" x="4140200" y="6546850"/>
          <p14:tracePt t="29201" x="4235450" y="6546850"/>
          <p14:tracePt t="29224" x="4292600" y="6546850"/>
          <p14:tracePt t="29238" x="4330700" y="6546850"/>
          <p14:tracePt t="29256" x="4349750" y="6546850"/>
          <p14:tracePt t="29793" x="4406900" y="6546850"/>
          <p14:tracePt t="29800" x="4584700" y="6546850"/>
          <p14:tracePt t="29824" x="4673600" y="6546850"/>
          <p14:tracePt t="29842" x="4724400" y="6546850"/>
          <p14:tracePt t="29858" x="4737100" y="6546850"/>
          <p14:tracePt t="30000" x="4768850" y="6546850"/>
          <p14:tracePt t="30008" x="4832350" y="6546850"/>
          <p14:tracePt t="30020" x="4883150" y="6546850"/>
          <p14:tracePt t="30040" x="4921250" y="6546850"/>
          <p14:tracePt t="30056" x="4953000" y="6546850"/>
          <p14:tracePt t="30072" x="4965700" y="6546850"/>
          <p14:tracePt t="30096" x="4972050" y="6546850"/>
          <p14:tracePt t="30104" x="4997450" y="6546850"/>
          <p14:tracePt t="30128" x="5016500" y="6527800"/>
          <p14:tracePt t="30157" x="5029200" y="6527800"/>
          <p14:tracePt t="30216" x="5035550" y="6521450"/>
          <p14:tracePt t="30237" x="5035550" y="6515100"/>
          <p14:tracePt t="30416" x="5035550" y="6502400"/>
          <p14:tracePt t="30424" x="5016500" y="6502400"/>
          <p14:tracePt t="30440" x="4775200" y="6477000"/>
          <p14:tracePt t="30456" x="4584700" y="6464300"/>
          <p14:tracePt t="30472" x="4457700" y="6445250"/>
          <p14:tracePt t="30537" x="4457700" y="6451600"/>
          <p14:tracePt t="30544" x="4464050" y="6464300"/>
          <p14:tracePt t="30568" x="4476750" y="6470650"/>
          <p14:tracePt t="30593" x="4508500" y="6483350"/>
          <p14:tracePt t="30605" x="4527550" y="6489700"/>
          <p14:tracePt t="30625" x="4597400" y="6508750"/>
          <p14:tracePt t="30640" x="4737100" y="6508750"/>
          <p14:tracePt t="30656" x="4889500" y="6508750"/>
          <p14:tracePt t="30672" x="5092700" y="6515100"/>
          <p14:tracePt t="30688" x="5283200" y="6515100"/>
          <p14:tracePt t="30704" x="5537200" y="6515100"/>
          <p14:tracePt t="30728" x="5664200" y="6527800"/>
          <p14:tracePt t="30737" x="5765800" y="6527800"/>
          <p14:tracePt t="30760" x="5886450" y="6527800"/>
          <p14:tracePt t="30776" x="5988050" y="6527800"/>
          <p14:tracePt t="30792" x="6102350" y="6527800"/>
          <p14:tracePt t="30808" x="6184900" y="6515100"/>
          <p14:tracePt t="30824" x="6267450" y="6508750"/>
          <p14:tracePt t="30840" x="6350000" y="6502400"/>
          <p14:tracePt t="30854" x="6451600" y="6502400"/>
          <p14:tracePt t="30872" x="6527800" y="6502400"/>
          <p14:tracePt t="30889" x="6584950" y="6502400"/>
          <p14:tracePt t="30905" x="6629400" y="6502400"/>
          <p14:tracePt t="30929" x="6648450" y="6502400"/>
          <p14:tracePt t="30937" x="6667500" y="6502400"/>
          <p14:tracePt t="30961" x="6699250" y="6502400"/>
          <p14:tracePt t="30970" x="6756400" y="6502400"/>
          <p14:tracePt t="30993" x="6807200" y="6502400"/>
          <p14:tracePt t="31004" x="6864350" y="6502400"/>
          <p14:tracePt t="31024" x="6883400" y="6502400"/>
          <p14:tracePt t="31041" x="6889750" y="6502400"/>
          <p14:tracePt t="31057" x="6896100" y="6502400"/>
          <p14:tracePt t="31091" x="6902450" y="6502400"/>
          <p14:tracePt t="31104" x="6927850" y="6502400"/>
          <p14:tracePt t="31128" x="6946900" y="6508750"/>
          <p14:tracePt t="31176" x="6953250" y="6515100"/>
          <p14:tracePt t="31241" x="6953250" y="6540500"/>
          <p14:tracePt t="31248" x="6908800" y="6604000"/>
          <p14:tracePt t="31272" x="6883400" y="6623050"/>
          <p14:tracePt t="31289" x="6864350" y="6623050"/>
          <p14:tracePt t="31385" x="6851650" y="6623050"/>
          <p14:tracePt t="31393" x="6826250" y="6623050"/>
          <p14:tracePt t="31409" x="6788150" y="6616700"/>
          <p14:tracePt t="31425" x="6781800" y="6616700"/>
          <p14:tracePt t="31441" x="6775450" y="6578600"/>
          <p14:tracePt t="31457" x="6775450" y="6534150"/>
          <p14:tracePt t="31473" x="6775450" y="6502400"/>
          <p14:tracePt t="31473" x="6775450" y="6477000"/>
          <p14:tracePt t="31497" x="6832600" y="6419850"/>
          <p14:tracePt t="31497" x="6851650" y="6400800"/>
          <p14:tracePt t="31528" x="6896100" y="6388100"/>
          <p14:tracePt t="31544" x="6927850" y="6369050"/>
          <p14:tracePt t="31560" x="6959600" y="6362700"/>
          <p14:tracePt t="31576" x="7004050" y="6362700"/>
          <p14:tracePt t="31592" x="7067550" y="6356350"/>
          <p14:tracePt t="31604" x="7112000" y="6356350"/>
          <p14:tracePt t="31624" x="7143750" y="6356350"/>
          <p14:tracePt t="31640" x="7169150" y="6356350"/>
          <p14:tracePt t="31656" x="7194550" y="6362700"/>
          <p14:tracePt t="31672" x="7219950" y="6381750"/>
          <p14:tracePt t="31688" x="7239000" y="6394450"/>
          <p14:tracePt t="31704" x="7270750" y="6426200"/>
          <p14:tracePt t="31729" x="7289800" y="6438900"/>
          <p14:tracePt t="31737" x="7315200" y="6457950"/>
          <p14:tracePt t="31760" x="7334250" y="6470650"/>
          <p14:tracePt t="31770" x="7334250" y="6483350"/>
          <p14:tracePt t="31800" x="7340600" y="6515100"/>
          <p14:tracePt t="31824" x="7340600" y="6540500"/>
          <p14:tracePt t="31840" x="7340600" y="6559550"/>
          <p14:tracePt t="31854" x="7340600" y="6578600"/>
          <p14:tracePt t="31888" x="7340600" y="6604000"/>
          <p14:tracePt t="31904" x="7334250" y="6616700"/>
          <p14:tracePt t="31928" x="7315200" y="6629400"/>
          <p14:tracePt t="31937" x="7289800" y="6642100"/>
          <p14:tracePt t="31961" x="7264400" y="6648450"/>
          <p14:tracePt t="31970" x="7232650" y="6654800"/>
          <p14:tracePt t="31993" x="7188200" y="6667500"/>
          <p14:tracePt t="32003" x="7156450" y="6673850"/>
          <p14:tracePt t="32024" x="7105650" y="6673850"/>
          <p14:tracePt t="32040" x="7061200" y="6673850"/>
          <p14:tracePt t="32056" x="7016750" y="6673850"/>
          <p14:tracePt t="32072" x="6991350" y="6673850"/>
          <p14:tracePt t="32088" x="6978650" y="6673850"/>
          <p14:tracePt t="32103" x="6972300" y="6673850"/>
          <p14:tracePt t="32128" x="6959600" y="6673850"/>
          <p14:tracePt t="32152" x="6946900" y="6673850"/>
          <p14:tracePt t="32384" x="6940550" y="6667500"/>
          <p14:tracePt t="32401" x="6908800" y="6648450"/>
          <p14:tracePt t="32424" x="6896100" y="6635750"/>
          <p14:tracePt t="32441" x="6877050" y="6623050"/>
          <p14:tracePt t="32456" x="6877050" y="6610350"/>
          <p14:tracePt t="32472" x="6851650" y="6578600"/>
          <p14:tracePt t="32505" x="6845300" y="6553200"/>
          <p14:tracePt t="32512" x="6838950" y="6527800"/>
          <p14:tracePt t="32528" x="6832600" y="6502400"/>
          <p14:tracePt t="32544" x="6826250" y="6470650"/>
          <p14:tracePt t="32560" x="6819900" y="6445250"/>
          <p14:tracePt t="32575" x="6813550" y="6413500"/>
          <p14:tracePt t="32592" x="6813550" y="6388100"/>
          <p14:tracePt t="32608" x="6813550" y="6362700"/>
          <p14:tracePt t="32620" x="6819900" y="6330950"/>
          <p14:tracePt t="32640" x="6832600" y="6311900"/>
          <p14:tracePt t="32656" x="6851650" y="6286500"/>
          <p14:tracePt t="32672" x="6864350" y="6267450"/>
          <p14:tracePt t="32688" x="6883400" y="6261100"/>
          <p14:tracePt t="32713" x="6915150" y="6248400"/>
          <p14:tracePt t="32721" x="6921500" y="6248400"/>
          <p14:tracePt t="32754" x="6953250" y="6235700"/>
          <p14:tracePt t="32770" x="6985000" y="6229350"/>
          <p14:tracePt t="32774" x="7016750" y="6229350"/>
          <p14:tracePt t="32792" x="7073900" y="6229350"/>
          <p14:tracePt t="32808" x="7105650" y="6229350"/>
          <p14:tracePt t="32823" x="7137400" y="6229350"/>
          <p14:tracePt t="32840" x="7156450" y="6229350"/>
          <p14:tracePt t="32854" x="7169150" y="6229350"/>
          <p14:tracePt t="32897" x="7175500" y="6229350"/>
          <p14:tracePt t="32904" x="7181850" y="6229350"/>
          <p14:tracePt t="32938" x="7194550" y="6235700"/>
          <p14:tracePt t="32954" x="7219950" y="6242050"/>
          <p14:tracePt t="32971" x="7239000" y="6248400"/>
          <p14:tracePt t="32987" x="7258050" y="6267450"/>
          <p14:tracePt t="33004" x="7264400" y="6267450"/>
          <p14:tracePt t="33020" x="7270750" y="6273800"/>
          <p14:tracePt t="33032" x="7283450" y="6280150"/>
          <p14:tracePt t="33064" x="7289800" y="6286500"/>
          <p14:tracePt t="33096" x="7296150" y="6292850"/>
          <p14:tracePt t="33113" x="7302500" y="6305550"/>
          <p14:tracePt t="33121" x="7302500" y="6311900"/>
          <p14:tracePt t="33154" x="7302500" y="6318250"/>
          <p14:tracePt t="33160" x="7315200" y="6330950"/>
          <p14:tracePt t="33176" x="7315200" y="6343650"/>
          <p14:tracePt t="33192" x="7315200" y="6369050"/>
          <p14:tracePt t="33208" x="7315200" y="6381750"/>
          <p14:tracePt t="33220" x="7315200" y="6400800"/>
          <p14:tracePt t="33239" x="7315200" y="6407150"/>
          <p14:tracePt t="33256" x="7315200" y="6432550"/>
          <p14:tracePt t="33269" x="7308850" y="6438900"/>
          <p14:tracePt t="33296" x="7302500" y="6445250"/>
          <p14:tracePt t="33304" x="7283450" y="6464300"/>
          <p14:tracePt t="33328" x="7270750" y="6483350"/>
          <p14:tracePt t="33344" x="7258050" y="6496050"/>
          <p14:tracePt t="33361" x="7232650" y="6508750"/>
          <p14:tracePt t="33376" x="7213600" y="6527800"/>
          <p14:tracePt t="33404" x="7200900" y="6527800"/>
          <p14:tracePt t="33408" x="7169150" y="6546850"/>
          <p14:tracePt t="33424" x="7156450" y="6559550"/>
          <p14:tracePt t="33440" x="7131050" y="6565900"/>
          <p14:tracePt t="33456" x="7105650" y="6572250"/>
          <p14:tracePt t="33472" x="7092950" y="6578600"/>
          <p14:tracePt t="33488" x="7067550" y="6578600"/>
          <p14:tracePt t="33504" x="7054850" y="6591300"/>
          <p14:tracePt t="33617" x="7042150" y="6591300"/>
          <p14:tracePt t="33618" x="7023100" y="6591300"/>
          <p14:tracePt t="33641" x="7010400" y="6591300"/>
          <p14:tracePt t="33656" x="7004050" y="6591300"/>
          <p14:tracePt t="33840" x="6997700" y="6591300"/>
          <p14:tracePt t="33848" x="6915150" y="6591300"/>
          <p14:tracePt t="33870" x="6851650" y="6559550"/>
          <p14:tracePt t="33889" x="6800850" y="6553200"/>
          <p14:tracePt t="33904" x="6781800" y="6540500"/>
          <p14:tracePt t="33919" x="6762750" y="6527800"/>
          <p14:tracePt t="33952" x="6737350" y="6508750"/>
          <p14:tracePt t="33976" x="6724650" y="6489700"/>
          <p14:tracePt t="33993" x="6718300" y="6477000"/>
          <p14:tracePt t="34003" x="6718300" y="6470650"/>
          <p14:tracePt t="34024" x="6718300" y="6457950"/>
          <p14:tracePt t="34036" x="6718300" y="6445250"/>
          <p14:tracePt t="34057" x="6718300" y="6438900"/>
          <p14:tracePt t="34104" x="6718300" y="6432550"/>
          <p14:tracePt t="34112" x="6718300" y="6413500"/>
          <p14:tracePt t="34121" x="6737350" y="6400800"/>
          <p14:tracePt t="34137" x="6750050" y="6394450"/>
          <p14:tracePt t="34160" x="6775450" y="6381750"/>
          <p14:tracePt t="34184" x="6794500" y="6369050"/>
          <p14:tracePt t="34209" x="6813550" y="6369050"/>
          <p14:tracePt t="34224" x="6832600" y="6369050"/>
          <p14:tracePt t="34296" x="6851650" y="6369050"/>
          <p14:tracePt t="34305" x="6877050" y="6369050"/>
          <p14:tracePt t="34320" x="6997700" y="6426200"/>
          <p14:tracePt t="34344" x="7054850" y="6438900"/>
          <p14:tracePt t="34360" x="7124700" y="6445250"/>
          <p14:tracePt t="34371" x="7156450" y="6445250"/>
          <p14:tracePt t="34392" x="7181850" y="6457950"/>
          <p14:tracePt t="34408" x="7188200" y="6457950"/>
          <p14:tracePt t="34424" x="7213600" y="6464300"/>
          <p14:tracePt t="34440" x="7226300" y="6464300"/>
          <p14:tracePt t="34456" x="7251700" y="6470650"/>
          <p14:tracePt t="34487" x="7264400" y="6477000"/>
          <p14:tracePt t="34489" x="7283450" y="6489700"/>
          <p14:tracePt t="34513" x="7289800" y="6502400"/>
          <p14:tracePt t="34521" x="7308850" y="6521450"/>
          <p14:tracePt t="34545" x="7321550" y="6534150"/>
          <p14:tracePt t="34560" x="7327900" y="6553200"/>
          <p14:tracePt t="34584" x="7334250" y="6572250"/>
          <p14:tracePt t="34617" x="7334250" y="6597650"/>
          <p14:tracePt t="34637" x="7334250" y="6610350"/>
          <p14:tracePt t="34670" x="7334250" y="6616700"/>
          <p14:tracePt t="34688" x="7327900" y="6635750"/>
          <p14:tracePt t="34704" x="7308850" y="6648450"/>
          <p14:tracePt t="34720" x="7264400" y="6667500"/>
          <p14:tracePt t="34745" x="7245350" y="6673850"/>
          <p14:tracePt t="34753" x="7232650" y="6673850"/>
          <p14:tracePt t="34777" x="7207250" y="6680200"/>
          <p14:tracePt t="34792" x="7188200" y="6680200"/>
          <p14:tracePt t="34808" x="7175500" y="6680200"/>
          <p14:tracePt t="34824" x="7162800" y="6680200"/>
          <p14:tracePt t="34840" x="7124700" y="6680200"/>
          <p14:tracePt t="34856" x="7080250" y="6680200"/>
          <p14:tracePt t="34870" x="7023100" y="6680200"/>
          <p14:tracePt t="34888" x="6978650" y="6680200"/>
          <p14:tracePt t="34904" x="6953250" y="6667500"/>
          <p14:tracePt t="34920" x="6915150" y="6654800"/>
          <p14:tracePt t="34945" x="6902450" y="6635750"/>
          <p14:tracePt t="34952" x="6889750" y="6629400"/>
          <p14:tracePt t="34977" x="6845300" y="6604000"/>
          <p14:tracePt t="34987" x="6832600" y="6578600"/>
          <p14:tracePt t="35008" x="6807200" y="6553200"/>
          <p14:tracePt t="35019" x="6781800" y="6527800"/>
          <p14:tracePt t="35041" x="6775450" y="6508750"/>
          <p14:tracePt t="35056" x="6775450" y="6496050"/>
          <p14:tracePt t="35071" x="6775450" y="6470650"/>
          <p14:tracePt t="35088" x="6775450" y="6451600"/>
          <p14:tracePt t="35104" x="6775450" y="6426200"/>
          <p14:tracePt t="35104" x="6775450" y="6413500"/>
          <p14:tracePt t="35120" x="6781800" y="6381750"/>
          <p14:tracePt t="35136" x="6788150" y="6369050"/>
          <p14:tracePt t="35160" x="6807200" y="6350000"/>
          <p14:tracePt t="35176" x="6832600" y="6330950"/>
          <p14:tracePt t="35192" x="6870700" y="6311900"/>
          <p14:tracePt t="35208" x="6902450" y="6305550"/>
          <p14:tracePt t="35224" x="6953250" y="6280150"/>
          <p14:tracePt t="35236" x="7004050" y="6273800"/>
          <p14:tracePt t="35256" x="7054850" y="6273800"/>
          <p14:tracePt t="35270" x="7099300" y="6267450"/>
          <p14:tracePt t="35288" x="7131050" y="6267450"/>
          <p14:tracePt t="35304" x="7169150" y="6267450"/>
          <p14:tracePt t="35304" x="7181850" y="6267450"/>
          <p14:tracePt t="35320" x="7188200" y="6267450"/>
          <p14:tracePt t="35349" x="7213600" y="6267450"/>
          <p14:tracePt t="35370" x="7226300" y="6280150"/>
          <p14:tracePt t="35392" x="7245350" y="6292850"/>
          <p14:tracePt t="35409" x="7258050" y="6299200"/>
          <p14:tracePt t="35437" x="7264400" y="6305550"/>
          <p14:tracePt t="35441" x="7270750" y="6311900"/>
          <p14:tracePt t="35473" x="7277100" y="6318250"/>
          <p14:tracePt t="35481" x="7283450" y="6330950"/>
          <p14:tracePt t="35505" x="7289800" y="6350000"/>
          <p14:tracePt t="35680" x="7289800" y="6356350"/>
          <p14:tracePt t="35703" x="7283450" y="6362700"/>
          <p14:tracePt t="35721" x="7277100" y="6362700"/>
          <p14:tracePt t="35736" x="7277100" y="6369050"/>
          <p14:tracePt t="35760" x="7264400" y="6375400"/>
          <p14:tracePt t="35776" x="7258050" y="6381750"/>
          <p14:tracePt t="35864" x="7251700" y="6388100"/>
          <p14:tracePt t="3619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800" b="1" dirty="0"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7164288" y="260648"/>
            <a:ext cx="1656184" cy="6480720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4400" b="1" dirty="0">
              <a:latin typeface="Apple LiGothic Medium"/>
              <a:ea typeface="Apple LiGothic Medium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接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種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同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意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書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暨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評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估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r>
              <a:rPr lang="zh-TW" altLang="en-US" sz="4400" b="1" dirty="0">
                <a:latin typeface="+mj-ea"/>
                <a:ea typeface="+mj-ea"/>
                <a:cs typeface="Apple LiGothic Medium"/>
              </a:rPr>
              <a:t>單</a:t>
            </a:r>
            <a:endParaRPr lang="en-US" altLang="zh-TW" sz="4400" b="1" dirty="0">
              <a:latin typeface="+mj-ea"/>
              <a:ea typeface="+mj-ea"/>
              <a:cs typeface="Apple LiGothic Medium"/>
            </a:endParaRPr>
          </a:p>
          <a:p>
            <a:pPr algn="ctr"/>
            <a:endParaRPr lang="en-US" altLang="zh-TW" b="1" dirty="0">
              <a:latin typeface="Apple LiGothic Medium"/>
              <a:ea typeface="Apple LiGothic Medium"/>
              <a:cs typeface="Apple LiGothic Medium"/>
            </a:endParaRPr>
          </a:p>
          <a:p>
            <a:pPr algn="ctr"/>
            <a:endParaRPr kumimoji="1" lang="zh-TW" alt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3916" t="13251" r="25000" b="4851"/>
          <a:stretch>
            <a:fillRect/>
          </a:stretch>
        </p:blipFill>
        <p:spPr bwMode="auto">
          <a:xfrm>
            <a:off x="539552" y="0"/>
            <a:ext cx="6228184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4013" t="22700" r="25194" b="15351"/>
          <a:stretch>
            <a:fillRect/>
          </a:stretch>
        </p:blipFill>
        <p:spPr bwMode="auto">
          <a:xfrm>
            <a:off x="539552" y="3717032"/>
            <a:ext cx="61926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95536" y="44624"/>
            <a:ext cx="6552728" cy="518457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956615"/>
            <a:ext cx="3528392" cy="17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5"/>
    </mc:Choice>
    <mc:Fallback xmlns="">
      <p:transition spd="slow" advTm="3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6" x="6375400" y="4197350"/>
          <p14:tracePt t="1864" x="6375400" y="4191000"/>
          <p14:tracePt t="1877" x="6330950" y="4216400"/>
          <p14:tracePt t="1895" x="6292850" y="4235450"/>
          <p14:tracePt t="1910" x="6273800" y="4241800"/>
          <p14:tracePt t="1956" x="6261100" y="4254500"/>
          <p14:tracePt t="1965" x="6242050" y="4267200"/>
          <p14:tracePt t="1981" x="6210300" y="4286250"/>
          <p14:tracePt t="1996" x="6165850" y="4298950"/>
          <p14:tracePt t="2013" x="6096000" y="4330700"/>
          <p14:tracePt t="2027" x="6057900" y="4337050"/>
          <p14:tracePt t="2052" x="6019800" y="4356100"/>
          <p14:tracePt t="2084" x="6000750" y="4362450"/>
          <p14:tracePt t="2109" x="5975350" y="4375150"/>
          <p14:tracePt t="2128" x="5956300" y="4394200"/>
          <p14:tracePt t="2149" x="5943600" y="4400550"/>
          <p14:tracePt t="2165" x="5911850" y="4432300"/>
          <p14:tracePt t="2180" x="5880100" y="4457700"/>
          <p14:tracePt t="2196" x="5867400" y="4483100"/>
          <p14:tracePt t="2213" x="5835650" y="4527550"/>
          <p14:tracePt t="2228" x="5822950" y="4559300"/>
          <p14:tracePt t="2228" x="5810250" y="4584700"/>
          <p14:tracePt t="2245" x="5803900" y="4616450"/>
          <p14:tracePt t="2268" x="5759450" y="4699000"/>
          <p14:tracePt t="2300" x="5740400" y="4730750"/>
          <p14:tracePt t="2316" x="5734050" y="4756150"/>
          <p14:tracePt t="2332" x="5715000" y="4768850"/>
          <p14:tracePt t="2348" x="5702300" y="4787900"/>
          <p14:tracePt t="2360" x="5676900" y="4806950"/>
          <p14:tracePt t="2380" x="5645150" y="4838700"/>
          <p14:tracePt t="2396" x="5607050" y="4864100"/>
          <p14:tracePt t="2412" x="5581650" y="4876800"/>
          <p14:tracePt t="2428" x="5556250" y="4889500"/>
          <p14:tracePt t="2428" x="5556250" y="4895850"/>
          <p14:tracePt t="2444" x="5530850" y="4908550"/>
          <p14:tracePt t="2478" x="5480050" y="4933950"/>
          <p14:tracePt t="2485" x="5435600" y="4953000"/>
          <p14:tracePt t="2788" x="5422900" y="4959350"/>
          <p14:tracePt t="2796" x="5340350" y="5003800"/>
          <p14:tracePt t="2812" x="5257800" y="5022850"/>
          <p14:tracePt t="2828" x="5130800" y="5048250"/>
          <p14:tracePt t="2852" x="5022850" y="5060950"/>
          <p14:tracePt t="2877" x="5010150" y="5073650"/>
          <p14:tracePt t="2900" x="4984750" y="5080000"/>
          <p14:tracePt t="2916" x="4953000" y="5086350"/>
          <p14:tracePt t="2932" x="4883150" y="5092700"/>
          <p14:tracePt t="2948" x="4813300" y="5111750"/>
          <p14:tracePt t="2964" x="4711700" y="5111750"/>
          <p14:tracePt t="2980" x="4616450" y="5111750"/>
          <p14:tracePt t="2996" x="4527550" y="5111750"/>
          <p14:tracePt t="3012" x="4438650" y="5111750"/>
          <p14:tracePt t="3028" x="4311650" y="5111750"/>
          <p14:tracePt t="3052" x="4191000" y="5111750"/>
          <p14:tracePt t="3084" x="4146550" y="5111750"/>
          <p14:tracePt t="3100" x="4070350" y="5111750"/>
          <p14:tracePt t="3116" x="3987800" y="5111750"/>
          <p14:tracePt t="3127" x="3886200" y="5111750"/>
          <p14:tracePt t="3148" x="3797300" y="5111750"/>
          <p14:tracePt t="3164" x="3714750" y="5111750"/>
          <p14:tracePt t="3180" x="3651250" y="5111750"/>
          <p14:tracePt t="3196" x="3587750" y="5111750"/>
          <p14:tracePt t="3212" x="3524250" y="5118100"/>
          <p14:tracePt t="3228" x="3460750" y="5118100"/>
          <p14:tracePt t="3244" x="3390900" y="5118100"/>
          <p14:tracePt t="3268" x="3346450" y="5118100"/>
          <p14:tracePt t="3276" x="3302000" y="5118100"/>
          <p14:tracePt t="3300" x="3244850" y="5118100"/>
          <p14:tracePt t="3316" x="3181350" y="5118100"/>
          <p14:tracePt t="3332" x="3124200" y="5118100"/>
          <p14:tracePt t="3348" x="3067050" y="5118100"/>
          <p14:tracePt t="3361" x="3022600" y="5118100"/>
          <p14:tracePt t="3381" x="2990850" y="5118100"/>
          <p14:tracePt t="3396" x="2952750" y="5118100"/>
          <p14:tracePt t="3412" x="2921000" y="5118100"/>
          <p14:tracePt t="3428" x="2870200" y="5118100"/>
          <p14:tracePt t="3445" x="2800350" y="5118100"/>
          <p14:tracePt t="3469" x="2736850" y="5124450"/>
          <p14:tracePt t="3500" x="2717800" y="5124450"/>
          <p14:tracePt t="3510" x="2692400" y="5124450"/>
          <p14:tracePt t="3533" x="2673350" y="5124450"/>
          <p14:tracePt t="3549" x="2647950" y="5124450"/>
          <p14:tracePt t="3565" x="2628900" y="5124450"/>
          <p14:tracePt t="3581" x="2603500" y="5124450"/>
          <p14:tracePt t="3596" x="2590800" y="5124450"/>
          <p14:tracePt t="3964" x="2565400" y="5124450"/>
          <p14:tracePt t="3973" x="2451100" y="5124450"/>
          <p14:tracePt t="3997" x="2387600" y="5124450"/>
          <p14:tracePt t="4012" x="2355850" y="5124450"/>
          <p14:tracePt t="4028" x="2330450" y="5124450"/>
          <p14:tracePt t="4043" x="2324100" y="5124450"/>
          <p14:tracePt t="4069" x="2273300" y="5124450"/>
          <p14:tracePt t="4100" x="2254250" y="5124450"/>
          <p14:tracePt t="4116" x="2209800" y="5124450"/>
          <p14:tracePt t="4127" x="2152650" y="5124450"/>
          <p14:tracePt t="4148" x="2051050" y="5124450"/>
          <p14:tracePt t="4165" x="1949450" y="5124450"/>
          <p14:tracePt t="4180" x="1828800" y="5092700"/>
          <p14:tracePt t="4196" x="1727200" y="5054600"/>
          <p14:tracePt t="4212" x="1644650" y="5010150"/>
          <p14:tracePt t="4228" x="1555750" y="4959350"/>
          <p14:tracePt t="4245" x="1384300" y="4845050"/>
          <p14:tracePt t="4269" x="1155700" y="4616450"/>
          <p14:tracePt t="4302" x="1035050" y="4260850"/>
          <p14:tracePt t="4332" x="1003300" y="4070350"/>
          <p14:tracePt t="4348" x="1003300" y="3841750"/>
          <p14:tracePt t="4360" x="1003300" y="3625850"/>
          <p14:tracePt t="4380" x="1003300" y="3397250"/>
          <p14:tracePt t="4396" x="1003300" y="3181350"/>
          <p14:tracePt t="4412" x="1003300" y="2978150"/>
          <p14:tracePt t="4427" x="1022350" y="2813050"/>
          <p14:tracePt t="4445" x="1066800" y="2603500"/>
          <p14:tracePt t="4469" x="1104900" y="2330450"/>
          <p14:tracePt t="4501" x="1111250" y="2235200"/>
          <p14:tracePt t="4510" x="1117600" y="2139950"/>
          <p14:tracePt t="4533" x="1155700" y="2057400"/>
          <p14:tracePt t="4545" x="1168400" y="1974850"/>
          <p14:tracePt t="4564" x="1206500" y="1841500"/>
          <p14:tracePt t="4580" x="1257300" y="1739900"/>
          <p14:tracePt t="4596" x="1301750" y="1631950"/>
          <p14:tracePt t="4612" x="1333500" y="1562100"/>
          <p14:tracePt t="4627" x="1422400" y="1416050"/>
          <p14:tracePt t="4644" x="1485900" y="1301750"/>
          <p14:tracePt t="4668" x="1562100" y="1206500"/>
          <p14:tracePt t="4684" x="1619250" y="1130300"/>
          <p14:tracePt t="4700" x="1689100" y="1060450"/>
          <p14:tracePt t="4710" x="1771650" y="977900"/>
          <p14:tracePt t="4732" x="1885950" y="901700"/>
          <p14:tracePt t="4743" x="2038350" y="793750"/>
          <p14:tracePt t="4764" x="2254250" y="673100"/>
          <p14:tracePt t="4777" x="2533650" y="546100"/>
          <p14:tracePt t="4796" x="2851150" y="450850"/>
          <p14:tracePt t="4812" x="3232150" y="355600"/>
          <p14:tracePt t="4827" x="3600450" y="304800"/>
          <p14:tracePt t="4844" x="4254500" y="234950"/>
          <p14:tracePt t="4864" x="4718050" y="234950"/>
          <p14:tracePt t="4885" x="5295900" y="234950"/>
          <p14:tracePt t="4916" x="5384800" y="260350"/>
          <p14:tracePt t="4933" x="5410200" y="266700"/>
          <p14:tracePt t="4954" x="5416550" y="266700"/>
          <p14:tracePt t="5093" x="5422900" y="279400"/>
          <p14:tracePt t="5100" x="5435600" y="336550"/>
          <p14:tracePt t="5117" x="5448300" y="406400"/>
          <p14:tracePt t="5127" x="5486400" y="476250"/>
          <p14:tracePt t="5340" x="5492750" y="514350"/>
          <p14:tracePt t="5341" x="5524500" y="609600"/>
          <p14:tracePt t="5361" x="5543550" y="730250"/>
          <p14:tracePt t="5380" x="5581650" y="876300"/>
          <p14:tracePt t="5397" x="5613400" y="1035050"/>
          <p14:tracePt t="5413" x="5645150" y="1187450"/>
          <p14:tracePt t="5429" x="5683250" y="1409700"/>
          <p14:tracePt t="5460" x="5708650" y="1568450"/>
          <p14:tracePt t="5476" x="5721350" y="1720850"/>
          <p14:tracePt t="5493" x="5721350" y="1860550"/>
          <p14:tracePt t="5510" x="5721350" y="2032000"/>
          <p14:tracePt t="5527" x="5721350" y="2241550"/>
          <p14:tracePt t="5529" x="5721350" y="2457450"/>
          <p14:tracePt t="5549" x="5721350" y="2673350"/>
          <p14:tracePt t="5564" x="5721350" y="2889250"/>
          <p14:tracePt t="5580" x="5721350" y="3067050"/>
          <p14:tracePt t="5596" x="5721350" y="3232150"/>
          <p14:tracePt t="5613" x="5721350" y="3384550"/>
          <p14:tracePt t="5628" x="5721350" y="3562350"/>
          <p14:tracePt t="5628" x="5721350" y="3651250"/>
          <p14:tracePt t="5646" x="5721350" y="3752850"/>
          <p14:tracePt t="5660" x="5721350" y="4019550"/>
          <p14:tracePt t="5684" x="5721350" y="4197350"/>
          <p14:tracePt t="5700" x="5721350" y="4349750"/>
          <p14:tracePt t="5711" x="5721350" y="4476750"/>
          <p14:tracePt t="5732" x="5740400" y="4584700"/>
          <p14:tracePt t="5744" x="5759450" y="4692650"/>
          <p14:tracePt t="5764" x="5765800" y="4768850"/>
          <p14:tracePt t="5778" x="5772150" y="4851400"/>
          <p14:tracePt t="5797" x="5778500" y="4908550"/>
          <p14:tracePt t="5812" x="5784850" y="4965700"/>
          <p14:tracePt t="5830" x="5791200" y="5003800"/>
          <p14:tracePt t="5845" x="5791200" y="5035550"/>
          <p14:tracePt t="5864" x="5791200" y="5067300"/>
          <p14:tracePt t="5885" x="5791200" y="5168900"/>
          <p14:tracePt t="5916" x="5791200" y="5181600"/>
          <p14:tracePt t="6453" x="5759450" y="5187950"/>
          <p14:tracePt t="6460" x="5499100" y="5162550"/>
          <p14:tracePt t="6485" x="5321300" y="5143500"/>
          <p14:tracePt t="6494" x="5162550" y="5118100"/>
          <p14:tracePt t="6516" x="5035550" y="5105400"/>
          <p14:tracePt t="6527" x="4965700" y="5092700"/>
          <p14:tracePt t="6549" x="4914900" y="5092700"/>
          <p14:tracePt t="6564" x="4870450" y="5073650"/>
          <p14:tracePt t="6580" x="4813300" y="5067300"/>
          <p14:tracePt t="6597" x="4730750" y="5054600"/>
          <p14:tracePt t="6612" x="4635500" y="5022850"/>
          <p14:tracePt t="6628" x="4489450" y="5003800"/>
          <p14:tracePt t="6644" x="4210050" y="4965700"/>
          <p14:tracePt t="6661" x="4038600" y="4933950"/>
          <p14:tracePt t="6684" x="3898900" y="4914900"/>
          <p14:tracePt t="6700" x="3778250" y="4908550"/>
          <p14:tracePt t="6710" x="3695700" y="4889500"/>
          <p14:tracePt t="6732" x="3613150" y="4883150"/>
          <p14:tracePt t="6743" x="3543300" y="4876800"/>
          <p14:tracePt t="6764" x="3479800" y="4864100"/>
          <p14:tracePt t="6776" x="3409950" y="4864100"/>
          <p14:tracePt t="6796" x="3340100" y="4851400"/>
          <p14:tracePt t="6809" x="3263900" y="4851400"/>
          <p14:tracePt t="6828" x="3175000" y="4838700"/>
          <p14:tracePt t="6844" x="3067050" y="4838700"/>
          <p14:tracePt t="6860" x="2990850" y="4838700"/>
          <p14:tracePt t="6885" x="2895600" y="4838700"/>
          <p14:tracePt t="6901" x="2768600" y="4838700"/>
          <p14:tracePt t="6917" x="2654300" y="4838700"/>
          <p14:tracePt t="6933" x="2552700" y="4838700"/>
          <p14:tracePt t="6948" x="2419350" y="4838700"/>
          <p14:tracePt t="6964" x="2305050" y="4838700"/>
          <p14:tracePt t="6981" x="2190750" y="4838700"/>
          <p14:tracePt t="6997" x="2089150" y="4838700"/>
          <p14:tracePt t="7012" x="1981200" y="4838700"/>
          <p14:tracePt t="7030" x="1892300" y="4838700"/>
          <p14:tracePt t="7042" x="1809750" y="4832350"/>
          <p14:tracePt t="7061" x="1682750" y="4832350"/>
          <p14:tracePt t="7085" x="1447800" y="4832350"/>
          <p14:tracePt t="7116" x="1308100" y="4832350"/>
          <p14:tracePt t="7132" x="1219200" y="4845050"/>
          <p14:tracePt t="7143" x="1168400" y="4845050"/>
          <p14:tracePt t="7165" x="1143000" y="4845050"/>
          <p14:tracePt t="7180" x="1123950" y="4851400"/>
          <p14:tracePt t="7196" x="1111250" y="4851400"/>
          <p14:tracePt t="7213" x="1104900" y="4851400"/>
          <p14:tracePt t="7228" x="1085850" y="4851400"/>
          <p14:tracePt t="7228" x="1066800" y="4851400"/>
          <p14:tracePt t="7244" x="1009650" y="4851400"/>
          <p14:tracePt t="7269" x="781050" y="4781550"/>
          <p14:tracePt t="7301" x="635000" y="4743450"/>
          <p14:tracePt t="7316" x="539750" y="4705350"/>
          <p14:tracePt t="7332" x="501650" y="4699000"/>
          <p14:tracePt t="7348" x="495300" y="4699000"/>
          <p14:tracePt t="7405" x="482600" y="4699000"/>
          <p14:tracePt t="7412" x="469900" y="4737100"/>
          <p14:tracePt t="7428" x="469900" y="4787900"/>
          <p14:tracePt t="7443" x="584200" y="4895850"/>
          <p14:tracePt t="7468" x="1003300" y="5022850"/>
          <p14:tracePt t="7501" x="1168400" y="5054600"/>
          <p14:tracePt t="7533" x="1174750" y="5054600"/>
          <p14:tracePt t="7613" x="1181100" y="5060950"/>
          <p14:tracePt t="7629" x="1181100" y="5080000"/>
          <p14:tracePt t="7646" x="1155700" y="5092700"/>
          <p14:tracePt t="7660" x="1104900" y="5124450"/>
          <p14:tracePt t="7684" x="1066800" y="5162550"/>
          <p14:tracePt t="7701" x="1028700" y="5207000"/>
          <p14:tracePt t="7710" x="1022350" y="5245100"/>
          <p14:tracePt t="7733" x="1022350" y="5276850"/>
          <p14:tracePt t="7743" x="1022350" y="5295900"/>
          <p14:tracePt t="7765" x="1022350" y="5327650"/>
          <p14:tracePt t="7777" x="1022350" y="5353050"/>
          <p14:tracePt t="7796" x="1028700" y="5365750"/>
          <p14:tracePt t="7908" x="1035050" y="5372100"/>
          <p14:tracePt t="7916" x="1016000" y="5397500"/>
          <p14:tracePt t="7932" x="971550" y="5397500"/>
          <p14:tracePt t="7948" x="952500" y="5397500"/>
          <p14:tracePt t="7964" x="927100" y="5397500"/>
          <p14:tracePt t="7980" x="889000" y="5397500"/>
          <p14:tracePt t="7996" x="812800" y="5397500"/>
          <p14:tracePt t="8012" x="723900" y="5397500"/>
          <p14:tracePt t="8028" x="679450" y="5397500"/>
          <p14:tracePt t="8045" x="666750" y="5397500"/>
          <p14:tracePt t="8100" x="660400" y="5397500"/>
          <p14:tracePt t="8108" x="603250" y="5391150"/>
          <p14:tracePt t="8132" x="584200" y="5384800"/>
          <p14:tracePt t="8144" x="577850" y="5384800"/>
          <p14:tracePt t="8324" x="584200" y="5384800"/>
          <p14:tracePt t="8330" x="857250" y="5384800"/>
          <p14:tracePt t="8348" x="1225550" y="5384800"/>
          <p14:tracePt t="8360" x="1619250" y="5384800"/>
          <p14:tracePt t="8380" x="1892300" y="5391150"/>
          <p14:tracePt t="8396" x="2057400" y="5410200"/>
          <p14:tracePt t="8412" x="2127250" y="5422900"/>
          <p14:tracePt t="8428" x="2178050" y="5422900"/>
          <p14:tracePt t="8444" x="2254250" y="5422900"/>
          <p14:tracePt t="8444" x="2317750" y="5422900"/>
          <p14:tracePt t="8461" x="2495550" y="5422900"/>
          <p14:tracePt t="8484" x="2787650" y="5435600"/>
          <p14:tracePt t="8493" x="3130550" y="5435600"/>
          <p14:tracePt t="8516" x="3473450" y="5435600"/>
          <p14:tracePt t="8526" x="3727450" y="5435600"/>
          <p14:tracePt t="8548" x="3873500" y="5435600"/>
          <p14:tracePt t="8564" x="3962400" y="5435600"/>
          <p14:tracePt t="8580" x="4032250" y="5435600"/>
          <p14:tracePt t="8596" x="4095750" y="5435600"/>
          <p14:tracePt t="8612" x="4178300" y="5454650"/>
          <p14:tracePt t="8628" x="4260850" y="5467350"/>
          <p14:tracePt t="8643" x="4362450" y="5480050"/>
          <p14:tracePt t="8660" x="4572000" y="5486400"/>
          <p14:tracePt t="8684" x="4724400" y="5499100"/>
          <p14:tracePt t="8701" x="4889500" y="5518150"/>
          <p14:tracePt t="8709" x="5067300" y="5530850"/>
          <p14:tracePt t="8733" x="5283200" y="5530850"/>
          <p14:tracePt t="8743" x="5511800" y="5530850"/>
          <p14:tracePt t="8764" x="5715000" y="5530850"/>
          <p14:tracePt t="8776" x="5892800" y="5530850"/>
          <p14:tracePt t="8796" x="6032500" y="5530850"/>
          <p14:tracePt t="8809" x="6121400" y="5530850"/>
          <p14:tracePt t="8828" x="6254750" y="5530850"/>
          <p14:tracePt t="8844" x="6432550" y="5537200"/>
          <p14:tracePt t="8860" x="6711950" y="5537200"/>
          <p14:tracePt t="8884" x="6877050" y="5537200"/>
          <p14:tracePt t="8900" x="6991350" y="5537200"/>
          <p14:tracePt t="8917" x="7092950" y="5537200"/>
          <p14:tracePt t="8932" x="7143750" y="5530850"/>
          <p14:tracePt t="8948" x="7150100" y="5530850"/>
          <p14:tracePt t="9141" x="7137400" y="5524500"/>
          <p14:tracePt t="9141" x="7080250" y="5518150"/>
          <p14:tracePt t="9164" x="7016750" y="5492750"/>
          <p14:tracePt t="9181" x="6915150" y="5480050"/>
          <p14:tracePt t="9197" x="6826250" y="5448300"/>
          <p14:tracePt t="9212" x="6699250" y="5410200"/>
          <p14:tracePt t="9228" x="6527800" y="5359400"/>
          <p14:tracePt t="9245" x="6248400" y="5327650"/>
          <p14:tracePt t="9269" x="5797550" y="5251450"/>
          <p14:tracePt t="9301" x="5568950" y="5232400"/>
          <p14:tracePt t="9309" x="5283200" y="5187950"/>
          <p14:tracePt t="9332" x="4972050" y="5143500"/>
          <p14:tracePt t="9348" x="4718050" y="5111750"/>
          <p14:tracePt t="9360" x="4495800" y="5080000"/>
          <p14:tracePt t="9380" x="4318000" y="5041900"/>
          <p14:tracePt t="9396" x="4152900" y="5029200"/>
          <p14:tracePt t="9412" x="3956050" y="4997450"/>
          <p14:tracePt t="9428" x="3727450" y="4965700"/>
          <p14:tracePt t="9445" x="3460750" y="4921250"/>
          <p14:tracePt t="9460" x="3035300" y="4883150"/>
          <p14:tracePt t="9485" x="2425700" y="4800600"/>
          <p14:tracePt t="9517" x="2146300" y="4756150"/>
          <p14:tracePt t="9526" x="1949450" y="4711700"/>
          <p14:tracePt t="9549" x="1828800" y="4686300"/>
          <p14:tracePt t="9559" x="1682750" y="4616450"/>
          <p14:tracePt t="9581" x="1555750" y="4546600"/>
          <p14:tracePt t="9596" x="1403350" y="4438650"/>
          <p14:tracePt t="9612" x="1257300" y="4292600"/>
          <p14:tracePt t="9629" x="1123950" y="4140200"/>
          <p14:tracePt t="9643" x="1009650" y="3975100"/>
          <p14:tracePt t="9660" x="914400" y="3759200"/>
          <p14:tracePt t="9685" x="895350" y="3486150"/>
          <p14:tracePt t="9717" x="895350" y="3333750"/>
          <p14:tracePt t="9726" x="952500" y="3136900"/>
          <p14:tracePt t="9749" x="990600" y="2965450"/>
          <p14:tracePt t="9760" x="1041400" y="2806700"/>
          <p14:tracePt t="9781" x="1079500" y="2660650"/>
          <p14:tracePt t="9792" x="1136650" y="2514600"/>
          <p14:tracePt t="9812" x="1200150" y="2368550"/>
          <p14:tracePt t="9828" x="1257300" y="2216150"/>
          <p14:tracePt t="9845" x="1314450" y="2082800"/>
          <p14:tracePt t="9860" x="1403350" y="1892300"/>
          <p14:tracePt t="9885" x="1492250" y="1670050"/>
          <p14:tracePt t="9916" x="1562100" y="1555750"/>
          <p14:tracePt t="9932" x="1625600" y="1441450"/>
          <p14:tracePt t="9948" x="1689100" y="1339850"/>
          <p14:tracePt t="9964" x="1752600" y="1257300"/>
          <p14:tracePt t="9980" x="1803400" y="1181100"/>
          <p14:tracePt t="9996" x="1847850" y="1117600"/>
          <p14:tracePt t="10012" x="1911350" y="1041400"/>
          <p14:tracePt t="10029" x="1981200" y="971550"/>
          <p14:tracePt t="10043" x="2076450" y="876300"/>
          <p14:tracePt t="10062" x="2260600" y="749300"/>
          <p14:tracePt t="10085" x="2400300" y="654050"/>
          <p14:tracePt t="10101" x="2667000" y="495300"/>
          <p14:tracePt t="10132" x="2813050" y="444500"/>
          <p14:tracePt t="10145" x="2946400" y="419100"/>
          <p14:tracePt t="10164" x="3073400" y="406400"/>
          <p14:tracePt t="10180" x="3155950" y="400050"/>
          <p14:tracePt t="10197" x="3232150" y="400050"/>
          <p14:tracePt t="10212" x="3308350" y="400050"/>
          <p14:tracePt t="10228" x="3473450" y="400050"/>
          <p14:tracePt t="10245" x="3759200" y="425450"/>
          <p14:tracePt t="10268" x="3898900" y="444500"/>
          <p14:tracePt t="10277" x="4019550" y="463550"/>
          <p14:tracePt t="10300" x="4076700" y="469900"/>
          <p14:tracePt t="10309" x="4108450" y="476250"/>
          <p14:tracePt t="10372" x="4114800" y="488950"/>
          <p14:tracePt t="10380" x="4114800" y="539750"/>
          <p14:tracePt t="10396" x="4038600" y="628650"/>
          <p14:tracePt t="10411" x="3943350" y="673100"/>
          <p14:tracePt t="10428" x="3765550" y="736600"/>
          <p14:tracePt t="10444" x="3568700" y="812800"/>
          <p14:tracePt t="10444" x="3505200" y="831850"/>
          <p14:tracePt t="10469" x="3092450" y="901700"/>
          <p14:tracePt t="10501" x="2901950" y="933450"/>
          <p14:tracePt t="10510" x="2743200" y="952500"/>
          <p14:tracePt t="10531" x="2603500" y="971550"/>
          <p14:tracePt t="10543" x="2482850" y="971550"/>
          <p14:tracePt t="10564" x="2393950" y="990600"/>
          <p14:tracePt t="10580" x="2311400" y="996950"/>
          <p14:tracePt t="10596" x="2241550" y="1003300"/>
          <p14:tracePt t="10612" x="2209800" y="1016000"/>
          <p14:tracePt t="10628" x="2203450" y="1016000"/>
          <p14:tracePt t="10642" x="2190750" y="1016000"/>
          <p14:tracePt t="10668" x="2120900" y="1016000"/>
          <p14:tracePt t="10700" x="2082800" y="1016000"/>
          <p14:tracePt t="10716" x="2070100" y="1016000"/>
          <p14:tracePt t="10732" x="2063750" y="1022350"/>
          <p14:tracePt t="10748" x="2032000" y="1028700"/>
          <p14:tracePt t="10759" x="1987550" y="1041400"/>
          <p14:tracePt t="10780" x="1981200" y="1047750"/>
          <p14:tracePt t="10956" x="1987550" y="1047750"/>
          <p14:tracePt t="10964" x="2000250" y="1047750"/>
          <p14:tracePt t="11085" x="2019300" y="1047750"/>
          <p14:tracePt t="11093" x="2101850" y="1003300"/>
          <p14:tracePt t="11116" x="2139950" y="984250"/>
          <p14:tracePt t="11132" x="2178050" y="965200"/>
          <p14:tracePt t="11143" x="2197100" y="958850"/>
          <p14:tracePt t="11276" x="2203450" y="958850"/>
          <p14:tracePt t="11285" x="2286000" y="971550"/>
          <p14:tracePt t="11316" x="2305050" y="977900"/>
          <p14:tracePt t="11332" x="2324100" y="984250"/>
          <p14:tracePt t="11604" x="2324100" y="990600"/>
          <p14:tracePt t="11613" x="2463800" y="1028700"/>
          <p14:tracePt t="11628" x="2635250" y="1079500"/>
          <p14:tracePt t="11644" x="2857500" y="1149350"/>
          <p14:tracePt t="11668" x="2940050" y="1162050"/>
          <p14:tracePt t="11732" x="2946400" y="1168400"/>
          <p14:tracePt t="11926" x="2952750" y="1168400"/>
          <p14:tracePt t="11933" x="3016250" y="1155700"/>
          <p14:tracePt t="11949" x="3092450" y="1136650"/>
          <p14:tracePt t="11964" x="3155950" y="1130300"/>
          <p14:tracePt t="11980" x="3194050" y="1104900"/>
          <p14:tracePt t="11996" x="3238500" y="1098550"/>
          <p14:tracePt t="12013" x="3289300" y="1092200"/>
          <p14:tracePt t="12028" x="3378200" y="1079500"/>
          <p14:tracePt t="12043" x="3492500" y="1079500"/>
          <p14:tracePt t="12043" x="3562350" y="1079500"/>
          <p14:tracePt t="12061" x="3714750" y="1079500"/>
          <p14:tracePt t="12084" x="3879850" y="1079500"/>
          <p14:tracePt t="12100" x="4032250" y="1098550"/>
          <p14:tracePt t="12116" x="4152900" y="1117600"/>
          <p14:tracePt t="12132" x="4222750" y="1123950"/>
          <p14:tracePt t="12143" x="4241800" y="1123950"/>
          <p14:tracePt t="12164" x="4267200" y="1123950"/>
          <p14:tracePt t="12179" x="4298950" y="1123950"/>
          <p14:tracePt t="12196" x="4343400" y="1123950"/>
          <p14:tracePt t="12212" x="4381500" y="1123950"/>
          <p14:tracePt t="12228" x="4445000" y="1123950"/>
          <p14:tracePt t="12244" x="4483100" y="1123950"/>
          <p14:tracePt t="12260" x="4565650" y="1123950"/>
          <p14:tracePt t="12293" x="4648200" y="1123950"/>
          <p14:tracePt t="12297" x="4775200" y="1123950"/>
          <p14:tracePt t="12316" x="4927600" y="1123950"/>
          <p14:tracePt t="12332" x="5092700" y="1123950"/>
          <p14:tracePt t="12348" x="5194300" y="1123950"/>
          <p14:tracePt t="12360" x="5314950" y="1136650"/>
          <p14:tracePt t="12380" x="5391150" y="1136650"/>
          <p14:tracePt t="12396" x="5410200" y="1136650"/>
          <p14:tracePt t="12421" x="5422900" y="1136650"/>
          <p14:tracePt t="12452" x="5511800" y="1168400"/>
          <p14:tracePt t="12452" x="5568950" y="1187450"/>
          <p14:tracePt t="12476" x="5676900" y="1212850"/>
          <p14:tracePt t="12509" x="5784850" y="1257300"/>
          <p14:tracePt t="12525" x="5873750" y="1276350"/>
          <p14:tracePt t="12543" x="5911850" y="1301750"/>
          <p14:tracePt t="12546" x="5930900" y="1308100"/>
          <p14:tracePt t="12578" x="5937250" y="1314450"/>
          <p14:tracePt t="12604" x="5943600" y="1327150"/>
          <p14:tracePt t="12692" x="5943600" y="1346200"/>
          <p14:tracePt t="12702" x="5956300" y="1365250"/>
          <p14:tracePt t="12733" x="5969000" y="1384300"/>
          <p14:tracePt t="12743" x="5988050" y="1403350"/>
          <p14:tracePt t="12764" x="6000750" y="1409700"/>
          <p14:tracePt t="12776" x="6007100" y="1422400"/>
          <p14:tracePt t="12796" x="6019800" y="1441450"/>
          <p14:tracePt t="12809" x="6051550" y="1466850"/>
          <p14:tracePt t="12828" x="6089650" y="1498600"/>
          <p14:tracePt t="12844" x="6140450" y="1555750"/>
          <p14:tracePt t="12859" x="6216650" y="1638300"/>
          <p14:tracePt t="12877" x="6280150" y="1701800"/>
          <p14:tracePt t="12900" x="6362700" y="1841500"/>
          <p14:tracePt t="12916" x="6451600" y="2012950"/>
          <p14:tracePt t="12932" x="6534150" y="2216150"/>
          <p14:tracePt t="12948" x="6597650" y="2419350"/>
          <p14:tracePt t="12964" x="6616700" y="2616200"/>
          <p14:tracePt t="12980" x="6661150" y="2794000"/>
          <p14:tracePt t="12996" x="6686550" y="2965450"/>
          <p14:tracePt t="13012" x="6699250" y="3105150"/>
          <p14:tracePt t="13028" x="6705600" y="3238500"/>
          <p14:tracePt t="13045" x="6705600" y="3352800"/>
          <p14:tracePt t="13059" x="6705600" y="3479800"/>
          <p14:tracePt t="13076" x="6705600" y="3638550"/>
          <p14:tracePt t="13100" x="6705600" y="3740150"/>
          <p14:tracePt t="13116" x="6705600" y="3841750"/>
          <p14:tracePt t="13132" x="6705600" y="3943350"/>
          <p14:tracePt t="13142" x="6705600" y="4025900"/>
          <p14:tracePt t="13164" x="6724650" y="4140200"/>
          <p14:tracePt t="13180" x="6743700" y="4229100"/>
          <p14:tracePt t="13196" x="6750050" y="4330700"/>
          <p14:tracePt t="13212" x="6775450" y="4413250"/>
          <p14:tracePt t="13228" x="6794500" y="4508500"/>
          <p14:tracePt t="13244" x="6800850" y="4616450"/>
          <p14:tracePt t="13260" x="6832600" y="4724400"/>
          <p14:tracePt t="13276" x="6838950" y="4883150"/>
          <p14:tracePt t="13300" x="6838950" y="4965700"/>
          <p14:tracePt t="13309" x="6838950" y="5022850"/>
          <p14:tracePt t="13332" x="6838950" y="5067300"/>
          <p14:tracePt t="13356" x="6819900" y="5156200"/>
          <p14:tracePt t="13376" x="6788150" y="5232400"/>
          <p14:tracePt t="13396" x="6775450" y="5270500"/>
          <p14:tracePt t="13412" x="6756400" y="5308600"/>
          <p14:tracePt t="13429" x="6731000" y="5340350"/>
          <p14:tracePt t="13444" x="6718300" y="5359400"/>
          <p14:tracePt t="13460" x="6705600" y="5378450"/>
          <p14:tracePt t="13460" x="6680200" y="5397500"/>
          <p14:tracePt t="13476" x="6654800" y="5422900"/>
          <p14:tracePt t="13501" x="6610350" y="5454650"/>
          <p14:tracePt t="13532" x="6578600" y="5473700"/>
          <p14:tracePt t="13542" x="6565900" y="5480050"/>
          <p14:tracePt t="13564" x="6553200" y="5486400"/>
          <p14:tracePt t="13575" x="6521450" y="5505450"/>
          <p14:tracePt t="13604" x="6489700" y="5518150"/>
          <p14:tracePt t="13629" x="6470650" y="5518150"/>
          <p14:tracePt t="13643" x="6445250" y="5530850"/>
          <p14:tracePt t="13669" x="6343650" y="5543550"/>
          <p14:tracePt t="13701" x="6254750" y="5543550"/>
          <p14:tracePt t="13733" x="6197600" y="5543550"/>
          <p14:tracePt t="13765" x="6172200" y="5543550"/>
          <p14:tracePt t="13776" x="6146800" y="5543550"/>
          <p14:tracePt t="13809" x="6134100" y="5543550"/>
          <p14:tracePt t="13813" x="6102350" y="5543550"/>
          <p14:tracePt t="13825" x="6032500" y="5543550"/>
          <p14:tracePt t="13845" x="5937250" y="5524500"/>
          <p14:tracePt t="13859" x="5772150" y="5480050"/>
          <p14:tracePt t="13878" x="5676900" y="5441950"/>
          <p14:tracePt t="13900" x="5607050" y="5429250"/>
          <p14:tracePt t="13916" x="5441950" y="5359400"/>
          <p14:tracePt t="13948" x="5334000" y="5314950"/>
          <p14:tracePt t="13964" x="5219700" y="5270500"/>
          <p14:tracePt t="13980" x="5060950" y="5207000"/>
          <p14:tracePt t="13996" x="4889500" y="5149850"/>
          <p14:tracePt t="14012" x="4705350" y="5086350"/>
          <p14:tracePt t="14028" x="4533900" y="5035550"/>
          <p14:tracePt t="14045" x="4387850" y="4984750"/>
          <p14:tracePt t="14059" x="4241800" y="4946650"/>
          <p14:tracePt t="14059" x="4191000" y="4940300"/>
          <p14:tracePt t="14077" x="4044950" y="4908550"/>
          <p14:tracePt t="14100" x="3917950" y="4908550"/>
          <p14:tracePt t="14116" x="3708400" y="4902200"/>
          <p14:tracePt t="14142" x="3632200" y="4902200"/>
          <p14:tracePt t="14165" x="3549650" y="4902200"/>
          <p14:tracePt t="14181" x="3505200" y="4902200"/>
          <p14:tracePt t="14196" x="3467100" y="4902200"/>
          <p14:tracePt t="14213" x="3435350" y="4902200"/>
          <p14:tracePt t="14229" x="3390900" y="4902200"/>
          <p14:tracePt t="14245" x="3340100" y="4902200"/>
          <p14:tracePt t="14260" x="3295650" y="4908550"/>
          <p14:tracePt t="14276" x="3270250" y="4908550"/>
          <p14:tracePt t="14301" x="3263900" y="4914900"/>
          <p14:tracePt t="14364" x="3238500" y="4914900"/>
          <p14:tracePt t="14364" x="3213100" y="4914900"/>
          <p14:tracePt t="14380" x="3124200" y="4914900"/>
          <p14:tracePt t="14396" x="3054350" y="4914900"/>
          <p14:tracePt t="14412" x="3009900" y="4914900"/>
          <p14:tracePt t="14428" x="2990850" y="4914900"/>
          <p14:tracePt t="14540" x="2984500" y="4921250"/>
          <p14:tracePt t="14552" x="3422650" y="4921250"/>
          <p14:tracePt t="14580" x="4019550" y="4921250"/>
          <p14:tracePt t="14596" x="4514850" y="4921250"/>
          <p14:tracePt t="14612" x="4883150" y="4921250"/>
          <p14:tracePt t="14628" x="5067300" y="4921250"/>
          <p14:tracePt t="14642" x="5143500" y="4902200"/>
          <p14:tracePt t="14660" x="5194300" y="4870450"/>
          <p14:tracePt t="14677" x="5257800" y="4826000"/>
          <p14:tracePt t="14700" x="5289550" y="4819650"/>
          <p14:tracePt t="14804" x="5295900" y="4819650"/>
          <p14:tracePt t="14813" x="5276850" y="4921250"/>
          <p14:tracePt t="14828" x="5219700" y="5041900"/>
          <p14:tracePt t="14844" x="5143500" y="5207000"/>
          <p14:tracePt t="14859" x="5073650" y="5346700"/>
          <p14:tracePt t="14876" x="5003800" y="5448300"/>
          <p14:tracePt t="14900" x="4972050" y="5492750"/>
          <p14:tracePt t="14916" x="4933950" y="5543550"/>
          <p14:tracePt t="14927" x="4889500" y="5607050"/>
          <p14:tracePt t="14948" x="4845050" y="5670550"/>
          <p14:tracePt t="14963" x="4800600" y="5734050"/>
          <p14:tracePt t="14980" x="4749800" y="5810250"/>
          <p14:tracePt t="14996" x="4711700" y="5867400"/>
          <p14:tracePt t="15012" x="4660900" y="5918200"/>
          <p14:tracePt t="15028" x="4616450" y="5962650"/>
          <p14:tracePt t="15044" x="4597400" y="6000750"/>
          <p14:tracePt t="15060" x="4572000" y="6032500"/>
          <p14:tracePt t="15075" x="4508500" y="6108700"/>
          <p14:tracePt t="15100" x="4375150" y="6210300"/>
          <p14:tracePt t="15132" x="4286250" y="6254750"/>
          <p14:tracePt t="15143" x="4203700" y="6286500"/>
          <p14:tracePt t="15164" x="4070350" y="6324600"/>
          <p14:tracePt t="15180" x="3937000" y="6356350"/>
          <p14:tracePt t="15196" x="3803650" y="6369050"/>
          <p14:tracePt t="15212" x="3638550" y="6400800"/>
          <p14:tracePt t="15228" x="3492500" y="6419850"/>
          <p14:tracePt t="15244" x="3359150" y="6451600"/>
          <p14:tracePt t="15260" x="3244850" y="6470650"/>
          <p14:tracePt t="15277" x="3086100" y="6477000"/>
          <p14:tracePt t="15301" x="2851150" y="6496050"/>
          <p14:tracePt t="15333" x="2774950" y="6496050"/>
          <p14:tracePt t="15349" x="2692400" y="6496050"/>
          <p14:tracePt t="15359" x="2590800" y="6445250"/>
          <p14:tracePt t="15381" x="2514600" y="6407150"/>
          <p14:tracePt t="15396" x="2425700" y="6350000"/>
          <p14:tracePt t="15413" x="2349500" y="6292850"/>
          <p14:tracePt t="15429" x="2305050" y="6248400"/>
          <p14:tracePt t="15445" x="2298700" y="6203950"/>
          <p14:tracePt t="15460" x="2292350" y="6140450"/>
          <p14:tracePt t="15476" x="2292350" y="6070600"/>
          <p14:tracePt t="15476" x="2292350" y="6032500"/>
          <p14:tracePt t="15509" x="2292350" y="5956300"/>
          <p14:tracePt t="15525" x="2336800" y="5867400"/>
          <p14:tracePt t="15542" x="2381250" y="5778500"/>
          <p14:tracePt t="15559" x="2419350" y="5715000"/>
          <p14:tracePt t="15564" x="2482850" y="5645150"/>
          <p14:tracePt t="15576" x="2514600" y="5600700"/>
          <p14:tracePt t="15596" x="2559050" y="5556250"/>
          <p14:tracePt t="15612" x="2597150" y="5530850"/>
          <p14:tracePt t="15628" x="2641600" y="5499100"/>
          <p14:tracePt t="15642" x="2692400" y="5480050"/>
          <p14:tracePt t="15661" x="2749550" y="5467350"/>
          <p14:tracePt t="15677" x="2901950" y="5422900"/>
          <p14:tracePt t="15701" x="3149600" y="5378450"/>
          <p14:tracePt t="15732" x="3232150" y="5378450"/>
          <p14:tracePt t="15742" x="3295650" y="5378450"/>
          <p14:tracePt t="15765" x="3384550" y="5378450"/>
          <p14:tracePt t="15775" x="3517900" y="5378450"/>
          <p14:tracePt t="15796" x="3632200" y="5378450"/>
          <p14:tracePt t="15809" x="3702050" y="5378450"/>
          <p14:tracePt t="15829" x="3778250" y="5378450"/>
          <p14:tracePt t="15844" x="3848100" y="5378450"/>
          <p14:tracePt t="15859" x="3937000" y="5378450"/>
          <p14:tracePt t="15876" x="4051300" y="5378450"/>
          <p14:tracePt t="15876" x="4108450" y="5384800"/>
          <p14:tracePt t="15893" x="4229100" y="5397500"/>
          <p14:tracePt t="15917" x="4337050" y="5422900"/>
          <p14:tracePt t="15933" x="4406900" y="5441950"/>
          <p14:tracePt t="15949" x="4451350" y="5461000"/>
          <p14:tracePt t="15965" x="4476750" y="5473700"/>
          <p14:tracePt t="15981" x="4502150" y="5486400"/>
          <p14:tracePt t="15996" x="4533900" y="5499100"/>
          <p14:tracePt t="16012" x="4559300" y="5518150"/>
          <p14:tracePt t="16028" x="4584700" y="5530850"/>
          <p14:tracePt t="16044" x="4622800" y="5556250"/>
          <p14:tracePt t="16061" x="4641850" y="5568950"/>
          <p14:tracePt t="16078" x="4667250" y="5594350"/>
          <p14:tracePt t="16101" x="4724400" y="5645150"/>
          <p14:tracePt t="16133" x="4737100" y="5664200"/>
          <p14:tracePt t="16142" x="4756150" y="5708650"/>
          <p14:tracePt t="16164" x="4762500" y="5759450"/>
          <p14:tracePt t="16181" x="4768850" y="5797550"/>
          <p14:tracePt t="16196" x="4768850" y="5848350"/>
          <p14:tracePt t="16212" x="4775200" y="5886450"/>
          <p14:tracePt t="16228" x="4775200" y="5918200"/>
          <p14:tracePt t="16244" x="4768850" y="5962650"/>
          <p14:tracePt t="16260" x="4756150" y="6019800"/>
          <p14:tracePt t="16276" x="4718050" y="6108700"/>
          <p14:tracePt t="16302" x="4635500" y="6235700"/>
          <p14:tracePt t="16332" x="4597400" y="6280150"/>
          <p14:tracePt t="16348" x="4565650" y="6318250"/>
          <p14:tracePt t="16360" x="4521200" y="6350000"/>
          <p14:tracePt t="16380" x="4476750" y="6388100"/>
          <p14:tracePt t="16396" x="4387850" y="6426200"/>
          <p14:tracePt t="16412" x="4305300" y="6457950"/>
          <p14:tracePt t="16428" x="4171950" y="6483350"/>
          <p14:tracePt t="16444" x="4064000" y="6502400"/>
          <p14:tracePt t="16461" x="3924300" y="6515100"/>
          <p14:tracePt t="16461" x="3860800" y="6521450"/>
          <p14:tracePt t="16476" x="3740150" y="6521450"/>
          <p14:tracePt t="16501" x="3625850" y="6521450"/>
          <p14:tracePt t="16509" x="3524250" y="6521450"/>
          <p14:tracePt t="16534" x="3397250" y="6521450"/>
          <p14:tracePt t="16542" x="3270250" y="6521450"/>
          <p14:tracePt t="16564" x="3136900" y="6508750"/>
          <p14:tracePt t="16575" x="3028950" y="6502400"/>
          <p14:tracePt t="16596" x="2927350" y="6489700"/>
          <p14:tracePt t="16612" x="2832100" y="6464300"/>
          <p14:tracePt t="16628" x="2724150" y="6438900"/>
          <p14:tracePt t="16642" x="2622550" y="6400800"/>
          <p14:tracePt t="16660" x="2565400" y="6381750"/>
          <p14:tracePt t="16676" x="2508250" y="6350000"/>
          <p14:tracePt t="16676" x="2489200" y="6337300"/>
          <p14:tracePt t="16693" x="2444750" y="6292850"/>
          <p14:tracePt t="16716" x="2400300" y="6235700"/>
          <p14:tracePt t="16732" x="2349500" y="6121400"/>
          <p14:tracePt t="16742" x="2317750" y="6026150"/>
          <p14:tracePt t="16764" x="2298700" y="5943600"/>
          <p14:tracePt t="16775" x="2298700" y="5886450"/>
          <p14:tracePt t="16797" x="2298700" y="5848350"/>
          <p14:tracePt t="16809" x="2298700" y="5810250"/>
          <p14:tracePt t="16829" x="2305050" y="5772150"/>
          <p14:tracePt t="16845" x="2336800" y="5740400"/>
          <p14:tracePt t="16860" x="2374900" y="5695950"/>
          <p14:tracePt t="16877" x="2419350" y="5664200"/>
          <p14:tracePt t="16877" x="2444750" y="5657850"/>
          <p14:tracePt t="16893" x="2495550" y="5626100"/>
          <p14:tracePt t="16917" x="2565400" y="5619750"/>
          <p14:tracePt t="16932" x="2616200" y="5600700"/>
          <p14:tracePt t="16948" x="2647950" y="5600700"/>
          <p14:tracePt t="16963" x="2686050" y="5600700"/>
          <p14:tracePt t="16981" x="2717800" y="5600700"/>
          <p14:tracePt t="16996" x="2755900" y="5600700"/>
          <p14:tracePt t="17012" x="2806700" y="5600700"/>
          <p14:tracePt t="17028" x="2819400" y="5600700"/>
          <p14:tracePt t="17044" x="2825750" y="5600700"/>
          <p14:tracePt t="17269" x="2825750" y="5575300"/>
          <p14:tracePt t="17276" x="2857500" y="5530850"/>
          <p14:tracePt t="17301" x="2889250" y="5499100"/>
          <p14:tracePt t="17310" x="2914650" y="5467350"/>
          <p14:tracePt t="17326" x="2952750" y="5441950"/>
          <p14:tracePt t="17348" x="2959100" y="5429250"/>
          <p14:tracePt t="17359" x="3003550" y="5410200"/>
          <p14:tracePt t="17380" x="3028950" y="5391150"/>
          <p14:tracePt t="17396" x="3060700" y="5384800"/>
          <p14:tracePt t="17412" x="3092450" y="5365750"/>
          <p14:tracePt t="17428" x="3136900" y="5353050"/>
          <p14:tracePt t="17444" x="3206750" y="5346700"/>
          <p14:tracePt t="17460" x="3263900" y="5340350"/>
          <p14:tracePt t="17476" x="3276600" y="5334000"/>
          <p14:tracePt t="17476" x="3282950" y="5334000"/>
          <p14:tracePt t="17565" x="3295650" y="5334000"/>
          <p14:tracePt t="17572" x="3365500" y="5321300"/>
          <p14:tracePt t="17596" x="3416300" y="5321300"/>
          <p14:tracePt t="17612" x="3429000" y="5314950"/>
          <p14:tracePt t="17628" x="3448050" y="5314950"/>
          <p14:tracePt t="17643" x="3454400" y="5314950"/>
          <p14:tracePt t="17668" x="3486150" y="5295900"/>
          <p14:tracePt t="17707" x="3511550" y="5295900"/>
          <p14:tracePt t="17732" x="3517900" y="5289550"/>
          <p14:tracePt t="17742" x="3530600" y="5289550"/>
          <p14:tracePt t="17868" x="3536950" y="5289550"/>
          <p14:tracePt t="17877" x="3581400" y="5270500"/>
          <p14:tracePt t="17900" x="3619500" y="5264150"/>
          <p14:tracePt t="17932" x="3625850" y="5264150"/>
          <p14:tracePt t="18100" x="3670300" y="5264150"/>
          <p14:tracePt t="18108" x="3803650" y="5270500"/>
          <p14:tracePt t="18132" x="3917950" y="5270500"/>
          <p14:tracePt t="18142" x="4025900" y="5289550"/>
          <p14:tracePt t="18164" x="4108450" y="5289550"/>
          <p14:tracePt t="18181" x="4191000" y="5308600"/>
          <p14:tracePt t="18196" x="4273550" y="5321300"/>
          <p14:tracePt t="18212" x="4413250" y="5334000"/>
          <p14:tracePt t="18229" x="4584700" y="5365750"/>
          <p14:tracePt t="18245" x="4749800" y="5384800"/>
          <p14:tracePt t="18260" x="4883150" y="5410200"/>
          <p14:tracePt t="18276" x="4978400" y="5422900"/>
          <p14:tracePt t="18276" x="5016500" y="5429250"/>
          <p14:tracePt t="18292" x="5086350" y="5435600"/>
          <p14:tracePt t="18317" x="5187950" y="5435600"/>
          <p14:tracePt t="18326" x="5308600" y="5461000"/>
          <p14:tracePt t="18348" x="5403850" y="5473700"/>
          <p14:tracePt t="18359" x="5499100" y="5480050"/>
          <p14:tracePt t="18380" x="5613400" y="5499100"/>
          <p14:tracePt t="18396" x="5721350" y="5518150"/>
          <p14:tracePt t="18412" x="5835650" y="5518150"/>
          <p14:tracePt t="18429" x="5969000" y="5518150"/>
          <p14:tracePt t="18444" x="6083300" y="5518150"/>
          <p14:tracePt t="18460" x="6210300" y="5518150"/>
          <p14:tracePt t="18476" x="6337300" y="5518150"/>
          <p14:tracePt t="18476" x="6407150" y="5505450"/>
          <p14:tracePt t="18492" x="6540500" y="5473700"/>
          <p14:tracePt t="18516" x="6686550" y="5403850"/>
          <p14:tracePt t="18526" x="6826250" y="5340350"/>
          <p14:tracePt t="18548" x="6927850" y="5245100"/>
          <p14:tracePt t="18559" x="7073900" y="5086350"/>
          <p14:tracePt t="18580" x="7194550" y="4933950"/>
          <p14:tracePt t="18596" x="7334250" y="4730750"/>
          <p14:tracePt t="18612" x="7435850" y="4559300"/>
          <p14:tracePt t="18628" x="7518400" y="4368800"/>
          <p14:tracePt t="18642" x="7613650" y="4146550"/>
          <p14:tracePt t="18660" x="7677150" y="3930650"/>
          <p14:tracePt t="18660" x="7708900" y="3797300"/>
          <p14:tracePt t="18676" x="7721600" y="3670300"/>
          <p14:tracePt t="18692" x="7753350" y="3263900"/>
          <p14:tracePt t="18716" x="7753350" y="3009900"/>
          <p14:tracePt t="18724" x="7753350" y="2762250"/>
          <p14:tracePt t="18749" x="7753350" y="2520950"/>
          <p14:tracePt t="18758" x="7753350" y="2266950"/>
          <p14:tracePt t="18780" x="7753350" y="2063750"/>
          <p14:tracePt t="18792" x="7753350" y="1866900"/>
          <p14:tracePt t="18812" x="7753350" y="1651000"/>
          <p14:tracePt t="18825" x="7753350" y="1435100"/>
          <p14:tracePt t="18844" x="7727950" y="1231900"/>
          <p14:tracePt t="18859" x="7689850" y="1060450"/>
          <p14:tracePt t="18875" x="7607300" y="882650"/>
          <p14:tracePt t="18892" x="7493000" y="692150"/>
          <p14:tracePt t="18916" x="7391400" y="552450"/>
          <p14:tracePt t="18932" x="7327900" y="457200"/>
          <p14:tracePt t="18948" x="7258050" y="381000"/>
          <p14:tracePt t="18964" x="7175500" y="304800"/>
          <p14:tracePt t="18980" x="7099300" y="254000"/>
          <p14:tracePt t="18996" x="6985000" y="190500"/>
          <p14:tracePt t="19012" x="6870700" y="120650"/>
          <p14:tracePt t="19028" x="6737350" y="63500"/>
          <p14:tracePt t="19044" x="6572250" y="0"/>
          <p14:tracePt t="19060" x="6394450" y="0"/>
          <p14:tracePt t="19075" x="6153150" y="0"/>
          <p14:tracePt t="19092" x="5816600" y="0"/>
          <p14:tracePt t="19116" x="5626100" y="0"/>
          <p14:tracePt t="19133" x="5473700" y="0"/>
          <p14:tracePt t="19142" x="5346700" y="0"/>
          <p14:tracePt t="19164" x="5187950" y="0"/>
          <p14:tracePt t="19180" x="5010150" y="0"/>
          <p14:tracePt t="19196" x="4819650" y="0"/>
          <p14:tracePt t="19212" x="4654550" y="0"/>
          <p14:tracePt t="19228" x="4464050" y="0"/>
          <p14:tracePt t="19244" x="4273550" y="0"/>
          <p14:tracePt t="19260" x="4083050" y="0"/>
          <p14:tracePt t="19276" x="3841750" y="0"/>
          <p14:tracePt t="19292" x="3492500" y="0"/>
          <p14:tracePt t="19316" x="3289300" y="0"/>
          <p14:tracePt t="19325" x="3124200" y="0"/>
          <p14:tracePt t="19348" x="2933700" y="0"/>
          <p14:tracePt t="19359" x="2749550" y="31750"/>
          <p14:tracePt t="19380" x="2571750" y="63500"/>
          <p14:tracePt t="19396" x="2362200" y="114300"/>
          <p14:tracePt t="19412" x="2171700" y="133350"/>
          <p14:tracePt t="19428" x="2012950" y="196850"/>
          <p14:tracePt t="19444" x="1822450" y="266700"/>
          <p14:tracePt t="19460" x="1651000" y="330200"/>
          <p14:tracePt t="19476" x="1517650" y="387350"/>
          <p14:tracePt t="19476" x="1460500" y="412750"/>
          <p14:tracePt t="19509" x="1371600" y="450850"/>
          <p14:tracePt t="19525" x="1250950" y="533400"/>
          <p14:tracePt t="19541" x="1098550" y="660400"/>
          <p14:tracePt t="19558" x="965200" y="781050"/>
          <p14:tracePt t="19575" x="857250" y="920750"/>
          <p14:tracePt t="19581" x="762000" y="1060450"/>
          <p14:tracePt t="19596" x="673100" y="1244600"/>
          <p14:tracePt t="19612" x="609600" y="1441450"/>
          <p14:tracePt t="19628" x="558800" y="1676400"/>
          <p14:tracePt t="19642" x="514350" y="1917700"/>
          <p14:tracePt t="19661" x="476250" y="2286000"/>
          <p14:tracePt t="19676" x="463550" y="2635250"/>
          <p14:tracePt t="19676" x="463550" y="2819400"/>
          <p14:tracePt t="19693" x="469900" y="3136900"/>
          <p14:tracePt t="19717" x="539750" y="3587750"/>
          <p14:tracePt t="19726" x="577850" y="3994150"/>
          <p14:tracePt t="19749" x="685800" y="4749800"/>
          <p14:tracePt t="19781" x="730250" y="5010150"/>
          <p14:tracePt t="19791" x="787400" y="5181600"/>
          <p14:tracePt t="19813" x="838200" y="5340350"/>
          <p14:tracePt t="19826" x="908050" y="5467350"/>
          <p14:tracePt t="19844" x="971550" y="5556250"/>
          <p14:tracePt t="19860" x="1003300" y="5600700"/>
          <p14:tracePt t="19877" x="1041400" y="5645150"/>
          <p14:tracePt t="19877" x="1060450" y="5664200"/>
          <p14:tracePt t="19893" x="1117600" y="5721350"/>
          <p14:tracePt t="19917" x="1212850" y="5803900"/>
          <p14:tracePt t="19933" x="1295400" y="5880100"/>
          <p14:tracePt t="19949" x="1384300" y="5943600"/>
          <p14:tracePt t="19965" x="1460500" y="6013450"/>
          <p14:tracePt t="19980" x="1549400" y="6057900"/>
          <p14:tracePt t="19996" x="1619250" y="6064250"/>
          <p14:tracePt t="20013" x="1739900" y="6070600"/>
          <p14:tracePt t="20025" x="1879600" y="6070600"/>
          <p14:tracePt t="20045" x="2019300" y="6070600"/>
          <p14:tracePt t="20059" x="2146300" y="6070600"/>
          <p14:tracePt t="20077" x="2317750" y="6038850"/>
          <p14:tracePt t="20092" x="2495550" y="5981700"/>
          <p14:tracePt t="20117" x="2603500" y="5943600"/>
          <p14:tracePt t="20142" x="2647950" y="5918200"/>
          <p14:tracePt t="20164" x="2743200" y="5861050"/>
          <p14:tracePt t="20181" x="2857500" y="5797550"/>
          <p14:tracePt t="20196" x="2965450" y="5753100"/>
          <p14:tracePt t="20212" x="3028950" y="5727700"/>
          <p14:tracePt t="20228" x="3130550" y="5683250"/>
          <p14:tracePt t="20244" x="3238500" y="5619750"/>
          <p14:tracePt t="20260" x="3365500" y="5537200"/>
          <p14:tracePt t="20276" x="3473450" y="5467350"/>
          <p14:tracePt t="20276" x="3517900" y="5429250"/>
          <p14:tracePt t="20292" x="3543300" y="5416550"/>
          <p14:tracePt t="20317" x="3549650" y="5410200"/>
          <p14:tracePt t="20348" x="3549650" y="5397500"/>
          <p14:tracePt t="20389" x="3549650" y="5391150"/>
          <p14:tracePt t="20405" x="3549650" y="5372100"/>
          <p14:tracePt t="20429" x="3536950" y="5359400"/>
          <p14:tracePt t="20453" x="3511550" y="5353050"/>
          <p14:tracePt t="20485" x="3492500" y="5346700"/>
          <p14:tracePt t="20604" x="3492500" y="5340350"/>
          <p14:tracePt t="20612" x="3556000" y="5308600"/>
          <p14:tracePt t="20628" x="3600450" y="5308600"/>
          <p14:tracePt t="20642" x="3663950" y="5302250"/>
          <p14:tracePt t="20661" x="3740150" y="5302250"/>
          <p14:tracePt t="20677" x="3816350" y="5302250"/>
          <p14:tracePt t="20692" x="3937000" y="5302250"/>
          <p14:tracePt t="20716" x="3987800" y="5302250"/>
          <p14:tracePt t="20725" x="4019550" y="5302250"/>
          <p14:tracePt t="20749" x="4044950" y="5302250"/>
          <p14:tracePt t="20758" x="4076700" y="5295900"/>
          <p14:tracePt t="20785" x="4108450" y="5295900"/>
          <p14:tracePt t="20812" x="4114800" y="5295900"/>
          <p14:tracePt t="20828" x="4127500" y="5295900"/>
          <p14:tracePt t="20844" x="4140200" y="5295900"/>
          <p14:tracePt t="20964" x="4146550" y="5289550"/>
          <p14:tracePt t="20973" x="4146550" y="5283200"/>
          <p14:tracePt t="20996" x="4146550" y="5270500"/>
          <p14:tracePt t="21012" x="4146550" y="5238750"/>
          <p14:tracePt t="21028" x="4146550" y="5213350"/>
          <p14:tracePt t="21044" x="4146550" y="5200650"/>
          <p14:tracePt t="21059" x="4146550" y="5187950"/>
          <p14:tracePt t="21076" x="4159250" y="5156200"/>
          <p14:tracePt t="21100" x="4159250" y="5130800"/>
          <p14:tracePt t="21108" x="4165600" y="5086350"/>
          <p14:tracePt t="21132" x="4165600" y="5054600"/>
          <p14:tracePt t="21142" x="4171950" y="4997450"/>
          <p14:tracePt t="21164" x="4171950" y="4940300"/>
          <p14:tracePt t="21180" x="4197350" y="4845050"/>
          <p14:tracePt t="21196" x="4210050" y="4724400"/>
          <p14:tracePt t="21212" x="4248150" y="4578350"/>
          <p14:tracePt t="21228" x="4260850" y="4438650"/>
          <p14:tracePt t="21244" x="4279900" y="4279900"/>
          <p14:tracePt t="21260" x="4279900" y="4095750"/>
          <p14:tracePt t="21276" x="4279900" y="3867150"/>
          <p14:tracePt t="21291" x="4279900" y="3651250"/>
          <p14:tracePt t="21307" x="4318000" y="3378200"/>
          <p14:tracePt t="21341" x="4362450" y="3162300"/>
          <p14:tracePt t="21348" x="4400550" y="2908300"/>
          <p14:tracePt t="21359" x="4438650" y="2559050"/>
          <p14:tracePt t="21380" x="4483100" y="2286000"/>
          <p14:tracePt t="21396" x="4533900" y="2095500"/>
          <p14:tracePt t="21412" x="4572000" y="1936750"/>
          <p14:tracePt t="21428" x="4622800" y="1790700"/>
          <p14:tracePt t="21444" x="4660900" y="1657350"/>
          <p14:tracePt t="21460" x="4686300" y="1555750"/>
          <p14:tracePt t="21476" x="4711700" y="1473200"/>
          <p14:tracePt t="21492" x="4724400" y="1403350"/>
          <p14:tracePt t="21516" x="4737100" y="1365250"/>
          <p14:tracePt t="21589" x="4743450" y="1358900"/>
          <p14:tracePt t="22052" x="4711700" y="1358900"/>
          <p14:tracePt t="22061" x="4540250" y="1403350"/>
          <p14:tracePt t="22075" x="4356100" y="1454150"/>
          <p14:tracePt t="22092" x="4222750" y="1492250"/>
          <p14:tracePt t="22092" x="4203700" y="1492250"/>
          <p14:tracePt t="22109" x="4178300" y="1492250"/>
          <p14:tracePt t="22180" x="4140200" y="1492250"/>
          <p14:tracePt t="22189" x="3854450" y="1403350"/>
          <p14:tracePt t="22212" x="3638550" y="1352550"/>
          <p14:tracePt t="22228" x="3378200" y="1295400"/>
          <p14:tracePt t="22245" x="3136900" y="1263650"/>
          <p14:tracePt t="22260" x="2959100" y="1263650"/>
          <p14:tracePt t="22276" x="2768600" y="1263650"/>
          <p14:tracePt t="22291" x="2603500" y="1263650"/>
          <p14:tracePt t="22291" x="2527300" y="1263650"/>
          <p14:tracePt t="22308" x="2387600" y="1263650"/>
          <p14:tracePt t="22332" x="2292350" y="1263650"/>
          <p14:tracePt t="22355" x="2286000" y="1263650"/>
          <p14:tracePt t="22501" x="2305050" y="1276350"/>
          <p14:tracePt t="22508" x="2425700" y="1295400"/>
          <p14:tracePt t="22533" x="2495550" y="1320800"/>
          <p14:tracePt t="22542" x="2571750" y="1358900"/>
          <p14:tracePt t="22564" x="2584450" y="1365250"/>
          <p14:tracePt t="22604" x="2590800" y="1371600"/>
          <p14:tracePt t="22613" x="2590800" y="1466850"/>
          <p14:tracePt t="22628" x="2590800" y="1606550"/>
          <p14:tracePt t="22642" x="2565400" y="1758950"/>
          <p14:tracePt t="22660" x="2514600" y="1917700"/>
          <p14:tracePt t="22676" x="2508250" y="2051050"/>
          <p14:tracePt t="22692" x="2501900" y="2127250"/>
          <p14:tracePt t="22707" x="2501900" y="2146300"/>
          <p14:tracePt t="22732" x="2501900" y="2159000"/>
          <p14:tracePt t="22741" x="2508250" y="2178050"/>
          <p14:tracePt t="22764" x="2565400" y="2216150"/>
          <p14:tracePt t="22774" x="2736850" y="2298700"/>
          <p14:tracePt t="22797" x="3041650" y="2438400"/>
          <p14:tracePt t="22808" x="3613150" y="2698750"/>
          <p14:tracePt t="22828" x="4165600" y="3009900"/>
          <p14:tracePt t="22841" x="4559300" y="3289300"/>
          <p14:tracePt t="22858" x="4718050" y="3435350"/>
          <p14:tracePt t="22876" x="4762500" y="3530600"/>
          <p14:tracePt t="22892" x="4775200" y="3594100"/>
          <p14:tracePt t="22892" x="4775200" y="3619500"/>
          <p14:tracePt t="22909" x="4775200" y="3651250"/>
          <p14:tracePt t="22932" x="4711700" y="3784600"/>
          <p14:tracePt t="22964" x="4654550" y="3886200"/>
          <p14:tracePt t="22980" x="4572000" y="4006850"/>
          <p14:tracePt t="22997" x="4521200" y="4057650"/>
          <p14:tracePt t="23012" x="4476750" y="4102100"/>
          <p14:tracePt t="23028" x="4406900" y="4165600"/>
          <p14:tracePt t="23044" x="4362450" y="4191000"/>
          <p14:tracePt t="23058" x="4324350" y="4229100"/>
          <p14:tracePt t="23077" x="4279900" y="4235450"/>
          <p14:tracePt t="23092" x="4216400" y="4267200"/>
          <p14:tracePt t="23108" x="4114800" y="4286250"/>
          <p14:tracePt t="23132" x="4013200" y="4292600"/>
          <p14:tracePt t="23141" x="3879850" y="4318000"/>
          <p14:tracePt t="23164" x="3740150" y="4318000"/>
          <p14:tracePt t="23180" x="3619500" y="4318000"/>
          <p14:tracePt t="23196" x="3543300" y="4318000"/>
          <p14:tracePt t="23212" x="3505200" y="4318000"/>
          <p14:tracePt t="23228" x="3467100" y="4318000"/>
          <p14:tracePt t="23252" x="3435350" y="4318000"/>
          <p14:tracePt t="23276" x="3397250" y="4311650"/>
          <p14:tracePt t="23291" x="3333750" y="4273550"/>
          <p14:tracePt t="23308" x="3187700" y="4184650"/>
          <p14:tracePt t="23332" x="3117850" y="4133850"/>
          <p14:tracePt t="23341" x="3079750" y="4102100"/>
          <p14:tracePt t="23380" x="3073400" y="4102100"/>
          <p14:tracePt t="23398" x="3073400" y="4089400"/>
          <p14:tracePt t="23420" x="3073400" y="4070350"/>
          <p14:tracePt t="23500" x="3073400" y="4057650"/>
          <p14:tracePt t="23516" x="3086100" y="4032250"/>
          <p14:tracePt t="23548" x="3092450" y="4013200"/>
          <p14:tracePt t="23565" x="3105150" y="4000500"/>
          <p14:tracePt t="23574" x="3117850" y="3987800"/>
          <p14:tracePt t="23596" x="3136900" y="3975100"/>
          <p14:tracePt t="23612" x="3168650" y="3949700"/>
          <p14:tracePt t="23628" x="3194050" y="3943350"/>
          <p14:tracePt t="23641" x="3219450" y="3924300"/>
          <p14:tracePt t="23667" x="3238500" y="3924300"/>
          <p14:tracePt t="23692" x="3257550" y="3924300"/>
          <p14:tracePt t="23708" x="3308350" y="3930650"/>
          <p14:tracePt t="23733" x="3340100" y="3930650"/>
          <p14:tracePt t="23741" x="3359150" y="3937000"/>
          <p14:tracePt t="23768" x="3403600" y="3937000"/>
          <p14:tracePt t="23797" x="3422650" y="3943350"/>
          <p14:tracePt t="23808" x="3467100" y="3943350"/>
          <p14:tracePt t="23828" x="3517900" y="3956050"/>
          <p14:tracePt t="23841" x="3587750" y="3962400"/>
          <p14:tracePt t="23858" x="3638550" y="3975100"/>
          <p14:tracePt t="23876" x="3670300" y="3981450"/>
          <p14:tracePt t="23876" x="3695700" y="3981450"/>
          <p14:tracePt t="23893" x="3721100" y="3994150"/>
          <p14:tracePt t="23893" x="3733800" y="3994150"/>
          <p14:tracePt t="23908" x="3778250" y="4000500"/>
          <p14:tracePt t="23932" x="3822700" y="4000500"/>
          <p14:tracePt t="23949" x="3860800" y="4006850"/>
          <p14:tracePt t="23964" x="3911600" y="4013200"/>
          <p14:tracePt t="23980" x="3981450" y="4038600"/>
          <p14:tracePt t="23996" x="4044950" y="4051300"/>
          <p14:tracePt t="24013" x="4127500" y="4076700"/>
          <p14:tracePt t="24024" x="4210050" y="4095750"/>
          <p14:tracePt t="24044" x="4235450" y="4114800"/>
          <p14:tracePt t="24058" x="4241800" y="4114800"/>
          <p14:tracePt t="24316" x="4248150" y="4121150"/>
          <p14:tracePt t="24324" x="4546600" y="4248150"/>
          <p14:tracePt t="24348" x="4857750" y="4330700"/>
          <p14:tracePt t="24358" x="5105400" y="4394200"/>
          <p14:tracePt t="24380" x="5340350" y="4470400"/>
          <p14:tracePt t="24396" x="5473700" y="4489450"/>
          <p14:tracePt t="24412" x="5505450" y="4495800"/>
          <p14:tracePt t="24500" x="5511800" y="4495800"/>
          <p14:tracePt t="24508" x="5600700" y="4514850"/>
          <p14:tracePt t="24533" x="5854700" y="4540250"/>
          <p14:tracePt t="24574" x="5924550" y="4559300"/>
          <p14:tracePt t="24580" x="5930900" y="4559300"/>
          <p14:tracePt t="24764" x="5943600" y="4559300"/>
          <p14:tracePt t="24781" x="5943600" y="4578350"/>
          <p14:tracePt t="24791" x="5956300" y="4597400"/>
          <p14:tracePt t="24813" x="5962650" y="4616450"/>
          <p14:tracePt t="24825" x="5962650" y="4622800"/>
          <p14:tracePt t="24844" x="5962650" y="4641850"/>
          <p14:tracePt t="24858" x="5962650" y="4673600"/>
          <p14:tracePt t="24876" x="5962650" y="4711700"/>
          <p14:tracePt t="24892" x="5962650" y="4756150"/>
          <p14:tracePt t="24908" x="5962650" y="4864100"/>
          <p14:tracePt t="24932" x="5956300" y="4940300"/>
          <p14:tracePt t="25245" x="5956300" y="4914900"/>
          <p14:tracePt t="25253" x="5962650" y="4876800"/>
          <p14:tracePt t="25276" x="5969000" y="4864100"/>
          <p14:tracePt t="25292" x="5981700" y="4832350"/>
          <p14:tracePt t="25292" x="5994400" y="4819650"/>
          <p14:tracePt t="25308" x="6019800" y="4781550"/>
          <p14:tracePt t="25333" x="6038850" y="4749800"/>
          <p14:tracePt t="25358" x="6051550" y="4730750"/>
          <p14:tracePt t="25380" x="6064250" y="4724400"/>
          <p14:tracePt t="25396" x="6083300" y="4699000"/>
          <p14:tracePt t="25421" x="6096000" y="4667250"/>
          <p14:tracePt t="25444" x="6102350" y="4654550"/>
          <p14:tracePt t="25469" x="6108700" y="4635500"/>
          <p14:tracePt t="25501" x="6121400" y="4622800"/>
          <p14:tracePt t="25572" x="6127750" y="4616450"/>
          <p14:tracePt t="25668" x="6127750" y="4610100"/>
          <p14:tracePt t="25757" x="6127750" y="4603750"/>
          <p14:tracePt t="25764" x="6115050" y="4603750"/>
          <p14:tracePt t="25781" x="6089650" y="4603750"/>
          <p14:tracePt t="25791" x="6076950" y="4603750"/>
          <p14:tracePt t="25813" x="6032500" y="4603750"/>
          <p14:tracePt t="25824" x="5981700" y="4603750"/>
          <p14:tracePt t="25844" x="5937250" y="4603750"/>
          <p14:tracePt t="25857" x="5924550" y="4603750"/>
          <p14:tracePt t="26005" x="5911850" y="4603750"/>
          <p14:tracePt t="26012" x="5899150" y="4603750"/>
          <p14:tracePt t="26029" x="5886450" y="4603750"/>
          <p14:tracePt t="26041" x="5867400" y="4603750"/>
          <p14:tracePt t="26068" x="5861050" y="4603750"/>
          <p14:tracePt t="26100" x="5854700" y="4603750"/>
          <p14:tracePt t="26404" x="5848350" y="4603750"/>
          <p14:tracePt t="26428" x="5835650" y="4584700"/>
          <p14:tracePt t="26444" x="5822950" y="4514850"/>
          <p14:tracePt t="26460" x="5822950" y="4476750"/>
          <p14:tracePt t="26484" x="5822950" y="4457700"/>
          <p14:tracePt t="26877" x="5822950" y="4451350"/>
          <p14:tracePt t="26893" x="5835650" y="4451350"/>
          <p14:tracePt t="26924" x="5848350" y="4451350"/>
          <p14:tracePt t="26958" x="5854700" y="4457700"/>
          <p14:tracePt t="27012" x="5861050" y="4464050"/>
          <p14:tracePt t="27045" x="5867400" y="4470400"/>
          <p14:tracePt t="27052" x="5873750" y="4495800"/>
          <p14:tracePt t="27188" x="5880100" y="4495800"/>
          <p14:tracePt t="27196" x="5905500" y="4495800"/>
          <p14:tracePt t="27212" x="5943600" y="4495800"/>
          <p14:tracePt t="27228" x="5988050" y="4495800"/>
          <p14:tracePt t="27244" x="6026150" y="4483100"/>
          <p14:tracePt t="27260" x="6045200" y="4476750"/>
          <p14:tracePt t="27276" x="6057900" y="4476750"/>
          <p14:tracePt t="27292" x="6064250" y="4470400"/>
          <p14:tracePt t="27460" x="6083300" y="4470400"/>
          <p14:tracePt t="27468" x="6153150" y="4470400"/>
          <p14:tracePt t="27492" x="6210300" y="4470400"/>
          <p14:tracePt t="27508" x="6242050" y="4470400"/>
          <p14:tracePt t="27900" x="6248400" y="4470400"/>
          <p14:tracePt t="27907" x="6254750" y="4470400"/>
          <p14:tracePt t="28180" x="6261100" y="4476750"/>
          <p14:tracePt t="28187" x="6261100" y="4495800"/>
          <p14:tracePt t="28217" x="6273800" y="4508500"/>
          <p14:tracePt t="28660" x="6280150" y="4508500"/>
          <p14:tracePt t="28668" x="6311900" y="4495800"/>
          <p14:tracePt t="28692" x="6311900" y="4483100"/>
          <p14:tracePt t="28716" x="6311900" y="4476750"/>
          <p14:tracePt t="28756" x="6311900" y="4470400"/>
          <p14:tracePt t="28773" x="6305550" y="4470400"/>
          <p14:tracePt t="28790" x="6267450" y="4451350"/>
          <p14:tracePt t="28807" x="6172200" y="4438650"/>
          <p14:tracePt t="28823" x="5943600" y="4406900"/>
          <p14:tracePt t="28840" x="5549900" y="4368800"/>
          <p14:tracePt t="28841" x="5048250" y="4292600"/>
          <p14:tracePt t="28858" x="4597400" y="4197350"/>
          <p14:tracePt t="28876" x="4184650" y="4102100"/>
          <p14:tracePt t="28892" x="3873500" y="4019550"/>
          <p14:tracePt t="28908" x="3644900" y="3943350"/>
          <p14:tracePt t="28908" x="3536950" y="3924300"/>
          <p14:tracePt t="28925" x="3378200" y="3873500"/>
          <p14:tracePt t="28948" x="3117850" y="3746500"/>
          <p14:tracePt t="28980" x="2882900" y="3632200"/>
          <p14:tracePt t="29012" x="2743200" y="3543300"/>
          <p14:tracePt t="29029" x="2628900" y="3467100"/>
          <p14:tracePt t="29040" x="2540000" y="3390900"/>
          <p14:tracePt t="29061" x="2470150" y="3333750"/>
          <p14:tracePt t="29074" x="2400300" y="3276600"/>
          <p14:tracePt t="29092" x="2336800" y="3238500"/>
          <p14:tracePt t="29108" x="2292350" y="3213100"/>
          <p14:tracePt t="29125" x="2260600" y="3194050"/>
          <p14:tracePt t="29140" x="2235200" y="3181350"/>
          <p14:tracePt t="29268" x="2228850" y="3175000"/>
          <p14:tracePt t="29293" x="2216150" y="3168650"/>
          <p14:tracePt t="29317" x="2203450" y="3168650"/>
          <p14:tracePt t="29477" x="2197100" y="3168650"/>
          <p14:tracePt t="29484" x="2184400" y="3175000"/>
          <p14:tracePt t="29676" x="2178050" y="3175000"/>
          <p14:tracePt t="29684" x="2146300" y="3175000"/>
          <p14:tracePt t="29708" x="2133600" y="3162300"/>
          <p14:tracePt t="29748" x="2127250" y="3162300"/>
          <p14:tracePt t="29756" x="2120900" y="3130550"/>
          <p14:tracePt t="29790" x="2120900" y="3111500"/>
          <p14:tracePt t="29807" x="2120900" y="3086100"/>
          <p14:tracePt t="29823" x="2120900" y="3060700"/>
          <p14:tracePt t="29839" x="2139950" y="3048000"/>
          <p14:tracePt t="29841" x="2171700" y="3028950"/>
          <p14:tracePt t="29857" x="2216150" y="3016250"/>
          <p14:tracePt t="29876" x="2247900" y="3009900"/>
          <p14:tracePt t="29901" x="2279650" y="3009900"/>
          <p14:tracePt t="29901" x="2292350" y="3009900"/>
          <p14:tracePt t="29925" x="2336800" y="3009900"/>
          <p14:tracePt t="29948" x="2406650" y="3009900"/>
          <p14:tracePt t="29966" x="2527300" y="3035300"/>
          <p14:tracePt t="29998" x="2565400" y="3048000"/>
          <p14:tracePt t="30008" x="2616200" y="3060700"/>
          <p14:tracePt t="30028" x="2635250" y="3067050"/>
          <p14:tracePt t="30045" x="2660650" y="3079750"/>
          <p14:tracePt t="30057" x="2673350" y="3079750"/>
          <p14:tracePt t="30077" x="2686050" y="3092450"/>
          <p14:tracePt t="30090" x="2705100" y="3098800"/>
          <p14:tracePt t="30090" x="2711450" y="3105150"/>
          <p14:tracePt t="30109" x="2717800" y="3111500"/>
          <p14:tracePt t="30109" x="2730500" y="3111500"/>
          <p14:tracePt t="30126" x="2736850" y="3130550"/>
          <p14:tracePt t="30142" x="2743200" y="3136900"/>
          <p14:tracePt t="30173" x="2768600" y="3155950"/>
          <p14:tracePt t="30205" x="2781300" y="3175000"/>
          <p14:tracePt t="30235" x="2781300" y="3200400"/>
          <p14:tracePt t="30268" x="2781300" y="3213100"/>
          <p14:tracePt t="30292" x="2781300" y="3225800"/>
          <p14:tracePt t="30308" x="2768600" y="3244850"/>
          <p14:tracePt t="30308" x="2762250" y="3244850"/>
          <p14:tracePt t="30325" x="2717800" y="3263900"/>
          <p14:tracePt t="30349" x="2540000" y="3282950"/>
          <p14:tracePt t="30374" x="2400300" y="3282950"/>
          <p14:tracePt t="30396" x="2273300" y="3282950"/>
          <p14:tracePt t="30412" x="2222500" y="3282950"/>
          <p14:tracePt t="30429" x="2190750" y="3270250"/>
          <p14:tracePt t="30463" x="2184400" y="3263900"/>
          <p14:tracePt t="30484" x="2178050" y="3257550"/>
          <p14:tracePt t="30509" x="2178050" y="3238500"/>
          <p14:tracePt t="30525" x="2178050" y="3219450"/>
          <p14:tracePt t="30548" x="2178050" y="3181350"/>
          <p14:tracePt t="30581" x="2203450" y="3149600"/>
          <p14:tracePt t="30590" x="2241550" y="3124200"/>
          <p14:tracePt t="30732" x="2241550" y="3143250"/>
          <p14:tracePt t="30740" x="2241550" y="3238500"/>
          <p14:tracePt t="30764" x="2241550" y="3340100"/>
          <p14:tracePt t="30773" x="2247900" y="3390900"/>
          <p14:tracePt t="30797" x="2260600" y="3409950"/>
          <p14:tracePt t="30806" x="2260600" y="3416300"/>
          <p14:tracePt t="30837" x="2260600" y="3429000"/>
          <p14:tracePt t="30860" x="2260600" y="3441700"/>
          <p14:tracePt t="30874" x="2260600" y="3454400"/>
          <p14:tracePt t="30892" x="2260600" y="3479800"/>
          <p14:tracePt t="30909" x="2260600" y="3492500"/>
          <p14:tracePt t="30924" x="2260600" y="3524250"/>
          <p14:tracePt t="30956" x="2260600" y="3536950"/>
          <p14:tracePt t="30980" x="2260600" y="3543300"/>
          <p14:tracePt t="30996" x="2247900" y="3556000"/>
          <p14:tracePt t="31020" x="2235200" y="3562350"/>
          <p14:tracePt t="31092" x="2216150" y="3562350"/>
          <p14:tracePt t="31100" x="2178050" y="3549650"/>
          <p14:tracePt t="31125" x="2152650" y="3536950"/>
          <p14:tracePt t="31141" x="2139950" y="3536950"/>
          <p14:tracePt t="31164" x="2127250" y="3498850"/>
          <p14:tracePt t="31196" x="2133600" y="3479800"/>
          <p14:tracePt t="31212" x="2152650" y="3460750"/>
          <p14:tracePt t="31228" x="2203450" y="3435350"/>
          <p14:tracePt t="31244" x="2286000" y="3403600"/>
          <p14:tracePt t="31260" x="2336800" y="3390900"/>
          <p14:tracePt t="31276" x="2368550" y="3390900"/>
          <p14:tracePt t="31292" x="2393950" y="3384550"/>
          <p14:tracePt t="31316" x="2406650" y="3384550"/>
          <p14:tracePt t="31348" x="2451100" y="3384550"/>
          <p14:tracePt t="31374" x="2470150" y="3384550"/>
          <p14:tracePt t="31396" x="2489200" y="3384550"/>
          <p14:tracePt t="31412" x="2508250" y="3397250"/>
          <p14:tracePt t="31437" x="2533650" y="3422650"/>
          <p14:tracePt t="31460" x="2540000" y="3435350"/>
          <p14:tracePt t="31483" x="2546350" y="3441700"/>
          <p14:tracePt t="31508" x="2552700" y="3448050"/>
          <p14:tracePt t="31524" x="2552700" y="3454400"/>
          <p14:tracePt t="31549" x="2552700" y="3479800"/>
          <p14:tracePt t="31581" x="2552700" y="3492500"/>
          <p14:tracePt t="31590" x="2552700" y="3505200"/>
          <p14:tracePt t="31612" x="2533650" y="3549650"/>
          <p14:tracePt t="31629" x="2508250" y="3575050"/>
          <p14:tracePt t="31641" x="2470150" y="3587750"/>
          <p14:tracePt t="31660" x="2444750" y="3587750"/>
          <p14:tracePt t="31677" x="2425700" y="3594100"/>
          <p14:tracePt t="31692" x="2413000" y="3594100"/>
          <p14:tracePt t="31708" x="2406650" y="3594100"/>
          <p14:tracePt t="32052" x="2425700" y="3594100"/>
          <p14:tracePt t="32061" x="2755900" y="3594100"/>
          <p14:tracePt t="32074" x="3327400" y="3594100"/>
          <p14:tracePt t="32091" x="3898900" y="3594100"/>
          <p14:tracePt t="32108" x="4286250" y="3651250"/>
          <p14:tracePt t="32123" x="4483100" y="3683000"/>
          <p14:tracePt t="32123" x="4533900" y="3683000"/>
          <p14:tracePt t="32140" x="4565650" y="3689350"/>
          <p14:tracePt t="32156" x="4591050" y="3689350"/>
          <p14:tracePt t="32180" x="4610100" y="3695700"/>
          <p14:tracePt t="32196" x="4648200" y="3702050"/>
          <p14:tracePt t="32212" x="4718050" y="3714750"/>
          <p14:tracePt t="32228" x="4800600" y="3727450"/>
          <p14:tracePt t="32244" x="4921250" y="3733800"/>
          <p14:tracePt t="32260" x="4997450" y="3740150"/>
          <p14:tracePt t="32276" x="5080000" y="3759200"/>
          <p14:tracePt t="32292" x="5162550" y="3759200"/>
          <p14:tracePt t="32308" x="5251450" y="3759200"/>
          <p14:tracePt t="32324" x="5378450" y="3759200"/>
          <p14:tracePt t="32324" x="5429250" y="3759200"/>
          <p14:tracePt t="32340" x="5543550" y="3759200"/>
          <p14:tracePt t="32364" x="5638800" y="3759200"/>
          <p14:tracePt t="32374" x="5664200" y="3752850"/>
          <p14:tracePt t="32396" x="5676900" y="3746500"/>
          <p14:tracePt t="32524" x="5683250" y="3740150"/>
          <p14:tracePt t="32541" x="5683250" y="3727450"/>
          <p14:tracePt t="32557" x="5721350" y="3683000"/>
          <p14:tracePt t="32565" x="5772150" y="3657600"/>
          <p14:tracePt t="32573" x="5822950" y="3619500"/>
          <p14:tracePt t="32597" x="5867400" y="3581400"/>
          <p14:tracePt t="32606" x="5886450" y="3575050"/>
          <p14:tracePt t="3316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800" b="1" dirty="0">
              <a:latin typeface="Apple LiGothic Medium"/>
              <a:ea typeface="Apple LiGothic Medium"/>
              <a:cs typeface="Apple LiGothic Medium"/>
            </a:endParaRPr>
          </a:p>
        </p:txBody>
      </p:sp>
      <p:pic>
        <p:nvPicPr>
          <p:cNvPr id="1026" name="Picture 2" descr="C:\Users\tncghb\Desktop\擷取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00174"/>
            <a:ext cx="8501122" cy="5118107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14348" y="214290"/>
            <a:ext cx="7786742" cy="12144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接種紀錄卡</a:t>
            </a:r>
            <a:endParaRPr lang="en-US" altLang="zh-TW" sz="41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59832" y="3429001"/>
            <a:ext cx="216024" cy="307777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2</a:t>
            </a:r>
            <a:endParaRPr lang="zh-TW" altLang="en-US" sz="1400" dirty="0"/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"/>
    </mc:Choice>
    <mc:Fallback xmlns="">
      <p:transition spd="slow" advTm="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6" x="5378450" y="3517900"/>
          <p14:tracePt t="1479" x="5372100" y="3517900"/>
          <p14:tracePt t="1487" x="5276850" y="3517900"/>
          <p14:tracePt t="1513" x="5226050" y="3517900"/>
          <p14:tracePt t="1535" x="5156200" y="3517900"/>
          <p14:tracePt t="1551" x="5022850" y="3473450"/>
          <p14:tracePt t="1567" x="4813300" y="3384550"/>
          <p14:tracePt t="1583" x="4629150" y="3308350"/>
          <p14:tracePt t="1599" x="4438650" y="3194050"/>
          <p14:tracePt t="1615" x="4286250" y="3079750"/>
          <p14:tracePt t="1631" x="4171950" y="2984500"/>
          <p14:tracePt t="1647" x="4076700" y="2870200"/>
          <p14:tracePt t="1663" x="3994150" y="2730500"/>
          <p14:tracePt t="1680" x="3892550" y="2489200"/>
          <p14:tracePt t="1703" x="3784600" y="2120900"/>
          <p14:tracePt t="1735" x="3740150" y="1930400"/>
          <p14:tracePt t="1751" x="3708400" y="1720850"/>
          <p14:tracePt t="1767" x="3676650" y="1454150"/>
          <p14:tracePt t="1784" x="3676650" y="1225550"/>
          <p14:tracePt t="1800" x="3676650" y="1073150"/>
          <p14:tracePt t="1816" x="3702050" y="901700"/>
          <p14:tracePt t="1832" x="3746500" y="781050"/>
          <p14:tracePt t="1847" x="3790950" y="704850"/>
          <p14:tracePt t="1862" x="3860800" y="603250"/>
          <p14:tracePt t="1879" x="3898900" y="577850"/>
          <p14:tracePt t="1904" x="3930650" y="558800"/>
          <p14:tracePt t="1936" x="3968750" y="552450"/>
          <p14:tracePt t="1945" x="4038600" y="539750"/>
          <p14:tracePt t="1967" x="4114800" y="539750"/>
          <p14:tracePt t="1984" x="4197350" y="539750"/>
          <p14:tracePt t="1999" x="4273550" y="539750"/>
          <p14:tracePt t="2012" x="4362450" y="539750"/>
          <p14:tracePt t="2031" x="4483100" y="565150"/>
          <p14:tracePt t="2047" x="4584700" y="609600"/>
          <p14:tracePt t="2063" x="4737100" y="711200"/>
          <p14:tracePt t="2079" x="4864100" y="831850"/>
          <p14:tracePt t="2079" x="4953000" y="914400"/>
          <p14:tracePt t="2103" x="5016500" y="1003300"/>
          <p14:tracePt t="2112" x="5029200" y="1035050"/>
          <p14:tracePt t="2145" x="5029200" y="1054100"/>
          <p14:tracePt t="2151" x="5029200" y="1085850"/>
          <p14:tracePt t="2162" x="5010150" y="1149350"/>
          <p14:tracePt t="2183" x="4946650" y="1225550"/>
          <p14:tracePt t="2195" x="4870450" y="1282700"/>
          <p14:tracePt t="2215" x="4781550" y="1333500"/>
          <p14:tracePt t="2231" x="4705350" y="1365250"/>
          <p14:tracePt t="2247" x="4610100" y="1390650"/>
          <p14:tracePt t="2263" x="4559300" y="1390650"/>
          <p14:tracePt t="2279" x="4514850" y="1390650"/>
          <p14:tracePt t="2279" x="4483100" y="1390650"/>
          <p14:tracePt t="2295" x="4419600" y="1390650"/>
          <p14:tracePt t="2319" x="4305300" y="1377950"/>
          <p14:tracePt t="2351" x="4229100" y="1339850"/>
          <p14:tracePt t="2363" x="4191000" y="1320800"/>
          <p14:tracePt t="2384" x="4165600" y="1308100"/>
          <p14:tracePt t="2395" x="4152900" y="1301750"/>
          <p14:tracePt t="2423" x="4140200" y="1289050"/>
          <p14:tracePt t="2448" x="4127500" y="1282700"/>
          <p14:tracePt t="2487" x="4127500" y="1270000"/>
          <p14:tracePt t="2903" x="4127500" y="1263650"/>
          <p14:tracePt t="2911" x="3962400" y="1422400"/>
          <p14:tracePt t="2936" x="3867150" y="1536700"/>
          <p14:tracePt t="2944" x="3829050" y="1581150"/>
          <p14:tracePt t="2967" x="3816350" y="1600200"/>
          <p14:tracePt t="3175" x="3803650" y="1619250"/>
          <p14:tracePt t="3184" x="3803650" y="1758950"/>
          <p14:tracePt t="3196" x="3784600" y="1905000"/>
          <p14:tracePt t="3215" x="3765550" y="2038350"/>
          <p14:tracePt t="3231" x="3759200" y="2114550"/>
          <p14:tracePt t="3247" x="3752850" y="2165350"/>
          <p14:tracePt t="3262" x="3746500" y="2247900"/>
          <p14:tracePt t="3279" x="3727450" y="2317750"/>
          <p14:tracePt t="3279" x="3708400" y="2368550"/>
          <p14:tracePt t="3303" x="3670300" y="2495550"/>
          <p14:tracePt t="3319" x="3632200" y="2616200"/>
          <p14:tracePt t="3336" x="3619500" y="2711450"/>
          <p14:tracePt t="3351" x="3568700" y="2806700"/>
          <p14:tracePt t="3361" x="3556000" y="2889250"/>
          <p14:tracePt t="3383" x="3536950" y="2984500"/>
          <p14:tracePt t="3395" x="3517900" y="3092450"/>
          <p14:tracePt t="3415" x="3517900" y="3162300"/>
          <p14:tracePt t="3428" x="3517900" y="3200400"/>
          <p14:tracePt t="3448" x="3517900" y="3213100"/>
          <p14:tracePt t="3647" x="3517900" y="3244850"/>
          <p14:tracePt t="3654" x="3498850" y="3371850"/>
          <p14:tracePt t="3679" x="3492500" y="3403600"/>
          <p14:tracePt t="3695" x="3454400" y="3517900"/>
          <p14:tracePt t="3719" x="3384550" y="3695700"/>
          <p14:tracePt t="3751" x="3333750" y="3778250"/>
          <p14:tracePt t="3767" x="3276600" y="3867150"/>
          <p14:tracePt t="3783" x="3225800" y="3956050"/>
          <p14:tracePt t="3799" x="3155950" y="4019550"/>
          <p14:tracePt t="3815" x="3098800" y="4070350"/>
          <p14:tracePt t="3831" x="3003550" y="4121150"/>
          <p14:tracePt t="3847" x="2901950" y="4159250"/>
          <p14:tracePt t="3862" x="2794000" y="4184650"/>
          <p14:tracePt t="3879" x="2578100" y="4197350"/>
          <p14:tracePt t="3904" x="2311400" y="4197350"/>
          <p14:tracePt t="3936" x="2152650" y="4178300"/>
          <p14:tracePt t="3945" x="2006600" y="4121150"/>
          <p14:tracePt t="3967" x="1905000" y="4064000"/>
          <p14:tracePt t="3983" x="1835150" y="4006850"/>
          <p14:tracePt t="3999" x="1809750" y="3943350"/>
          <p14:tracePt t="4012" x="1758950" y="3778250"/>
          <p14:tracePt t="4031" x="1739900" y="3581400"/>
          <p14:tracePt t="4047" x="1720850" y="3390900"/>
          <p14:tracePt t="4063" x="1720850" y="3251200"/>
          <p14:tracePt t="4079" x="1720850" y="3079750"/>
          <p14:tracePt t="4104" x="1892300" y="2698750"/>
          <p14:tracePt t="4145" x="1987550" y="2559050"/>
          <p14:tracePt t="4161" x="2070100" y="2495550"/>
          <p14:tracePt t="4178" x="2133600" y="2463800"/>
          <p14:tracePt t="4195" x="2241550" y="2419350"/>
          <p14:tracePt t="4198" x="2413000" y="2368550"/>
          <p14:tracePt t="4216" x="2609850" y="2317750"/>
          <p14:tracePt t="4231" x="2787650" y="2273300"/>
          <p14:tracePt t="4248" x="2946400" y="2266950"/>
          <p14:tracePt t="4264" x="3098800" y="2235200"/>
          <p14:tracePt t="4280" x="3416300" y="2228850"/>
          <p14:tracePt t="4304" x="3949700" y="2228850"/>
          <p14:tracePt t="4335" x="4241800" y="2228850"/>
          <p14:tracePt t="4351" x="4502150" y="2228850"/>
          <p14:tracePt t="4362" x="4768850" y="2228850"/>
          <p14:tracePt t="4395" x="4984750" y="2228850"/>
          <p14:tracePt t="4400" x="5143500" y="2266950"/>
          <p14:tracePt t="4412" x="5289550" y="2317750"/>
          <p14:tracePt t="4432" x="5435600" y="2368550"/>
          <p14:tracePt t="4445" x="5581650" y="2419350"/>
          <p14:tracePt t="4463" x="5734050" y="2495550"/>
          <p14:tracePt t="4479" x="5892800" y="2597150"/>
          <p14:tracePt t="4496" x="6229350" y="2762250"/>
          <p14:tracePt t="4512" x="6477000" y="2908300"/>
          <p14:tracePt t="4535" x="6673850" y="3035300"/>
          <p14:tracePt t="4551" x="6826250" y="3143250"/>
          <p14:tracePt t="4567" x="6896100" y="3232150"/>
          <p14:tracePt t="4583" x="6902450" y="3302000"/>
          <p14:tracePt t="4599" x="6902450" y="3409950"/>
          <p14:tracePt t="4615" x="6902450" y="3549650"/>
          <p14:tracePt t="4631" x="6902450" y="3702050"/>
          <p14:tracePt t="4647" x="6902450" y="3829050"/>
          <p14:tracePt t="4663" x="6902450" y="3943350"/>
          <p14:tracePt t="4679" x="6902450" y="4070350"/>
          <p14:tracePt t="4679" x="6902450" y="4146550"/>
          <p14:tracePt t="4703" x="6902450" y="4451350"/>
          <p14:tracePt t="4735" x="6902450" y="4597400"/>
          <p14:tracePt t="4751" x="6896100" y="4737100"/>
          <p14:tracePt t="4767" x="6870700" y="4845050"/>
          <p14:tracePt t="4783" x="6851650" y="4978400"/>
          <p14:tracePt t="4800" x="6832600" y="5105400"/>
          <p14:tracePt t="4815" x="6813550" y="5238750"/>
          <p14:tracePt t="4831" x="6781800" y="5372100"/>
          <p14:tracePt t="4847" x="6775450" y="5473700"/>
          <p14:tracePt t="4861" x="6769100" y="5543550"/>
          <p14:tracePt t="4878" x="6743700" y="5594350"/>
          <p14:tracePt t="4894" x="6731000" y="5651500"/>
          <p14:tracePt t="4919" x="6711950" y="5676900"/>
          <p14:tracePt t="4928" x="6699250" y="5708650"/>
          <p14:tracePt t="4951" x="6661150" y="5765800"/>
          <p14:tracePt t="4962" x="6578600" y="5822950"/>
          <p14:tracePt t="4983" x="6489700" y="5880100"/>
          <p14:tracePt t="4999" x="6356350" y="5969000"/>
          <p14:tracePt t="5012" x="6216650" y="6026150"/>
          <p14:tracePt t="5031" x="6096000" y="6070600"/>
          <p14:tracePt t="5047" x="5975350" y="6108700"/>
          <p14:tracePt t="5063" x="5873750" y="6153150"/>
          <p14:tracePt t="5079" x="5778500" y="6178550"/>
          <p14:tracePt t="5095" x="5619750" y="6197600"/>
          <p14:tracePt t="5120" x="5486400" y="6229350"/>
          <p14:tracePt t="5128" x="5308600" y="6248400"/>
          <p14:tracePt t="5151" x="5067300" y="6248400"/>
          <p14:tracePt t="5161" x="4813300" y="6248400"/>
          <p14:tracePt t="5184" x="4578350" y="6248400"/>
          <p14:tracePt t="5195" x="4337050" y="6248400"/>
          <p14:tracePt t="5215" x="4127500" y="6178550"/>
          <p14:tracePt t="5231" x="3968750" y="6108700"/>
          <p14:tracePt t="5247" x="3816350" y="6032500"/>
          <p14:tracePt t="5263" x="3702050" y="5943600"/>
          <p14:tracePt t="5280" x="3581400" y="5835650"/>
          <p14:tracePt t="5296" x="3429000" y="5613400"/>
          <p14:tracePt t="5320" x="3295650" y="5422900"/>
          <p14:tracePt t="5335" x="3155950" y="5245100"/>
          <p14:tracePt t="5351" x="3048000" y="5105400"/>
          <p14:tracePt t="5362" x="2971800" y="4991100"/>
          <p14:tracePt t="5384" x="2914650" y="4876800"/>
          <p14:tracePt t="5395" x="2857500" y="4743450"/>
          <p14:tracePt t="5416" x="2806700" y="4610100"/>
          <p14:tracePt t="5428" x="2749550" y="4470400"/>
          <p14:tracePt t="5448" x="2698750" y="4324350"/>
          <p14:tracePt t="5463" x="2647950" y="4191000"/>
          <p14:tracePt t="5479" x="2609850" y="4057650"/>
          <p14:tracePt t="5479" x="2603500" y="3994150"/>
          <p14:tracePt t="5496" x="2565400" y="3822700"/>
          <p14:tracePt t="5512" x="2552700" y="3702050"/>
          <p14:tracePt t="5535" x="2533650" y="3575050"/>
          <p14:tracePt t="5552" x="2533650" y="3460750"/>
          <p14:tracePt t="5567" x="2533650" y="3340100"/>
          <p14:tracePt t="5583" x="2533650" y="3225800"/>
          <p14:tracePt t="5599" x="2546350" y="3073400"/>
          <p14:tracePt t="5616" x="2578100" y="2914650"/>
          <p14:tracePt t="5631" x="2597150" y="2781300"/>
          <p14:tracePt t="5647" x="2622550" y="2660650"/>
          <p14:tracePt t="5664" x="2641600" y="2565400"/>
          <p14:tracePt t="5679" x="2686050" y="2393950"/>
          <p14:tracePt t="5704" x="2755900" y="2159000"/>
          <p14:tracePt t="5736" x="2762250" y="2139950"/>
          <p14:tracePt t="5776" x="2781300" y="2120900"/>
          <p14:tracePt t="5799" x="2800350" y="2114550"/>
          <p14:tracePt t="5816" x="2825750" y="2108200"/>
          <p14:tracePt t="5838" x="2838450" y="2095500"/>
          <p14:tracePt t="5861" x="2844800" y="2095500"/>
          <p14:tracePt t="5885" x="2876550" y="2095500"/>
          <p14:tracePt t="5928" x="2889250" y="2095500"/>
          <p14:tracePt t="5944" x="2901950" y="2095500"/>
          <p14:tracePt t="5960" x="2908300" y="2095500"/>
          <p14:tracePt t="5975" x="2921000" y="2089150"/>
          <p14:tracePt t="6119" x="2921000" y="2101850"/>
          <p14:tracePt t="6127" x="2876550" y="2171700"/>
          <p14:tracePt t="6161" x="2838450" y="2228850"/>
          <p14:tracePt t="6177" x="2800350" y="2260600"/>
          <p14:tracePt t="6194" x="2794000" y="2273300"/>
          <p14:tracePt t="6212" x="2781300" y="2286000"/>
          <p14:tracePt t="6231" x="2768600" y="2305050"/>
          <p14:tracePt t="6248" x="2743200" y="2336800"/>
          <p14:tracePt t="6263" x="2705100" y="2368550"/>
          <p14:tracePt t="6279" x="2673350" y="2387600"/>
          <p14:tracePt t="6295" x="2584450" y="2438400"/>
          <p14:tracePt t="6319" x="2565400" y="2451100"/>
          <p14:tracePt t="6335" x="2546350" y="2470150"/>
          <p14:tracePt t="6351" x="2540000" y="2470150"/>
          <p14:tracePt t="6759" x="2616200" y="2476500"/>
          <p14:tracePt t="6767" x="2933700" y="2527300"/>
          <p14:tracePt t="6783" x="3238500" y="2559050"/>
          <p14:tracePt t="6799" x="3549650" y="2616200"/>
          <p14:tracePt t="6815" x="3790950" y="2647950"/>
          <p14:tracePt t="6831" x="3981450" y="2647950"/>
          <p14:tracePt t="6847" x="4127500" y="2647950"/>
          <p14:tracePt t="6861" x="4229100" y="2647950"/>
          <p14:tracePt t="6879" x="4273550" y="2647950"/>
          <p14:tracePt t="6895" x="4311650" y="2647950"/>
          <p14:tracePt t="6895" x="4324350" y="2647950"/>
          <p14:tracePt t="6911" x="4381500" y="2654300"/>
          <p14:tracePt t="6936" x="4476750" y="2692400"/>
          <p14:tracePt t="6944" x="4629150" y="2711450"/>
          <p14:tracePt t="6967" x="4762500" y="2743200"/>
          <p14:tracePt t="6983" x="4857750" y="2749550"/>
          <p14:tracePt t="6999" x="4889500" y="2755900"/>
          <p14:tracePt t="7375" x="4927600" y="2768600"/>
          <p14:tracePt t="7383" x="5067300" y="2768600"/>
          <p14:tracePt t="7395" x="5207000" y="2755900"/>
          <p14:tracePt t="7415" x="5365750" y="2749550"/>
          <p14:tracePt t="7428" x="5492750" y="2749550"/>
          <p14:tracePt t="7447" x="5556250" y="2749550"/>
          <p14:tracePt t="7463" x="5600700" y="2749550"/>
          <p14:tracePt t="7480" x="5664200" y="2749550"/>
          <p14:tracePt t="7480" x="5715000" y="2749550"/>
          <p14:tracePt t="7497" x="5765800" y="2749550"/>
          <p14:tracePt t="7497" x="5816600" y="2749550"/>
          <p14:tracePt t="7519" x="5956300" y="2749550"/>
          <p14:tracePt t="7544" x="6032500" y="2749550"/>
          <p14:tracePt t="7568" x="6102350" y="2749550"/>
          <p14:tracePt t="7583" x="6153150" y="2749550"/>
          <p14:tracePt t="7599" x="6197600" y="2749550"/>
          <p14:tracePt t="7616" x="6235700" y="2749550"/>
          <p14:tracePt t="7640" x="6242050" y="2749550"/>
          <p14:tracePt t="7663" x="6254750" y="2749550"/>
          <p14:tracePt t="7679" x="6292850" y="2749550"/>
          <p14:tracePt t="7695" x="6350000" y="2724150"/>
          <p14:tracePt t="7720" x="6381750" y="2717800"/>
          <p14:tracePt t="7735" x="6407150" y="2717800"/>
          <p14:tracePt t="7751" x="6413500" y="2717800"/>
          <p14:tracePt t="7888" x="6375400" y="2736850"/>
          <p14:tracePt t="7896" x="6146800" y="2800350"/>
          <p14:tracePt t="7912" x="5702300" y="2889250"/>
          <p14:tracePt t="7936" x="5391150" y="2914650"/>
          <p14:tracePt t="7944" x="5143500" y="2914650"/>
          <p14:tracePt t="7967" x="4940300" y="2914650"/>
          <p14:tracePt t="7983" x="4781550" y="2927350"/>
          <p14:tracePt t="7999" x="4654550" y="2952750"/>
          <p14:tracePt t="8015" x="4457700" y="2971800"/>
          <p14:tracePt t="8028" x="4229100" y="3016250"/>
          <p14:tracePt t="8047" x="3917950" y="3028950"/>
          <p14:tracePt t="8062" x="3606800" y="3028950"/>
          <p14:tracePt t="8079" x="3295650" y="3028950"/>
          <p14:tracePt t="8095" x="2927350" y="3048000"/>
          <p14:tracePt t="8119" x="2736850" y="3060700"/>
          <p14:tracePt t="8128" x="2597150" y="3079750"/>
          <p14:tracePt t="8151" x="2546350" y="3092450"/>
          <p14:tracePt t="8161" x="2540000" y="3092450"/>
          <p14:tracePt t="8447" x="2616200" y="3092450"/>
          <p14:tracePt t="8455" x="3162300" y="3092450"/>
          <p14:tracePt t="8479" x="3581400" y="3092450"/>
          <p14:tracePt t="8479" x="3721100" y="3092450"/>
          <p14:tracePt t="8496" x="3943350" y="3092450"/>
          <p14:tracePt t="8519" x="4025900" y="3098800"/>
          <p14:tracePt t="8615" x="4044950" y="3098800"/>
          <p14:tracePt t="8623" x="4203700" y="3098800"/>
          <p14:tracePt t="8647" x="4343400" y="3098800"/>
          <p14:tracePt t="8663" x="4457700" y="3098800"/>
          <p14:tracePt t="8680" x="4514850" y="3098800"/>
          <p14:tracePt t="8695" x="4521200" y="3098800"/>
          <p14:tracePt t="895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螢幕截圖 2019-01-13 00.16.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" b="-22"/>
          <a:stretch>
            <a:fillRect/>
          </a:stretch>
        </p:blipFill>
        <p:spPr>
          <a:xfrm>
            <a:off x="0" y="44624"/>
            <a:ext cx="8928992" cy="68133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68144" y="1772816"/>
            <a:ext cx="2808312" cy="4968552"/>
          </a:xfrm>
          <a:prstGeom prst="rect">
            <a:avLst/>
          </a:prstGeom>
          <a:noFill/>
          <a:ln w="76200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7"/>
    </mc:Choice>
    <mc:Fallback xmlns="">
      <p:transition spd="slow" advTm="3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9" x="4464050" y="3111500"/>
          <p14:tracePt t="1741" x="4457700" y="3117850"/>
          <p14:tracePt t="1931" x="4438650" y="3117850"/>
          <p14:tracePt t="1939" x="4241800" y="3149600"/>
          <p14:tracePt t="1959" x="4076700" y="3149600"/>
          <p14:tracePt t="1979" x="3924300" y="3149600"/>
          <p14:tracePt t="1995" x="3803650" y="3124200"/>
          <p14:tracePt t="2011" x="3752850" y="3105150"/>
          <p14:tracePt t="2011" x="3740150" y="3098800"/>
          <p14:tracePt t="2027" x="3714750" y="3086100"/>
          <p14:tracePt t="2051" x="3676650" y="3009900"/>
          <p14:tracePt t="2059" x="3619500" y="2901950"/>
          <p14:tracePt t="2082" x="3517900" y="2736850"/>
          <p14:tracePt t="2092" x="3409950" y="2559050"/>
          <p14:tracePt t="2115" x="3352800" y="2362200"/>
          <p14:tracePt t="2124" x="3321050" y="2197100"/>
          <p14:tracePt t="2146" x="3321050" y="2070100"/>
          <p14:tracePt t="2162" x="3321050" y="1936750"/>
          <p14:tracePt t="2178" x="3371850" y="1803400"/>
          <p14:tracePt t="2194" x="3454400" y="1638300"/>
          <p14:tracePt t="2209" x="3517900" y="1517650"/>
          <p14:tracePt t="2226" x="3606800" y="1390650"/>
          <p14:tracePt t="2249" x="3651250" y="1339850"/>
          <p14:tracePt t="2266" x="3676650" y="1314450"/>
          <p14:tracePt t="2282" x="3714750" y="1289050"/>
          <p14:tracePt t="2299" x="3746500" y="1270000"/>
          <p14:tracePt t="2330" x="3752850" y="1270000"/>
          <p14:tracePt t="2355" x="3765550" y="1270000"/>
          <p14:tracePt t="2378" x="3771900" y="1270000"/>
          <p14:tracePt t="2530" x="3778250" y="1276350"/>
          <p14:tracePt t="2538" x="3670300" y="1390650"/>
          <p14:tracePt t="2562" x="3594100" y="1466850"/>
          <p14:tracePt t="2578" x="3486150" y="1549400"/>
          <p14:tracePt t="2594" x="3359150" y="1638300"/>
          <p14:tracePt t="2610" x="3244850" y="1746250"/>
          <p14:tracePt t="2625" x="3048000" y="1962150"/>
          <p14:tracePt t="2650" x="2933700" y="2120900"/>
          <p14:tracePt t="2666" x="2832100" y="2324100"/>
          <p14:tracePt t="2682" x="2762250" y="2508250"/>
          <p14:tracePt t="2698" x="2711450" y="2654300"/>
          <p14:tracePt t="2714" x="2686050" y="2730500"/>
          <p14:tracePt t="3010" x="2673350" y="2762250"/>
          <p14:tracePt t="3019" x="2571750" y="2889250"/>
          <p14:tracePt t="3051" x="2527300" y="2940050"/>
          <p14:tracePt t="3059" x="2514600" y="2952750"/>
          <p14:tracePt t="3081" x="2501900" y="2971800"/>
          <p14:tracePt t="3099" x="2489200" y="2997200"/>
          <p14:tracePt t="3109" x="2470150" y="3016250"/>
          <p14:tracePt t="3130" x="2457450" y="3054350"/>
          <p14:tracePt t="3146" x="2419350" y="3105150"/>
          <p14:tracePt t="3162" x="2381250" y="3168650"/>
          <p14:tracePt t="3178" x="2343150" y="3232150"/>
          <p14:tracePt t="3193" x="2298700" y="3308350"/>
          <p14:tracePt t="3210" x="2260600" y="3384550"/>
          <p14:tracePt t="3226" x="2209800" y="3473450"/>
          <p14:tracePt t="3250" x="2152650" y="3536950"/>
          <p14:tracePt t="3266" x="2120900" y="3575050"/>
          <p14:tracePt t="3282" x="2095500" y="3600450"/>
          <p14:tracePt t="3298" x="2076450" y="3619500"/>
          <p14:tracePt t="3314" x="2051050" y="3644900"/>
          <p14:tracePt t="3325" x="2032000" y="3657600"/>
          <p14:tracePt t="3346" x="2012950" y="3670300"/>
          <p14:tracePt t="3358" x="1981200" y="3683000"/>
          <p14:tracePt t="3374" x="1949450" y="3702050"/>
          <p14:tracePt t="3394" x="1924050" y="3714750"/>
          <p14:tracePt t="3410" x="1898650" y="3733800"/>
          <p14:tracePt t="3426" x="1873250" y="3746500"/>
          <p14:tracePt t="3441" x="1828800" y="3771900"/>
          <p14:tracePt t="3467" x="1784350" y="3803650"/>
          <p14:tracePt t="3482" x="1739900" y="3822700"/>
          <p14:tracePt t="3498" x="1689100" y="3860800"/>
          <p14:tracePt t="3515" x="1631950" y="3892550"/>
          <p14:tracePt t="3530" x="1543050" y="3943350"/>
          <p14:tracePt t="3547" x="1473200" y="3981450"/>
          <p14:tracePt t="3562" x="1384300" y="4019550"/>
          <p14:tracePt t="3578" x="1327150" y="4051300"/>
          <p14:tracePt t="3594" x="1282700" y="4057650"/>
          <p14:tracePt t="3611" x="1244600" y="4057650"/>
          <p14:tracePt t="3627" x="1200150" y="4057650"/>
          <p14:tracePt t="3658" x="1085850" y="4025900"/>
          <p14:tracePt t="3683" x="971550" y="3937000"/>
          <p14:tracePt t="3698" x="825500" y="3803650"/>
          <p14:tracePt t="3714" x="704850" y="3638550"/>
          <p14:tracePt t="3730" x="609600" y="3454400"/>
          <p14:tracePt t="3746" x="558800" y="3308350"/>
          <p14:tracePt t="3763" x="520700" y="3149600"/>
          <p14:tracePt t="3779" x="520700" y="2997200"/>
          <p14:tracePt t="3795" x="520700" y="2806700"/>
          <p14:tracePt t="3810" x="533400" y="2673350"/>
          <p14:tracePt t="3827" x="558800" y="2597150"/>
          <p14:tracePt t="3827" x="584200" y="2565400"/>
          <p14:tracePt t="3842" x="628650" y="2520950"/>
          <p14:tracePt t="3859" x="660400" y="2501900"/>
          <p14:tracePt t="3882" x="736600" y="2470150"/>
          <p14:tracePt t="3899" x="774700" y="2470150"/>
          <p14:tracePt t="3914" x="800100" y="2470150"/>
          <p14:tracePt t="3931" x="863600" y="2476500"/>
          <p14:tracePt t="3947" x="920750" y="2508250"/>
          <p14:tracePt t="3959" x="1035050" y="2565400"/>
          <p14:tracePt t="3979" x="1136650" y="2641600"/>
          <p14:tracePt t="3994" x="1244600" y="2736850"/>
          <p14:tracePt t="4009" x="1308100" y="2825750"/>
          <p14:tracePt t="4026" x="1384300" y="2959100"/>
          <p14:tracePt t="4050" x="1403350" y="3041650"/>
          <p14:tracePt t="4059" x="1409700" y="3111500"/>
          <p14:tracePt t="4091" x="1409700" y="3200400"/>
          <p14:tracePt t="4108" x="1397000" y="3327400"/>
          <p14:tracePt t="4125" x="1346200" y="3486150"/>
          <p14:tracePt t="4127" x="1301750" y="3657600"/>
          <p14:tracePt t="4146" x="1257300" y="3841750"/>
          <p14:tracePt t="4161" x="1238250" y="4006850"/>
          <p14:tracePt t="4178" x="1219200" y="4191000"/>
          <p14:tracePt t="4194" x="1219200" y="4292600"/>
          <p14:tracePt t="4210" x="1219200" y="4343400"/>
          <p14:tracePt t="4442" x="1219200" y="4349750"/>
          <p14:tracePt t="4450" x="1219200" y="4387850"/>
          <p14:tracePt t="4466" x="1219200" y="4406900"/>
          <p14:tracePt t="4482" x="1212850" y="4419600"/>
          <p14:tracePt t="4503" x="1206500" y="4432300"/>
          <p14:tracePt t="4530" x="1200150" y="4445000"/>
          <p14:tracePt t="4552" x="1181100" y="4451350"/>
          <p14:tracePt t="4593" x="1149350" y="4464050"/>
          <p14:tracePt t="4594" x="1117600" y="4476750"/>
          <p14:tracePt t="4610" x="1079500" y="4483100"/>
          <p14:tracePt t="4626" x="1022350" y="4489450"/>
          <p14:tracePt t="4650" x="1016000" y="4489450"/>
          <p14:tracePt t="4666" x="996950" y="4489450"/>
          <p14:tracePt t="4690" x="971550" y="4489450"/>
          <p14:tracePt t="4714" x="939800" y="4489450"/>
          <p14:tracePt t="4730" x="914400" y="4489450"/>
          <p14:tracePt t="4746" x="889000" y="4489450"/>
          <p14:tracePt t="4762" x="869950" y="4489450"/>
          <p14:tracePt t="4779" x="863600" y="4489450"/>
          <p14:tracePt t="4794" x="838200" y="4476750"/>
          <p14:tracePt t="4810" x="812800" y="4470400"/>
          <p14:tracePt t="4834" x="742950" y="4413250"/>
          <p14:tracePt t="4859" x="723900" y="4394200"/>
          <p14:tracePt t="4883" x="711200" y="4362450"/>
          <p14:tracePt t="4892" x="704850" y="4330700"/>
          <p14:tracePt t="4914" x="704850" y="4286250"/>
          <p14:tracePt t="4930" x="704850" y="4241800"/>
          <p14:tracePt t="4946" x="704850" y="4210050"/>
          <p14:tracePt t="4959" x="704850" y="4197350"/>
          <p14:tracePt t="4978" x="717550" y="4165600"/>
          <p14:tracePt t="4994" x="742950" y="4140200"/>
          <p14:tracePt t="5010" x="774700" y="4127500"/>
          <p14:tracePt t="5026" x="812800" y="4108450"/>
          <p14:tracePt t="5026" x="844550" y="4095750"/>
          <p14:tracePt t="5049" x="876300" y="4083050"/>
          <p14:tracePt t="5058" x="908050" y="4064000"/>
          <p14:tracePt t="5082" x="952500" y="4044950"/>
          <p14:tracePt t="5092" x="977900" y="4038600"/>
          <p14:tracePt t="5114" x="1016000" y="4032250"/>
          <p14:tracePt t="5126" x="1054100" y="4025900"/>
          <p14:tracePt t="5146" x="1092200" y="4025900"/>
          <p14:tracePt t="5162" x="1149350" y="4025900"/>
          <p14:tracePt t="5178" x="1244600" y="4025900"/>
          <p14:tracePt t="5194" x="1409700" y="4025900"/>
          <p14:tracePt t="5211" x="1619250" y="4051300"/>
          <p14:tracePt t="5226" x="1784350" y="4070350"/>
          <p14:tracePt t="5244" x="1905000" y="4114800"/>
          <p14:tracePt t="5332" x="1911350" y="4121150"/>
          <p14:tracePt t="5339" x="1911350" y="4171950"/>
          <p14:tracePt t="5363" x="1917700" y="4191000"/>
          <p14:tracePt t="5375" x="1917700" y="4197350"/>
          <p14:tracePt t="5392" x="1924050" y="4222750"/>
          <p14:tracePt t="5428" x="1924050" y="4235450"/>
          <p14:tracePt t="5443" x="1930400" y="4248150"/>
          <p14:tracePt t="5474" x="1936750" y="4260850"/>
          <p14:tracePt t="5506" x="1949450" y="4286250"/>
          <p14:tracePt t="5530" x="1962150" y="4298950"/>
          <p14:tracePt t="5546" x="1974850" y="4311650"/>
          <p14:tracePt t="5563" x="1987550" y="4330700"/>
          <p14:tracePt t="5578" x="2000250" y="4349750"/>
          <p14:tracePt t="5594" x="2000250" y="4375150"/>
          <p14:tracePt t="5610" x="2006600" y="4381500"/>
          <p14:tracePt t="5627" x="2019300" y="4406900"/>
          <p14:tracePt t="5641" x="2019300" y="4419600"/>
          <p14:tracePt t="5667" x="2019300" y="4425950"/>
          <p14:tracePt t="5682" x="2019300" y="4438650"/>
          <p14:tracePt t="5698" x="2025650" y="4464050"/>
          <p14:tracePt t="5720" x="2025650" y="4489450"/>
          <p14:tracePt t="5763" x="2025650" y="4495800"/>
          <p14:tracePt t="5778" x="2019300" y="4508500"/>
          <p14:tracePt t="5803" x="2012950" y="4514850"/>
          <p14:tracePt t="5836" x="2000250" y="4514850"/>
          <p14:tracePt t="7282" x="1993900" y="4521200"/>
          <p14:tracePt t="7290" x="1993900" y="4603750"/>
          <p14:tracePt t="7315" x="1993900" y="4648200"/>
          <p14:tracePt t="7325" x="1993900" y="4679950"/>
          <p14:tracePt t="7347" x="1987550" y="4705350"/>
          <p14:tracePt t="7358" x="1987550" y="4711700"/>
          <p14:tracePt t="7395" x="1987550" y="4718050"/>
          <p14:tracePt t="7402" x="1987550" y="4743450"/>
          <p14:tracePt t="7427" x="1987550" y="4768850"/>
          <p14:tracePt t="7443" x="1987550" y="4787900"/>
          <p14:tracePt t="7466" x="1987550" y="4819650"/>
          <p14:tracePt t="7483" x="1987550" y="4864100"/>
          <p14:tracePt t="7499" x="1987550" y="4902200"/>
          <p14:tracePt t="7515" x="1987550" y="4953000"/>
          <p14:tracePt t="7531" x="1987550" y="4978400"/>
          <p14:tracePt t="7547" x="1987550" y="5003800"/>
          <p14:tracePt t="7562" x="1993900" y="5016500"/>
          <p14:tracePt t="7578" x="1993900" y="5048250"/>
          <p14:tracePt t="7594" x="1993900" y="5067300"/>
          <p14:tracePt t="7610" x="2000250" y="5092700"/>
          <p14:tracePt t="7627" x="2000250" y="5124450"/>
          <p14:tracePt t="7642" x="2000250" y="5162550"/>
          <p14:tracePt t="7667" x="2000250" y="5181600"/>
          <p14:tracePt t="7683" x="2000250" y="5200650"/>
          <p14:tracePt t="7698" x="2000250" y="5207000"/>
          <p14:tracePt t="7730" x="2000250" y="5213350"/>
          <p14:tracePt t="8194" x="2000250" y="5232400"/>
          <p14:tracePt t="8202" x="1993900" y="5245100"/>
          <p14:tracePt t="8234" x="1981200" y="5251450"/>
          <p14:tracePt t="8251" x="1974850" y="5251450"/>
          <p14:tracePt t="8267" x="1968500" y="5251450"/>
          <p14:tracePt t="8302" x="1949450" y="5270500"/>
          <p14:tracePt t="8342" x="1943100" y="5270500"/>
          <p14:tracePt t="8358" x="1936750" y="5270500"/>
          <p14:tracePt t="8378" x="1930400" y="5276850"/>
          <p14:tracePt t="8426" x="1911350" y="5276850"/>
          <p14:tracePt t="8434" x="1905000" y="5276850"/>
          <p14:tracePt t="8443" x="1873250" y="5276850"/>
          <p14:tracePt t="8466" x="1847850" y="5276850"/>
          <p14:tracePt t="8482" x="1841500" y="5264150"/>
          <p14:tracePt t="8498" x="1797050" y="5245100"/>
          <p14:tracePt t="8514" x="1771650" y="5219700"/>
          <p14:tracePt t="8530" x="1727200" y="5162550"/>
          <p14:tracePt t="8545" x="1695450" y="5111750"/>
          <p14:tracePt t="8562" x="1689100" y="5060950"/>
          <p14:tracePt t="8578" x="1689100" y="5022850"/>
          <p14:tracePt t="8594" x="1689100" y="4984750"/>
          <p14:tracePt t="8610" x="1689100" y="4940300"/>
          <p14:tracePt t="8625" x="1689100" y="4883150"/>
          <p14:tracePt t="8642" x="1714500" y="4851400"/>
          <p14:tracePt t="8666" x="1720850" y="4832350"/>
          <p14:tracePt t="8682" x="1746250" y="4806950"/>
          <p14:tracePt t="8698" x="1771650" y="4794250"/>
          <p14:tracePt t="8714" x="1790700" y="4781550"/>
          <p14:tracePt t="8730" x="1809750" y="4775200"/>
          <p14:tracePt t="8746" x="1841500" y="4775200"/>
          <p14:tracePt t="8763" x="1885950" y="4775200"/>
          <p14:tracePt t="8778" x="1936750" y="4775200"/>
          <p14:tracePt t="8794" x="1974850" y="4775200"/>
          <p14:tracePt t="8810" x="2000250" y="4775200"/>
          <p14:tracePt t="8826" x="2006600" y="4775200"/>
          <p14:tracePt t="9138" x="2032000" y="4775200"/>
          <p14:tracePt t="9147" x="2089150" y="4775200"/>
          <p14:tracePt t="9157" x="2120900" y="4775200"/>
          <p14:tracePt t="9178" x="2152650" y="4775200"/>
          <p14:tracePt t="9194" x="2171700" y="4775200"/>
          <p14:tracePt t="9218" x="2203450" y="4775200"/>
          <p14:tracePt t="9243" x="2222500" y="4787900"/>
          <p14:tracePt t="9266" x="2254250" y="4800600"/>
          <p14:tracePt t="9283" x="2317750" y="4832350"/>
          <p14:tracePt t="9292" x="2355850" y="4851400"/>
          <p14:tracePt t="9314" x="2381250" y="4870450"/>
          <p14:tracePt t="9339" x="2387600" y="4870450"/>
          <p14:tracePt t="9368" x="2406650" y="4914900"/>
          <p14:tracePt t="9391" x="2406650" y="4946650"/>
          <p14:tracePt t="9410" x="2413000" y="4984750"/>
          <p14:tracePt t="10403" x="2413000" y="4978400"/>
          <p14:tracePt t="10412" x="2413000" y="4959350"/>
          <p14:tracePt t="10427" x="2400300" y="4953000"/>
          <p14:tracePt t="10443" x="2393950" y="4857750"/>
          <p14:tracePt t="10467" x="2432050" y="4749800"/>
          <p14:tracePt t="10484" x="2552700" y="4584700"/>
          <p14:tracePt t="10500" x="2679700" y="4394200"/>
          <p14:tracePt t="10516" x="2882900" y="4146550"/>
          <p14:tracePt t="10532" x="3136900" y="3943350"/>
          <p14:tracePt t="10548" x="3314700" y="3841750"/>
          <p14:tracePt t="10563" x="3460750" y="3759200"/>
          <p14:tracePt t="10580" x="3587750" y="3689350"/>
          <p14:tracePt t="10595" x="3714750" y="3613150"/>
          <p14:tracePt t="10611" x="3822700" y="3568700"/>
          <p14:tracePt t="10625" x="3873500" y="3562350"/>
          <p14:tracePt t="10644" x="3905250" y="3556000"/>
          <p14:tracePt t="10668" x="4044950" y="3530600"/>
          <p14:tracePt t="10700" x="4159250" y="3511550"/>
          <p14:tracePt t="10716" x="4292600" y="3511550"/>
          <p14:tracePt t="10732" x="4432300" y="3511550"/>
          <p14:tracePt t="10747" x="4546600" y="3511550"/>
          <p14:tracePt t="10763" x="4597400" y="3511550"/>
          <p14:tracePt t="10779" x="4622800" y="3511550"/>
          <p14:tracePt t="10795" x="4641850" y="3511550"/>
          <p14:tracePt t="10811" x="4648200" y="3511550"/>
          <p14:tracePt t="11195" x="4603750" y="3511550"/>
          <p14:tracePt t="11203" x="4425950" y="3511550"/>
          <p14:tracePt t="11227" x="4362450" y="3492500"/>
          <p14:tracePt t="11227" x="4343400" y="3486150"/>
          <p14:tracePt t="11243" x="4324350" y="3479800"/>
          <p14:tracePt t="11267" x="4318000" y="3473450"/>
          <p14:tracePt t="11299" x="4305300" y="3467100"/>
          <p14:tracePt t="11307" x="4235450" y="3384550"/>
          <p14:tracePt t="11332" x="4165600" y="3314700"/>
          <p14:tracePt t="11342" x="4102100" y="3257550"/>
          <p14:tracePt t="11364" x="4032250" y="3194050"/>
          <p14:tracePt t="11376" x="3994150" y="3162300"/>
          <p14:tracePt t="11396" x="3968750" y="3136900"/>
          <p14:tracePt t="11411" x="3956050" y="3130550"/>
          <p14:tracePt t="11428" x="3930650" y="3086100"/>
          <p14:tracePt t="11443" x="3917950" y="3048000"/>
          <p14:tracePt t="11468" x="3911600" y="2997200"/>
          <p14:tracePt t="11499" x="3911600" y="2971800"/>
          <p14:tracePt t="11520" x="3911600" y="2965450"/>
          <p14:tracePt t="11548" x="3956050" y="2946400"/>
          <p14:tracePt t="11563" x="4044950" y="2959100"/>
          <p14:tracePt t="11579" x="4197350" y="3003550"/>
          <p14:tracePt t="11595" x="4381500" y="3098800"/>
          <p14:tracePt t="11611" x="4540250" y="3168650"/>
          <p14:tracePt t="11627" x="4654550" y="3244850"/>
          <p14:tracePt t="11643" x="4718050" y="3295650"/>
          <p14:tracePt t="11659" x="4756150" y="3384550"/>
          <p14:tracePt t="11683" x="4781550" y="3479800"/>
          <p14:tracePt t="11699" x="4781550" y="3638550"/>
          <p14:tracePt t="11715" x="4781550" y="3778250"/>
          <p14:tracePt t="11731" x="4781550" y="3956050"/>
          <p14:tracePt t="11747" x="4781550" y="4095750"/>
          <p14:tracePt t="11763" x="4781550" y="4184650"/>
          <p14:tracePt t="11779" x="4768850" y="4267200"/>
          <p14:tracePt t="11795" x="4762500" y="4337050"/>
          <p14:tracePt t="11811" x="4756150" y="4356100"/>
          <p14:tracePt t="11827" x="4743450" y="4375150"/>
          <p14:tracePt t="11843" x="4737100" y="4381500"/>
          <p14:tracePt t="11843" x="4730750" y="4400550"/>
          <p14:tracePt t="11860" x="4718050" y="4425950"/>
          <p14:tracePt t="11876" x="4692650" y="4470400"/>
          <p14:tracePt t="11899" x="4673600" y="4502150"/>
          <p14:tracePt t="11915" x="4641850" y="4565650"/>
          <p14:tracePt t="11931" x="4635500" y="4591050"/>
          <p14:tracePt t="11942" x="4622800" y="4616450"/>
          <p14:tracePt t="12643" x="4616450" y="4622800"/>
          <p14:tracePt t="12651" x="4597400" y="4622800"/>
          <p14:tracePt t="12660" x="4578350" y="4603750"/>
          <p14:tracePt t="12660" x="4552950" y="4597400"/>
          <p14:tracePt t="12676" x="4533900" y="4578350"/>
          <p14:tracePt t="12699" x="4508500" y="4559300"/>
          <p14:tracePt t="12716" x="4495800" y="4527550"/>
          <p14:tracePt t="12731" x="4476750" y="4489450"/>
          <p14:tracePt t="12747" x="4476750" y="4476750"/>
          <p14:tracePt t="12763" x="4470400" y="4445000"/>
          <p14:tracePt t="12788" x="4464050" y="4413250"/>
          <p14:tracePt t="12811" x="4464050" y="4387850"/>
          <p14:tracePt t="12827" x="4464050" y="4368800"/>
          <p14:tracePt t="12852" x="4464050" y="4356100"/>
          <p14:tracePt t="12860" x="4464050" y="4337050"/>
          <p14:tracePt t="12876" x="4464050" y="4318000"/>
          <p14:tracePt t="12899" x="4470400" y="4298950"/>
          <p14:tracePt t="12908" x="4489450" y="4279900"/>
          <p14:tracePt t="12931" x="4502150" y="4273550"/>
          <p14:tracePt t="12941" x="4514850" y="4267200"/>
          <p14:tracePt t="12963" x="4540250" y="4260850"/>
          <p14:tracePt t="12979" x="4591050" y="4248150"/>
          <p14:tracePt t="12995" x="4597400" y="4248150"/>
          <p14:tracePt t="13011" x="4616450" y="4248150"/>
          <p14:tracePt t="13027" x="4635500" y="4248150"/>
          <p14:tracePt t="13042" x="4654550" y="4248150"/>
          <p14:tracePt t="13059" x="4686300" y="4254500"/>
          <p14:tracePt t="13059" x="4692650" y="4254500"/>
          <p14:tracePt t="13075" x="4718050" y="4273550"/>
          <p14:tracePt t="13103" x="4730750" y="4279900"/>
          <p14:tracePt t="13131" x="4730750" y="4298950"/>
          <p14:tracePt t="13142" x="4730750" y="4305300"/>
          <p14:tracePt t="13195" x="4730750" y="4311650"/>
          <p14:tracePt t="13444" x="4737100" y="4318000"/>
          <p14:tracePt t="13444" x="4749800" y="4318000"/>
          <p14:tracePt t="13459" x="4787900" y="4330700"/>
          <p14:tracePt t="13482" x="4794250" y="4337050"/>
          <p14:tracePt t="13499" x="4806950" y="4343400"/>
          <p14:tracePt t="13643" x="4813300" y="4356100"/>
          <p14:tracePt t="13651" x="4845050" y="4387850"/>
          <p14:tracePt t="13691" x="4857750" y="4400550"/>
          <p14:tracePt t="13715" x="4870450" y="4413250"/>
          <p14:tracePt t="13731" x="4876800" y="4425950"/>
          <p14:tracePt t="13747" x="4883150" y="4432300"/>
          <p14:tracePt t="13763" x="4902200" y="4432300"/>
          <p14:tracePt t="13788" x="4921250" y="4432300"/>
          <p14:tracePt t="13811" x="4940300" y="4445000"/>
          <p14:tracePt t="13835" x="4959350" y="4451350"/>
          <p14:tracePt t="13859" x="4984750" y="4457700"/>
          <p14:tracePt t="13876" x="4997450" y="4457700"/>
          <p14:tracePt t="13899" x="5016500" y="4464050"/>
          <p14:tracePt t="13915" x="5035550" y="4476750"/>
          <p14:tracePt t="13943" x="5048250" y="4476750"/>
          <p14:tracePt t="13959" x="5073650" y="4476750"/>
          <p14:tracePt t="13979" x="5086350" y="4483100"/>
          <p14:tracePt t="14003" x="5099050" y="4483100"/>
          <p14:tracePt t="14035" x="5105400" y="4483100"/>
          <p14:tracePt t="14635" x="5111750" y="4489450"/>
          <p14:tracePt t="14947" x="5111750" y="4502150"/>
          <p14:tracePt t="14964" x="5099050" y="4508500"/>
          <p14:tracePt t="14987" x="5092700" y="4514850"/>
          <p14:tracePt t="15043" x="5086350" y="4514850"/>
          <p14:tracePt t="15075" x="5080000" y="4521200"/>
          <p14:tracePt t="15307" x="5073650" y="4521200"/>
          <p14:tracePt t="15325" x="5048250" y="4540250"/>
          <p14:tracePt t="15341" x="5041900" y="4546600"/>
          <p14:tracePt t="15358" x="5035550" y="4552950"/>
          <p14:tracePt t="15451" x="5016500" y="4559300"/>
          <p14:tracePt t="15475" x="5010150" y="4565650"/>
          <p14:tracePt t="15547" x="5003800" y="4565650"/>
          <p14:tracePt t="15635" x="5003800" y="4572000"/>
          <p14:tracePt t="15652" x="4991100" y="4584700"/>
          <p14:tracePt t="15763" x="4984750" y="4591050"/>
          <p14:tracePt t="16099" x="4972050" y="4603750"/>
          <p14:tracePt t="16147" x="4965700" y="4610100"/>
          <p14:tracePt t="16160" x="4953000" y="4616450"/>
          <p14:tracePt t="16187" x="4946650" y="4622800"/>
          <p14:tracePt t="16780" x="4946650" y="4629150"/>
          <p14:tracePt t="17075" x="4946650" y="4654550"/>
          <p14:tracePt t="17084" x="4927600" y="4737100"/>
          <p14:tracePt t="17092" x="4927600" y="4794250"/>
          <p14:tracePt t="17115" x="4927600" y="4845050"/>
          <p14:tracePt t="17124" x="4927600" y="4921250"/>
          <p14:tracePt t="17148" x="4927600" y="4984750"/>
          <p14:tracePt t="17159" x="4927600" y="5035550"/>
          <p14:tracePt t="17179" x="4927600" y="5111750"/>
          <p14:tracePt t="17195" x="4927600" y="5181600"/>
          <p14:tracePt t="17211" x="4927600" y="5257800"/>
          <p14:tracePt t="17226" x="4927600" y="5327650"/>
          <p14:tracePt t="17242" x="4914900" y="5378450"/>
          <p14:tracePt t="17258" x="4902200" y="5435600"/>
          <p14:tracePt t="17274" x="4883150" y="5499100"/>
          <p14:tracePt t="17299" x="4876800" y="5524500"/>
          <p14:tracePt t="17308" x="4870450" y="5562600"/>
          <p14:tracePt t="17340" x="4838700" y="5607050"/>
          <p14:tracePt t="17347" x="4819650" y="5651500"/>
          <p14:tracePt t="17357" x="4806950" y="5689600"/>
          <p14:tracePt t="17373" x="4781550" y="5740400"/>
          <p14:tracePt t="17393" x="4768850" y="5791200"/>
          <p14:tracePt t="17407" x="4768850" y="5816600"/>
          <p14:tracePt t="17426" x="4762500" y="5829300"/>
          <p14:tracePt t="17442" x="4762500" y="5842000"/>
          <p14:tracePt t="17457" x="4756150" y="5880100"/>
          <p14:tracePt t="17474" x="4749800" y="5886450"/>
          <p14:tracePt t="17498" x="4749800" y="5905500"/>
          <p14:tracePt t="17523" x="4749800" y="5911850"/>
          <p14:tracePt t="17551" x="4749800" y="5924550"/>
          <p14:tracePt t="17578" x="4749800" y="5930900"/>
          <p14:tracePt t="18018" x="4730750" y="5943600"/>
          <p14:tracePt t="18026" x="4667250" y="5949950"/>
          <p14:tracePt t="18043" x="4610100" y="5962650"/>
          <p14:tracePt t="18058" x="4572000" y="5969000"/>
          <p14:tracePt t="18083" x="4565650" y="5969000"/>
          <p14:tracePt t="18099" x="4546600" y="5969000"/>
          <p14:tracePt t="18107" x="4540250" y="5975350"/>
          <p14:tracePt t="18139" x="4527550" y="5975350"/>
          <p14:tracePt t="18146" x="4508500" y="5975350"/>
          <p14:tracePt t="18156" x="4489450" y="5975350"/>
          <p14:tracePt t="18178" x="4457700" y="5981700"/>
          <p14:tracePt t="18194" x="4451350" y="5981700"/>
          <p14:tracePt t="18210" x="4419600" y="5994400"/>
          <p14:tracePt t="18226" x="4387850" y="5994400"/>
          <p14:tracePt t="18242" x="4356100" y="5994400"/>
          <p14:tracePt t="18258" x="4324350" y="5994400"/>
          <p14:tracePt t="18274" x="4298950" y="5994400"/>
          <p14:tracePt t="18274" x="4292600" y="5994400"/>
          <p14:tracePt t="18298" x="4267200" y="5994400"/>
          <p14:tracePt t="18314" x="4235450" y="5994400"/>
          <p14:tracePt t="18323" x="4210050" y="5994400"/>
          <p14:tracePt t="18346" x="4171950" y="5994400"/>
          <p14:tracePt t="18356" x="4133850" y="5994400"/>
          <p14:tracePt t="18373" x="4064000" y="5994400"/>
          <p14:tracePt t="18395" x="3987800" y="5994400"/>
          <p14:tracePt t="18406" x="3911600" y="5994400"/>
          <p14:tracePt t="18426" x="3886200" y="5994400"/>
          <p14:tracePt t="18440" x="3879850" y="5994400"/>
          <p14:tracePt t="18618" x="3924300" y="5988050"/>
          <p14:tracePt t="18626" x="4121150" y="5956300"/>
          <p14:tracePt t="18640" x="4311650" y="5943600"/>
          <p14:tracePt t="18658" x="4464050" y="5943600"/>
          <p14:tracePt t="18658" x="4514850" y="5943600"/>
          <p14:tracePt t="18682" x="4584700" y="5937250"/>
          <p14:tracePt t="18698" x="4610100" y="5937250"/>
          <p14:tracePt t="18714" x="4616450" y="5937250"/>
          <p14:tracePt t="18739" x="4654550" y="5937250"/>
          <p14:tracePt t="18762" x="4711700" y="5937250"/>
          <p14:tracePt t="18778" x="4787900" y="5937250"/>
          <p14:tracePt t="18794" x="4883150" y="5937250"/>
          <p14:tracePt t="18810" x="4959350" y="5937250"/>
          <p14:tracePt t="18826" x="5022850" y="5949950"/>
          <p14:tracePt t="18842" x="5054600" y="5949950"/>
          <p14:tracePt t="18858" x="5060950" y="5949950"/>
          <p14:tracePt t="18874" x="5067300" y="5949950"/>
          <p14:tracePt t="18890" x="5099050" y="5949950"/>
          <p14:tracePt t="18914" x="5124450" y="5949950"/>
          <p14:tracePt t="18930" x="5130800" y="5949950"/>
          <p14:tracePt t="20003" x="5149850" y="5924550"/>
          <p14:tracePt t="20010" x="5264150" y="5759450"/>
          <p14:tracePt t="20026" x="5416550" y="5549900"/>
          <p14:tracePt t="20042" x="5651500" y="5251450"/>
          <p14:tracePt t="20059" x="6007100" y="4819650"/>
          <p14:tracePt t="20059" x="6153150" y="4673600"/>
          <p14:tracePt t="20075" x="6311900" y="4483100"/>
          <p14:tracePt t="20091" x="6642100" y="4114800"/>
          <p14:tracePt t="20107" x="6800850" y="3949700"/>
          <p14:tracePt t="20131" x="6908800" y="3816350"/>
          <p14:tracePt t="20140" x="7029450" y="3676650"/>
          <p14:tracePt t="20161" x="7124700" y="3562350"/>
          <p14:tracePt t="20179" x="7219950" y="3454400"/>
          <p14:tracePt t="20195" x="7289800" y="3365500"/>
          <p14:tracePt t="20210" x="7321550" y="3321050"/>
          <p14:tracePt t="20227" x="7334250" y="3302000"/>
          <p14:tracePt t="20242" x="7353300" y="3276600"/>
          <p14:tracePt t="20258" x="7359650" y="3232150"/>
          <p14:tracePt t="20274" x="7378700" y="3143250"/>
          <p14:tracePt t="20274" x="7404100" y="3073400"/>
          <p14:tracePt t="20291" x="7442200" y="2940050"/>
          <p14:tracePt t="20314" x="7473950" y="2819400"/>
          <p14:tracePt t="20323" x="7493000" y="2736850"/>
          <p14:tracePt t="20347" x="7493000" y="2698750"/>
          <p14:tracePt t="20357" x="7493000" y="2667000"/>
          <p14:tracePt t="20373" x="7493000" y="2660650"/>
          <p14:tracePt t="20490" x="7486650" y="2667000"/>
          <p14:tracePt t="20498" x="7429500" y="2711450"/>
          <p14:tracePt t="20514" x="7385050" y="2749550"/>
          <p14:tracePt t="20530" x="7353300" y="2781300"/>
          <p14:tracePt t="20546" x="7334250" y="2794000"/>
          <p14:tracePt t="20562" x="7321550" y="2806700"/>
          <p14:tracePt t="20659" x="7315200" y="2806700"/>
          <p14:tracePt t="20666" x="7296150" y="2819400"/>
          <p14:tracePt t="21042" x="7296150" y="2825750"/>
          <p14:tracePt t="21049" x="7480300" y="2838450"/>
          <p14:tracePt t="21074" x="7658100" y="2857500"/>
          <p14:tracePt t="21098" x="7753350" y="2876550"/>
          <p14:tracePt t="21362" x="7759700" y="2882900"/>
          <p14:tracePt t="21389" x="7753350" y="2889250"/>
          <p14:tracePt t="21418" x="7740650" y="2901950"/>
          <p14:tracePt t="21546" x="7734300" y="2901950"/>
          <p14:tracePt t="21602" x="7727950" y="2908300"/>
          <p14:tracePt t="21610" x="7702550" y="2921000"/>
          <p14:tracePt t="21627" x="7632700" y="2946400"/>
          <p14:tracePt t="21640" x="7562850" y="2959100"/>
          <p14:tracePt t="21657" x="7505700" y="2984500"/>
          <p14:tracePt t="21674" x="7467600" y="2990850"/>
          <p14:tracePt t="21691" x="7442200" y="2997200"/>
          <p14:tracePt t="21714" x="7429500" y="3009900"/>
          <p14:tracePt t="21730" x="7423150" y="3016250"/>
          <p14:tracePt t="21746" x="7410450" y="3028950"/>
          <p14:tracePt t="21762" x="7385050" y="3048000"/>
          <p14:tracePt t="21778" x="7372350" y="3054350"/>
          <p14:tracePt t="21794" x="7346950" y="3079750"/>
          <p14:tracePt t="21810" x="7327900" y="3098800"/>
          <p14:tracePt t="21826" x="7321550" y="3111500"/>
          <p14:tracePt t="21842" x="7308850" y="3124200"/>
          <p14:tracePt t="22267" x="7308850" y="3168650"/>
          <p14:tracePt t="22274" x="7308850" y="3371850"/>
          <p14:tracePt t="22274" x="7308850" y="3486150"/>
          <p14:tracePt t="22291" x="7308850" y="3727450"/>
          <p14:tracePt t="22314" x="7315200" y="4216400"/>
          <p14:tracePt t="22347" x="7346950" y="4324350"/>
          <p14:tracePt t="22356" x="7359650" y="4375150"/>
          <p14:tracePt t="22374" x="7372350" y="4419600"/>
          <p14:tracePt t="22399" x="7372350" y="4438650"/>
          <p14:tracePt t="22426" x="7372350" y="4457700"/>
          <p14:tracePt t="22442" x="7372350" y="4464050"/>
          <p14:tracePt t="22458" x="7372350" y="4470400"/>
          <p14:tracePt t="22530" x="7372350" y="4476750"/>
          <p14:tracePt t="22539" x="7372350" y="4559300"/>
          <p14:tracePt t="22562" x="7372350" y="4603750"/>
          <p14:tracePt t="22578" x="7372350" y="4673600"/>
          <p14:tracePt t="22594" x="7372350" y="4705350"/>
          <p14:tracePt t="22610" x="7372350" y="4730750"/>
          <p14:tracePt t="22626" x="7372350" y="4749800"/>
          <p14:tracePt t="22641" x="7378700" y="4762500"/>
          <p14:tracePt t="22673" x="7385050" y="4775200"/>
          <p14:tracePt t="22681" x="7391400" y="4819650"/>
          <p14:tracePt t="22714" x="7397750" y="4845050"/>
          <p14:tracePt t="22730" x="7410450" y="4883150"/>
          <p14:tracePt t="22746" x="7410450" y="4895850"/>
          <p14:tracePt t="22763" x="7416800" y="4921250"/>
          <p14:tracePt t="22778" x="7423150" y="4933950"/>
          <p14:tracePt t="22794" x="7423150" y="4946650"/>
          <p14:tracePt t="22810" x="7429500" y="4946650"/>
          <p14:tracePt t="22835" x="7429500" y="4953000"/>
          <p14:tracePt t="22875" x="7435850" y="4959350"/>
          <p14:tracePt t="22890" x="7448550" y="4984750"/>
          <p14:tracePt t="22923" x="7454900" y="4991100"/>
          <p14:tracePt t="22953" x="7461250" y="4991100"/>
          <p14:tracePt t="22978" x="7473950" y="4997450"/>
          <p14:tracePt t="22994" x="7473950" y="5003800"/>
          <p14:tracePt t="23010" x="7486650" y="5010150"/>
          <p14:tracePt t="23090" x="7493000" y="5016500"/>
          <p14:tracePt t="23139" x="7499350" y="5022850"/>
          <p14:tracePt t="23218" x="7505700" y="5022850"/>
          <p14:tracePt t="24210" x="7505700" y="5035550"/>
          <p14:tracePt t="25345" x="7499350" y="5048250"/>
          <p14:tracePt t="25354" x="7486650" y="5048250"/>
          <p14:tracePt t="25372" x="7473950" y="5054600"/>
          <p14:tracePt t="25394" x="7461250" y="5054600"/>
          <p14:tracePt t="25498" x="7454900" y="5054600"/>
          <p14:tracePt t="25510" x="7435850" y="5054600"/>
          <p14:tracePt t="25539" x="7416800" y="5054600"/>
          <p14:tracePt t="25562" x="7410450" y="5054600"/>
          <p14:tracePt t="25619" x="7404100" y="5054600"/>
          <p14:tracePt t="25627" x="7391400" y="5041900"/>
          <p14:tracePt t="25658" x="7385050" y="5041900"/>
          <p14:tracePt t="25674" x="7372350" y="5035550"/>
          <p14:tracePt t="25707" x="7366000" y="5029200"/>
          <p14:tracePt t="25731" x="7359650" y="5029200"/>
          <p14:tracePt t="25754" x="7353300" y="5029200"/>
          <p14:tracePt t="25787" x="7346950" y="5029200"/>
          <p14:tracePt t="25849" x="7340600" y="5022850"/>
          <p14:tracePt t="25858" x="7334250" y="5016500"/>
          <p14:tracePt t="25874" x="7321550" y="5010150"/>
          <p14:tracePt t="25930" x="7315200" y="5003800"/>
          <p14:tracePt t="26666" x="7327900" y="4991100"/>
          <p14:tracePt t="26674" x="7340600" y="4978400"/>
          <p14:tracePt t="26730" x="7346950" y="4978400"/>
          <p14:tracePt t="26794" x="7353300" y="4978400"/>
          <p14:tracePt t="26803" x="7372350" y="4978400"/>
          <p14:tracePt t="26834" x="7385050" y="4978400"/>
          <p14:tracePt t="26865" x="7397750" y="4978400"/>
          <p14:tracePt t="26888" x="7416800" y="4972050"/>
          <p14:tracePt t="26938" x="7429500" y="4972050"/>
          <p14:tracePt t="26939" x="7435850" y="4965700"/>
          <p14:tracePt t="27354" x="7448550" y="4965700"/>
          <p14:tracePt t="27362" x="7473950" y="4965700"/>
          <p14:tracePt t="27372" x="7493000" y="4965700"/>
          <p14:tracePt t="27389" x="7499350" y="4965700"/>
          <p14:tracePt t="27423" x="7505700" y="4965700"/>
          <p14:tracePt t="27450" x="7512050" y="4959350"/>
          <p14:tracePt t="27530" x="7518400" y="4959350"/>
          <p14:tracePt t="27535" x="7543800" y="4959350"/>
          <p14:tracePt t="27562" x="7550150" y="4959350"/>
          <p14:tracePt t="27582" x="7556500" y="4959350"/>
          <p14:tracePt t="27626" x="7562850" y="4959350"/>
          <p14:tracePt t="27634" x="7588250" y="4959350"/>
          <p14:tracePt t="27658" x="7607300" y="4953000"/>
          <p14:tracePt t="28443" x="7613650" y="4946650"/>
          <p14:tracePt t="28474" x="7613650" y="4927600"/>
          <p14:tracePt t="28482" x="7556500" y="4876800"/>
          <p14:tracePt t="28506" x="7461250" y="4800600"/>
          <p14:tracePt t="28530" x="7404100" y="4762500"/>
          <p14:tracePt t="28546" x="7353300" y="4737100"/>
          <p14:tracePt t="28562" x="7327900" y="4718050"/>
          <p14:tracePt t="28578" x="7321550" y="4718050"/>
          <p14:tracePt t="28730" x="7308850" y="4718050"/>
          <p14:tracePt t="28737" x="7296150" y="4692650"/>
          <p14:tracePt t="28762" x="7296150" y="4673600"/>
          <p14:tracePt t="28778" x="7289800" y="4667250"/>
          <p14:tracePt t="28799" x="7283450" y="4648200"/>
          <p14:tracePt t="28826" x="7277100" y="4616450"/>
          <p14:tracePt t="28856" x="7270750" y="4610100"/>
          <p14:tracePt t="28867" x="7264400" y="4597400"/>
          <p14:tracePt t="28889" x="7251700" y="4584700"/>
          <p14:tracePt t="28938" x="7245350" y="4578350"/>
          <p14:tracePt t="29058" x="7245350" y="4559300"/>
          <p14:tracePt t="29064" x="7245350" y="4546600"/>
          <p14:tracePt t="29099" x="7232650" y="4502150"/>
          <p14:tracePt t="29131" x="7226300" y="4470400"/>
          <p14:tracePt t="29139" x="7226300" y="4438650"/>
          <p14:tracePt t="29162" x="7219950" y="4419600"/>
          <p14:tracePt t="29172" x="7213600" y="4406900"/>
          <p14:tracePt t="29202" x="7200900" y="4381500"/>
          <p14:tracePt t="29226" x="7194550" y="4375150"/>
          <p14:tracePt t="29242" x="7188200" y="4362450"/>
          <p14:tracePt t="29274" x="7181850" y="4356100"/>
          <p14:tracePt t="29290" x="7175500" y="4343400"/>
          <p14:tracePt t="29306" x="7169150" y="4337050"/>
          <p14:tracePt t="29322" x="7156450" y="4324350"/>
          <p14:tracePt t="29347" x="7150100" y="4318000"/>
          <p14:tracePt t="29418" x="7143750" y="4318000"/>
          <p14:tracePt t="29423" x="7143750" y="4311650"/>
          <p14:tracePt t="29438" x="7181850" y="4305300"/>
          <p14:tracePt t="29458" x="7239000" y="4279900"/>
          <p14:tracePt t="29474" x="7283450" y="4273550"/>
          <p14:tracePt t="29489" x="7315200" y="4273550"/>
          <p14:tracePt t="29506" x="7321550" y="4273550"/>
          <p14:tracePt t="29539" x="7327900" y="4267200"/>
          <p14:tracePt t="29674" x="7334250" y="4267200"/>
          <p14:tracePt t="29682" x="7353300" y="4267200"/>
          <p14:tracePt t="29706" x="7404100" y="4267200"/>
          <p14:tracePt t="29730" x="7448550" y="4267200"/>
          <p14:tracePt t="29794" x="7461250" y="4267200"/>
          <p14:tracePt t="29922" x="7442200" y="4267200"/>
          <p14:tracePt t="29930" x="7385050" y="4267200"/>
          <p14:tracePt t="29939" x="7327900" y="4267200"/>
          <p14:tracePt t="29962" x="7270750" y="4267200"/>
          <p14:tracePt t="29978" x="7258050" y="4267200"/>
          <p14:tracePt t="29994" x="7251700" y="4267200"/>
          <p14:tracePt t="30427" x="7258050" y="4267200"/>
          <p14:tracePt t="30435" x="7321550" y="4267200"/>
          <p14:tracePt t="30455" x="7353300" y="4267200"/>
          <p14:tracePt t="30474" x="7372350" y="4254500"/>
          <p14:tracePt t="30490" x="7404100" y="4254500"/>
          <p14:tracePt t="30507" x="7429500" y="4248150"/>
          <p14:tracePt t="30507" x="7448550" y="4248150"/>
          <p14:tracePt t="30522" x="7467600" y="4248150"/>
          <p14:tracePt t="30546" x="7493000" y="4248150"/>
          <p14:tracePt t="30562" x="7518400" y="4248150"/>
          <p14:tracePt t="30587" x="7556500" y="4248150"/>
          <p14:tracePt t="30610" x="7588250" y="4248150"/>
          <p14:tracePt t="30626" x="7620000" y="4248150"/>
          <p14:tracePt t="30638" x="7651750" y="4248150"/>
          <p14:tracePt t="30658" x="7677150" y="4248150"/>
          <p14:tracePt t="30671" x="7683500" y="4248150"/>
          <p14:tracePt t="30690" x="7702550" y="4248150"/>
          <p14:tracePt t="30705" x="7727950" y="4248150"/>
          <p14:tracePt t="30730" x="7753350" y="4248150"/>
          <p14:tracePt t="30746" x="7772400" y="4248150"/>
          <p14:tracePt t="30762" x="7791450" y="4248150"/>
          <p14:tracePt t="30786" x="7823200" y="4248150"/>
          <p14:tracePt t="30810" x="7842250" y="4248150"/>
          <p14:tracePt t="31050" x="7848600" y="4248150"/>
          <p14:tracePt t="31059" x="7905750" y="4248150"/>
          <p14:tracePt t="31074" x="7950200" y="4248150"/>
          <p14:tracePt t="31090" x="7988300" y="4248150"/>
          <p14:tracePt t="31106" x="7994650" y="4248150"/>
          <p14:tracePt t="3223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0963" t="20600" r="21157" b="9051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835696" y="5157192"/>
            <a:ext cx="3384376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04448" y="0"/>
            <a:ext cx="539552" cy="764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87824" y="5877272"/>
            <a:ext cx="2808312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2144" t="31100" r="23519" b="18409"/>
          <a:stretch>
            <a:fillRect/>
          </a:stretch>
        </p:blipFill>
        <p:spPr bwMode="auto">
          <a:xfrm>
            <a:off x="5940152" y="4509120"/>
            <a:ext cx="317954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7524328" y="6453336"/>
            <a:ext cx="1619672" cy="404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6"/>
    </mc:Choice>
    <mc:Fallback xmlns="">
      <p:transition spd="slow" advTm="3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4" x="2749550" y="1073150"/>
          <p14:tracePt t="1561" x="2705100" y="1104900"/>
          <p14:tracePt t="1570" x="2533650" y="1187450"/>
          <p14:tracePt t="1586" x="2311400" y="1301750"/>
          <p14:tracePt t="1601" x="2070100" y="1435100"/>
          <p14:tracePt t="1617" x="1955800" y="1498600"/>
          <p14:tracePt t="1633" x="1924050" y="1517650"/>
          <p14:tracePt t="1650" x="1924050" y="1524000"/>
          <p14:tracePt t="1730" x="1911350" y="1524000"/>
          <p14:tracePt t="1738" x="1816100" y="1549400"/>
          <p14:tracePt t="1747" x="1695450" y="1581150"/>
          <p14:tracePt t="1770" x="1549400" y="1625600"/>
          <p14:tracePt t="1780" x="1403350" y="1670050"/>
          <p14:tracePt t="1801" x="1295400" y="1689100"/>
          <p14:tracePt t="1817" x="1225550" y="1695450"/>
          <p14:tracePt t="1834" x="1206500" y="1701800"/>
          <p14:tracePt t="1891" x="1200150" y="1701800"/>
          <p14:tracePt t="1892" x="1174750" y="1708150"/>
          <p14:tracePt t="1921" x="1149350" y="1714500"/>
          <p14:tracePt t="1938" x="1143000" y="1714500"/>
          <p14:tracePt t="1954" x="1123950" y="1714500"/>
          <p14:tracePt t="1963" x="1104900" y="1727200"/>
          <p14:tracePt t="1992" x="1098550" y="1727200"/>
          <p14:tracePt t="2105" x="1092200" y="1727200"/>
          <p14:tracePt t="2114" x="958850" y="1739900"/>
          <p14:tracePt t="2137" x="876300" y="1752600"/>
          <p14:tracePt t="2153" x="825500" y="1752600"/>
          <p14:tracePt t="2169" x="812800" y="1765300"/>
          <p14:tracePt t="2377" x="812800" y="1778000"/>
          <p14:tracePt t="2385" x="895350" y="1803400"/>
          <p14:tracePt t="2397" x="952500" y="1809750"/>
          <p14:tracePt t="2417" x="996950" y="1816100"/>
          <p14:tracePt t="2433" x="1003300" y="1816100"/>
          <p14:tracePt t="2449" x="1016000" y="1822450"/>
          <p14:tracePt t="2529" x="1022350" y="1822450"/>
          <p14:tracePt t="2547" x="1041400" y="1822450"/>
          <p14:tracePt t="2561" x="1066800" y="1828800"/>
          <p14:tracePt t="2586" x="1073150" y="1835150"/>
          <p14:tracePt t="2609" x="1092200" y="1835150"/>
          <p14:tracePt t="2761" x="1098550" y="1841500"/>
          <p14:tracePt t="2779" x="1092200" y="1854200"/>
          <p14:tracePt t="2785" x="1022350" y="1873250"/>
          <p14:tracePt t="2802" x="965200" y="1892300"/>
          <p14:tracePt t="2817" x="908050" y="1892300"/>
          <p14:tracePt t="2834" x="882650" y="1892300"/>
          <p14:tracePt t="2848" x="869950" y="1898650"/>
          <p14:tracePt t="2987" x="869950" y="1905000"/>
          <p14:tracePt t="2994" x="1041400" y="1905000"/>
          <p14:tracePt t="3018" x="1276350" y="1905000"/>
          <p14:tracePt t="3030" x="1568450" y="1905000"/>
          <p14:tracePt t="3049" x="1746250" y="1905000"/>
          <p14:tracePt t="3066" x="1816100" y="1905000"/>
          <p14:tracePt t="3401" x="1771650" y="1905000"/>
          <p14:tracePt t="3408" x="1581150" y="1898650"/>
          <p14:tracePt t="3433" x="1485900" y="1892300"/>
          <p14:tracePt t="3449" x="1460500" y="1892300"/>
          <p14:tracePt t="3489" x="1454150" y="1892300"/>
          <p14:tracePt t="3801" x="1390650" y="1924050"/>
          <p14:tracePt t="3809" x="1263650" y="2032000"/>
          <p14:tracePt t="3833" x="1206500" y="2089150"/>
          <p14:tracePt t="3849" x="1193800" y="2120900"/>
          <p14:tracePt t="4218" x="1193800" y="2133600"/>
          <p14:tracePt t="4218" x="1193800" y="2146300"/>
          <p14:tracePt t="4233" x="1263650" y="2152650"/>
          <p14:tracePt t="4249" x="1397000" y="2184400"/>
          <p14:tracePt t="4265" x="1428750" y="2184400"/>
          <p14:tracePt t="4281" x="1447800" y="2190750"/>
          <p14:tracePt t="4490" x="1454150" y="2197100"/>
          <p14:tracePt t="4505" x="1346200" y="2222500"/>
          <p14:tracePt t="4537" x="1250950" y="2241550"/>
          <p14:tracePt t="4553" x="1206500" y="2260600"/>
          <p14:tracePt t="4682" x="1212850" y="2260600"/>
          <p14:tracePt t="4689" x="1301750" y="2260600"/>
          <p14:tracePt t="4697" x="1739900" y="2247900"/>
          <p14:tracePt t="4714" x="2006600" y="2247900"/>
          <p14:tracePt t="4737" x="2159000" y="2247900"/>
          <p14:tracePt t="4747" x="2197100" y="2247900"/>
          <p14:tracePt t="6313" x="2209800" y="2247900"/>
          <p14:tracePt t="6321" x="2463800" y="2228850"/>
          <p14:tracePt t="6353" x="2679700" y="2184400"/>
          <p14:tracePt t="6369" x="2965450" y="2178050"/>
          <p14:tracePt t="6385" x="3155950" y="2146300"/>
          <p14:tracePt t="6396" x="3282950" y="2133600"/>
          <p14:tracePt t="6417" x="3327400" y="2127250"/>
          <p14:tracePt t="6433" x="3346450" y="2114550"/>
          <p14:tracePt t="6449" x="3384550" y="2101850"/>
          <p14:tracePt t="6464" x="3479800" y="2070100"/>
          <p14:tracePt t="6481" x="3543300" y="2057400"/>
          <p14:tracePt t="6497" x="3606800" y="2051050"/>
          <p14:tracePt t="6512" x="3625850" y="2051050"/>
          <p14:tracePt t="6539" x="3632200" y="2044700"/>
          <p14:tracePt t="6682" x="3644900" y="2038350"/>
          <p14:tracePt t="6690" x="3765550" y="2019300"/>
          <p14:tracePt t="6690" x="3803650" y="2012950"/>
          <p14:tracePt t="6714" x="3898900" y="1993900"/>
          <p14:tracePt t="6730" x="3968750" y="1987550"/>
          <p14:tracePt t="6753" x="4006850" y="1987550"/>
          <p14:tracePt t="6763" x="4025900" y="1981200"/>
          <p14:tracePt t="6786" x="4032250" y="1981200"/>
          <p14:tracePt t="7177" x="4076700" y="1974850"/>
          <p14:tracePt t="7185" x="4191000" y="1955800"/>
          <p14:tracePt t="7201" x="4324350" y="1943100"/>
          <p14:tracePt t="7213" x="4451350" y="1924050"/>
          <p14:tracePt t="7233" x="4546600" y="1898650"/>
          <p14:tracePt t="7249" x="4597400" y="1898650"/>
          <p14:tracePt t="7265" x="4610100" y="1892300"/>
          <p14:tracePt t="7577" x="4622800" y="1892300"/>
          <p14:tracePt t="7585" x="4673600" y="1892300"/>
          <p14:tracePt t="7601" x="4762500" y="1892300"/>
          <p14:tracePt t="7617" x="4826000" y="1892300"/>
          <p14:tracePt t="7633" x="4864100" y="1892300"/>
          <p14:tracePt t="7825" x="4864100" y="1898650"/>
          <p14:tracePt t="7865" x="4864100" y="1905000"/>
          <p14:tracePt t="8009" x="4857750" y="1911350"/>
          <p14:tracePt t="8029" x="4845050" y="1917700"/>
          <p14:tracePt t="8034" x="4832350" y="1930400"/>
          <p14:tracePt t="8046" x="4826000" y="1936750"/>
          <p14:tracePt t="8065" x="4819650" y="1943100"/>
          <p14:tracePt t="8081" x="4800600" y="1955800"/>
          <p14:tracePt t="8106" x="4756150" y="1981200"/>
          <p14:tracePt t="8138" x="4737100" y="1993900"/>
          <p14:tracePt t="8153" x="4730750" y="2006600"/>
          <p14:tracePt t="8250" x="4718050" y="2006600"/>
          <p14:tracePt t="8625" x="4711700" y="2057400"/>
          <p14:tracePt t="8633" x="4686300" y="2114550"/>
          <p14:tracePt t="8649" x="4648200" y="2171700"/>
          <p14:tracePt t="8665" x="4629150" y="2197100"/>
          <p14:tracePt t="8681" x="4616450" y="2216150"/>
          <p14:tracePt t="8713" x="4616450" y="2222500"/>
          <p14:tracePt t="8746" x="4603750" y="2235200"/>
          <p14:tracePt t="8754" x="4597400" y="2241550"/>
          <p14:tracePt t="8770" x="4584700" y="2254250"/>
          <p14:tracePt t="8779" x="4565650" y="2260600"/>
          <p14:tracePt t="8813" x="4552950" y="2266950"/>
          <p14:tracePt t="8817" x="4533900" y="2273300"/>
          <p14:tracePt t="8833" x="4502150" y="2279650"/>
          <p14:tracePt t="8849" x="4451350" y="2292350"/>
          <p14:tracePt t="8865" x="4419600" y="2305050"/>
          <p14:tracePt t="8881" x="4387850" y="2311400"/>
          <p14:tracePt t="9025" x="4381500" y="2311400"/>
          <p14:tracePt t="9034" x="4324350" y="2286000"/>
          <p14:tracePt t="9045" x="4229100" y="2228850"/>
          <p14:tracePt t="9065" x="4140200" y="2178050"/>
          <p14:tracePt t="9081" x="4089400" y="2146300"/>
          <p14:tracePt t="9097" x="4083050" y="2139950"/>
          <p14:tracePt t="9169" x="4076700" y="2133600"/>
          <p14:tracePt t="9177" x="4051300" y="2114550"/>
          <p14:tracePt t="9206" x="4044950" y="2108200"/>
          <p14:tracePt t="9230" x="4044950" y="2089150"/>
          <p14:tracePt t="9258" x="4044950" y="2057400"/>
          <p14:tracePt t="9282" x="4057650" y="2044700"/>
          <p14:tracePt t="9296" x="4089400" y="2019300"/>
          <p14:tracePt t="9314" x="4165600" y="1993900"/>
          <p14:tracePt t="9337" x="4203700" y="1974850"/>
          <p14:tracePt t="9353" x="4254500" y="1955800"/>
          <p14:tracePt t="9369" x="4279900" y="1949450"/>
          <p14:tracePt t="9385" x="4305300" y="1943100"/>
          <p14:tracePt t="9401" x="4337050" y="1943100"/>
          <p14:tracePt t="9413" x="4375150" y="1936750"/>
          <p14:tracePt t="9433" x="4413250" y="1936750"/>
          <p14:tracePt t="9449" x="4445000" y="1917700"/>
          <p14:tracePt t="9465" x="4470400" y="1917700"/>
          <p14:tracePt t="9482" x="4495800" y="1917700"/>
          <p14:tracePt t="9497" x="4508500" y="1917700"/>
          <p14:tracePt t="9513" x="4527550" y="1917700"/>
          <p14:tracePt t="9528" x="4546600" y="1924050"/>
          <p14:tracePt t="9554" x="4572000" y="1943100"/>
          <p14:tracePt t="9569" x="4591050" y="1955800"/>
          <p14:tracePt t="9585" x="4616450" y="1974850"/>
          <p14:tracePt t="9601" x="4629150" y="1987550"/>
          <p14:tracePt t="9617" x="4648200" y="1993900"/>
          <p14:tracePt t="9633" x="4654550" y="2000250"/>
          <p14:tracePt t="9648" x="4673600" y="2019300"/>
          <p14:tracePt t="9665" x="4699000" y="2044700"/>
          <p14:tracePt t="9681" x="4737100" y="2070100"/>
          <p14:tracePt t="9697" x="4768850" y="2089150"/>
          <p14:tracePt t="9697" x="4781550" y="2101850"/>
          <p14:tracePt t="9714" x="4787900" y="2108200"/>
          <p14:tracePt t="9729" x="4800600" y="2120900"/>
          <p14:tracePt t="9754" x="4806950" y="2127250"/>
          <p14:tracePt t="9770" x="4813300" y="2152650"/>
          <p14:tracePt t="9779" x="4819650" y="2197100"/>
          <p14:tracePt t="9802" x="4819650" y="2228850"/>
          <p14:tracePt t="9817" x="4819650" y="2254250"/>
          <p14:tracePt t="9833" x="4819650" y="2286000"/>
          <p14:tracePt t="9857" x="4813300" y="2311400"/>
          <p14:tracePt t="9881" x="4800600" y="2330450"/>
          <p14:tracePt t="9905" x="4775200" y="2349500"/>
          <p14:tracePt t="9929" x="4756150" y="2362200"/>
          <p14:tracePt t="9954" x="4730750" y="2374900"/>
          <p14:tracePt t="9963" x="4699000" y="2381250"/>
          <p14:tracePt t="9986" x="4648200" y="2387600"/>
          <p14:tracePt t="9996" x="4572000" y="2413000"/>
          <p14:tracePt t="10030" x="4565650" y="2413000"/>
          <p14:tracePt t="10521" x="4565650" y="2406650"/>
          <p14:tracePt t="10529" x="5073650" y="2349500"/>
          <p14:tracePt t="10562" x="5638800" y="2273300"/>
          <p14:tracePt t="10570" x="6102350" y="2228850"/>
          <p14:tracePt t="10586" x="6350000" y="2197100"/>
          <p14:tracePt t="10601" x="6489700" y="2165350"/>
          <p14:tracePt t="10618" x="6565900" y="2146300"/>
          <p14:tracePt t="10634" x="6629400" y="2127250"/>
          <p14:tracePt t="10649" x="6711950" y="2108200"/>
          <p14:tracePt t="10666" x="6794500" y="2095500"/>
          <p14:tracePt t="10682" x="6908800" y="2095500"/>
          <p14:tracePt t="10698" x="6997700" y="2095500"/>
          <p14:tracePt t="10712" x="7067550" y="2095500"/>
          <p14:tracePt t="10739" x="7073900" y="2095500"/>
          <p14:tracePt t="10970" x="7092950" y="2082800"/>
          <p14:tracePt t="10978" x="7131050" y="2025650"/>
          <p14:tracePt t="11012" x="7131050" y="2019300"/>
          <p14:tracePt t="11018" x="7137400" y="1993900"/>
          <p14:tracePt t="11105" x="7137400" y="1981200"/>
          <p14:tracePt t="11110" x="7131050" y="1949450"/>
          <p14:tracePt t="11130" x="7124700" y="1949450"/>
          <p14:tracePt t="11193" x="7118350" y="1943100"/>
          <p14:tracePt t="11201" x="7112000" y="1936750"/>
          <p14:tracePt t="11321" x="7105650" y="1930400"/>
          <p14:tracePt t="11328" x="7118350" y="1911350"/>
          <p14:tracePt t="11353" x="7162800" y="1898650"/>
          <p14:tracePt t="11369" x="7226300" y="1892300"/>
          <p14:tracePt t="11386" x="7296150" y="1885950"/>
          <p14:tracePt t="11402" x="7340600" y="1866900"/>
          <p14:tracePt t="11412" x="7372350" y="1866900"/>
          <p14:tracePt t="11433" x="7385050" y="1866900"/>
          <p14:tracePt t="11505" x="7397750" y="1866900"/>
          <p14:tracePt t="11514" x="7423150" y="1866900"/>
          <p14:tracePt t="11514" x="7429500" y="1885950"/>
          <p14:tracePt t="11532" x="7461250" y="1930400"/>
          <p14:tracePt t="11545" x="7493000" y="2006600"/>
          <p14:tracePt t="11569" x="7512050" y="2101850"/>
          <p14:tracePt t="11585" x="7537450" y="2209800"/>
          <p14:tracePt t="11601" x="7556500" y="2336800"/>
          <p14:tracePt t="11617" x="7562850" y="2432050"/>
          <p14:tracePt t="11633" x="7581900" y="2501900"/>
          <p14:tracePt t="11649" x="7581900" y="2533650"/>
          <p14:tracePt t="11665" x="7581900" y="2540000"/>
          <p14:tracePt t="11681" x="7581900" y="2565400"/>
          <p14:tracePt t="11697" x="7581900" y="2597150"/>
          <p14:tracePt t="11712" x="7581900" y="2628900"/>
          <p14:tracePt t="11728" x="7569200" y="2698750"/>
          <p14:tracePt t="11762" x="7543800" y="2768600"/>
          <p14:tracePt t="11778" x="7524750" y="2838450"/>
          <p14:tracePt t="11794" x="7505700" y="2889250"/>
          <p14:tracePt t="11812" x="7499350" y="2921000"/>
          <p14:tracePt t="11817" x="7493000" y="2952750"/>
          <p14:tracePt t="11833" x="7493000" y="2978150"/>
          <p14:tracePt t="11848" x="7473950" y="3003550"/>
          <p14:tracePt t="11865" x="7473950" y="3022600"/>
          <p14:tracePt t="11881" x="7467600" y="3073400"/>
          <p14:tracePt t="11896" x="7442200" y="3130550"/>
          <p14:tracePt t="11913" x="7435850" y="3175000"/>
          <p14:tracePt t="11929" x="7416800" y="3238500"/>
          <p14:tracePt t="11953" x="7397750" y="3289300"/>
          <p14:tracePt t="11963" x="7391400" y="3340100"/>
          <p14:tracePt t="11985" x="7366000" y="3384550"/>
          <p14:tracePt t="11995" x="7359650" y="3409950"/>
          <p14:tracePt t="12017" x="7346950" y="3429000"/>
          <p14:tracePt t="12029" x="7346950" y="3441700"/>
          <p14:tracePt t="12049" x="7334250" y="3454400"/>
          <p14:tracePt t="12065" x="7327900" y="3467100"/>
          <p14:tracePt t="12441" x="7321550" y="3448050"/>
          <p14:tracePt t="12449" x="7296150" y="3289300"/>
          <p14:tracePt t="12465" x="7270750" y="3098800"/>
          <p14:tracePt t="12481" x="7239000" y="2857500"/>
          <p14:tracePt t="12497" x="7219950" y="2590800"/>
          <p14:tracePt t="12513" x="7219950" y="2362200"/>
          <p14:tracePt t="12513" x="7219950" y="2311400"/>
          <p14:tracePt t="12530" x="7232650" y="2216150"/>
          <p14:tracePt t="12553" x="7245350" y="2146300"/>
          <p14:tracePt t="12562" x="7270750" y="2070100"/>
          <p14:tracePt t="12585" x="7283450" y="2032000"/>
          <p14:tracePt t="12610" x="7296150" y="2000250"/>
          <p14:tracePt t="12689" x="7315200" y="1993900"/>
          <p14:tracePt t="12697" x="7321550" y="1974850"/>
          <p14:tracePt t="12713" x="7340600" y="1949450"/>
          <p14:tracePt t="12729" x="7366000" y="1898650"/>
          <p14:tracePt t="12754" x="7385050" y="1873250"/>
          <p14:tracePt t="12762" x="7404100" y="1828800"/>
          <p14:tracePt t="12786" x="7435850" y="1790700"/>
          <p14:tracePt t="12795" x="7442200" y="1784350"/>
          <p14:tracePt t="12898" x="7448550" y="1778000"/>
          <p14:tracePt t="12914" x="7454900" y="1771650"/>
          <p14:tracePt t="12929" x="7473950" y="1771650"/>
          <p14:tracePt t="12953" x="7486650" y="1771650"/>
          <p14:tracePt t="12962" x="7505700" y="1771650"/>
          <p14:tracePt t="12986" x="7531100" y="1771650"/>
          <p14:tracePt t="12995" x="7543800" y="1771650"/>
          <p14:tracePt t="13029" x="7556500" y="1771650"/>
          <p14:tracePt t="13034" x="7562850" y="1771650"/>
          <p14:tracePt t="13049" x="7581900" y="1771650"/>
          <p14:tracePt t="13061" x="7588250" y="1771650"/>
          <p14:tracePt t="13081" x="7600950" y="1771650"/>
          <p14:tracePt t="13113" x="7620000" y="1778000"/>
          <p14:tracePt t="13130" x="7632700" y="1778000"/>
          <p14:tracePt t="13145" x="7645400" y="1784350"/>
          <p14:tracePt t="13172" x="7651750" y="1784350"/>
          <p14:tracePt t="13201" x="7670800" y="1797050"/>
          <p14:tracePt t="13213" x="7677150" y="1797050"/>
          <p14:tracePt t="13234" x="7696200" y="1797050"/>
          <p14:tracePt t="13260" x="7708900" y="1797050"/>
          <p14:tracePt t="13282" x="7721600" y="1797050"/>
          <p14:tracePt t="13305" x="7727950" y="1797050"/>
          <p14:tracePt t="13322" x="7753350" y="1797050"/>
          <p14:tracePt t="13370" x="7759700" y="1797050"/>
          <p14:tracePt t="13418" x="7772400" y="1797050"/>
          <p14:tracePt t="13426" x="7791450" y="1790700"/>
          <p14:tracePt t="13450" x="7842250" y="1790700"/>
          <p14:tracePt t="13465" x="7867650" y="1784350"/>
          <p14:tracePt t="13481" x="7905750" y="1784350"/>
          <p14:tracePt t="13496" x="7950200" y="1784350"/>
          <p14:tracePt t="13513" x="7969250" y="1784350"/>
          <p14:tracePt t="13529" x="8001000" y="1784350"/>
          <p14:tracePt t="13554" x="8007350" y="1784350"/>
          <p14:tracePt t="13570" x="8013700" y="1784350"/>
          <p14:tracePt t="13625" x="8020050" y="1784350"/>
          <p14:tracePt t="13633" x="8064500" y="1784350"/>
          <p14:tracePt t="13649" x="8134350" y="1758950"/>
          <p14:tracePt t="13665" x="8197850" y="1758950"/>
          <p14:tracePt t="13681" x="8255000" y="1752600"/>
          <p14:tracePt t="13697" x="8293100" y="1752600"/>
          <p14:tracePt t="13712" x="8305800" y="1752600"/>
          <p14:tracePt t="13857" x="8318500" y="1752600"/>
          <p14:tracePt t="13866" x="8331200" y="1752600"/>
          <p14:tracePt t="13881" x="8356600" y="1752600"/>
          <p14:tracePt t="13897" x="8394700" y="1752600"/>
          <p14:tracePt t="13913" x="8426450" y="1752600"/>
          <p14:tracePt t="13929" x="8445500" y="1752600"/>
          <p14:tracePt t="13946" x="8451850" y="1752600"/>
          <p14:tracePt t="14434" x="8458200" y="1752600"/>
          <p14:tracePt t="14441" x="8369300" y="1797050"/>
          <p14:tracePt t="14465" x="8210550" y="1847850"/>
          <p14:tracePt t="14481" x="7994650" y="1866900"/>
          <p14:tracePt t="14497" x="7721600" y="1879600"/>
          <p14:tracePt t="14513" x="7493000" y="1924050"/>
          <p14:tracePt t="14529" x="7334250" y="1949450"/>
          <p14:tracePt t="14554" x="7315200" y="1955800"/>
          <p14:tracePt t="14658" x="7302500" y="1955800"/>
          <p14:tracePt t="14682" x="7296150" y="1962150"/>
          <p14:tracePt t="14697" x="7270750" y="1974850"/>
          <p14:tracePt t="14712" x="7258050" y="1981200"/>
          <p14:tracePt t="14746" x="7251700" y="1987550"/>
          <p14:tracePt t="14759" x="7239000" y="1993900"/>
          <p14:tracePt t="14789" x="7232650" y="1993900"/>
          <p14:tracePt t="14905" x="7226300" y="2006600"/>
          <p14:tracePt t="14915" x="7226300" y="2051050"/>
          <p14:tracePt t="14931" x="7232650" y="2051050"/>
          <p14:tracePt t="15370" x="7251700" y="2051050"/>
          <p14:tracePt t="15378" x="7404100" y="2051050"/>
          <p14:tracePt t="15402" x="7473950" y="2051050"/>
          <p14:tracePt t="15412" x="7524750" y="2051050"/>
          <p14:tracePt t="15931" x="7537450" y="2057400"/>
          <p14:tracePt t="15939" x="7740650" y="2076450"/>
          <p14:tracePt t="15970" x="7835900" y="2089150"/>
          <p14:tracePt t="15979" x="7874000" y="2095500"/>
          <p14:tracePt t="16003" x="7899400" y="2101850"/>
          <p14:tracePt t="16785" x="7905750" y="2101850"/>
          <p14:tracePt t="17282" x="7943850" y="2101850"/>
          <p14:tracePt t="17289" x="8039100" y="2101850"/>
          <p14:tracePt t="17313" x="8051800" y="2101850"/>
          <p14:tracePt t="17337" x="8064500" y="2101850"/>
          <p14:tracePt t="19009" x="8077200" y="2101850"/>
          <p14:tracePt t="19018" x="8166100" y="2127250"/>
          <p14:tracePt t="19028" x="8280400" y="2165350"/>
          <p14:tracePt t="19049" x="8369300" y="2171700"/>
          <p14:tracePt t="19062" x="8426450" y="2184400"/>
          <p14:tracePt t="19081" x="8451850" y="2184400"/>
          <p14:tracePt t="19225" x="8458200" y="2190750"/>
          <p14:tracePt t="19233" x="8451850" y="2216150"/>
          <p14:tracePt t="19249" x="8401050" y="2247900"/>
          <p14:tracePt t="19265" x="8286750" y="2286000"/>
          <p14:tracePt t="19282" x="8166100" y="2324100"/>
          <p14:tracePt t="19294" x="8032750" y="2349500"/>
          <p14:tracePt t="19313" x="7912100" y="2374900"/>
          <p14:tracePt t="19329" x="7810500" y="2393950"/>
          <p14:tracePt t="19329" x="7759700" y="2393950"/>
          <p14:tracePt t="19346" x="7715250" y="2413000"/>
          <p14:tracePt t="19361" x="7600950" y="2425700"/>
          <p14:tracePt t="19385" x="7562850" y="2425700"/>
          <p14:tracePt t="19401" x="7537450" y="2432050"/>
          <p14:tracePt t="19411" x="7518400" y="2432050"/>
          <p14:tracePt t="19433" x="7486650" y="2451100"/>
          <p14:tracePt t="19449" x="7467600" y="2451100"/>
          <p14:tracePt t="19465" x="7423150" y="2451100"/>
          <p14:tracePt t="19481" x="7385050" y="2457450"/>
          <p14:tracePt t="19497" x="7346950" y="2457450"/>
          <p14:tracePt t="19513" x="7334250" y="2463800"/>
          <p14:tracePt t="19538" x="7321550" y="2463800"/>
          <p14:tracePt t="20642" x="7289800" y="2501900"/>
          <p14:tracePt t="20649" x="7219950" y="2641600"/>
          <p14:tracePt t="20665" x="7194550" y="2724150"/>
          <p14:tracePt t="20681" x="7162800" y="2787650"/>
          <p14:tracePt t="20697" x="7137400" y="2882900"/>
          <p14:tracePt t="20711" x="7112000" y="2978150"/>
          <p14:tracePt t="20729" x="7067550" y="3105150"/>
          <p14:tracePt t="20745" x="7010400" y="3225800"/>
          <p14:tracePt t="20761" x="6877050" y="3435350"/>
          <p14:tracePt t="20785" x="6775450" y="3625850"/>
          <p14:tracePt t="20793" x="6642100" y="3867150"/>
          <p14:tracePt t="20817" x="6470650" y="4152900"/>
          <p14:tracePt t="20833" x="6286500" y="4476750"/>
          <p14:tracePt t="20849" x="6096000" y="4826000"/>
          <p14:tracePt t="20865" x="5988050" y="5080000"/>
          <p14:tracePt t="20881" x="5886450" y="5314950"/>
          <p14:tracePt t="20897" x="5848350" y="5473700"/>
          <p14:tracePt t="20911" x="5822950" y="5581650"/>
          <p14:tracePt t="20929" x="5784850" y="5670550"/>
          <p14:tracePt t="20945" x="5715000" y="5835650"/>
          <p14:tracePt t="20970" x="5657850" y="5956300"/>
          <p14:tracePt t="20978" x="5607050" y="6070600"/>
          <p14:tracePt t="21002" x="5549900" y="6203950"/>
          <p14:tracePt t="21011" x="5518150" y="6292850"/>
          <p14:tracePt t="21034" x="5499100" y="6343650"/>
          <p14:tracePt t="21044" x="5486400" y="6362700"/>
          <p14:tracePt t="21066" x="5486400" y="6369050"/>
          <p14:tracePt t="21098" x="5480050" y="6375400"/>
          <p14:tracePt t="21201" x="5480050" y="6381750"/>
          <p14:tracePt t="21209" x="5448300" y="6394450"/>
          <p14:tracePt t="21228" x="5416550" y="6394450"/>
          <p14:tracePt t="21249" x="5359400" y="6407150"/>
          <p14:tracePt t="21266" x="5302250" y="6407150"/>
          <p14:tracePt t="21278" x="5251450" y="6407150"/>
          <p14:tracePt t="21297" x="5245100" y="6407150"/>
          <p14:tracePt t="21314" x="5238750" y="6407150"/>
          <p14:tracePt t="21417" x="5232400" y="6407150"/>
          <p14:tracePt t="21425" x="5276850" y="6356350"/>
          <p14:tracePt t="21449" x="5295900" y="6337300"/>
          <p14:tracePt t="21466" x="5308600" y="6330950"/>
          <p14:tracePt t="21753" x="5289550" y="6330950"/>
          <p14:tracePt t="21761" x="5245100" y="6350000"/>
          <p14:tracePt t="21786" x="5226050" y="6356350"/>
          <p14:tracePt t="21794" x="5213350" y="6356350"/>
          <p14:tracePt t="21814" x="5194300" y="6369050"/>
          <p14:tracePt t="21843" x="5181600" y="6375400"/>
          <p14:tracePt t="21865" x="5162550" y="6381750"/>
          <p14:tracePt t="21881" x="5137150" y="6388100"/>
          <p14:tracePt t="21906" x="5086350" y="6400800"/>
          <p14:tracePt t="21927" x="5029200" y="6407150"/>
          <p14:tracePt t="21945" x="4953000" y="6407150"/>
          <p14:tracePt t="21945" x="4902200" y="6407150"/>
          <p14:tracePt t="21962" x="4768850" y="6407150"/>
          <p14:tracePt t="21986" x="4616450" y="6407150"/>
          <p14:tracePt t="21995" x="4464050" y="6407150"/>
          <p14:tracePt t="22018" x="4337050" y="6407150"/>
          <p14:tracePt t="22028" x="4216400" y="6388100"/>
          <p14:tracePt t="22049" x="4121150" y="6381750"/>
          <p14:tracePt t="22062" x="4032250" y="6362700"/>
          <p14:tracePt t="22082" x="3949700" y="6350000"/>
          <p14:tracePt t="22097" x="3829050" y="6337300"/>
          <p14:tracePt t="22114" x="3714750" y="6318250"/>
          <p14:tracePt t="22128" x="3594100" y="6286500"/>
          <p14:tracePt t="22144" x="3422650" y="6248400"/>
          <p14:tracePt t="22144" x="3340100" y="6216650"/>
          <p14:tracePt t="22161" x="3162300" y="6184900"/>
          <p14:tracePt t="22185" x="2978150" y="6146800"/>
          <p14:tracePt t="22201" x="2819400" y="6096000"/>
          <p14:tracePt t="22210" x="2698750" y="6057900"/>
          <p14:tracePt t="22233" x="2647950" y="6045200"/>
          <p14:tracePt t="22249" x="2628900" y="6045200"/>
          <p14:tracePt t="22497" x="2609850" y="6026150"/>
          <p14:tracePt t="22511" x="2597150" y="6019800"/>
          <p14:tracePt t="22513" x="2571750" y="6013450"/>
          <p14:tracePt t="22529" x="2552700" y="5994400"/>
          <p14:tracePt t="22554" x="2514600" y="5981700"/>
          <p14:tracePt t="22585" x="2495550" y="5975350"/>
          <p14:tracePt t="22618" x="2482850" y="5969000"/>
          <p14:tracePt t="22641" x="2476500" y="5969000"/>
          <p14:tracePt t="22817" x="2470150" y="5969000"/>
          <p14:tracePt t="22828" x="2501900" y="5962650"/>
          <p14:tracePt t="22849" x="2546350" y="5956300"/>
          <p14:tracePt t="22865" x="2590800" y="5949950"/>
          <p14:tracePt t="22881" x="2647950" y="5949950"/>
          <p14:tracePt t="22897" x="2711450" y="5937250"/>
          <p14:tracePt t="22911" x="2800350" y="5924550"/>
          <p14:tracePt t="22928" x="2895600" y="5918200"/>
          <p14:tracePt t="22946" x="2965450" y="5911850"/>
          <p14:tracePt t="22961" x="3009900" y="5911850"/>
          <p14:tracePt t="22977" x="3067050" y="5911850"/>
          <p14:tracePt t="23001" x="3105150" y="5911850"/>
          <p14:tracePt t="23011" x="3168650" y="5911850"/>
          <p14:tracePt t="23033" x="3251200" y="5911850"/>
          <p14:tracePt t="23043" x="3340100" y="5911850"/>
          <p14:tracePt t="23065" x="3441700" y="5911850"/>
          <p14:tracePt t="23077" x="3575050" y="5911850"/>
          <p14:tracePt t="23097" x="3752850" y="5911850"/>
          <p14:tracePt t="23113" x="3943350" y="5911850"/>
          <p14:tracePt t="23129" x="4127500" y="5911850"/>
          <p14:tracePt t="23145" x="4273550" y="5911850"/>
          <p14:tracePt t="23162" x="4375150" y="5911850"/>
          <p14:tracePt t="23185" x="4381500" y="5911850"/>
          <p14:tracePt t="23465" x="4387850" y="5911850"/>
          <p14:tracePt t="23898" x="4400550" y="5911850"/>
          <p14:tracePt t="23905" x="4451350" y="5911850"/>
          <p14:tracePt t="23927" x="4470400" y="5911850"/>
          <p14:tracePt t="24369" x="4483100" y="5911850"/>
          <p14:tracePt t="24377" x="4673600" y="5892800"/>
          <p14:tracePt t="24401" x="4800600" y="5892800"/>
          <p14:tracePt t="24417" x="4914900" y="5892800"/>
          <p14:tracePt t="24427" x="4984750" y="5892800"/>
          <p14:tracePt t="24449" x="5003800" y="5892800"/>
          <p14:tracePt t="24473" x="5016500" y="5892800"/>
          <p14:tracePt t="24513" x="5022850" y="5892800"/>
          <p14:tracePt t="24529" x="5048250" y="5892800"/>
          <p14:tracePt t="24545" x="5080000" y="5892800"/>
          <p14:tracePt t="24569" x="5099050" y="5892800"/>
          <p14:tracePt t="24906" x="5086350" y="5892800"/>
          <p14:tracePt t="24994" x="5080000" y="5892800"/>
          <p14:tracePt t="25426" x="5073650" y="5892800"/>
          <p14:tracePt t="25426" x="4972050" y="5918200"/>
          <p14:tracePt t="25449" x="4883150" y="5937250"/>
          <p14:tracePt t="25465" x="4838700" y="5943600"/>
          <p14:tracePt t="25481" x="4832350" y="5943600"/>
          <p14:tracePt t="25577" x="4819650" y="5943600"/>
          <p14:tracePt t="25586" x="4730750" y="5956300"/>
          <p14:tracePt t="25617" x="4673600" y="5969000"/>
          <p14:tracePt t="25633" x="4622800" y="5969000"/>
          <p14:tracePt t="25649" x="4597400" y="5969000"/>
          <p14:tracePt t="25665" x="4572000" y="5969000"/>
          <p14:tracePt t="25689" x="4527550" y="5975350"/>
          <p14:tracePt t="25710" x="4483100" y="5975350"/>
          <p14:tracePt t="25729" x="4413250" y="5975350"/>
          <p14:tracePt t="25745" x="4298950" y="5975350"/>
          <p14:tracePt t="25761" x="4146550" y="5975350"/>
          <p14:tracePt t="25777" x="3841750" y="5975350"/>
          <p14:tracePt t="25802" x="3638550" y="5975350"/>
          <p14:tracePt t="25810" x="3448050" y="5975350"/>
          <p14:tracePt t="25833" x="3308350" y="5975350"/>
          <p14:tracePt t="25844" x="3168650" y="5975350"/>
          <p14:tracePt t="25866" x="3086100" y="5975350"/>
          <p14:tracePt t="25882" x="3009900" y="5975350"/>
          <p14:tracePt t="25897" x="2952750" y="5975350"/>
          <p14:tracePt t="25914" x="2927350" y="5994400"/>
          <p14:tracePt t="25927" x="2908300" y="5994400"/>
          <p14:tracePt t="25954" x="2889250" y="5994400"/>
          <p14:tracePt t="25986" x="2844800" y="5994400"/>
          <p14:tracePt t="26018" x="2825750" y="5994400"/>
          <p14:tracePt t="26057" x="2819400" y="5994400"/>
          <p14:tracePt t="26066" x="2800350" y="5994400"/>
          <p14:tracePt t="26076" x="2781300" y="5994400"/>
          <p14:tracePt t="26097" x="2755900" y="5994400"/>
          <p14:tracePt t="26113" x="2730500" y="5994400"/>
          <p14:tracePt t="26137" x="2717800" y="6000750"/>
          <p14:tracePt t="26162" x="2711450" y="6000750"/>
          <p14:tracePt t="26185" x="2698750" y="6000750"/>
          <p14:tracePt t="26208" x="2673350" y="6007100"/>
          <p14:tracePt t="26227" x="2654300" y="6007100"/>
          <p14:tracePt t="26249" x="2641600" y="6019800"/>
          <p14:tracePt t="26266" x="2628900" y="6019800"/>
          <p14:tracePt t="26277" x="2622550" y="6026150"/>
          <p14:tracePt t="26297" x="2616200" y="6026150"/>
          <p14:tracePt t="26314" x="2590800" y="6032500"/>
          <p14:tracePt t="26345" x="2584450" y="6032500"/>
          <p14:tracePt t="26353" x="2578100" y="6032500"/>
          <p14:tracePt t="26369" x="2565400" y="6038850"/>
          <p14:tracePt t="26393" x="2552700" y="6051550"/>
          <p14:tracePt t="26513" x="2552700" y="6064250"/>
          <p14:tracePt t="26526" x="2565400" y="6064250"/>
          <p14:tracePt t="26529" x="2622550" y="6076950"/>
          <p14:tracePt t="26545" x="2673350" y="6089650"/>
          <p14:tracePt t="26561" x="2730500" y="6096000"/>
          <p14:tracePt t="26577" x="2755900" y="6096000"/>
          <p14:tracePt t="26721" x="2762250" y="6096000"/>
          <p14:tracePt t="26729" x="2825750" y="6096000"/>
          <p14:tracePt t="26745" x="2863850" y="6096000"/>
          <p14:tracePt t="26760" x="2914650" y="6096000"/>
          <p14:tracePt t="26760" x="2952750" y="6096000"/>
          <p14:tracePt t="26778" x="3003550" y="6096000"/>
          <p14:tracePt t="26801" x="3016250" y="6096000"/>
          <p14:tracePt t="26828" x="3022600" y="6096000"/>
          <p14:tracePt t="27105" x="3022600" y="6102350"/>
          <p14:tracePt t="27113" x="3016250" y="6121400"/>
          <p14:tracePt t="27129" x="2984500" y="6134100"/>
          <p14:tracePt t="27145" x="2933700" y="6159500"/>
          <p14:tracePt t="27161" x="2889250" y="6165850"/>
          <p14:tracePt t="27176" x="2806700" y="6165850"/>
          <p14:tracePt t="27201" x="2743200" y="6165850"/>
          <p14:tracePt t="27210" x="2686050" y="6165850"/>
          <p14:tracePt t="27233" x="2647950" y="6165850"/>
          <p14:tracePt t="27249" x="2628900" y="6165850"/>
          <p14:tracePt t="27265" x="2622550" y="6165850"/>
          <p14:tracePt t="27426" x="2641600" y="6172200"/>
          <p14:tracePt t="27426" x="2724150" y="6172200"/>
          <p14:tracePt t="27449" x="2813050" y="6172200"/>
          <p14:tracePt t="27465" x="2851150" y="6172200"/>
          <p14:tracePt t="27481" x="2889250" y="6172200"/>
          <p14:tracePt t="27617" x="2882900" y="6191250"/>
          <p14:tracePt t="27625" x="2851150" y="6197600"/>
          <p14:tracePt t="27649" x="2825750" y="6203950"/>
          <p14:tracePt t="27673" x="2819400" y="6210300"/>
          <p14:tracePt t="27705" x="2813050" y="6216650"/>
          <p14:tracePt t="27833" x="2806700" y="6216650"/>
          <p14:tracePt t="27841" x="2794000" y="6223000"/>
          <p14:tracePt t="27865" x="2781300" y="6229350"/>
          <p14:tracePt t="27889" x="2768600" y="6235700"/>
          <p14:tracePt t="27924" x="2762250" y="6235700"/>
          <p14:tracePt t="27943" x="2743200" y="6242050"/>
          <p14:tracePt t="28346" x="2743200" y="6248400"/>
          <p14:tracePt t="28353" x="2762250" y="6248400"/>
          <p14:tracePt t="28377" x="2774950" y="6248400"/>
          <p14:tracePt t="28425" x="2794000" y="6248400"/>
          <p14:tracePt t="28443" x="2857500" y="6248400"/>
          <p14:tracePt t="28465" x="2971800" y="6248400"/>
          <p14:tracePt t="28481" x="3149600" y="6248400"/>
          <p14:tracePt t="28497" x="3340100" y="6248400"/>
          <p14:tracePt t="28513" x="3492500" y="6248400"/>
          <p14:tracePt t="28529" x="3638550" y="6248400"/>
          <p14:tracePt t="28545" x="3765550" y="6248400"/>
          <p14:tracePt t="28561" x="3867150" y="6248400"/>
          <p14:tracePt t="28577" x="4032250" y="6248400"/>
          <p14:tracePt t="28601" x="4140200" y="6248400"/>
          <p14:tracePt t="28617" x="4229100" y="6248400"/>
          <p14:tracePt t="28634" x="4311650" y="6254750"/>
          <p14:tracePt t="28649" x="4349750" y="6254750"/>
          <p14:tracePt t="28665" x="4387850" y="6261100"/>
          <p14:tracePt t="28681" x="4419600" y="6267450"/>
          <p14:tracePt t="28698" x="4432300" y="6267450"/>
          <p14:tracePt t="28710" x="4451350" y="6267450"/>
          <p14:tracePt t="28736" x="4476750" y="6267450"/>
          <p14:tracePt t="28761" x="4508500" y="6286500"/>
          <p14:tracePt t="28761" x="4521200" y="6286500"/>
          <p14:tracePt t="28778" x="4552950" y="6286500"/>
          <p14:tracePt t="28793" x="4622800" y="6286500"/>
          <p14:tracePt t="28827" x="4660900" y="6286500"/>
          <p14:tracePt t="28842" x="4699000" y="6286500"/>
          <p14:tracePt t="28849" x="4718050" y="6286500"/>
          <p14:tracePt t="28865" x="4724400" y="6286500"/>
          <p14:tracePt t="28913" x="4730750" y="6280150"/>
          <p14:tracePt t="28926" x="4730750" y="6267450"/>
          <p14:tracePt t="28943" x="4737100" y="6254750"/>
          <p14:tracePt t="28961" x="4756150" y="6223000"/>
          <p14:tracePt t="28976" x="4756150" y="6216650"/>
          <p14:tracePt t="29049" x="4756150" y="6203950"/>
          <p14:tracePt t="29057" x="4756150" y="6197600"/>
          <p14:tracePt t="29633" x="4756150" y="6191250"/>
          <p14:tracePt t="29745" x="4749800" y="6184900"/>
          <p14:tracePt t="29977" x="4749800" y="6178550"/>
          <p14:tracePt t="29993" x="4794250" y="6159500"/>
          <p14:tracePt t="30010" x="4883150" y="6127750"/>
          <p14:tracePt t="30027" x="4953000" y="6102350"/>
          <p14:tracePt t="30043" x="5054600" y="6064250"/>
          <p14:tracePt t="30060" x="5175250" y="6038850"/>
          <p14:tracePt t="30066" x="5283200" y="6007100"/>
          <p14:tracePt t="30076" x="5448300" y="5969000"/>
          <p14:tracePt t="30097" x="5581650" y="5962650"/>
          <p14:tracePt t="30113" x="5746750" y="5930900"/>
          <p14:tracePt t="30128" x="5892800" y="5911850"/>
          <p14:tracePt t="30145" x="6000750" y="5892800"/>
          <p14:tracePt t="30161" x="6089650" y="5886450"/>
          <p14:tracePt t="30177" x="6210300" y="5873750"/>
          <p14:tracePt t="30177" x="6248400" y="5867400"/>
          <p14:tracePt t="30194" x="6343650" y="5848350"/>
          <p14:tracePt t="30210" x="6438900" y="5842000"/>
          <p14:tracePt t="30233" x="6515100" y="5842000"/>
          <p14:tracePt t="30248" x="6572250" y="5829300"/>
          <p14:tracePt t="30265" x="6604000" y="5829300"/>
          <p14:tracePt t="30276" x="6642100" y="5829300"/>
          <p14:tracePt t="30297" x="6648450" y="5829300"/>
          <p14:tracePt t="30325" x="6661150" y="5829300"/>
          <p14:tracePt t="31185" x="6654800" y="5842000"/>
          <p14:tracePt t="31199" x="6654800" y="5848350"/>
          <p14:tracePt t="31211" x="6648450" y="5854700"/>
          <p14:tracePt t="31265" x="6642100" y="5861050"/>
          <p14:tracePt t="31273" x="6623050" y="5873750"/>
          <p14:tracePt t="31298" x="6610350" y="5880100"/>
          <p14:tracePt t="31310" x="6597650" y="5892800"/>
          <p14:tracePt t="31330" x="6578600" y="5905500"/>
          <p14:tracePt t="31342" x="6553200" y="5905500"/>
          <p14:tracePt t="31361" x="6521450" y="5911850"/>
          <p14:tracePt t="31377" x="6483350" y="5911850"/>
          <p14:tracePt t="31394" x="6388100" y="5911850"/>
          <p14:tracePt t="31417" x="6324600" y="5911850"/>
          <p14:tracePt t="31427" x="6210300" y="5880100"/>
          <p14:tracePt t="31449" x="6140450" y="5867400"/>
          <p14:tracePt t="31465" x="6096000" y="5835650"/>
          <p14:tracePt t="31481" x="6057900" y="5816600"/>
          <p14:tracePt t="31497" x="6051550" y="5803900"/>
          <p14:tracePt t="31513" x="6019800" y="5772150"/>
          <p14:tracePt t="31529" x="5994400" y="5740400"/>
          <p14:tracePt t="31545" x="5988050" y="5715000"/>
          <p14:tracePt t="31561" x="5969000" y="5683250"/>
          <p14:tracePt t="31577" x="5962650" y="5645150"/>
          <p14:tracePt t="31593" x="5956300" y="5581650"/>
          <p14:tracePt t="31617" x="5956300" y="5549900"/>
          <p14:tracePt t="31634" x="5956300" y="5518150"/>
          <p14:tracePt t="31649" x="5969000" y="5492750"/>
          <p14:tracePt t="31666" x="5975350" y="5473700"/>
          <p14:tracePt t="31681" x="6013450" y="5448300"/>
          <p14:tracePt t="31698" x="6045200" y="5422900"/>
          <p14:tracePt t="31710" x="6096000" y="5397500"/>
          <p14:tracePt t="31730" x="6165850" y="5365750"/>
          <p14:tracePt t="31746" x="6242050" y="5353050"/>
          <p14:tracePt t="31761" x="6299200" y="5334000"/>
          <p14:tracePt t="31777" x="6362700" y="5321300"/>
          <p14:tracePt t="31794" x="6445250" y="5289550"/>
          <p14:tracePt t="31818" x="6496050" y="5257800"/>
          <p14:tracePt t="31826" x="6527800" y="5245100"/>
          <p14:tracePt t="31850" x="6559550" y="5232400"/>
          <p14:tracePt t="31865" x="6604000" y="5226050"/>
          <p14:tracePt t="31881" x="6642100" y="5226050"/>
          <p14:tracePt t="31897" x="6661150" y="5219700"/>
          <p14:tracePt t="31913" x="6686550" y="5219700"/>
          <p14:tracePt t="31926" x="6692900" y="5219700"/>
          <p14:tracePt t="31944" x="6718300" y="5219700"/>
          <p14:tracePt t="31961" x="6750050" y="5219700"/>
          <p14:tracePt t="31977" x="6775450" y="5219700"/>
          <p14:tracePt t="31993" x="6807200" y="5219700"/>
          <p14:tracePt t="32026" x="6813550" y="5219700"/>
          <p14:tracePt t="32033" x="6838950" y="5219700"/>
          <p14:tracePt t="32043" x="6870700" y="5219700"/>
          <p14:tracePt t="32065" x="6908800" y="5219700"/>
          <p14:tracePt t="32075" x="6959600" y="5219700"/>
          <p14:tracePt t="32097" x="7010400" y="5232400"/>
          <p14:tracePt t="32110" x="7067550" y="5238750"/>
          <p14:tracePt t="32129" x="7092950" y="5251450"/>
          <p14:tracePt t="32145" x="7105650" y="5257800"/>
          <p14:tracePt t="32169" x="7118350" y="5264150"/>
          <p14:tracePt t="32169" x="7131050" y="5270500"/>
          <p14:tracePt t="32195" x="7143750" y="5289550"/>
          <p14:tracePt t="32210" x="7162800" y="5295900"/>
          <p14:tracePt t="32233" x="7181850" y="5327650"/>
          <p14:tracePt t="32249" x="7213600" y="5359400"/>
          <p14:tracePt t="32266" x="7245350" y="5410200"/>
          <p14:tracePt t="32276" x="7251700" y="5473700"/>
          <p14:tracePt t="32297" x="7277100" y="5568950"/>
          <p14:tracePt t="32309" x="7283450" y="5683250"/>
          <p14:tracePt t="32329" x="7302500" y="5791200"/>
          <p14:tracePt t="32342" x="7302500" y="5899150"/>
          <p14:tracePt t="32361" x="7302500" y="5969000"/>
          <p14:tracePt t="32377" x="7302500" y="5994400"/>
          <p14:tracePt t="32393" x="7302500" y="6019800"/>
          <p14:tracePt t="32425" x="7302500" y="6045200"/>
          <p14:tracePt t="32442" x="7296150" y="6070600"/>
          <p14:tracePt t="32465" x="7277100" y="6089650"/>
          <p14:tracePt t="32481" x="7270750" y="6108700"/>
          <p14:tracePt t="32497" x="7239000" y="6127750"/>
          <p14:tracePt t="32513" x="7219950" y="6146800"/>
          <p14:tracePt t="32529" x="7194550" y="6153150"/>
          <p14:tracePt t="32545" x="7156450" y="6178550"/>
          <p14:tracePt t="32570" x="7137400" y="6184900"/>
          <p14:tracePt t="32577" x="7092950" y="6203950"/>
          <p14:tracePt t="32577" x="7067550" y="6210300"/>
          <p14:tracePt t="32593" x="7042150" y="6210300"/>
          <p14:tracePt t="32617" x="6985000" y="6235700"/>
          <p14:tracePt t="32633" x="6953250" y="6242050"/>
          <p14:tracePt t="32649" x="6921500" y="6254750"/>
          <p14:tracePt t="32665" x="6896100" y="6254750"/>
          <p14:tracePt t="32681" x="6864350" y="6254750"/>
          <p14:tracePt t="32697" x="6832600" y="6254750"/>
          <p14:tracePt t="32709" x="6800850" y="6254750"/>
          <p14:tracePt t="32729" x="6750050" y="6254750"/>
          <p14:tracePt t="32745" x="6692900" y="6254750"/>
          <p14:tracePt t="32761" x="6648450" y="6254750"/>
          <p14:tracePt t="32777" x="6572250" y="6254750"/>
          <p14:tracePt t="32777" x="6515100" y="6223000"/>
          <p14:tracePt t="32802" x="6445250" y="6210300"/>
          <p14:tracePt t="32809" x="6362700" y="6172200"/>
          <p14:tracePt t="32833" x="6273800" y="6140450"/>
          <p14:tracePt t="32842" x="6210300" y="6108700"/>
          <p14:tracePt t="32865" x="6159500" y="6083300"/>
          <p14:tracePt t="32881" x="6115050" y="6064250"/>
          <p14:tracePt t="32897" x="6057900" y="6045200"/>
          <p14:tracePt t="32913" x="6007100" y="6013450"/>
          <p14:tracePt t="32926" x="5924550" y="5981700"/>
          <p14:tracePt t="32945" x="5867400" y="5969000"/>
          <p14:tracePt t="32960" x="5816600" y="5956300"/>
          <p14:tracePt t="32977" x="5753100" y="5937250"/>
          <p14:tracePt t="32977" x="5746750" y="5937250"/>
          <p14:tracePt t="32992" x="5708650" y="5918200"/>
          <p14:tracePt t="33017" x="5683250" y="5911850"/>
          <p14:tracePt t="33026" x="5670550" y="5911850"/>
          <p14:tracePt t="33053" x="5657850" y="5905500"/>
          <p14:tracePt t="33082" x="5651500" y="5899150"/>
          <p14:tracePt t="33098" x="5645150" y="5892800"/>
          <p14:tracePt t="33113" x="5632450" y="5880100"/>
          <p14:tracePt t="33137" x="5626100" y="5873750"/>
          <p14:tracePt t="33497" x="5619750" y="5867400"/>
          <p14:tracePt t="33505" x="5613400" y="5842000"/>
          <p14:tracePt t="33529" x="5607050" y="5822950"/>
          <p14:tracePt t="33609" x="5600700" y="5816600"/>
          <p14:tracePt t="33625" x="5600700" y="5810250"/>
          <p14:tracePt t="33662" x="5600700" y="5803900"/>
          <p14:tracePt t="34057" x="5600700" y="5797550"/>
          <p14:tracePt t="34066" x="5600700" y="5791200"/>
          <p14:tracePt t="34084" x="5607050" y="5765800"/>
          <p14:tracePt t="34113" x="5613400" y="5759450"/>
          <p14:tracePt t="34129" x="5632450" y="5734050"/>
          <p14:tracePt t="34145" x="5664200" y="5702300"/>
          <p14:tracePt t="34161" x="5702300" y="5683250"/>
          <p14:tracePt t="34177" x="5740400" y="5657850"/>
          <p14:tracePt t="34193" x="5842000" y="5600700"/>
          <p14:tracePt t="34210" x="5905500" y="5575300"/>
          <p14:tracePt t="34233" x="5994400" y="5543550"/>
          <p14:tracePt t="34249" x="6064250" y="5511800"/>
          <p14:tracePt t="34265" x="6108700" y="5505450"/>
          <p14:tracePt t="34276" x="6140450" y="5480050"/>
          <p14:tracePt t="34297" x="6165850" y="5473700"/>
          <p14:tracePt t="34309" x="6172200" y="5467350"/>
          <p14:tracePt t="3437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5"/>
    </mc:Choice>
    <mc:Fallback xmlns="">
      <p:transition spd="slow" advTm="3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2" x="6038850" y="704850"/>
          <p14:tracePt t="2846" x="6045200" y="704850"/>
          <p14:tracePt t="2855" x="5994400" y="622300"/>
          <p14:tracePt t="2878" x="5981700" y="584200"/>
          <p14:tracePt t="2903" x="5975350" y="533400"/>
          <p14:tracePt t="2912" x="5975350" y="488950"/>
          <p14:tracePt t="2934" x="5975350" y="450850"/>
          <p14:tracePt t="2946" x="5975350" y="412750"/>
          <p14:tracePt t="2965" x="6013450" y="323850"/>
          <p14:tracePt t="2978" x="6127750" y="241300"/>
          <p14:tracePt t="2998" x="6248400" y="203200"/>
          <p14:tracePt t="3014" x="6356350" y="177800"/>
          <p14:tracePt t="3030" x="6477000" y="146050"/>
          <p14:tracePt t="3046" x="6623050" y="139700"/>
          <p14:tracePt t="3062" x="6826250" y="139700"/>
          <p14:tracePt t="3086" x="6965950" y="139700"/>
          <p14:tracePt t="3101" x="7080250" y="139700"/>
          <p14:tracePt t="3118" x="7137400" y="139700"/>
          <p14:tracePt t="3134" x="7150100" y="139700"/>
          <p14:tracePt t="3198" x="7156450" y="146050"/>
          <p14:tracePt t="3223" x="7175500" y="158750"/>
          <p14:tracePt t="3223" x="7181850" y="171450"/>
          <p14:tracePt t="3246" x="7200900" y="209550"/>
          <p14:tracePt t="3270" x="7219950" y="247650"/>
          <p14:tracePt t="3286" x="7251700" y="342900"/>
          <p14:tracePt t="3302" x="7289800" y="406400"/>
          <p14:tracePt t="3318" x="7302500" y="450850"/>
          <p14:tracePt t="3334" x="7315200" y="476250"/>
          <p14:tracePt t="3369" x="7315200" y="482600"/>
          <p14:tracePt t="3378" x="7315200" y="488950"/>
          <p14:tracePt t="3398" x="7315200" y="495300"/>
          <p14:tracePt t="3414" x="7315200" y="514350"/>
          <p14:tracePt t="3430" x="7289800" y="533400"/>
          <p14:tracePt t="3430" x="7258050" y="539750"/>
          <p14:tracePt t="3446" x="7175500" y="571500"/>
          <p14:tracePt t="3470" x="7067550" y="584200"/>
          <p14:tracePt t="3486" x="6921500" y="615950"/>
          <p14:tracePt t="3502" x="6781800" y="615950"/>
          <p14:tracePt t="3518" x="6692900" y="615950"/>
          <p14:tracePt t="3534" x="6642100" y="615950"/>
          <p14:tracePt t="3550" x="6629400" y="615950"/>
          <p14:tracePt t="3574" x="6623050" y="615950"/>
          <p14:tracePt t="3735" x="6616700" y="609600"/>
          <p14:tracePt t="3750" x="6610350" y="590550"/>
          <p14:tracePt t="3758" x="6584950" y="571500"/>
          <p14:tracePt t="3782" x="6572250" y="571500"/>
          <p14:tracePt t="3806" x="6572250" y="565150"/>
          <p14:tracePt t="3869" x="6565900" y="558800"/>
          <p14:tracePt t="3887" x="6559550" y="552450"/>
          <p14:tracePt t="3910" x="6546850" y="527050"/>
          <p14:tracePt t="4199" x="6534150" y="533400"/>
          <p14:tracePt t="4206" x="6477000" y="558800"/>
          <p14:tracePt t="4230" x="6432550" y="571500"/>
          <p14:tracePt t="4230" x="6400800" y="584200"/>
          <p14:tracePt t="4247" x="6350000" y="615950"/>
          <p14:tracePt t="4270" x="6261100" y="647700"/>
          <p14:tracePt t="4286" x="6089650" y="742950"/>
          <p14:tracePt t="4302" x="5892800" y="825500"/>
          <p14:tracePt t="4318" x="5664200" y="920750"/>
          <p14:tracePt t="4334" x="5435600" y="1022350"/>
          <p14:tracePt t="4350" x="5226050" y="1111250"/>
          <p14:tracePt t="4366" x="4940300" y="1244600"/>
          <p14:tracePt t="4378" x="4667250" y="1397000"/>
          <p14:tracePt t="4398" x="4419600" y="1555750"/>
          <p14:tracePt t="4414" x="4191000" y="1708150"/>
          <p14:tracePt t="4430" x="4025900" y="1828800"/>
          <p14:tracePt t="4446" x="3886200" y="1930400"/>
          <p14:tracePt t="4462" x="3702050" y="2044700"/>
          <p14:tracePt t="4486" x="3600450" y="2101850"/>
          <p14:tracePt t="4502" x="3549650" y="2114550"/>
          <p14:tracePt t="4518" x="3511550" y="2133600"/>
          <p14:tracePt t="4534" x="3473450" y="2139950"/>
          <p14:tracePt t="4550" x="3448050" y="2139950"/>
          <p14:tracePt t="4566" x="3416300" y="2139950"/>
          <p14:tracePt t="4582" x="3340100" y="2146300"/>
          <p14:tracePt t="4598" x="3225800" y="2152650"/>
          <p14:tracePt t="4614" x="3067050" y="2184400"/>
          <p14:tracePt t="4630" x="2978150" y="2184400"/>
          <p14:tracePt t="4646" x="2914650" y="2184400"/>
          <p14:tracePt t="4736" x="2901950" y="2171700"/>
          <p14:tracePt t="4737" x="2876550" y="2146300"/>
          <p14:tracePt t="4751" x="2844800" y="2120900"/>
          <p14:tracePt t="4766" x="2800350" y="2089150"/>
          <p14:tracePt t="4784" x="2774950" y="2070100"/>
          <p14:tracePt t="4798" x="2736850" y="2063750"/>
          <p14:tracePt t="4814" x="2698750" y="2044700"/>
          <p14:tracePt t="4830" x="2673350" y="2038350"/>
          <p14:tracePt t="4846" x="2609850" y="2038350"/>
          <p14:tracePt t="4871" x="2520950" y="2038350"/>
          <p14:tracePt t="4895" x="2470150" y="2038350"/>
          <p14:tracePt t="4919" x="2425700" y="2038350"/>
          <p14:tracePt t="4928" x="2381250" y="2038350"/>
          <p14:tracePt t="4950" x="2343150" y="2038350"/>
          <p14:tracePt t="4962" x="2298700" y="2032000"/>
          <p14:tracePt t="4982" x="2266950" y="2032000"/>
          <p14:tracePt t="4998" x="2254250" y="2032000"/>
          <p14:tracePt t="5014" x="2209800" y="2032000"/>
          <p14:tracePt t="5029" x="2165350" y="2032000"/>
          <p14:tracePt t="5045" x="2108200" y="2032000"/>
          <p14:tracePt t="5045" x="2076450" y="2032000"/>
          <p14:tracePt t="5062" x="2044700" y="2038350"/>
          <p14:tracePt t="5086" x="2019300" y="2038350"/>
          <p14:tracePt t="5101" x="1993900" y="2038350"/>
          <p14:tracePt t="5118" x="1981200" y="2038350"/>
          <p14:tracePt t="5140" x="1968500" y="2038350"/>
          <p14:tracePt t="5190" x="1955800" y="2038350"/>
          <p14:tracePt t="5199" x="1924050" y="2038350"/>
          <p14:tracePt t="5212" x="1898650" y="2038350"/>
          <p14:tracePt t="5230" x="1854200" y="2038350"/>
          <p14:tracePt t="5244" x="1771650" y="2038350"/>
          <p14:tracePt t="5270" x="1714500" y="2038350"/>
          <p14:tracePt t="5286" x="1644650" y="2032000"/>
          <p14:tracePt t="5302" x="1574800" y="2019300"/>
          <p14:tracePt t="5318" x="1473200" y="2019300"/>
          <p14:tracePt t="5334" x="1365250" y="2000250"/>
          <p14:tracePt t="5349" x="1270000" y="1987550"/>
          <p14:tracePt t="5366" x="1206500" y="1981200"/>
          <p14:tracePt t="5379" x="1111250" y="1962150"/>
          <p14:tracePt t="5379" x="0" y="0"/>
        </p14:tracePtLst>
        <p14:tracePtLst>
          <p14:tracePt t="5930" x="920750" y="1949450"/>
          <p14:tracePt t="6047" x="927100" y="1955800"/>
          <p14:tracePt t="6054" x="977900" y="1968500"/>
          <p14:tracePt t="6062" x="1200150" y="2012950"/>
          <p14:tracePt t="6086" x="1327150" y="2012950"/>
          <p14:tracePt t="6102" x="1416050" y="2012950"/>
          <p14:tracePt t="6118" x="1479550" y="2012950"/>
          <p14:tracePt t="6134" x="1606550" y="2012950"/>
          <p14:tracePt t="6149" x="1784350" y="2012950"/>
          <p14:tracePt t="6165" x="1974850" y="2012950"/>
          <p14:tracePt t="6182" x="2152650" y="2012950"/>
          <p14:tracePt t="6195" x="2279650" y="2044700"/>
          <p14:tracePt t="6214" x="2324100" y="2051050"/>
          <p14:tracePt t="6228" x="2330450" y="2051050"/>
          <p14:tracePt t="6518" x="2317750" y="2057400"/>
          <p14:tracePt t="6526" x="2127250" y="2082800"/>
          <p14:tracePt t="6550" x="1981200" y="2082800"/>
          <p14:tracePt t="6566" x="1854200" y="2082800"/>
          <p14:tracePt t="6582" x="1790700" y="2082800"/>
          <p14:tracePt t="6598" x="1752600" y="2089150"/>
          <p14:tracePt t="6614" x="1720850" y="2101850"/>
          <p14:tracePt t="6806" x="1765300" y="2101850"/>
          <p14:tracePt t="6814" x="1879600" y="2101850"/>
          <p14:tracePt t="6830" x="2019300" y="2101850"/>
          <p14:tracePt t="6846" x="2184400" y="2101850"/>
          <p14:tracePt t="6846" x="2273300" y="2101850"/>
          <p14:tracePt t="6863" x="2400300" y="2101850"/>
          <p14:tracePt t="6879" x="2482850" y="2101850"/>
          <p14:tracePt t="6903" x="2508250" y="2101850"/>
          <p14:tracePt t="12023" x="2552700" y="2101850"/>
          <p14:tracePt t="12028" x="2647950" y="2101850"/>
          <p14:tracePt t="12047" x="2686050" y="2101850"/>
          <p14:tracePt t="12063" x="2698750" y="2101850"/>
          <p14:tracePt t="13111" x="2705100" y="2101850"/>
          <p14:tracePt t="13135" x="2730500" y="2101850"/>
          <p14:tracePt t="13145" x="2743200" y="2101850"/>
          <p14:tracePt t="13151" x="2768600" y="2089150"/>
          <p14:tracePt t="13167" x="2774950" y="2089150"/>
          <p14:tracePt t="16048" x="0" y="0"/>
        </p14:tracePtLst>
        <p14:tracePtLst>
          <p14:tracePt t="18730" x="7581900" y="2178050"/>
          <p14:tracePt t="18800" x="7588250" y="2178050"/>
          <p14:tracePt t="18816" x="7556500" y="2203450"/>
          <p14:tracePt t="18831" x="7486650" y="2203450"/>
          <p14:tracePt t="18847" x="7423150" y="2203450"/>
          <p14:tracePt t="18863" x="7372350" y="2190750"/>
          <p14:tracePt t="18878" x="7334250" y="2165350"/>
          <p14:tracePt t="18895" x="7308850" y="2152650"/>
          <p14:tracePt t="18920" x="7289800" y="2139950"/>
          <p14:tracePt t="18936" x="7277100" y="2038350"/>
          <p14:tracePt t="18967" x="7277100" y="1962150"/>
          <p14:tracePt t="18978" x="7289800" y="1911350"/>
          <p14:tracePt t="19000" x="7346950" y="1854200"/>
          <p14:tracePt t="19012" x="7404100" y="1816100"/>
          <p14:tracePt t="19032" x="7486650" y="1771650"/>
          <p14:tracePt t="19047" x="7620000" y="1733550"/>
          <p14:tracePt t="19062" x="7816850" y="1670050"/>
          <p14:tracePt t="19079" x="7988300" y="1651000"/>
          <p14:tracePt t="19096" x="8147050" y="1631950"/>
          <p14:tracePt t="19119" x="8185150" y="1631950"/>
          <p14:tracePt t="19135" x="8191500" y="1631950"/>
          <p14:tracePt t="19152" x="8204200" y="1631950"/>
          <p14:tracePt t="19167" x="8216900" y="1631950"/>
          <p14:tracePt t="19178" x="8235950" y="1631950"/>
          <p14:tracePt t="19199" x="8280400" y="1631950"/>
          <p14:tracePt t="19210" x="8343900" y="1631950"/>
          <p14:tracePt t="19231" x="8413750" y="1631950"/>
          <p14:tracePt t="19244" x="8464550" y="1631950"/>
          <p14:tracePt t="19261" x="8502650" y="1631950"/>
          <p14:tracePt t="19279" x="8534400" y="1631950"/>
          <p14:tracePt t="19295" x="8559800" y="1631950"/>
          <p14:tracePt t="19295" x="8566150" y="1631950"/>
          <p14:tracePt t="19312" x="8578850" y="1625600"/>
          <p14:tracePt t="19335" x="8585200" y="1625600"/>
          <p14:tracePt t="19600" x="8591550" y="1625600"/>
          <p14:tracePt t="19607" x="8629650" y="1822450"/>
          <p14:tracePt t="19630" x="8636000" y="2025650"/>
          <p14:tracePt t="19647" x="8636000" y="2273300"/>
          <p14:tracePt t="19662" x="8636000" y="2514600"/>
          <p14:tracePt t="19679" x="8636000" y="2692400"/>
          <p14:tracePt t="19679" x="8636000" y="2743200"/>
          <p14:tracePt t="19695" x="8636000" y="2768600"/>
          <p14:tracePt t="19719" x="8636000" y="2774950"/>
          <p14:tracePt t="20734" x="8636000" y="2781300"/>
          <p14:tracePt t="20744" x="8585200" y="2832100"/>
          <p14:tracePt t="20750" x="8464550" y="2978150"/>
          <p14:tracePt t="20766" x="8331200" y="3130550"/>
          <p14:tracePt t="20782" x="8216900" y="3282950"/>
          <p14:tracePt t="20798" x="8128000" y="3409950"/>
          <p14:tracePt t="20814" x="8064500" y="3498850"/>
          <p14:tracePt t="20830" x="8013700" y="3613150"/>
          <p14:tracePt t="20846" x="7962900" y="3676650"/>
          <p14:tracePt t="20862" x="7912100" y="3759200"/>
          <p14:tracePt t="20877" x="7854950" y="3848100"/>
          <p14:tracePt t="20894" x="7804150" y="3943350"/>
          <p14:tracePt t="20894" x="7778750" y="3981450"/>
          <p14:tracePt t="20910" x="7734300" y="4064000"/>
          <p14:tracePt t="20933" x="7683500" y="4146550"/>
          <p14:tracePt t="20943" x="7639050" y="4222750"/>
          <p14:tracePt t="20966" x="7607300" y="4279900"/>
          <p14:tracePt t="20976" x="7581900" y="4305300"/>
          <p14:tracePt t="20998" x="7569200" y="4324350"/>
          <p14:tracePt t="21010" x="7543800" y="4362450"/>
          <p14:tracePt t="21030" x="7512050" y="4381500"/>
          <p14:tracePt t="21046" x="7480300" y="4425950"/>
          <p14:tracePt t="21062" x="7435850" y="4470400"/>
          <p14:tracePt t="21078" x="7378700" y="4521200"/>
          <p14:tracePt t="21093" x="7334250" y="4552950"/>
          <p14:tracePt t="21109" x="7302500" y="4572000"/>
          <p14:tracePt t="21133" x="7289800" y="4578350"/>
          <p14:tracePt t="21183" x="7283450" y="4578350"/>
          <p14:tracePt t="21205" x="7270750" y="4578350"/>
          <p14:tracePt t="21230" x="7264400" y="4584700"/>
          <p14:tracePt t="21243" x="7239000" y="4603750"/>
          <p14:tracePt t="21262" x="7207250" y="4610100"/>
          <p14:tracePt t="21275" x="7156450" y="4635500"/>
          <p14:tracePt t="21294" x="7086600" y="4648200"/>
          <p14:tracePt t="21318" x="7042150" y="4654550"/>
          <p14:tracePt t="21334" x="7023100" y="4654550"/>
          <p14:tracePt t="21350" x="7004050" y="4654550"/>
          <p14:tracePt t="21366" x="6991350" y="4654550"/>
          <p14:tracePt t="21377" x="6959600" y="4667250"/>
          <p14:tracePt t="21398" x="6921500" y="4667250"/>
          <p14:tracePt t="21414" x="6851650" y="4667250"/>
          <p14:tracePt t="21430" x="6750050" y="4667250"/>
          <p14:tracePt t="21446" x="6648450" y="4667250"/>
          <p14:tracePt t="21462" x="6565900" y="4667250"/>
          <p14:tracePt t="21478" x="6489700" y="4667250"/>
          <p14:tracePt t="21494" x="6438900" y="4667250"/>
          <p14:tracePt t="21494" x="6419850" y="4667250"/>
          <p14:tracePt t="21518" x="6375400" y="4667250"/>
          <p14:tracePt t="21534" x="6337300" y="4667250"/>
          <p14:tracePt t="21550" x="6286500" y="4667250"/>
          <p14:tracePt t="21566" x="6254750" y="4667250"/>
          <p14:tracePt t="21582" x="6216650" y="4667250"/>
          <p14:tracePt t="21598" x="6172200" y="4667250"/>
          <p14:tracePt t="21614" x="6140450" y="4667250"/>
          <p14:tracePt t="21630" x="6108700" y="4667250"/>
          <p14:tracePt t="21646" x="6083300" y="4660900"/>
          <p14:tracePt t="21661" x="6057900" y="4660900"/>
          <p14:tracePt t="21678" x="6038850" y="4654550"/>
          <p14:tracePt t="21693" x="6007100" y="4654550"/>
          <p14:tracePt t="21710" x="5956300" y="4641850"/>
          <p14:tracePt t="21734" x="5943600" y="4635500"/>
          <p14:tracePt t="21744" x="5930900" y="4635500"/>
          <p14:tracePt t="21760" x="5924550" y="4629150"/>
          <p14:tracePt t="21918" x="5911850" y="4629150"/>
          <p14:tracePt t="21926" x="5784850" y="4629150"/>
          <p14:tracePt t="21951" x="5695950" y="4629150"/>
          <p14:tracePt t="21960" x="5613400" y="4629150"/>
          <p14:tracePt t="21983" x="5568950" y="4629150"/>
          <p14:tracePt t="21993" x="5537200" y="4629150"/>
          <p14:tracePt t="22598" x="5568950" y="4629150"/>
          <p14:tracePt t="22606" x="5664200" y="4597400"/>
          <p14:tracePt t="22629" x="5683250" y="4597400"/>
          <p14:tracePt t="22646" x="5689600" y="4597400"/>
          <p14:tracePt t="23526" x="5695950" y="4597400"/>
          <p14:tracePt t="23534" x="5810250" y="4578350"/>
          <p14:tracePt t="23550" x="5905500" y="4565650"/>
          <p14:tracePt t="23565" x="5988050" y="4546600"/>
          <p14:tracePt t="23582" x="6089650" y="4540250"/>
          <p14:tracePt t="23598" x="6197600" y="4521200"/>
          <p14:tracePt t="23614" x="6254750" y="4514850"/>
          <p14:tracePt t="23630" x="6324600" y="4514850"/>
          <p14:tracePt t="23645" x="6400800" y="4514850"/>
          <p14:tracePt t="23662" x="6515100" y="4514850"/>
          <p14:tracePt t="23678" x="6616700" y="4514850"/>
          <p14:tracePt t="23694" x="6711950" y="4514850"/>
          <p14:tracePt t="23709" x="6813550" y="4514850"/>
          <p14:tracePt t="23734" x="6858000" y="4514850"/>
          <p14:tracePt t="23743" x="6902450" y="4514850"/>
          <p14:tracePt t="23760" x="6997700" y="4514850"/>
          <p14:tracePt t="23782" x="7124700" y="4514850"/>
          <p14:tracePt t="23798" x="7277100" y="4514850"/>
          <p14:tracePt t="23814" x="7416800" y="4514850"/>
          <p14:tracePt t="23830" x="7518400" y="4514850"/>
          <p14:tracePt t="23847" x="7600950" y="4514850"/>
          <p14:tracePt t="23863" x="7645400" y="4514850"/>
          <p14:tracePt t="23876" x="7658100" y="4514850"/>
          <p14:tracePt t="23902" x="7664450" y="4508500"/>
          <p14:tracePt t="24407" x="7683500" y="4508500"/>
          <p14:tracePt t="24414" x="7715250" y="4521200"/>
          <p14:tracePt t="24430" x="7734300" y="4527550"/>
          <p14:tracePt t="24575" x="7734300" y="4540250"/>
          <p14:tracePt t="24582" x="7727950" y="4546600"/>
          <p14:tracePt t="24614" x="7721600" y="4546600"/>
          <p14:tracePt t="24661" x="7715250" y="4546600"/>
          <p14:tracePt t="24670" x="7715250" y="4552950"/>
          <p14:tracePt t="24815" x="7696200" y="4559300"/>
          <p14:tracePt t="24836" x="7677150" y="4572000"/>
          <p14:tracePt t="24862" x="7664450" y="4578350"/>
          <p14:tracePt t="24877" x="7639050" y="4584700"/>
          <p14:tracePt t="24894" x="7607300" y="4591050"/>
          <p14:tracePt t="24894" x="7594600" y="4591050"/>
          <p14:tracePt t="24910" x="7550150" y="4616450"/>
          <p14:tracePt t="24935" x="7442200" y="4641850"/>
          <p14:tracePt t="24966" x="7378700" y="4660900"/>
          <p14:tracePt t="24975" x="7308850" y="4679950"/>
          <p14:tracePt t="24999" x="7245350" y="4699000"/>
          <p14:tracePt t="25009" x="7194550" y="4724400"/>
          <p14:tracePt t="25031" x="7150100" y="4743450"/>
          <p14:tracePt t="25046" x="7099300" y="4762500"/>
          <p14:tracePt t="25062" x="7048500" y="4781550"/>
          <p14:tracePt t="25079" x="7023100" y="4794250"/>
          <p14:tracePt t="25094" x="7004050" y="4800600"/>
          <p14:tracePt t="25110" x="6972300" y="4806950"/>
          <p14:tracePt t="25128" x="6915150" y="4838700"/>
          <p14:tracePt t="25150" x="6870700" y="4857750"/>
          <p14:tracePt t="25168" x="6864350" y="4864100"/>
          <p14:tracePt t="25176" x="6845300" y="4870450"/>
          <p14:tracePt t="25199" x="6832600" y="4876800"/>
          <p14:tracePt t="25871" x="6838950" y="4876800"/>
          <p14:tracePt t="25871" x="6870700" y="4876800"/>
          <p14:tracePt t="25894" x="6896100" y="4876800"/>
          <p14:tracePt t="25909" x="6965950" y="4876800"/>
          <p14:tracePt t="25936" x="7067550" y="4876800"/>
          <p14:tracePt t="25967" x="7162800" y="4876800"/>
          <p14:tracePt t="25977" x="7302500" y="4876800"/>
          <p14:tracePt t="25999" x="7505700" y="4876800"/>
          <p14:tracePt t="26008" x="7670800" y="4895850"/>
          <p14:tracePt t="26030" x="7759700" y="4914900"/>
          <p14:tracePt t="26046" x="7785100" y="4914900"/>
          <p14:tracePt t="28341" x="7791450" y="4914900"/>
          <p14:tracePt t="28350" x="7766050" y="4940300"/>
          <p14:tracePt t="28366" x="7740650" y="4953000"/>
          <p14:tracePt t="28375" x="7727950" y="4959350"/>
          <p14:tracePt t="28411" x="7721600" y="4965700"/>
          <p14:tracePt t="28438" x="7696200" y="4978400"/>
          <p14:tracePt t="28462" x="7664450" y="4997450"/>
          <p14:tracePt t="28478" x="7639050" y="5003800"/>
          <p14:tracePt t="28495" x="7632700" y="5010150"/>
          <p14:tracePt t="28510" x="7588250" y="5022850"/>
          <p14:tracePt t="28525" x="7543800" y="5035550"/>
          <p14:tracePt t="28525" x="7518400" y="5041900"/>
          <p14:tracePt t="28542" x="7467600" y="5054600"/>
          <p14:tracePt t="28567" x="7435850" y="5067300"/>
          <p14:tracePt t="28583" x="7404100" y="5080000"/>
          <p14:tracePt t="28598" x="7385050" y="5080000"/>
          <p14:tracePt t="28614" x="7353300" y="5099050"/>
          <p14:tracePt t="28630" x="7321550" y="5105400"/>
          <p14:tracePt t="28646" x="7277100" y="5124450"/>
          <p14:tracePt t="28663" x="7264400" y="5130800"/>
          <p14:tracePt t="28678" x="7232650" y="5137150"/>
          <p14:tracePt t="28695" x="7207250" y="5137150"/>
          <p14:tracePt t="28709" x="7181850" y="5143500"/>
          <p14:tracePt t="28709" x="7150100" y="5156200"/>
          <p14:tracePt t="28726" x="7112000" y="5162550"/>
          <p14:tracePt t="28742" x="7067550" y="5168900"/>
          <p14:tracePt t="28766" x="7023100" y="5175250"/>
          <p14:tracePt t="28775" x="6959600" y="5194300"/>
          <p14:tracePt t="28798" x="6908800" y="5194300"/>
          <p14:tracePt t="28815" x="6851650" y="5194300"/>
          <p14:tracePt t="28830" x="6781800" y="5200650"/>
          <p14:tracePt t="28846" x="6743700" y="5200650"/>
          <p14:tracePt t="28862" x="6692900" y="5207000"/>
          <p14:tracePt t="28875" x="6642100" y="5207000"/>
          <p14:tracePt t="28893" x="6597650" y="5213350"/>
          <p14:tracePt t="28910" x="6553200" y="5213350"/>
          <p14:tracePt t="28926" x="6496050" y="5213350"/>
          <p14:tracePt t="28926" x="6470650" y="5213350"/>
          <p14:tracePt t="28942" x="6413500" y="5213350"/>
          <p14:tracePt t="28966" x="6330950" y="5213350"/>
          <p14:tracePt t="28976" x="6267450" y="5213350"/>
          <p14:tracePt t="28998" x="6191250" y="5213350"/>
          <p14:tracePt t="29008" x="6121400" y="5213350"/>
          <p14:tracePt t="29030" x="6070600" y="5213350"/>
          <p14:tracePt t="29046" x="5994400" y="5213350"/>
          <p14:tracePt t="29062" x="5892800" y="5213350"/>
          <p14:tracePt t="29078" x="5835650" y="5213350"/>
          <p14:tracePt t="29094" x="5803900" y="5213350"/>
          <p14:tracePt t="29110" x="5784850" y="5213350"/>
          <p14:tracePt t="29126" x="5759450" y="5213350"/>
          <p14:tracePt t="29126" x="5740400" y="5194300"/>
          <p14:tracePt t="29142" x="5664200" y="5149850"/>
          <p14:tracePt t="29166" x="5600700" y="5111750"/>
          <p14:tracePt t="29182" x="5556250" y="5067300"/>
          <p14:tracePt t="29191" x="5511800" y="4991100"/>
          <p14:tracePt t="29214" x="5486400" y="4902200"/>
          <p14:tracePt t="29225" x="5461000" y="4845050"/>
          <p14:tracePt t="29242" x="5448300" y="4749800"/>
          <p14:tracePt t="29261" x="5410200" y="4629150"/>
          <p14:tracePt t="29275" x="5397500" y="4521200"/>
          <p14:tracePt t="29294" x="5397500" y="4445000"/>
          <p14:tracePt t="29310" x="5384800" y="4375150"/>
          <p14:tracePt t="29326" x="5384800" y="4324350"/>
          <p14:tracePt t="29326" x="5384800" y="4286250"/>
          <p14:tracePt t="29343" x="5384800" y="4216400"/>
          <p14:tracePt t="29366" x="5397500" y="4178300"/>
          <p14:tracePt t="29376" x="5422900" y="4114800"/>
          <p14:tracePt t="29398" x="5429250" y="4057650"/>
          <p14:tracePt t="29414" x="5461000" y="3994150"/>
          <p14:tracePt t="29430" x="5473700" y="3924300"/>
          <p14:tracePt t="29446" x="5499100" y="3873500"/>
          <p14:tracePt t="29462" x="5530850" y="3822700"/>
          <p14:tracePt t="29478" x="5549900" y="3778250"/>
          <p14:tracePt t="29494" x="5588000" y="3733800"/>
          <p14:tracePt t="29509" x="5619750" y="3689350"/>
          <p14:tracePt t="29526" x="5645150" y="3663950"/>
          <p14:tracePt t="29550" x="5651500" y="3663950"/>
          <p14:tracePt t="29566" x="5657850" y="3657600"/>
          <p14:tracePt t="29871" x="5664200" y="3651250"/>
          <p14:tracePt t="29872" x="5746750" y="3625850"/>
          <p14:tracePt t="29894" x="5829300" y="3613150"/>
          <p14:tracePt t="29910" x="5962650" y="3594100"/>
          <p14:tracePt t="29910" x="6038850" y="3581400"/>
          <p14:tracePt t="29926" x="6172200" y="3581400"/>
          <p14:tracePt t="29960" x="6248400" y="3581400"/>
          <p14:tracePt t="29976" x="6299200" y="3581400"/>
          <p14:tracePt t="29993" x="6311900" y="3581400"/>
          <p14:tracePt t="30008" x="6337300" y="3587750"/>
          <p14:tracePt t="30025" x="6369050" y="3600450"/>
          <p14:tracePt t="30027" x="6419850" y="3625850"/>
          <p14:tracePt t="30046" x="6483350" y="3663950"/>
          <p14:tracePt t="30062" x="6572250" y="3714750"/>
          <p14:tracePt t="30078" x="6648450" y="3759200"/>
          <p14:tracePt t="30094" x="6718300" y="3810000"/>
          <p14:tracePt t="30110" x="6769100" y="3835400"/>
          <p14:tracePt t="30126" x="6807200" y="3873500"/>
          <p14:tracePt t="30126" x="6838950" y="3879850"/>
          <p14:tracePt t="30142" x="6883400" y="3924300"/>
          <p14:tracePt t="30166" x="6940550" y="3981450"/>
          <p14:tracePt t="30175" x="7010400" y="4076700"/>
          <p14:tracePt t="30209" x="7105650" y="4178300"/>
          <p14:tracePt t="30215" x="7219950" y="4311650"/>
          <p14:tracePt t="30225" x="7283450" y="4400550"/>
          <p14:tracePt t="30242" x="7353300" y="4489450"/>
          <p14:tracePt t="30262" x="7397750" y="4565650"/>
          <p14:tracePt t="30275" x="7410450" y="4616450"/>
          <p14:tracePt t="30294" x="7429500" y="4667250"/>
          <p14:tracePt t="30310" x="7429500" y="4724400"/>
          <p14:tracePt t="30326" x="7429500" y="4787900"/>
          <p14:tracePt t="30341" x="7429500" y="4870450"/>
          <p14:tracePt t="30366" x="7416800" y="4927600"/>
          <p14:tracePt t="30377" x="7385050" y="4991100"/>
          <p14:tracePt t="30397" x="7346950" y="5060950"/>
          <p14:tracePt t="30414" x="7308850" y="5111750"/>
          <p14:tracePt t="30430" x="7296150" y="5130800"/>
          <p14:tracePt t="30446" x="7270750" y="5156200"/>
          <p14:tracePt t="30462" x="7251700" y="5181600"/>
          <p14:tracePt t="30478" x="7226300" y="5200650"/>
          <p14:tracePt t="30494" x="7213600" y="5213350"/>
          <p14:tracePt t="30509" x="7181850" y="5238750"/>
          <p14:tracePt t="30525" x="7175500" y="5245100"/>
          <p14:tracePt t="30542" x="7150100" y="5264150"/>
          <p14:tracePt t="30566" x="7131050" y="5276850"/>
          <p14:tracePt t="30582" x="7112000" y="5283200"/>
          <p14:tracePt t="30598" x="7080250" y="5302250"/>
          <p14:tracePt t="30613" x="7042150" y="5308600"/>
          <p14:tracePt t="30630" x="6997700" y="5314950"/>
          <p14:tracePt t="30646" x="6946900" y="5327650"/>
          <p14:tracePt t="30662" x="6902450" y="5340350"/>
          <p14:tracePt t="30678" x="6851650" y="5346700"/>
          <p14:tracePt t="30694" x="6813550" y="5346700"/>
          <p14:tracePt t="30710" x="6737350" y="5346700"/>
          <p14:tracePt t="30726" x="6635750" y="5346700"/>
          <p14:tracePt t="30726" x="6591300" y="5346700"/>
          <p14:tracePt t="30742" x="6464300" y="5346700"/>
          <p14:tracePt t="30758" x="6337300" y="5346700"/>
          <p14:tracePt t="30781" x="6229350" y="5334000"/>
          <p14:tracePt t="30798" x="6121400" y="5308600"/>
          <p14:tracePt t="30814" x="6070600" y="5283200"/>
          <p14:tracePt t="30830" x="6007100" y="5251450"/>
          <p14:tracePt t="30846" x="5943600" y="5213350"/>
          <p14:tracePt t="30862" x="5880100" y="5162550"/>
          <p14:tracePt t="30875" x="5797550" y="5105400"/>
          <p14:tracePt t="30893" x="5740400" y="5035550"/>
          <p14:tracePt t="30910" x="5715000" y="4991100"/>
          <p14:tracePt t="30926" x="5664200" y="4914900"/>
          <p14:tracePt t="30942" x="5607050" y="4711700"/>
          <p14:tracePt t="30966" x="5568950" y="4565650"/>
          <p14:tracePt t="30976" x="5543550" y="4375150"/>
          <p14:tracePt t="30998" x="5543550" y="4222750"/>
          <p14:tracePt t="31008" x="5543550" y="4083050"/>
          <p14:tracePt t="31030" x="5600700" y="3930650"/>
          <p14:tracePt t="31042" x="5664200" y="3829050"/>
          <p14:tracePt t="31062" x="5721350" y="3765550"/>
          <p14:tracePt t="31078" x="5765800" y="3708400"/>
          <p14:tracePt t="31094" x="5816600" y="3663950"/>
          <p14:tracePt t="31110" x="5867400" y="3632200"/>
          <p14:tracePt t="31110" x="5918200" y="3606800"/>
          <p14:tracePt t="31126" x="5949950" y="3600450"/>
          <p14:tracePt t="31126" x="6007100" y="3581400"/>
          <p14:tracePt t="31143" x="6134100" y="3562350"/>
          <p14:tracePt t="31165" x="6242050" y="3556000"/>
          <p14:tracePt t="31183" x="6343650" y="3556000"/>
          <p14:tracePt t="31191" x="6432550" y="3556000"/>
          <p14:tracePt t="31214" x="6502400" y="3556000"/>
          <p14:tracePt t="31225" x="6559550" y="3556000"/>
          <p14:tracePt t="31241" x="6616700" y="3556000"/>
          <p14:tracePt t="31262" x="6661150" y="3556000"/>
          <p14:tracePt t="31274" x="6724650" y="3562350"/>
          <p14:tracePt t="31294" x="6813550" y="3600450"/>
          <p14:tracePt t="31310" x="6902450" y="3644900"/>
          <p14:tracePt t="31326" x="6997700" y="3721100"/>
          <p14:tracePt t="31351" x="7099300" y="3810000"/>
          <p14:tracePt t="31377" x="7118350" y="3835400"/>
          <p14:tracePt t="31398" x="7137400" y="3873500"/>
          <p14:tracePt t="31425" x="7137400" y="3892550"/>
          <p14:tracePt t="31446" x="7137400" y="3911600"/>
          <p14:tracePt t="31463" x="7137400" y="3937000"/>
          <p14:tracePt t="31475" x="7137400" y="3968750"/>
          <p14:tracePt t="31494" x="7137400" y="4019550"/>
          <p14:tracePt t="31510" x="7112000" y="4076700"/>
          <p14:tracePt t="31524" x="7080250" y="4140200"/>
          <p14:tracePt t="31524" x="7073900" y="4165600"/>
          <p14:tracePt t="31544" x="7048500" y="4203700"/>
          <p14:tracePt t="31565" x="7023100" y="4235450"/>
          <p14:tracePt t="31590" x="7010400" y="4260850"/>
          <p14:tracePt t="31615" x="6991350" y="4279900"/>
          <p14:tracePt t="31630" x="6978650" y="4305300"/>
          <p14:tracePt t="31646" x="6946900" y="4343400"/>
          <p14:tracePt t="31662" x="6921500" y="4375150"/>
          <p14:tracePt t="31678" x="6870700" y="4419600"/>
          <p14:tracePt t="31694" x="6838950" y="4457700"/>
          <p14:tracePt t="31710" x="6788150" y="4483100"/>
          <p14:tracePt t="31726" x="6750050" y="4508500"/>
          <p14:tracePt t="31726" x="6731000" y="4521200"/>
          <p14:tracePt t="31742" x="6692900" y="4552950"/>
          <p14:tracePt t="31766" x="6661150" y="4572000"/>
          <p14:tracePt t="31776" x="6642100" y="4578350"/>
          <p14:tracePt t="3279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</a:t>
            </a:fld>
            <a:endParaRPr lang="en-US" altLang="zh-TW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56373605"/>
              </p:ext>
            </p:extLst>
          </p:nvPr>
        </p:nvGraphicFramePr>
        <p:xfrm>
          <a:off x="179512" y="764704"/>
          <a:ext cx="8784976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3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預防</a:t>
            </a:r>
            <a:endParaRPr kumimoji="1" lang="en-US" altLang="zh-TW" sz="13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pple LiGothic Medium"/>
            </a:endParaRPr>
          </a:p>
          <a:p>
            <a:pPr algn="ctr"/>
            <a:r>
              <a:rPr kumimoji="1" lang="zh-TW" altLang="en-US" sz="13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pple LiGothic Medium"/>
              </a:rPr>
              <a:t>子宮頸癌</a:t>
            </a:r>
          </a:p>
        </p:txBody>
      </p:sp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"/>
    </mc:Choice>
    <mc:Fallback xmlns="">
      <p:transition spd="slow" advTm="1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9" x="5162550" y="3562350"/>
          <p14:tracePt t="6206" x="5162550" y="3575050"/>
          <p14:tracePt t="6215" x="5137150" y="3638550"/>
          <p14:tracePt t="6215" x="5118100" y="3670300"/>
          <p14:tracePt t="6238" x="5080000" y="3733800"/>
          <p14:tracePt t="6254" x="5035550" y="3822700"/>
          <p14:tracePt t="6270" x="4959350" y="3949700"/>
          <p14:tracePt t="6287" x="4895850" y="4095750"/>
          <p14:tracePt t="6302" x="4819650" y="4267200"/>
          <p14:tracePt t="6318" x="4743450" y="4438650"/>
          <p14:tracePt t="6335" x="4699000" y="4552950"/>
          <p14:tracePt t="6351" x="4667250" y="4629150"/>
          <p14:tracePt t="6363" x="4641850" y="4667250"/>
          <p14:tracePt t="6383" x="4641850" y="4686300"/>
          <p14:tracePt t="6396" x="4629150" y="4705350"/>
          <p14:tracePt t="6414" x="4616450" y="4724400"/>
          <p14:tracePt t="6438" x="4603750" y="4730750"/>
          <p14:tracePt t="6454" x="4578350" y="4762500"/>
          <p14:tracePt t="6471" x="4508500" y="4800600"/>
          <p14:tracePt t="6487" x="4400550" y="4845050"/>
          <p14:tracePt t="6502" x="4260850" y="4883150"/>
          <p14:tracePt t="6519" x="4083050" y="4902200"/>
          <p14:tracePt t="6534" x="3879850" y="4933950"/>
          <p14:tracePt t="6550" x="3676650" y="4953000"/>
          <p14:tracePt t="6566" x="3492500" y="4984750"/>
          <p14:tracePt t="6582" x="3346450" y="5003800"/>
          <p14:tracePt t="6599" x="3232150" y="5003800"/>
          <p14:tracePt t="6614" x="3143250" y="5003800"/>
          <p14:tracePt t="6639" x="3086100" y="5003800"/>
          <p14:tracePt t="6647" x="3035300" y="5003800"/>
          <p14:tracePt t="6671" x="2978150" y="4991100"/>
          <p14:tracePt t="6687" x="2940050" y="4991100"/>
          <p14:tracePt t="6697" x="2870200" y="4978400"/>
          <p14:tracePt t="6719" x="2819400" y="4972050"/>
          <p14:tracePt t="6734" x="2768600" y="4972050"/>
          <p14:tracePt t="6750" x="2749550" y="4972050"/>
          <p14:tracePt t="6855" x="2736850" y="4972050"/>
          <p14:tracePt t="6862" x="2647950" y="4876800"/>
          <p14:tracePt t="6887" x="2565400" y="4794250"/>
          <p14:tracePt t="6896" x="2438400" y="4705350"/>
          <p14:tracePt t="6913" x="2305050" y="4641850"/>
          <p14:tracePt t="6935" x="2165350" y="4552950"/>
          <p14:tracePt t="6950" x="2044700" y="4445000"/>
          <p14:tracePt t="6966" x="1987550" y="4330700"/>
          <p14:tracePt t="6982" x="1987550" y="4248150"/>
          <p14:tracePt t="6998" x="1987550" y="4171950"/>
          <p14:tracePt t="7014" x="2006600" y="4076700"/>
          <p14:tracePt t="7031" x="2101850" y="3943350"/>
          <p14:tracePt t="7055" x="2197100" y="3835400"/>
          <p14:tracePt t="7062" x="2298700" y="3740150"/>
          <p14:tracePt t="7087" x="2413000" y="3663950"/>
          <p14:tracePt t="7096" x="2527300" y="3619500"/>
          <p14:tracePt t="7119" x="2686050" y="3581400"/>
          <p14:tracePt t="7129" x="2876550" y="3556000"/>
          <p14:tracePt t="7151" x="3143250" y="3549650"/>
          <p14:tracePt t="7164" x="3562350" y="3549650"/>
          <p14:tracePt t="7183" x="4108450" y="3549650"/>
          <p14:tracePt t="7196" x="4806950" y="3549650"/>
          <p14:tracePt t="7214" x="5448300" y="3549650"/>
          <p14:tracePt t="7230" x="5943600" y="3549650"/>
          <p14:tracePt t="7230" x="6178550" y="3549650"/>
          <p14:tracePt t="7247" x="6572250" y="3549650"/>
          <p14:tracePt t="7270" x="6934200" y="3549650"/>
          <p14:tracePt t="7286" x="7277100" y="3549650"/>
          <p14:tracePt t="7302" x="7505700" y="3581400"/>
          <p14:tracePt t="7318" x="7689850" y="3657600"/>
          <p14:tracePt t="7334" x="7816850" y="3721100"/>
          <p14:tracePt t="7351" x="7905750" y="3778250"/>
          <p14:tracePt t="7362" x="7981950" y="3835400"/>
          <p14:tracePt t="7383" x="8013700" y="3879850"/>
          <p14:tracePt t="7397" x="8020050" y="3930650"/>
          <p14:tracePt t="7413" x="8032750" y="4089400"/>
          <p14:tracePt t="7434" x="8032750" y="4178300"/>
          <p14:tracePt t="7454" x="8032750" y="4254500"/>
          <p14:tracePt t="7470" x="8007350" y="4362450"/>
          <p14:tracePt t="7487" x="7981950" y="4495800"/>
          <p14:tracePt t="7502" x="7899400" y="4660900"/>
          <p14:tracePt t="7518" x="7816850" y="4806950"/>
          <p14:tracePt t="7534" x="7747000" y="4902200"/>
          <p14:tracePt t="7551" x="7708900" y="4953000"/>
          <p14:tracePt t="7567" x="7670800" y="4991100"/>
          <p14:tracePt t="7583" x="7651750" y="5010150"/>
          <p14:tracePt t="7598" x="7581900" y="5048250"/>
          <p14:tracePt t="7614" x="7499350" y="5086350"/>
          <p14:tracePt t="7630" x="7372350" y="5143500"/>
          <p14:tracePt t="7630" x="7340600" y="5149850"/>
          <p14:tracePt t="7655" x="7264400" y="5181600"/>
          <p14:tracePt t="7662" x="7200900" y="5213350"/>
          <p14:tracePt t="7687" x="7131050" y="5238750"/>
          <p14:tracePt t="7695" x="7054850" y="5264150"/>
          <p14:tracePt t="7718" x="6921500" y="5314950"/>
          <p14:tracePt t="7734" x="6724650" y="5365750"/>
          <p14:tracePt t="7750" x="6457950" y="5416550"/>
          <p14:tracePt t="7766" x="6038850" y="5473700"/>
          <p14:tracePt t="7783" x="5422900" y="5556250"/>
          <p14:tracePt t="7798" x="4826000" y="5632450"/>
          <p14:tracePt t="7814" x="4502150" y="5689600"/>
          <p14:tracePt t="7830" x="4400550" y="5689600"/>
          <p14:tracePt t="7846" x="4394200" y="5689600"/>
          <p14:tracePt t="8063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5" name="內容版面配置區 4" descr="螢幕截圖 2019-01-13 00.17.06.pn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3" b="-4263"/>
          <a:stretch>
            <a:fillRect/>
          </a:stretch>
        </p:blipFill>
        <p:spPr>
          <a:xfrm>
            <a:off x="0" y="-171400"/>
            <a:ext cx="9144000" cy="7029400"/>
          </a:xfrm>
        </p:spPr>
      </p:pic>
      <p:sp>
        <p:nvSpPr>
          <p:cNvPr id="6" name="矩形 5"/>
          <p:cNvSpPr/>
          <p:nvPr/>
        </p:nvSpPr>
        <p:spPr>
          <a:xfrm>
            <a:off x="1187624" y="1988840"/>
            <a:ext cx="6696744" cy="201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7"/>
    </mc:Choice>
    <mc:Fallback xmlns="">
      <p:transition spd="slow" advTm="1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5" x="5060950" y="2743200"/>
          <p14:tracePt t="1982" x="5054600" y="2743200"/>
          <p14:tracePt t="1989" x="4997450" y="2800350"/>
          <p14:tracePt t="2013" x="4972050" y="2825750"/>
          <p14:tracePt t="2029" x="4940300" y="2838450"/>
          <p14:tracePt t="2045" x="4902200" y="2863850"/>
          <p14:tracePt t="2061" x="4864100" y="2876550"/>
          <p14:tracePt t="2076" x="4768850" y="2914650"/>
          <p14:tracePt t="2101" x="4603750" y="2965450"/>
          <p14:tracePt t="2134" x="4489450" y="3003550"/>
          <p14:tracePt t="2143" x="4368800" y="3041650"/>
          <p14:tracePt t="2165" x="4222750" y="3111500"/>
          <p14:tracePt t="2181" x="4070350" y="3181350"/>
          <p14:tracePt t="2197" x="3937000" y="3225800"/>
          <p14:tracePt t="2213" x="3810000" y="3282950"/>
          <p14:tracePt t="2229" x="3714750" y="3327400"/>
          <p14:tracePt t="2245" x="3638550" y="3365500"/>
          <p14:tracePt t="2261" x="3543300" y="3397250"/>
          <p14:tracePt t="2261" x="3498850" y="3416300"/>
          <p14:tracePt t="2278" x="3441700" y="3435350"/>
          <p14:tracePt t="2295" x="3314700" y="3498850"/>
          <p14:tracePt t="2317" x="3238500" y="3517900"/>
          <p14:tracePt t="2326" x="3194050" y="3536950"/>
          <p14:tracePt t="2350" x="3162300" y="3543300"/>
          <p14:tracePt t="2360" x="3124200" y="3549650"/>
          <p14:tracePt t="2376" x="3073400" y="3549650"/>
          <p14:tracePt t="2392" x="3022600" y="3556000"/>
          <p14:tracePt t="2414" x="2965450" y="3556000"/>
          <p14:tracePt t="2427" x="2921000" y="3556000"/>
          <p14:tracePt t="2445" x="2876550" y="3556000"/>
          <p14:tracePt t="2461" x="2844800" y="3556000"/>
          <p14:tracePt t="2478" x="2813050" y="3549650"/>
          <p14:tracePt t="2478" x="2781300" y="3536950"/>
          <p14:tracePt t="2494" x="2749550" y="3511550"/>
          <p14:tracePt t="2517" x="2705100" y="3467100"/>
          <p14:tracePt t="2534" x="2679700" y="3441700"/>
          <p14:tracePt t="2550" x="2654300" y="3397250"/>
          <p14:tracePt t="2566" x="2635250" y="3365500"/>
          <p14:tracePt t="2581" x="2635250" y="3302000"/>
          <p14:tracePt t="2597" x="2635250" y="3257550"/>
          <p14:tracePt t="2613" x="2635250" y="3175000"/>
          <p14:tracePt t="2629" x="2667000" y="3067050"/>
          <p14:tracePt t="2642" x="2743200" y="2940050"/>
          <p14:tracePt t="2661" x="2844800" y="2825750"/>
          <p14:tracePt t="2676" x="2959100" y="2730500"/>
          <p14:tracePt t="2693" x="3117850" y="2641600"/>
          <p14:tracePt t="2718" x="3213100" y="2597150"/>
          <p14:tracePt t="2733" x="3276600" y="2578100"/>
          <p14:tracePt t="2750" x="3314700" y="2565400"/>
          <p14:tracePt t="2765" x="3346450" y="2565400"/>
          <p14:tracePt t="2781" x="3390900" y="2565400"/>
          <p14:tracePt t="2798" x="3454400" y="2565400"/>
          <p14:tracePt t="2813" x="3562350" y="2565400"/>
          <p14:tracePt t="2829" x="3689350" y="2565400"/>
          <p14:tracePt t="2845" x="3790950" y="2565400"/>
          <p14:tracePt t="2860" x="3892550" y="2565400"/>
          <p14:tracePt t="2876" x="3943350" y="2565400"/>
          <p14:tracePt t="2966" x="3956050" y="2565400"/>
          <p14:tracePt t="2974" x="4000500" y="2565400"/>
          <p14:tracePt t="2998" x="4032250" y="2565400"/>
          <p14:tracePt t="3014" x="4064000" y="2559050"/>
          <p14:tracePt t="3037" x="4102100" y="2559050"/>
          <p14:tracePt t="3061" x="4127500" y="2552700"/>
          <p14:tracePt t="3077" x="4159250" y="2533650"/>
          <p14:tracePt t="3077" x="4184650" y="2527300"/>
          <p14:tracePt t="3092" x="4222750" y="2508250"/>
          <p14:tracePt t="3118" x="4267200" y="2495550"/>
          <p14:tracePt t="3126" x="4298950" y="2476500"/>
          <p14:tracePt t="3285" x="4324350" y="2476500"/>
          <p14:tracePt t="3292" x="4413250" y="2495550"/>
          <p14:tracePt t="3317" x="4495800" y="2520950"/>
          <p14:tracePt t="3333" x="4578350" y="2546350"/>
          <p14:tracePt t="3343" x="4654550" y="2571750"/>
          <p14:tracePt t="3359" x="4730750" y="2578100"/>
          <p14:tracePt t="3376" x="4787900" y="2584450"/>
          <p14:tracePt t="3397" x="4819650" y="2597150"/>
          <p14:tracePt t="3409" x="4838700" y="2603500"/>
          <p14:tracePt t="3476" x="4845050" y="2603500"/>
          <p14:tracePt t="3484" x="4870450" y="2622550"/>
          <p14:tracePt t="3517" x="4883150" y="2635250"/>
          <p14:tracePt t="3605" x="4889500" y="2641600"/>
          <p14:tracePt t="3613" x="4889500" y="2654300"/>
          <p14:tracePt t="3629" x="4889500" y="2667000"/>
          <p14:tracePt t="3643" x="4889500" y="2692400"/>
          <p14:tracePt t="3661" x="4883150" y="2717800"/>
          <p14:tracePt t="3676" x="4851400" y="2768600"/>
          <p14:tracePt t="3693" x="4826000" y="2819400"/>
          <p14:tracePt t="3717" x="4819650" y="2825750"/>
          <p14:tracePt t="3741" x="4813300" y="2838450"/>
          <p14:tracePt t="3765" x="4800600" y="2857500"/>
          <p14:tracePt t="3787" x="4800600" y="2870200"/>
          <p14:tracePt t="3909" x="4794250" y="2876550"/>
          <p14:tracePt t="3941" x="4787900" y="2882900"/>
          <p14:tracePt t="3981" x="4775200" y="2882900"/>
          <p14:tracePt t="3989" x="4768850" y="2882900"/>
          <p14:tracePt t="4085" x="4762500" y="2895600"/>
          <p14:tracePt t="4285" x="4762500" y="2889250"/>
          <p14:tracePt t="4293" x="4851400" y="2844800"/>
          <p14:tracePt t="4317" x="4972050" y="2813050"/>
          <p14:tracePt t="4326" x="5067300" y="2800350"/>
          <p14:tracePt t="4350" x="5162550" y="2774950"/>
          <p14:tracePt t="4358" x="5245100" y="2762250"/>
          <p14:tracePt t="4376" x="5289550" y="2755900"/>
          <p14:tracePt t="4393" x="5308600" y="2743200"/>
          <p14:tracePt t="4412" x="5314950" y="2743200"/>
          <p14:tracePt t="4445" x="5340350" y="2736850"/>
          <p14:tracePt t="4461" x="5384800" y="2736850"/>
          <p14:tracePt t="4461" x="5410200" y="2736850"/>
          <p14:tracePt t="4478" x="5448300" y="2736850"/>
          <p14:tracePt t="4478" x="5480050" y="2736850"/>
          <p14:tracePt t="4501" x="5562600" y="2736850"/>
          <p14:tracePt t="4518" x="5721350" y="2736850"/>
          <p14:tracePt t="4534" x="5905500" y="2736850"/>
          <p14:tracePt t="4549" x="6121400" y="2736850"/>
          <p14:tracePt t="4566" x="6350000" y="2736850"/>
          <p14:tracePt t="4581" x="6489700" y="2736850"/>
          <p14:tracePt t="4598" x="6534150" y="2736850"/>
          <p14:tracePt t="4773" x="6508750" y="2736850"/>
          <p14:tracePt t="4781" x="6426200" y="2762250"/>
          <p14:tracePt t="4797" x="6318250" y="2787650"/>
          <p14:tracePt t="4813" x="6191250" y="2800350"/>
          <p14:tracePt t="4829" x="6070600" y="2806700"/>
          <p14:tracePt t="4844" x="5956300" y="2806700"/>
          <p14:tracePt t="4859" x="5892800" y="2806700"/>
          <p14:tracePt t="4876" x="5854700" y="2806700"/>
          <p14:tracePt t="4997" x="5829300" y="2806700"/>
          <p14:tracePt t="5006" x="5695950" y="2832100"/>
          <p14:tracePt t="5030" x="5619750" y="2832100"/>
          <p14:tracePt t="5046" x="5562600" y="2832100"/>
          <p14:tracePt t="5061" x="5530850" y="2832100"/>
          <p14:tracePt t="5077" x="5524500" y="2832100"/>
          <p14:tracePt t="5333" x="5543550" y="2832100"/>
          <p14:tracePt t="5341" x="5613400" y="2819400"/>
          <p14:tracePt t="5359" x="5664200" y="2813050"/>
          <p14:tracePt t="5376" x="5734050" y="2800350"/>
          <p14:tracePt t="5397" x="5803900" y="2781300"/>
          <p14:tracePt t="5409" x="5880100" y="2781300"/>
          <p14:tracePt t="5429" x="5937250" y="2781300"/>
          <p14:tracePt t="5445" x="6000750" y="2774950"/>
          <p14:tracePt t="5461" x="6057900" y="2774950"/>
          <p14:tracePt t="5477" x="6108700" y="2774950"/>
          <p14:tracePt t="5493" x="6153150" y="2774950"/>
          <p14:tracePt t="5493" x="6178550" y="2774950"/>
          <p14:tracePt t="5509" x="6242050" y="2774950"/>
          <p14:tracePt t="5533" x="6318250" y="2774950"/>
          <p14:tracePt t="5549" x="6407150" y="2774950"/>
          <p14:tracePt t="5565" x="6483350" y="2774950"/>
          <p14:tracePt t="5581" x="6534150" y="2774950"/>
          <p14:tracePt t="5597" x="6591300" y="2774950"/>
          <p14:tracePt t="5613" x="6623050" y="2774950"/>
          <p14:tracePt t="5628" x="6673850" y="2762250"/>
          <p14:tracePt t="5645" x="6705600" y="2762250"/>
          <p14:tracePt t="5659" x="6788150" y="2755900"/>
          <p14:tracePt t="5676" x="6889750" y="2736850"/>
          <p14:tracePt t="5691" x="6997700" y="2717800"/>
          <p14:tracePt t="5691" x="7048500" y="2717800"/>
          <p14:tracePt t="5717" x="7156450" y="2717800"/>
          <p14:tracePt t="5733" x="7245350" y="2717800"/>
          <p14:tracePt t="5749" x="7302500" y="2717800"/>
          <p14:tracePt t="5765" x="7359650" y="2717800"/>
          <p14:tracePt t="5781" x="7416800" y="2717800"/>
          <p14:tracePt t="5797" x="7505700" y="2717800"/>
          <p14:tracePt t="5813" x="7594600" y="2717800"/>
          <p14:tracePt t="5829" x="7708900" y="2717800"/>
          <p14:tracePt t="5845" x="7804150" y="2717800"/>
          <p14:tracePt t="5859" x="7893050" y="2717800"/>
          <p14:tracePt t="5875" x="7981950" y="2717800"/>
          <p14:tracePt t="5892" x="8064500" y="2717800"/>
          <p14:tracePt t="5892" x="8089900" y="2717800"/>
          <p14:tracePt t="5908" x="8121650" y="2717800"/>
          <p14:tracePt t="5933" x="8128000" y="2717800"/>
          <p14:tracePt t="6094" x="8121650" y="2717800"/>
          <p14:tracePt t="6117" x="8102600" y="2717800"/>
          <p14:tracePt t="6125" x="8070850" y="2724150"/>
          <p14:tracePt t="6149" x="8045450" y="2730500"/>
          <p14:tracePt t="6160" x="7994650" y="2730500"/>
          <p14:tracePt t="6181" x="7956550" y="2743200"/>
          <p14:tracePt t="6197" x="7886700" y="2749550"/>
          <p14:tracePt t="6213" x="7835900" y="2755900"/>
          <p14:tracePt t="6229" x="7778750" y="2755900"/>
          <p14:tracePt t="6245" x="7702550" y="2755900"/>
          <p14:tracePt t="6261" x="7613650" y="2755900"/>
          <p14:tracePt t="6277" x="7531100" y="2755900"/>
          <p14:tracePt t="6293" x="7505700" y="2755900"/>
          <p14:tracePt t="6622" x="7499350" y="2755900"/>
          <p14:tracePt t="6630" x="7321550" y="2806700"/>
          <p14:tracePt t="6643" x="6851650" y="2933700"/>
          <p14:tracePt t="6662" x="6102350" y="3035300"/>
          <p14:tracePt t="6676" x="5321300" y="3155950"/>
          <p14:tracePt t="6693" x="4508500" y="3263900"/>
          <p14:tracePt t="6718" x="4000500" y="3378200"/>
          <p14:tracePt t="6749" x="3886200" y="3429000"/>
          <p14:tracePt t="6765" x="3835400" y="3441700"/>
          <p14:tracePt t="6781" x="3797300" y="3454400"/>
          <p14:tracePt t="6798" x="3771900" y="3454400"/>
          <p14:tracePt t="6813" x="3746500" y="3460750"/>
          <p14:tracePt t="6829" x="3733800" y="3460750"/>
          <p14:tracePt t="6846" x="3708400" y="3460750"/>
          <p14:tracePt t="6858" x="3695700" y="3460750"/>
          <p14:tracePt t="6876" x="3676650" y="3460750"/>
          <p14:tracePt t="6894" x="3644900" y="3460750"/>
          <p14:tracePt t="6918" x="3517900" y="3467100"/>
          <p14:tracePt t="6949" x="3460750" y="3467100"/>
          <p14:tracePt t="6965" x="3409950" y="3467100"/>
          <p14:tracePt t="6981" x="3359150" y="3467100"/>
          <p14:tracePt t="6996" x="3302000" y="3467100"/>
          <p14:tracePt t="7013" x="3244850" y="3467100"/>
          <p14:tracePt t="7029" x="3168650" y="3467100"/>
          <p14:tracePt t="7045" x="3073400" y="3486150"/>
          <p14:tracePt t="7061" x="2984500" y="3486150"/>
          <p14:tracePt t="7077" x="2901950" y="3486150"/>
          <p14:tracePt t="7092" x="2813050" y="3486150"/>
          <p14:tracePt t="7092" x="2762250" y="3486150"/>
          <p14:tracePt t="7109" x="2647950" y="3486150"/>
          <p14:tracePt t="7133" x="2565400" y="3486150"/>
          <p14:tracePt t="7142" x="2527300" y="3486150"/>
          <p14:tracePt t="7166" x="2495550" y="3486150"/>
          <p14:tracePt t="7176" x="2489200" y="3486150"/>
          <p14:tracePt t="7197" x="2482850" y="3486150"/>
          <p14:tracePt t="7262" x="2470150" y="3492500"/>
          <p14:tracePt t="7269" x="2419350" y="3505200"/>
          <p14:tracePt t="7269" x="2400300" y="3517900"/>
          <p14:tracePt t="7293" x="2393950" y="3517900"/>
          <p14:tracePt t="7317" x="2374900" y="3524250"/>
          <p14:tracePt t="7333" x="2343150" y="3536950"/>
          <p14:tracePt t="7342" x="2324100" y="3556000"/>
          <p14:tracePt t="7360" x="2305050" y="3568700"/>
          <p14:tracePt t="7445" x="2298700" y="3575050"/>
          <p14:tracePt t="7453" x="2273300" y="3613150"/>
          <p14:tracePt t="7477" x="2266950" y="3619500"/>
          <p14:tracePt t="7493" x="2241550" y="3670300"/>
          <p14:tracePt t="7518" x="2228850" y="3702050"/>
          <p14:tracePt t="7534" x="2222500" y="3740150"/>
          <p14:tracePt t="7555" x="2216150" y="3752850"/>
          <p14:tracePt t="7586" x="2209800" y="3752850"/>
          <p14:tracePt t="7646" x="2203450" y="3765550"/>
          <p14:tracePt t="7693" x="2197100" y="3778250"/>
          <p14:tracePt t="7701" x="2171700" y="3810000"/>
          <p14:tracePt t="7733" x="2152650" y="3829050"/>
          <p14:tracePt t="7748" x="2139950" y="3835400"/>
          <p14:tracePt t="7765" x="2120900" y="3848100"/>
          <p14:tracePt t="7781" x="2089150" y="3867150"/>
          <p14:tracePt t="7797" x="2057400" y="3879850"/>
          <p14:tracePt t="7813" x="2019300" y="3898900"/>
          <p14:tracePt t="7842" x="2006600" y="3898900"/>
          <p14:tracePt t="7845" x="1981200" y="3911600"/>
          <p14:tracePt t="7859" x="1955800" y="3924300"/>
          <p14:tracePt t="7876" x="1949450" y="3930650"/>
          <p14:tracePt t="7893" x="1930400" y="3930650"/>
          <p14:tracePt t="7908" x="1924050" y="3937000"/>
          <p14:tracePt t="7928" x="1917700" y="3937000"/>
          <p14:tracePt t="7949" x="1905000" y="3943350"/>
          <p14:tracePt t="7965" x="1879600" y="3943350"/>
          <p14:tracePt t="7981" x="1828800" y="3956050"/>
          <p14:tracePt t="7997" x="1784350" y="3956050"/>
          <p14:tracePt t="8012" x="1752600" y="3956050"/>
          <p14:tracePt t="8036" x="1739900" y="3956050"/>
          <p14:tracePt t="8277" x="1765300" y="3956050"/>
          <p14:tracePt t="8285" x="2025650" y="3937000"/>
          <p14:tracePt t="8285" x="2152650" y="3917950"/>
          <p14:tracePt t="8308" x="2381250" y="3892550"/>
          <p14:tracePt t="8343" x="2559050" y="3892550"/>
          <p14:tracePt t="8358" x="2622550" y="3892550"/>
          <p14:tracePt t="8359" x="2641600" y="3892550"/>
          <p14:tracePt t="8375" x="2667000" y="3892550"/>
          <p14:tracePt t="8397" x="2717800" y="3892550"/>
          <p14:tracePt t="8408" x="2794000" y="3892550"/>
          <p14:tracePt t="8430" x="2933700" y="3892550"/>
          <p14:tracePt t="8445" x="3124200" y="3892550"/>
          <p14:tracePt t="8461" x="3302000" y="3892550"/>
          <p14:tracePt t="8477" x="3454400" y="3892550"/>
          <p14:tracePt t="8493" x="3530600" y="3892550"/>
          <p14:tracePt t="8510" x="3549650" y="3892550"/>
          <p14:tracePt t="8718" x="3556000" y="3892550"/>
          <p14:tracePt t="8726" x="3498850" y="3943350"/>
          <p14:tracePt t="8749" x="3403600" y="3949700"/>
          <p14:tracePt t="8765" x="3251200" y="3949700"/>
          <p14:tracePt t="8781" x="3073400" y="3949700"/>
          <p14:tracePt t="8797" x="2908300" y="3949700"/>
          <p14:tracePt t="8813" x="2781300" y="3949700"/>
          <p14:tracePt t="8829" x="2692400" y="3949700"/>
          <p14:tracePt t="8845" x="2609850" y="3949700"/>
          <p14:tracePt t="8859" x="2552700" y="3949700"/>
          <p14:tracePt t="8874" x="2489200" y="3949700"/>
          <p14:tracePt t="8893" x="2432050" y="3949700"/>
          <p14:tracePt t="8893" x="2400300" y="3949700"/>
          <p14:tracePt t="8909" x="2336800" y="3949700"/>
          <p14:tracePt t="8934" x="2266950" y="3949700"/>
          <p14:tracePt t="8949" x="2190750" y="3949700"/>
          <p14:tracePt t="8965" x="2139950" y="3949700"/>
          <p14:tracePt t="8981" x="2101850" y="3949700"/>
          <p14:tracePt t="8998" x="2063750" y="3949700"/>
          <p14:tracePt t="9013" x="2038350" y="3949700"/>
          <p14:tracePt t="9030" x="2019300" y="3949700"/>
          <p14:tracePt t="9045" x="2006600" y="3949700"/>
          <p14:tracePt t="9061" x="1987550" y="3949700"/>
          <p14:tracePt t="9077" x="1981200" y="3949700"/>
          <p14:tracePt t="9221" x="1974850" y="3949700"/>
          <p14:tracePt t="9229" x="2070100" y="3917950"/>
          <p14:tracePt t="9245" x="2241550" y="3879850"/>
          <p14:tracePt t="9261" x="2349500" y="3867150"/>
          <p14:tracePt t="9276" x="2425700" y="3848100"/>
          <p14:tracePt t="9293" x="2451100" y="3848100"/>
          <p14:tracePt t="9325" x="2501900" y="3848100"/>
          <p14:tracePt t="9350" x="2559050" y="3848100"/>
          <p14:tracePt t="9359" x="2628900" y="3848100"/>
          <p14:tracePt t="9375" x="2711450" y="3848100"/>
          <p14:tracePt t="9392" x="2832100" y="3848100"/>
          <p14:tracePt t="9413" x="2971800" y="3848100"/>
          <p14:tracePt t="9425" x="3098800" y="3848100"/>
          <p14:tracePt t="9445" x="3238500" y="3835400"/>
          <p14:tracePt t="9460" x="3333750" y="3835400"/>
          <p14:tracePt t="9477" x="3397250" y="3835400"/>
          <p14:tracePt t="9493" x="3429000" y="3835400"/>
          <p14:tracePt t="9509" x="3441700" y="3835400"/>
          <p14:tracePt t="9545" x="3448050" y="3835400"/>
          <p14:tracePt t="9701" x="3435350" y="3835400"/>
          <p14:tracePt t="9709" x="3359150" y="3835400"/>
          <p14:tracePt t="9733" x="3232150" y="3835400"/>
          <p14:tracePt t="9749" x="3073400" y="3848100"/>
          <p14:tracePt t="9765" x="2933700" y="3848100"/>
          <p14:tracePt t="9781" x="2806700" y="3848100"/>
          <p14:tracePt t="9797" x="2667000" y="3848100"/>
          <p14:tracePt t="9812" x="2565400" y="3848100"/>
          <p14:tracePt t="9828" x="2470150" y="3848100"/>
          <p14:tracePt t="9844" x="2381250" y="3848100"/>
          <p14:tracePt t="9859" x="2254250" y="3848100"/>
          <p14:tracePt t="9875" x="2139950" y="3848100"/>
          <p14:tracePt t="9893" x="2057400" y="3848100"/>
          <p14:tracePt t="9909" x="1974850" y="3848100"/>
          <p14:tracePt t="9909" x="1943100" y="3848100"/>
          <p14:tracePt t="9925" x="1911350" y="3848100"/>
          <p14:tracePt t="9949" x="1898650" y="3848100"/>
          <p14:tracePt t="9965" x="1885950" y="3848100"/>
          <p14:tracePt t="9981" x="1879600" y="3848100"/>
          <p14:tracePt t="10205" x="1885950" y="3848100"/>
          <p14:tracePt t="10214" x="2120900" y="3848100"/>
          <p14:tracePt t="10229" x="2387600" y="3848100"/>
          <p14:tracePt t="10245" x="2654300" y="3848100"/>
          <p14:tracePt t="10261" x="2851150" y="3848100"/>
          <p14:tracePt t="10277" x="2921000" y="3848100"/>
          <p14:tracePt t="10294" x="2933700" y="3848100"/>
          <p14:tracePt t="10389" x="2971800" y="3848100"/>
          <p14:tracePt t="10397" x="3111500" y="3860800"/>
          <p14:tracePt t="10408" x="3308350" y="3879850"/>
          <p14:tracePt t="10430" x="3422650" y="3898900"/>
          <p14:tracePt t="10445" x="3486150" y="3898900"/>
          <p14:tracePt t="11168" x="3492500" y="3905250"/>
          <p14:tracePt t="11175" x="3530600" y="4032250"/>
          <p14:tracePt t="11198" x="3562350" y="4133850"/>
          <p14:tracePt t="11214" x="3575050" y="4191000"/>
          <p14:tracePt t="11230" x="3581400" y="4260850"/>
          <p14:tracePt t="11245" x="3587750" y="4318000"/>
          <p14:tracePt t="11261" x="3600450" y="4362450"/>
          <p14:tracePt t="11278" x="3606800" y="4413250"/>
          <p14:tracePt t="11302" x="3606800" y="4432300"/>
          <p14:tracePt t="11310" x="3613150" y="4495800"/>
          <p14:tracePt t="11334" x="3619500" y="4540250"/>
          <p14:tracePt t="11344" x="3619500" y="4572000"/>
          <p14:tracePt t="11359" x="3619500" y="4591050"/>
          <p14:tracePt t="11376" x="3619500" y="4610100"/>
          <p14:tracePt t="11398" x="3619500" y="4635500"/>
          <p14:tracePt t="11409" x="3619500" y="4641850"/>
          <p14:tracePt t="11430" x="3619500" y="4660900"/>
          <p14:tracePt t="11442" x="3619500" y="4667250"/>
          <p14:tracePt t="11462" x="3619500" y="4686300"/>
          <p14:tracePt t="11486" x="3619500" y="4692650"/>
          <p14:tracePt t="11510" x="3619500" y="4699000"/>
          <p14:tracePt t="11885" x="3619500" y="4711700"/>
          <p14:tracePt t="11894" x="3829050" y="4724400"/>
          <p14:tracePt t="11910" x="4140200" y="4724400"/>
          <p14:tracePt t="11926" x="4737100" y="4724400"/>
          <p14:tracePt t="11951" x="5016500" y="4724400"/>
          <p14:tracePt t="11966" x="5143500" y="4724400"/>
          <p14:tracePt t="11982" x="5149850" y="4724400"/>
          <p14:tracePt t="12342" x="5156200" y="4730750"/>
          <p14:tracePt t="12351" x="5130800" y="4749800"/>
          <p14:tracePt t="12359" x="5086350" y="4756150"/>
          <p14:tracePt t="12376" x="5022850" y="4756150"/>
          <p14:tracePt t="12393" x="4940300" y="4756150"/>
          <p14:tracePt t="12414" x="4851400" y="4756150"/>
          <p14:tracePt t="12427" x="4762500" y="4756150"/>
          <p14:tracePt t="12446" x="4679950" y="4756150"/>
          <p14:tracePt t="12462" x="4641850" y="4756150"/>
          <p14:tracePt t="12478" x="4616450" y="4756150"/>
          <p14:tracePt t="12494" x="4591050" y="4756150"/>
          <p14:tracePt t="12518" x="4578350" y="4756150"/>
          <p14:tracePt t="12534" x="4565650" y="4756150"/>
          <p14:tracePt t="12550" x="4540250" y="4756150"/>
          <p14:tracePt t="12566" x="4521200" y="4756150"/>
          <p14:tracePt t="12582" x="4489450" y="4756150"/>
          <p14:tracePt t="12598" x="4457700" y="4756150"/>
          <p14:tracePt t="12614" x="4432300" y="4756150"/>
          <p14:tracePt t="12631" x="4406900" y="4756150"/>
          <p14:tracePt t="12642" x="4387850" y="4749800"/>
          <p14:tracePt t="12663" x="4349750" y="4743450"/>
          <p14:tracePt t="12676" x="4337050" y="4737100"/>
          <p14:tracePt t="12695" x="4292600" y="4724400"/>
          <p14:tracePt t="12710" x="4273550" y="4718050"/>
          <p14:tracePt t="12734" x="4248150" y="4711700"/>
          <p14:tracePt t="12750" x="4216400" y="4699000"/>
          <p14:tracePt t="12767" x="4184650" y="4686300"/>
          <p14:tracePt t="12782" x="4159250" y="4673600"/>
          <p14:tracePt t="12798" x="4133850" y="4660900"/>
          <p14:tracePt t="12826" x="4127500" y="4660900"/>
          <p14:tracePt t="12830" x="4121150" y="4654550"/>
          <p14:tracePt t="12862" x="4114800" y="4654550"/>
          <p14:tracePt t="12876" x="4108450" y="4648200"/>
          <p14:tracePt t="12876" x="4095750" y="4648200"/>
          <p14:tracePt t="12894" x="4083050" y="4641850"/>
          <p14:tracePt t="12919" x="4057650" y="4629150"/>
          <p14:tracePt t="12999" x="4038600" y="4622800"/>
          <p14:tracePt t="13006" x="4032250" y="4616450"/>
          <p14:tracePt t="15199" x="4025900" y="4610100"/>
          <p14:tracePt t="16063" x="4032250" y="4610100"/>
          <p14:tracePt t="16070" x="4064000" y="4597400"/>
          <p14:tracePt t="1681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5298" name="Picture 2" descr="D:\108-110年業務(109年前分機202)\2.HPV\110年\暈針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55299" name="Picture 3" descr="D:\108-110年業務(109年前分機202)\2.HPV\110年\暈針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516216" y="64886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原地休息觀察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分鐘</a:t>
            </a:r>
          </a:p>
        </p:txBody>
      </p:sp>
      <p:sp>
        <p:nvSpPr>
          <p:cNvPr id="8" name="矩形 7"/>
          <p:cNvSpPr/>
          <p:nvPr/>
        </p:nvSpPr>
        <p:spPr>
          <a:xfrm>
            <a:off x="899592" y="1628800"/>
            <a:ext cx="2871936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71600" y="6165304"/>
            <a:ext cx="2664296" cy="6480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668344" y="5589240"/>
            <a:ext cx="1071736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444208" y="6453336"/>
            <a:ext cx="2376264" cy="4046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84"/>
    </mc:Choice>
    <mc:Fallback>
      <p:transition spd="slow" advTm="5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6" x="2355850" y="1174750"/>
          <p14:tracePt t="3849" x="2349500" y="1168400"/>
          <p14:tracePt t="3922" x="2324100" y="1168400"/>
          <p14:tracePt t="3928" x="2178050" y="1155700"/>
          <p14:tracePt t="3945" x="2038350" y="1123950"/>
          <p14:tracePt t="3960" x="1905000" y="1104900"/>
          <p14:tracePt t="3976" x="1854200" y="1098550"/>
          <p14:tracePt t="3992" x="1847850" y="1098550"/>
          <p14:tracePt t="4066" x="1835150" y="1085850"/>
          <p14:tracePt t="4074" x="1803400" y="1047750"/>
          <p14:tracePt t="4098" x="1778000" y="1003300"/>
          <p14:tracePt t="4113" x="1752600" y="952500"/>
          <p14:tracePt t="4129" x="1714500" y="889000"/>
          <p14:tracePt t="4144" x="1682750" y="825500"/>
          <p14:tracePt t="4160" x="1651000" y="774700"/>
          <p14:tracePt t="4176" x="1638300" y="723900"/>
          <p14:tracePt t="4193" x="1625600" y="692150"/>
          <p14:tracePt t="4209" x="1619250" y="647700"/>
          <p14:tracePt t="4224" x="1619250" y="635000"/>
          <p14:tracePt t="4330" x="1619250" y="628650"/>
          <p14:tracePt t="4337" x="1619250" y="603250"/>
          <p14:tracePt t="4361" x="1663700" y="584200"/>
          <p14:tracePt t="4377" x="1733550" y="565150"/>
          <p14:tracePt t="4392" x="1790700" y="552450"/>
          <p14:tracePt t="4409" x="1835150" y="552450"/>
          <p14:tracePt t="4425" x="1892300" y="552450"/>
          <p14:tracePt t="4440" x="1962150" y="546100"/>
          <p14:tracePt t="4456" x="1987550" y="539750"/>
          <p14:tracePt t="4456" x="1993900" y="539750"/>
          <p14:tracePt t="4473" x="2000250" y="539750"/>
          <p14:tracePt t="4586" x="2019300" y="539750"/>
          <p14:tracePt t="4594" x="2089150" y="539750"/>
          <p14:tracePt t="4609" x="2228850" y="539750"/>
          <p14:tracePt t="4626" x="2406650" y="539750"/>
          <p14:tracePt t="4641" x="2508250" y="539750"/>
          <p14:tracePt t="4641" x="2546350" y="539750"/>
          <p14:tracePt t="4657" x="2578100" y="539750"/>
          <p14:tracePt t="4657" x="2590800" y="539750"/>
          <p14:tracePt t="4675" x="2603500" y="539750"/>
          <p14:tracePt t="4762" x="2616200" y="539750"/>
          <p14:tracePt t="4770" x="2660650" y="577850"/>
          <p14:tracePt t="4794" x="2692400" y="596900"/>
          <p14:tracePt t="4806" x="2749550" y="641350"/>
          <p14:tracePt t="4824" x="2787650" y="666750"/>
          <p14:tracePt t="4841" x="2825750" y="711200"/>
          <p14:tracePt t="4856" x="2838450" y="736600"/>
          <p14:tracePt t="4875" x="2844800" y="781050"/>
          <p14:tracePt t="4898" x="2857500" y="825500"/>
          <p14:tracePt t="4913" x="2863850" y="857250"/>
          <p14:tracePt t="4929" x="2863850" y="895350"/>
          <p14:tracePt t="4946" x="2863850" y="939800"/>
          <p14:tracePt t="4961" x="2863850" y="971550"/>
          <p14:tracePt t="4977" x="2863850" y="1022350"/>
          <p14:tracePt t="5009" x="2857500" y="1028700"/>
          <p14:tracePt t="5033" x="2851150" y="1047750"/>
          <p14:tracePt t="5058" x="2832100" y="1073150"/>
          <p14:tracePt t="5082" x="2794000" y="1117600"/>
          <p14:tracePt t="5113" x="2762250" y="1130300"/>
          <p14:tracePt t="5129" x="2743200" y="1143000"/>
          <p14:tracePt t="5146" x="2717800" y="1149350"/>
          <p14:tracePt t="5170" x="2705100" y="1149350"/>
          <p14:tracePt t="5193" x="2686050" y="1155700"/>
          <p14:tracePt t="5216" x="2641600" y="1174750"/>
          <p14:tracePt t="5241" x="2571750" y="1193800"/>
          <p14:tracePt t="5257" x="2520950" y="1219200"/>
          <p14:tracePt t="5257" x="2495550" y="1225550"/>
          <p14:tracePt t="5273" x="2470150" y="1231900"/>
          <p14:tracePt t="5307" x="2444750" y="1238250"/>
          <p14:tracePt t="5307" x="2438400" y="1238250"/>
          <p14:tracePt t="5322" x="2432050" y="1244600"/>
          <p14:tracePt t="5353" x="2425700" y="1250950"/>
          <p14:tracePt t="5618" x="2413000" y="1276350"/>
          <p14:tracePt t="5621" x="2381250" y="1422400"/>
          <p14:tracePt t="5641" x="2349500" y="1524000"/>
          <p14:tracePt t="5658" x="2311400" y="1619250"/>
          <p14:tracePt t="5658" x="2311400" y="1651000"/>
          <p14:tracePt t="5673" x="2298700" y="1689100"/>
          <p14:tracePt t="5698" x="2279650" y="1720850"/>
          <p14:tracePt t="5731" x="2241550" y="1758950"/>
          <p14:tracePt t="5761" x="2209800" y="1784350"/>
          <p14:tracePt t="5773" x="2171700" y="1803400"/>
          <p14:tracePt t="5794" x="2127250" y="1809750"/>
          <p14:tracePt t="5806" x="2108200" y="1816100"/>
          <p14:tracePt t="5823" x="2076450" y="1835150"/>
          <p14:tracePt t="5839" x="2032000" y="1847850"/>
          <p14:tracePt t="5858" x="2019300" y="1847850"/>
          <p14:tracePt t="5913" x="2012950" y="1847850"/>
          <p14:tracePt t="5923" x="1981200" y="1854200"/>
          <p14:tracePt t="5946" x="1930400" y="1854200"/>
          <p14:tracePt t="5961" x="1873250" y="1854200"/>
          <p14:tracePt t="5977" x="1809750" y="1835150"/>
          <p14:tracePt t="5993" x="1739900" y="1816100"/>
          <p14:tracePt t="6009" x="1682750" y="1778000"/>
          <p14:tracePt t="6022" x="1619250" y="1746250"/>
          <p14:tracePt t="6040" x="1581150" y="1714500"/>
          <p14:tracePt t="6066" x="1536700" y="1689100"/>
          <p14:tracePt t="6107" x="1536700" y="1644650"/>
          <p14:tracePt t="6130" x="1536700" y="1612900"/>
          <p14:tracePt t="6147" x="1549400" y="1555750"/>
          <p14:tracePt t="6161" x="1631950" y="1504950"/>
          <p14:tracePt t="6177" x="1778000" y="1435100"/>
          <p14:tracePt t="6193" x="2000250" y="1377950"/>
          <p14:tracePt t="6209" x="2254250" y="1346200"/>
          <p14:tracePt t="6226" x="2501900" y="1346200"/>
          <p14:tracePt t="6240" x="2730500" y="1346200"/>
          <p14:tracePt t="6257" x="2876550" y="1358900"/>
          <p14:tracePt t="6273" x="2965450" y="1403350"/>
          <p14:tracePt t="6306" x="2997200" y="1428750"/>
          <p14:tracePt t="6316" x="3003550" y="1435100"/>
          <p14:tracePt t="6339" x="3022600" y="1447800"/>
          <p14:tracePt t="6358" x="3035300" y="1466850"/>
          <p14:tracePt t="6377" x="3054350" y="1511300"/>
          <p14:tracePt t="6393" x="3067050" y="1549400"/>
          <p14:tracePt t="6409" x="3086100" y="1581150"/>
          <p14:tracePt t="6424" x="3092450" y="1612900"/>
          <p14:tracePt t="6441" x="3105150" y="1631950"/>
          <p14:tracePt t="6473" x="3105150" y="1644650"/>
          <p14:tracePt t="6483" x="3105150" y="1676400"/>
          <p14:tracePt t="6513" x="3105150" y="1701800"/>
          <p14:tracePt t="6547" x="3098800" y="1746250"/>
          <p14:tracePt t="6578" x="3073400" y="1803400"/>
          <p14:tracePt t="6593" x="3035300" y="1847850"/>
          <p14:tracePt t="6609" x="3009900" y="1879600"/>
          <p14:tracePt t="6626" x="2997200" y="1892300"/>
          <p14:tracePt t="6641" x="2984500" y="1898650"/>
          <p14:tracePt t="6641" x="2978150" y="1905000"/>
          <p14:tracePt t="6666" x="2959100" y="1924050"/>
          <p14:tracePt t="6698" x="2844800" y="1981200"/>
          <p14:tracePt t="6730" x="2667000" y="2006600"/>
          <p14:tracePt t="6761" x="2584450" y="2019300"/>
          <p14:tracePt t="6772" x="2540000" y="2019300"/>
          <p14:tracePt t="6795" x="2508250" y="2019300"/>
          <p14:tracePt t="6806" x="2489200" y="2019300"/>
          <p14:tracePt t="6841" x="2476500" y="2019300"/>
          <p14:tracePt t="6849" x="2444750" y="1993900"/>
          <p14:tracePt t="6849" x="2432050" y="1981200"/>
          <p14:tracePt t="6876" x="2413000" y="1949450"/>
          <p14:tracePt t="6897" x="2349500" y="1873250"/>
          <p14:tracePt t="6929" x="2311400" y="1822450"/>
          <p14:tracePt t="6946" x="2279650" y="1778000"/>
          <p14:tracePt t="6961" x="2254250" y="1714500"/>
          <p14:tracePt t="6977" x="2241550" y="1682750"/>
          <p14:tracePt t="6993" x="2241550" y="1638300"/>
          <p14:tracePt t="7009" x="2241550" y="1612900"/>
          <p14:tracePt t="7027" x="2241550" y="1568450"/>
          <p14:tracePt t="7039" x="2247900" y="1504950"/>
          <p14:tracePt t="7058" x="2266950" y="1466850"/>
          <p14:tracePt t="7072" x="2286000" y="1441450"/>
          <p14:tracePt t="7072" x="2298700" y="1416050"/>
          <p14:tracePt t="7089" x="2324100" y="1390650"/>
          <p14:tracePt t="7113" x="2355850" y="1365250"/>
          <p14:tracePt t="7129" x="2419350" y="1339850"/>
          <p14:tracePt t="7146" x="2508250" y="1308100"/>
          <p14:tracePt t="7161" x="2616200" y="1276350"/>
          <p14:tracePt t="7177" x="2730500" y="1270000"/>
          <p14:tracePt t="7193" x="2832100" y="1270000"/>
          <p14:tracePt t="7209" x="2895600" y="1270000"/>
          <p14:tracePt t="7226" x="2901950" y="1270000"/>
          <p14:tracePt t="7354" x="2940050" y="1276350"/>
          <p14:tracePt t="7361" x="3060700" y="1314450"/>
          <p14:tracePt t="7377" x="3219450" y="1365250"/>
          <p14:tracePt t="7393" x="3429000" y="1416050"/>
          <p14:tracePt t="7409" x="3575050" y="1466850"/>
          <p14:tracePt t="7426" x="3644900" y="1479550"/>
          <p14:tracePt t="7441" x="3670300" y="1498600"/>
          <p14:tracePt t="7441" x="3676650" y="1504950"/>
          <p14:tracePt t="7609" x="3683000" y="1517650"/>
          <p14:tracePt t="7617" x="3702050" y="1587500"/>
          <p14:tracePt t="7641" x="3727450" y="1606550"/>
          <p14:tracePt t="7657" x="3746500" y="1644650"/>
          <p14:tracePt t="7657" x="3752850" y="1663700"/>
          <p14:tracePt t="7673" x="3752850" y="1670050"/>
          <p14:tracePt t="7673" x="3759200" y="1676400"/>
          <p14:tracePt t="8315" x="3759200" y="1682750"/>
          <p14:tracePt t="8315" x="3746500" y="1714500"/>
          <p14:tracePt t="8339" x="3740150" y="1714500"/>
          <p14:tracePt t="8362" x="3727450" y="1714500"/>
          <p14:tracePt t="8386" x="3708400" y="1733550"/>
          <p14:tracePt t="8409" x="3625850" y="1790700"/>
          <p14:tracePt t="8426" x="3460750" y="1879600"/>
          <p14:tracePt t="8440" x="3340100" y="1936750"/>
          <p14:tracePt t="8457" x="3251200" y="1987550"/>
          <p14:tracePt t="8473" x="3213100" y="2006600"/>
          <p14:tracePt t="8689" x="3181350" y="2019300"/>
          <p14:tracePt t="8698" x="2990850" y="2082800"/>
          <p14:tracePt t="8731" x="2889250" y="2108200"/>
          <p14:tracePt t="8762" x="2882900" y="2108200"/>
          <p14:tracePt t="8898" x="2870200" y="2108200"/>
          <p14:tracePt t="8907" x="2787650" y="2108200"/>
          <p14:tracePt t="8929" x="2743200" y="2108200"/>
          <p14:tracePt t="8946" x="2673350" y="2108200"/>
          <p14:tracePt t="8961" x="2628900" y="2108200"/>
          <p14:tracePt t="8978" x="2603500" y="2095500"/>
          <p14:tracePt t="8993" x="2584450" y="2089150"/>
          <p14:tracePt t="9009" x="2559050" y="2082800"/>
          <p14:tracePt t="9027" x="2527300" y="2051050"/>
          <p14:tracePt t="9039" x="2476500" y="2000250"/>
          <p14:tracePt t="9072" x="2438400" y="1936750"/>
          <p14:tracePt t="9073" x="2393950" y="1860550"/>
          <p14:tracePt t="9073" x="2387600" y="1841500"/>
          <p14:tracePt t="9090" x="2362200" y="1797050"/>
          <p14:tracePt t="9112" x="2343150" y="1765300"/>
          <p14:tracePt t="9129" x="2336800" y="1727200"/>
          <p14:tracePt t="9147" x="2330450" y="1708150"/>
          <p14:tracePt t="9161" x="2324100" y="1689100"/>
          <p14:tracePt t="9183" x="2324100" y="1682750"/>
          <p14:tracePt t="10890" x="2330450" y="1676400"/>
          <p14:tracePt t="10898" x="2425700" y="1676400"/>
          <p14:tracePt t="10930" x="2476500" y="1670050"/>
          <p14:tracePt t="10961" x="2489200" y="1670050"/>
          <p14:tracePt t="10977" x="2501900" y="1663700"/>
          <p14:tracePt t="10993" x="2514600" y="1663700"/>
          <p14:tracePt t="11009" x="2520950" y="1663700"/>
          <p14:tracePt t="11026" x="2540000" y="1663700"/>
          <p14:tracePt t="11039" x="2565400" y="1663700"/>
          <p14:tracePt t="11071" x="2597150" y="1663700"/>
          <p14:tracePt t="11073" x="2603500" y="1663700"/>
          <p14:tracePt t="11088" x="2641600" y="1663700"/>
          <p14:tracePt t="11113" x="2673350" y="1663700"/>
          <p14:tracePt t="11130" x="2705100" y="1663700"/>
          <p14:tracePt t="11146" x="2730500" y="1663700"/>
          <p14:tracePt t="11160" x="2743200" y="1663700"/>
          <p14:tracePt t="11177" x="2762250" y="1663700"/>
          <p14:tracePt t="11193" x="2787650" y="1663700"/>
          <p14:tracePt t="11209" x="2825750" y="1663700"/>
          <p14:tracePt t="11226" x="2857500" y="1663700"/>
          <p14:tracePt t="11240" x="2914650" y="1670050"/>
          <p14:tracePt t="11257" x="2965450" y="1682750"/>
          <p14:tracePt t="11273" x="3028950" y="1708150"/>
          <p14:tracePt t="11288" x="3092450" y="1720850"/>
          <p14:tracePt t="11321" x="3130550" y="1733550"/>
          <p14:tracePt t="11322" x="3155950" y="1739900"/>
          <p14:tracePt t="11353" x="3168650" y="1739900"/>
          <p14:tracePt t="11434" x="3175000" y="1746250"/>
          <p14:tracePt t="11441" x="3200400" y="1765300"/>
          <p14:tracePt t="11457" x="3200400" y="1771650"/>
          <p14:tracePt t="11473" x="3213100" y="1778000"/>
          <p14:tracePt t="12274" x="3244850" y="1803400"/>
          <p14:tracePt t="12282" x="3302000" y="1873250"/>
          <p14:tracePt t="12315" x="3314700" y="1898650"/>
          <p14:tracePt t="12339" x="3321050" y="1911350"/>
          <p14:tracePt t="13187" x="3340100" y="1930400"/>
          <p14:tracePt t="13193" x="3352800" y="1993900"/>
          <p14:tracePt t="13209" x="3378200" y="2051050"/>
          <p14:tracePt t="13226" x="3384550" y="2082800"/>
          <p14:tracePt t="13241" x="3390900" y="2114550"/>
          <p14:tracePt t="13258" x="3390900" y="2127250"/>
          <p14:tracePt t="13273" x="3397250" y="2139950"/>
          <p14:tracePt t="13313" x="3397250" y="2146300"/>
          <p14:tracePt t="13361" x="3397250" y="2152650"/>
          <p14:tracePt t="13466" x="3397250" y="2159000"/>
          <p14:tracePt t="13754" x="3397250" y="2165350"/>
          <p14:tracePt t="13771" x="3397250" y="2171700"/>
          <p14:tracePt t="15642" x="3397250" y="2178050"/>
          <p14:tracePt t="15649" x="3340100" y="2228850"/>
          <p14:tracePt t="15673" x="3270250" y="2286000"/>
          <p14:tracePt t="15698" x="3175000" y="2324100"/>
          <p14:tracePt t="15731" x="3098800" y="2355850"/>
          <p14:tracePt t="15761" x="3073400" y="2362200"/>
          <p14:tracePt t="15771" x="3048000" y="2368550"/>
          <p14:tracePt t="16419" x="3009900" y="2387600"/>
          <p14:tracePt t="16426" x="2863850" y="2406650"/>
          <p14:tracePt t="16441" x="2724150" y="2413000"/>
          <p14:tracePt t="16457" x="2578100" y="2413000"/>
          <p14:tracePt t="16473" x="2482850" y="2438400"/>
          <p14:tracePt t="16489" x="2451100" y="2438400"/>
          <p14:tracePt t="16506" x="2432050" y="2444750"/>
          <p14:tracePt t="16533" x="2413000" y="2444750"/>
          <p14:tracePt t="16562" x="2387600" y="2444750"/>
          <p14:tracePt t="16571" x="2343150" y="2432050"/>
          <p14:tracePt t="16593" x="2298700" y="2419350"/>
          <p14:tracePt t="16609" x="2266950" y="2393950"/>
          <p14:tracePt t="16627" x="2254250" y="2387600"/>
          <p14:tracePt t="16640" x="2241550" y="2387600"/>
          <p14:tracePt t="16666" x="2228850" y="2374900"/>
          <p14:tracePt t="16730" x="2228850" y="2368550"/>
          <p14:tracePt t="16737" x="2216150" y="2355850"/>
          <p14:tracePt t="16761" x="2203450" y="2343150"/>
          <p14:tracePt t="16779" x="2197100" y="2336800"/>
          <p14:tracePt t="16795" x="2190750" y="2330450"/>
          <p14:tracePt t="16810" x="2184400" y="2324100"/>
          <p14:tracePt t="16821" x="2171700" y="2305050"/>
          <p14:tracePt t="16838" x="2152650" y="2292350"/>
          <p14:tracePt t="16855" x="2133600" y="2273300"/>
          <p14:tracePt t="16873" x="2101850" y="2247900"/>
          <p14:tracePt t="16889" x="2076450" y="2235200"/>
          <p14:tracePt t="16907" x="2025650" y="2197100"/>
          <p14:tracePt t="16929" x="2000250" y="2190750"/>
          <p14:tracePt t="16946" x="1981200" y="2171700"/>
          <p14:tracePt t="16961" x="1968500" y="2159000"/>
          <p14:tracePt t="16977" x="1955800" y="2133600"/>
          <p14:tracePt t="16993" x="1949450" y="2114550"/>
          <p14:tracePt t="17010" x="1949450" y="2095500"/>
          <p14:tracePt t="17021" x="1943100" y="2070100"/>
          <p14:tracePt t="17040" x="1943100" y="2057400"/>
          <p14:tracePt t="17058" x="1943100" y="2032000"/>
          <p14:tracePt t="17070" x="1943100" y="2006600"/>
          <p14:tracePt t="17089" x="1955800" y="1987550"/>
          <p14:tracePt t="17106" x="1968500" y="1968500"/>
          <p14:tracePt t="17129" x="1981200" y="1962150"/>
          <p14:tracePt t="17156" x="1987550" y="1962150"/>
          <p14:tracePt t="17218" x="1987550" y="1955800"/>
          <p14:tracePt t="17386" x="1987550" y="1974850"/>
          <p14:tracePt t="17393" x="1987550" y="2108200"/>
          <p14:tracePt t="17409" x="1974850" y="2241550"/>
          <p14:tracePt t="17426" x="1930400" y="2387600"/>
          <p14:tracePt t="17441" x="1879600" y="2533650"/>
          <p14:tracePt t="17457" x="1835150" y="2647950"/>
          <p14:tracePt t="17473" x="1778000" y="2736850"/>
          <p14:tracePt t="17489" x="1727200" y="2800350"/>
          <p14:tracePt t="17506" x="1670050" y="2876550"/>
          <p14:tracePt t="17506" x="1651000" y="2895600"/>
          <p14:tracePt t="17520" x="1606550" y="2927350"/>
          <p14:tracePt t="17547" x="1562100" y="2940050"/>
          <p14:tracePt t="17554" x="1543050" y="2959100"/>
          <p14:tracePt t="17576" x="1536700" y="2965450"/>
          <p14:tracePt t="17642" x="1530350" y="2965450"/>
          <p14:tracePt t="17649" x="1517650" y="2971800"/>
          <p14:tracePt t="17682" x="1504950" y="2971800"/>
          <p14:tracePt t="17704" x="1492250" y="2978150"/>
          <p14:tracePt t="18250" x="1441450" y="2978150"/>
          <p14:tracePt t="18257" x="1327150" y="2978150"/>
          <p14:tracePt t="18273" x="1276350" y="2978150"/>
          <p14:tracePt t="18289" x="1250950" y="2978150"/>
          <p14:tracePt t="18394" x="1244600" y="2978150"/>
          <p14:tracePt t="18402" x="1212850" y="2946400"/>
          <p14:tracePt t="18426" x="1162050" y="2889250"/>
          <p14:tracePt t="18441" x="1104900" y="2806700"/>
          <p14:tracePt t="18457" x="1016000" y="2667000"/>
          <p14:tracePt t="18473" x="952500" y="2520950"/>
          <p14:tracePt t="18489" x="914400" y="2374900"/>
          <p14:tracePt t="18489" x="914400" y="2311400"/>
          <p14:tracePt t="18506" x="908050" y="2216150"/>
          <p14:tracePt t="18538" x="908050" y="2152650"/>
          <p14:tracePt t="18554" x="908050" y="2114550"/>
          <p14:tracePt t="18570" x="908050" y="2089150"/>
          <p14:tracePt t="18587" x="908050" y="2082800"/>
          <p14:tracePt t="18593" x="914400" y="2057400"/>
          <p14:tracePt t="18609" x="946150" y="2044700"/>
          <p14:tracePt t="18626" x="977900" y="2038350"/>
          <p14:tracePt t="18641" x="1035050" y="2038350"/>
          <p14:tracePt t="18657" x="1092200" y="2038350"/>
          <p14:tracePt t="18674" x="1149350" y="2038350"/>
          <p14:tracePt t="18689" x="1231900" y="2038350"/>
          <p14:tracePt t="18706" x="1314450" y="2038350"/>
          <p14:tracePt t="18729" x="1384300" y="2076450"/>
          <p14:tracePt t="18772" x="1403350" y="2089150"/>
          <p14:tracePt t="18787" x="1422400" y="2127250"/>
          <p14:tracePt t="18795" x="1435100" y="2165350"/>
          <p14:tracePt t="18804" x="1460500" y="2235200"/>
          <p14:tracePt t="18821" x="1479550" y="2330450"/>
          <p14:tracePt t="18838" x="1479550" y="2444750"/>
          <p14:tracePt t="18857" x="1479550" y="2527300"/>
          <p14:tracePt t="18873" x="1479550" y="2559050"/>
          <p14:tracePt t="18889" x="1473200" y="2571750"/>
          <p14:tracePt t="19842" x="1473200" y="2628900"/>
          <p14:tracePt t="19849" x="1473200" y="2870200"/>
          <p14:tracePt t="19873" x="1473200" y="3022600"/>
          <p14:tracePt t="19889" x="1473200" y="3130550"/>
          <p14:tracePt t="19889" x="1473200" y="3155950"/>
          <p14:tracePt t="19908" x="1473200" y="3187700"/>
          <p14:tracePt t="19929" x="1473200" y="3200400"/>
          <p14:tracePt t="19946" x="1473200" y="3238500"/>
          <p14:tracePt t="19978" x="1473200" y="3270250"/>
          <p14:tracePt t="19993" x="1473200" y="3302000"/>
          <p14:tracePt t="20009" x="1473200" y="3327400"/>
          <p14:tracePt t="20027" x="1466850" y="3359150"/>
          <p14:tracePt t="20037" x="1466850" y="3390900"/>
          <p14:tracePt t="20058" x="1454150" y="3448050"/>
          <p14:tracePt t="20071" x="1454150" y="3517900"/>
          <p14:tracePt t="20089" x="1454150" y="3581400"/>
          <p14:tracePt t="20106" x="1454150" y="3632200"/>
          <p14:tracePt t="20106" x="1441450" y="3651250"/>
          <p14:tracePt t="20129" x="1435100" y="3683000"/>
          <p14:tracePt t="20530" x="1435100" y="3714750"/>
          <p14:tracePt t="20537" x="1384300" y="3778250"/>
          <p14:tracePt t="20562" x="1365250" y="3803650"/>
          <p14:tracePt t="20571" x="1358900" y="3810000"/>
          <p14:tracePt t="20667" x="1352550" y="3810000"/>
          <p14:tracePt t="20673" x="1339850" y="3822700"/>
          <p14:tracePt t="20747" x="1327150" y="3822700"/>
          <p14:tracePt t="20771" x="1320800" y="3822700"/>
          <p14:tracePt t="20787" x="1282700" y="3810000"/>
          <p14:tracePt t="20803" x="1250950" y="3778250"/>
          <p14:tracePt t="20810" x="1238250" y="3746500"/>
          <p14:tracePt t="20821" x="1238250" y="3721100"/>
          <p14:tracePt t="20837" x="1238250" y="3676650"/>
          <p14:tracePt t="20856" x="1238250" y="3657600"/>
          <p14:tracePt t="20873" x="1238250" y="3625850"/>
          <p14:tracePt t="20897" x="1257300" y="3594100"/>
          <p14:tracePt t="20929" x="1282700" y="3575050"/>
          <p14:tracePt t="21258" x="1295400" y="3594100"/>
          <p14:tracePt t="21266" x="1339850" y="3810000"/>
          <p14:tracePt t="21289" x="1371600" y="3937000"/>
          <p14:tracePt t="21289" x="1377950" y="4019550"/>
          <p14:tracePt t="21306" x="1390650" y="4121150"/>
          <p14:tracePt t="21321" x="1390650" y="4203700"/>
          <p14:tracePt t="21338" x="1390650" y="4241800"/>
          <p14:tracePt t="21354" x="1371600" y="4292600"/>
          <p14:tracePt t="21378" x="1352550" y="4337050"/>
          <p14:tracePt t="21393" x="1333500" y="4356100"/>
          <p14:tracePt t="21409" x="1327150" y="4375150"/>
          <p14:tracePt t="21657" x="1320800" y="4375150"/>
          <p14:tracePt t="21667" x="1301750" y="4432300"/>
          <p14:tracePt t="21689" x="1289050" y="4451350"/>
          <p14:tracePt t="21714" x="1276350" y="4476750"/>
          <p14:tracePt t="22818" x="1289050" y="4476750"/>
          <p14:tracePt t="22837" x="1390650" y="4476750"/>
          <p14:tracePt t="22842" x="1479550" y="4476750"/>
          <p14:tracePt t="22858" x="1504950" y="4476750"/>
          <p14:tracePt t="22874" x="1511300" y="4476750"/>
          <p14:tracePt t="24250" x="1530350" y="4476750"/>
          <p14:tracePt t="24257" x="1606550" y="4635500"/>
          <p14:tracePt t="24273" x="1695450" y="4794250"/>
          <p14:tracePt t="24290" x="1765300" y="4933950"/>
          <p14:tracePt t="24304" x="1809750" y="5060950"/>
          <p14:tracePt t="24321" x="1822450" y="5099050"/>
          <p14:tracePt t="24338" x="1822450" y="5111750"/>
          <p14:tracePt t="24361" x="1822450" y="5130800"/>
          <p14:tracePt t="24377" x="1816100" y="5162550"/>
          <p14:tracePt t="24393" x="1797050" y="5207000"/>
          <p14:tracePt t="24410" x="1784350" y="5251450"/>
          <p14:tracePt t="24426" x="1765300" y="5289550"/>
          <p14:tracePt t="24441" x="1746250" y="5334000"/>
          <p14:tracePt t="24457" x="1733550" y="5372100"/>
          <p14:tracePt t="24473" x="1720850" y="5391150"/>
          <p14:tracePt t="24489" x="1720850" y="5397500"/>
          <p14:tracePt t="24513" x="1720850" y="5403850"/>
          <p14:tracePt t="25890" x="1714500" y="5410200"/>
          <p14:tracePt t="28050" x="1739900" y="5410200"/>
          <p14:tracePt t="28058" x="2032000" y="5410200"/>
          <p14:tracePt t="28069" x="2298700" y="5429250"/>
          <p14:tracePt t="28091" x="2609850" y="5492750"/>
          <p14:tracePt t="28103" x="2857500" y="5530850"/>
          <p14:tracePt t="28122" x="3041650" y="5562600"/>
          <p14:tracePt t="28122" x="3105150" y="5562600"/>
          <p14:tracePt t="28137" x="3187700" y="5581650"/>
          <p14:tracePt t="28161" x="3225800" y="5581650"/>
          <p14:tracePt t="28177" x="3257550" y="5588000"/>
          <p14:tracePt t="28634" x="3270250" y="5607050"/>
          <p14:tracePt t="28635" x="3276600" y="5651500"/>
          <p14:tracePt t="28657" x="3295650" y="5695950"/>
          <p14:tracePt t="28674" x="3308350" y="5740400"/>
          <p14:tracePt t="28689" x="3321050" y="5765800"/>
          <p14:tracePt t="28706" x="3327400" y="5778500"/>
          <p14:tracePt t="28731" x="3327400" y="5784850"/>
          <p14:tracePt t="28762" x="3327400" y="5835650"/>
          <p14:tracePt t="28803" x="3327400" y="5867400"/>
          <p14:tracePt t="28820" x="3321050" y="5892800"/>
          <p14:tracePt t="28820" x="3276600" y="5937250"/>
          <p14:tracePt t="28836" x="3194050" y="6019800"/>
          <p14:tracePt t="28869" x="3105150" y="6083300"/>
          <p14:tracePt t="28873" x="3035300" y="6153150"/>
          <p14:tracePt t="28889" x="2984500" y="6191250"/>
          <p14:tracePt t="28906" x="2965450" y="6210300"/>
          <p14:tracePt t="28921" x="2927350" y="6242050"/>
          <p14:tracePt t="28946" x="2889250" y="6299200"/>
          <p14:tracePt t="28953" x="2832100" y="6356350"/>
          <p14:tracePt t="28977" x="2794000" y="6407150"/>
          <p14:tracePt t="28994" x="2755900" y="6445250"/>
          <p14:tracePt t="29003" x="2755900" y="6451600"/>
          <p14:tracePt t="29074" x="2749550" y="6464300"/>
          <p14:tracePt t="29138" x="2724150" y="6483350"/>
          <p14:tracePt t="29146" x="2647950" y="6527800"/>
          <p14:tracePt t="29178" x="2635250" y="6534150"/>
          <p14:tracePt t="29538" x="2622550" y="6546850"/>
          <p14:tracePt t="29547" x="2527300" y="6591300"/>
          <p14:tracePt t="29586" x="2520950" y="6591300"/>
          <p14:tracePt t="29594" x="2514600" y="6591300"/>
          <p14:tracePt t="29713" x="2495550" y="6597650"/>
          <p14:tracePt t="29722" x="2457450" y="6604000"/>
          <p14:tracePt t="29737" x="2292350" y="6629400"/>
          <p14:tracePt t="29760" x="2165350" y="6629400"/>
          <p14:tracePt t="29803" x="2127250" y="6629400"/>
          <p14:tracePt t="29819" x="2095500" y="6629400"/>
          <p14:tracePt t="29820" x="2076450" y="6629400"/>
          <p14:tracePt t="29993" x="2120900" y="6629400"/>
          <p14:tracePt t="30001" x="2292350" y="6604000"/>
          <p14:tracePt t="30027" x="2476500" y="6572250"/>
          <p14:tracePt t="30037" x="2641600" y="6553200"/>
          <p14:tracePt t="30058" x="2781300" y="6553200"/>
          <p14:tracePt t="30069" x="2876550" y="6553200"/>
          <p14:tracePt t="30102" x="2914650" y="6553200"/>
          <p14:tracePt t="30274" x="2908300" y="6553200"/>
          <p14:tracePt t="30286" x="2857500" y="6553200"/>
          <p14:tracePt t="30289" x="2711450" y="6584950"/>
          <p14:tracePt t="30306" x="2597150" y="6591300"/>
          <p14:tracePt t="30319" x="2508250" y="6597650"/>
          <p14:tracePt t="30507" x="2501900" y="6597650"/>
          <p14:tracePt t="30515" x="2622550" y="6597650"/>
          <p14:tracePt t="30537" x="2806700" y="6584950"/>
          <p14:tracePt t="30562" x="2901950" y="6578600"/>
          <p14:tracePt t="30594" x="2927350" y="6572250"/>
          <p14:tracePt t="30850" x="2908300" y="6578600"/>
          <p14:tracePt t="30856" x="2819400" y="6584950"/>
          <p14:tracePt t="30873" x="2692400" y="6597650"/>
          <p14:tracePt t="30889" x="2603500" y="6616700"/>
          <p14:tracePt t="30906" x="2584450" y="6623050"/>
          <p14:tracePt t="31161" x="2578100" y="6616700"/>
          <p14:tracePt t="31171" x="2603500" y="6553200"/>
          <p14:tracePt t="31192" x="2609850" y="6515100"/>
          <p14:tracePt t="31209" x="2628900" y="6470650"/>
          <p14:tracePt t="31226" x="2641600" y="6451600"/>
          <p14:tracePt t="31241" x="2654300" y="6432550"/>
          <p14:tracePt t="31257" x="2673350" y="6426200"/>
          <p14:tracePt t="31273" x="2705100" y="6394450"/>
          <p14:tracePt t="31289" x="2730500" y="6375400"/>
          <p14:tracePt t="31306" x="2800350" y="6350000"/>
          <p14:tracePt t="31319" x="2851150" y="6337300"/>
          <p14:tracePt t="31336" x="2921000" y="6324600"/>
          <p14:tracePt t="31361" x="2959100" y="6324600"/>
          <p14:tracePt t="31370" x="2978150" y="6324600"/>
          <p14:tracePt t="31514" x="2990850" y="6324600"/>
          <p14:tracePt t="31521" x="3054350" y="6324600"/>
          <p14:tracePt t="31521" x="3092450" y="6324600"/>
          <p14:tracePt t="31536" x="3175000" y="6330950"/>
          <p14:tracePt t="31562" x="3276600" y="6362700"/>
          <p14:tracePt t="31778" x="3282950" y="6375400"/>
          <p14:tracePt t="31786" x="3282950" y="6407150"/>
          <p14:tracePt t="31810" x="3282950" y="6419850"/>
          <p14:tracePt t="31819" x="3282950" y="6438900"/>
          <p14:tracePt t="31866" x="3282950" y="6445250"/>
          <p14:tracePt t="31970" x="3282950" y="6451600"/>
          <p14:tracePt t="31977" x="3251200" y="6464300"/>
          <p14:tracePt t="31993" x="3238500" y="6470650"/>
          <p14:tracePt t="32009" x="3225800" y="6483350"/>
          <p14:tracePt t="32027" x="3219450" y="6496050"/>
          <p14:tracePt t="32040" x="3206750" y="6515100"/>
          <p14:tracePt t="32065" x="3194050" y="6527800"/>
          <p14:tracePt t="32090" x="3181350" y="6540500"/>
          <p14:tracePt t="32105" x="3162300" y="6540500"/>
          <p14:tracePt t="32121" x="3155950" y="6546850"/>
          <p14:tracePt t="32137" x="3149600" y="6559550"/>
          <p14:tracePt t="32152" x="3130550" y="6572250"/>
          <p14:tracePt t="32182" x="3117850" y="6572250"/>
          <p14:tracePt t="32209" x="3111500" y="6572250"/>
          <p14:tracePt t="32235" x="3086100" y="6584950"/>
          <p14:tracePt t="32257" x="3054350" y="6604000"/>
          <p14:tracePt t="32282" x="3048000" y="6604000"/>
          <p14:tracePt t="32451" x="3041650" y="6604000"/>
          <p14:tracePt t="32457" x="3035300" y="6604000"/>
          <p14:tracePt t="33050" x="3035300" y="6610350"/>
          <p14:tracePt t="33069" x="3098800" y="6553200"/>
          <p14:tracePt t="33086" x="3130550" y="6527800"/>
          <p14:tracePt t="33102" x="3168650" y="6496050"/>
          <p14:tracePt t="33122" x="3175000" y="6489700"/>
          <p14:tracePt t="33235" x="3181350" y="6477000"/>
          <p14:tracePt t="33241" x="3206750" y="6432550"/>
          <p14:tracePt t="33257" x="3232150" y="6400800"/>
          <p14:tracePt t="33274" x="3257550" y="6350000"/>
          <p14:tracePt t="33289" x="3270250" y="6324600"/>
          <p14:tracePt t="33306" x="3282950" y="6292850"/>
          <p14:tracePt t="33319" x="3295650" y="6261100"/>
          <p14:tracePt t="33336" x="3327400" y="6184900"/>
          <p14:tracePt t="33353" x="3359150" y="6064250"/>
          <p14:tracePt t="33377" x="3397250" y="5937250"/>
          <p14:tracePt t="33393" x="3422650" y="5829300"/>
          <p14:tracePt t="33409" x="3429000" y="5765800"/>
          <p14:tracePt t="33426" x="3435350" y="5715000"/>
          <p14:tracePt t="33441" x="3435350" y="5645150"/>
          <p14:tracePt t="33457" x="3435350" y="5543550"/>
          <p14:tracePt t="33473" x="3435350" y="5441950"/>
          <p14:tracePt t="33489" x="3435350" y="5346700"/>
          <p14:tracePt t="33506" x="3435350" y="5283200"/>
          <p14:tracePt t="33520" x="3435350" y="5238750"/>
          <p14:tracePt t="33537" x="3435350" y="5194300"/>
          <p14:tracePt t="33553" x="3435350" y="5124450"/>
          <p14:tracePt t="33553" x="3435350" y="5105400"/>
          <p14:tracePt t="33585" x="3422650" y="5060950"/>
          <p14:tracePt t="33602" x="3416300" y="5048250"/>
          <p14:tracePt t="33619" x="3409950" y="5022850"/>
          <p14:tracePt t="33626" x="3409950" y="4997450"/>
          <p14:tracePt t="33641" x="3384550" y="4927600"/>
          <p14:tracePt t="33657" x="3352800" y="4832350"/>
          <p14:tracePt t="33673" x="3333750" y="4775200"/>
          <p14:tracePt t="33689" x="3327400" y="4743450"/>
          <p14:tracePt t="33706" x="3327400" y="4737100"/>
          <p14:tracePt t="33721" x="3321050" y="4730750"/>
          <p14:tracePt t="33746" x="3314700" y="4711700"/>
          <p14:tracePt t="33795" x="3308350" y="4705350"/>
          <p14:tracePt t="36226" x="3282950" y="4699000"/>
          <p14:tracePt t="36235" x="3054350" y="4762500"/>
          <p14:tracePt t="36257" x="2908300" y="4813300"/>
          <p14:tracePt t="36273" x="2800350" y="4864100"/>
          <p14:tracePt t="36289" x="2755900" y="4876800"/>
          <p14:tracePt t="36641" x="2736850" y="4876800"/>
          <p14:tracePt t="36650" x="2597150" y="4616450"/>
          <p14:tracePt t="36673" x="2508250" y="4464050"/>
          <p14:tracePt t="36689" x="2476500" y="4400550"/>
          <p14:tracePt t="36706" x="2470150" y="4362450"/>
          <p14:tracePt t="36730" x="2470150" y="4337050"/>
          <p14:tracePt t="36753" x="2489200" y="4241800"/>
          <p14:tracePt t="36786" x="2552700" y="4127500"/>
          <p14:tracePt t="36795" x="2819400" y="3810000"/>
          <p14:tracePt t="36818" x="2984500" y="3695700"/>
          <p14:tracePt t="36836" x="3136900" y="3594100"/>
          <p14:tracePt t="36868" x="3314700" y="3492500"/>
          <p14:tracePt t="36874" x="3498850" y="3429000"/>
          <p14:tracePt t="36889" x="3638550" y="3403600"/>
          <p14:tracePt t="36906" x="3733800" y="3390900"/>
          <p14:tracePt t="36920" x="3771900" y="3390900"/>
          <p14:tracePt t="36938" x="3803650" y="3390900"/>
          <p14:tracePt t="36953" x="3886200" y="3454400"/>
          <p14:tracePt t="36969" x="4019550" y="3575050"/>
          <p14:tracePt t="36993" x="4089400" y="3644900"/>
          <p14:tracePt t="37009" x="4146550" y="3702050"/>
          <p14:tracePt t="37018" x="4159250" y="3727450"/>
          <p14:tracePt t="37042" x="4159250" y="3733800"/>
          <p14:tracePt t="37066" x="4165600" y="3733800"/>
          <p14:tracePt t="37907" x="4184650" y="3733800"/>
          <p14:tracePt t="37913" x="4997450" y="3276600"/>
          <p14:tracePt t="37913" x="5473700" y="3086100"/>
          <p14:tracePt t="37938" x="5918200" y="2901950"/>
          <p14:tracePt t="37953" x="7181850" y="2406650"/>
          <p14:tracePt t="37977" x="8039100" y="2127250"/>
          <p14:tracePt t="38009" x="8166100" y="2051050"/>
          <p14:tracePt t="38042" x="8172450" y="2044700"/>
          <p14:tracePt t="38161" x="8178800" y="2012950"/>
          <p14:tracePt t="38169" x="8197850" y="1949450"/>
          <p14:tracePt t="38458" x="8153400" y="1930400"/>
          <p14:tracePt t="38467" x="7835900" y="1892300"/>
          <p14:tracePt t="38490" x="7626350" y="1847850"/>
          <p14:tracePt t="38506" x="7480300" y="1803400"/>
          <p14:tracePt t="38521" x="7391400" y="1758950"/>
          <p14:tracePt t="38537" x="7372350" y="1739900"/>
          <p14:tracePt t="38553" x="7340600" y="1714500"/>
          <p14:tracePt t="38569" x="7296150" y="1651000"/>
          <p14:tracePt t="38594" x="7270750" y="1600200"/>
          <p14:tracePt t="38602" x="7219950" y="1479550"/>
          <p14:tracePt t="38627" x="7150100" y="1352550"/>
          <p14:tracePt t="38634" x="7073900" y="1225550"/>
          <p14:tracePt t="38657" x="7054850" y="1168400"/>
          <p14:tracePt t="38673" x="7016750" y="1098550"/>
          <p14:tracePt t="38689" x="7010400" y="1060450"/>
          <p14:tracePt t="38706" x="6991350" y="1009650"/>
          <p14:tracePt t="38720" x="6991350" y="952500"/>
          <p14:tracePt t="38720" x="6978650" y="927100"/>
          <p14:tracePt t="38738" x="6978650" y="901700"/>
          <p14:tracePt t="38753" x="6978650" y="844550"/>
          <p14:tracePt t="38769" x="6978650" y="755650"/>
          <p14:tracePt t="38794" x="6997700" y="685800"/>
          <p14:tracePt t="38801" x="7042150" y="596900"/>
          <p14:tracePt t="38818" x="7080250" y="546100"/>
          <p14:tracePt t="38834" x="7118350" y="508000"/>
          <p14:tracePt t="38867" x="7143750" y="482600"/>
          <p14:tracePt t="38874" x="7156450" y="476250"/>
          <p14:tracePt t="38885" x="7169150" y="469900"/>
          <p14:tracePt t="39018" x="7181850" y="469900"/>
          <p14:tracePt t="39027" x="7258050" y="469900"/>
          <p14:tracePt t="39036" x="7334250" y="495300"/>
          <p14:tracePt t="39058" x="7429500" y="533400"/>
          <p14:tracePt t="39068" x="7499350" y="546100"/>
          <p14:tracePt t="39090" x="7550150" y="571500"/>
          <p14:tracePt t="39266" x="7562850" y="584200"/>
          <p14:tracePt t="39273" x="7588250" y="609600"/>
          <p14:tracePt t="39289" x="7607300" y="635000"/>
          <p14:tracePt t="39306" x="7620000" y="647700"/>
          <p14:tracePt t="39318" x="7632700" y="679450"/>
          <p14:tracePt t="39336" x="7645400" y="692150"/>
          <p14:tracePt t="39352" x="7645400" y="704850"/>
          <p14:tracePt t="39377" x="7664450" y="762000"/>
          <p14:tracePt t="39409" x="7664450" y="793750"/>
          <p14:tracePt t="39426" x="7664450" y="831850"/>
          <p14:tracePt t="39441" x="7664450" y="857250"/>
          <p14:tracePt t="39457" x="7664450" y="876300"/>
          <p14:tracePt t="39486" x="7664450" y="882650"/>
          <p14:tracePt t="39842" x="7664450" y="895350"/>
          <p14:tracePt t="39850" x="7626350" y="984250"/>
          <p14:tracePt t="39874" x="7600950" y="1047750"/>
          <p14:tracePt t="39889" x="7569200" y="1130300"/>
          <p14:tracePt t="39905" x="7531100" y="1200150"/>
          <p14:tracePt t="39921" x="7505700" y="1257300"/>
          <p14:tracePt t="39938" x="7499350" y="1295400"/>
          <p14:tracePt t="39954" x="7467600" y="1346200"/>
          <p14:tracePt t="39969" x="7454900" y="1397000"/>
          <p14:tracePt t="39969" x="7429500" y="1435100"/>
          <p14:tracePt t="39987" x="7391400" y="1517650"/>
          <p14:tracePt t="40009" x="7346950" y="1644650"/>
          <p14:tracePt t="40026" x="7283450" y="1790700"/>
          <p14:tracePt t="40034" x="7213600" y="2012950"/>
          <p14:tracePt t="40058" x="7112000" y="2298700"/>
          <p14:tracePt t="40068" x="7004050" y="2609850"/>
          <p14:tracePt t="40090" x="6940550" y="2870200"/>
          <p14:tracePt t="40102" x="6908800" y="3130550"/>
          <p14:tracePt t="40122" x="6883400" y="3346450"/>
          <p14:tracePt t="40137" x="6883400" y="3536950"/>
          <p14:tracePt t="40153" x="6883400" y="3702050"/>
          <p14:tracePt t="40169" x="6883400" y="3968750"/>
          <p14:tracePt t="40193" x="6883400" y="4146550"/>
          <p14:tracePt t="40209" x="6883400" y="4311650"/>
          <p14:tracePt t="40226" x="6883400" y="4451350"/>
          <p14:tracePt t="40241" x="6896100" y="4552950"/>
          <p14:tracePt t="40257" x="6908800" y="4616450"/>
          <p14:tracePt t="40273" x="6921500" y="4654550"/>
          <p14:tracePt t="40289" x="6934200" y="4692650"/>
          <p14:tracePt t="40306" x="6946900" y="4730750"/>
          <p14:tracePt t="40317" x="6953250" y="4762500"/>
          <p14:tracePt t="40334" x="6965950" y="4794250"/>
          <p14:tracePt t="40361" x="6965950" y="4800600"/>
          <p14:tracePt t="40594" x="6972300" y="4838700"/>
          <p14:tracePt t="40601" x="6978650" y="4908550"/>
          <p14:tracePt t="40626" x="6985000" y="4959350"/>
          <p14:tracePt t="40641" x="7004050" y="4991100"/>
          <p14:tracePt t="40657" x="7016750" y="5048250"/>
          <p14:tracePt t="40673" x="7023100" y="5080000"/>
          <p14:tracePt t="40689" x="7023100" y="5118100"/>
          <p14:tracePt t="40706" x="7042150" y="5181600"/>
          <p14:tracePt t="40720" x="7054850" y="5257800"/>
          <p14:tracePt t="40737" x="7054850" y="5353050"/>
          <p14:tracePt t="40753" x="7054850" y="5429250"/>
          <p14:tracePt t="40769" x="7061200" y="5549900"/>
          <p14:tracePt t="40802" x="7080250" y="5619750"/>
          <p14:tracePt t="40817" x="7086600" y="5664200"/>
          <p14:tracePt t="40817" x="7092950" y="5689600"/>
          <p14:tracePt t="40835" x="7092950" y="5695950"/>
          <p14:tracePt t="40867" x="7092950" y="5727700"/>
          <p14:tracePt t="40884" x="7092950" y="5759450"/>
          <p14:tracePt t="40889" x="7092950" y="5791200"/>
          <p14:tracePt t="40906" x="7092950" y="5822950"/>
          <p14:tracePt t="40920" x="7092950" y="5842000"/>
          <p14:tracePt t="40937" x="7086600" y="5867400"/>
          <p14:tracePt t="40953" x="7080250" y="5886450"/>
          <p14:tracePt t="40969" x="7054850" y="5918200"/>
          <p14:tracePt t="40969" x="7048500" y="5924550"/>
          <p14:tracePt t="40988" x="7035800" y="5937250"/>
          <p14:tracePt t="41010" x="7023100" y="5943600"/>
          <p14:tracePt t="41024" x="7004050" y="5962650"/>
          <p14:tracePt t="41042" x="6978650" y="5969000"/>
          <p14:tracePt t="41051" x="6946900" y="5969000"/>
          <p14:tracePt t="41074" x="6921500" y="5975350"/>
          <p14:tracePt t="41084" x="6896100" y="5975350"/>
          <p14:tracePt t="41107" x="6889750" y="5975350"/>
          <p14:tracePt t="41122" x="6870700" y="5975350"/>
          <p14:tracePt t="41134" x="6838950" y="5975350"/>
          <p14:tracePt t="41153" x="6794500" y="5962650"/>
          <p14:tracePt t="41169" x="6705600" y="5924550"/>
          <p14:tracePt t="41169" x="6661150" y="5911850"/>
          <p14:tracePt t="41186" x="6540500" y="5842000"/>
          <p14:tracePt t="41209" x="6400800" y="5772150"/>
          <p14:tracePt t="41226" x="6305550" y="5727700"/>
          <p14:tracePt t="41241" x="6261100" y="5708650"/>
          <p14:tracePt t="41257" x="6235700" y="5689600"/>
          <p14:tracePt t="41273" x="6229350" y="5683250"/>
          <p14:tracePt t="41330" x="6223000" y="5683250"/>
          <p14:tracePt t="41337" x="6210300" y="5683250"/>
          <p14:tracePt t="41353" x="6197600" y="5664200"/>
          <p14:tracePt t="41368" x="6197600" y="5594350"/>
          <p14:tracePt t="41393" x="6197600" y="5524500"/>
          <p14:tracePt t="41410" x="6216650" y="5429250"/>
          <p14:tracePt t="41441" x="6229350" y="5403850"/>
          <p14:tracePt t="41457" x="6248400" y="5359400"/>
          <p14:tracePt t="41473" x="6267450" y="5334000"/>
          <p14:tracePt t="41489" x="6273800" y="5321300"/>
          <p14:tracePt t="41506" x="6280150" y="5314950"/>
          <p14:tracePt t="41521" x="6286500" y="5302250"/>
          <p14:tracePt t="41547" x="6324600" y="5276850"/>
          <p14:tracePt t="41547" x="6337300" y="5270500"/>
          <p14:tracePt t="41569" x="6381750" y="5238750"/>
          <p14:tracePt t="41594" x="6400800" y="5232400"/>
          <p14:tracePt t="41627" x="6413500" y="5232400"/>
          <p14:tracePt t="41634" x="6419850" y="5226050"/>
          <p14:tracePt t="41657" x="6419850" y="5219700"/>
          <p14:tracePt t="41673" x="6426200" y="5219700"/>
          <p14:tracePt t="41698" x="6432550" y="5219700"/>
          <p14:tracePt t="41721" x="6445250" y="5213350"/>
          <p14:tracePt t="41721" x="6451600" y="5213350"/>
          <p14:tracePt t="41738" x="6457950" y="5213350"/>
          <p14:tracePt t="41753" x="6457950" y="5207000"/>
          <p14:tracePt t="41769" x="6477000" y="5194300"/>
          <p14:tracePt t="41794" x="6496050" y="5187950"/>
          <p14:tracePt t="41801" x="6508750" y="5187950"/>
          <p14:tracePt t="41817" x="6515100" y="5187950"/>
          <p14:tracePt t="41834" x="6521450" y="5181600"/>
          <p14:tracePt t="41867" x="6534150" y="5181600"/>
          <p14:tracePt t="41874" x="6546850" y="5181600"/>
          <p14:tracePt t="41884" x="6572250" y="5181600"/>
          <p14:tracePt t="41906" x="6616700" y="5162550"/>
          <p14:tracePt t="41921" x="6635750" y="5162550"/>
          <p14:tracePt t="41937" x="6667500" y="5162550"/>
          <p14:tracePt t="41953" x="6686550" y="5162550"/>
          <p14:tracePt t="41969" x="6699250" y="5162550"/>
          <p14:tracePt t="41986" x="6756400" y="5162550"/>
          <p14:tracePt t="42009" x="6800850" y="5162550"/>
          <p14:tracePt t="42018" x="6858000" y="5162550"/>
          <p14:tracePt t="42040" x="6896100" y="5162550"/>
          <p14:tracePt t="42058" x="6921500" y="5162550"/>
          <p14:tracePt t="42068" x="6959600" y="5175250"/>
          <p14:tracePt t="42090" x="6997700" y="5194300"/>
          <p14:tracePt t="42101" x="7042150" y="5207000"/>
          <p14:tracePt t="42122" x="7099300" y="5226050"/>
          <p14:tracePt t="42135" x="7162800" y="5245100"/>
          <p14:tracePt t="42153" x="7219950" y="5251450"/>
          <p14:tracePt t="42170" x="7270750" y="5270500"/>
          <p14:tracePt t="42170" x="7283450" y="5270500"/>
          <p14:tracePt t="42187" x="7315200" y="5302250"/>
          <p14:tracePt t="42209" x="7346950" y="5314950"/>
          <p14:tracePt t="42226" x="7359650" y="5321300"/>
          <p14:tracePt t="42241" x="7385050" y="5340350"/>
          <p14:tracePt t="42267" x="7391400" y="5340350"/>
          <p14:tracePt t="42295" x="7397750" y="5346700"/>
          <p14:tracePt t="42319" x="7404100" y="5359400"/>
          <p14:tracePt t="42334" x="7416800" y="5391150"/>
          <p14:tracePt t="42353" x="7423150" y="5422900"/>
          <p14:tracePt t="42370" x="7429500" y="5467350"/>
          <p14:tracePt t="42385" x="7454900" y="5568950"/>
          <p14:tracePt t="42410" x="7461250" y="5581650"/>
          <p14:tracePt t="42748" x="7461250" y="5600700"/>
          <p14:tracePt t="42754" x="7448550" y="5607050"/>
          <p14:tracePt t="42770" x="7435850" y="5613400"/>
          <p14:tracePt t="42796" x="7429500" y="5613400"/>
          <p14:tracePt t="43179" x="7423150" y="5626100"/>
          <p14:tracePt t="43185" x="7308850" y="5683250"/>
          <p14:tracePt t="43210" x="7226300" y="5721350"/>
          <p14:tracePt t="43227" x="7175500" y="5734050"/>
          <p14:tracePt t="43242" x="7118350" y="5740400"/>
          <p14:tracePt t="43258" x="7086600" y="5753100"/>
          <p14:tracePt t="43274" x="7080250" y="5753100"/>
          <p14:tracePt t="43356" x="7073900" y="5753100"/>
          <p14:tracePt t="43362" x="6896100" y="5753100"/>
          <p14:tracePt t="43362" x="6794500" y="5753100"/>
          <p14:tracePt t="43395" x="6464300" y="5753100"/>
          <p14:tracePt t="43427" x="6419850" y="5753100"/>
          <p14:tracePt t="43578" x="6400800" y="5753100"/>
          <p14:tracePt t="43586" x="6286500" y="5702300"/>
          <p14:tracePt t="43619" x="6216650" y="5645150"/>
          <p14:tracePt t="43628" x="6172200" y="5594350"/>
          <p14:tracePt t="43658" x="6159500" y="5588000"/>
          <p14:tracePt t="43682" x="6146800" y="5562600"/>
          <p14:tracePt t="43707" x="6127750" y="5524500"/>
          <p14:tracePt t="43722" x="6127750" y="5480050"/>
          <p14:tracePt t="43738" x="6121400" y="5467350"/>
          <p14:tracePt t="43754" x="6121400" y="5441950"/>
          <p14:tracePt t="43770" x="6121400" y="5416550"/>
          <p14:tracePt t="43787" x="6121400" y="5378450"/>
          <p14:tracePt t="43811" x="6121400" y="5365750"/>
          <p14:tracePt t="43819" x="6127750" y="5340350"/>
          <p14:tracePt t="43836" x="6146800" y="5308600"/>
          <p14:tracePt t="43851" x="6184900" y="5257800"/>
          <p14:tracePt t="43875" x="6216650" y="5226050"/>
          <p14:tracePt t="43885" x="6261100" y="5194300"/>
          <p14:tracePt t="43907" x="6292850" y="5175250"/>
          <p14:tracePt t="43922" x="6318250" y="5168900"/>
          <p14:tracePt t="43938" x="6362700" y="5162550"/>
          <p14:tracePt t="43954" x="6426200" y="5149850"/>
          <p14:tracePt t="43970" x="6502400" y="5137150"/>
          <p14:tracePt t="43987" x="6572250" y="5137150"/>
          <p14:tracePt t="44010" x="6604000" y="5137150"/>
          <p14:tracePt t="44027" x="6635750" y="5143500"/>
          <p14:tracePt t="44035" x="6667500" y="5156200"/>
          <p14:tracePt t="44059" x="6711950" y="5175250"/>
          <p14:tracePt t="44068" x="6743700" y="5187950"/>
          <p14:tracePt t="44091" x="6794500" y="5219700"/>
          <p14:tracePt t="44101" x="6819900" y="5238750"/>
          <p14:tracePt t="44123" x="6838950" y="5257800"/>
          <p14:tracePt t="44135" x="6851650" y="5270500"/>
          <p14:tracePt t="44154" x="6877050" y="5314950"/>
          <p14:tracePt t="44171" x="6896100" y="5359400"/>
          <p14:tracePt t="44186" x="6921500" y="5429250"/>
          <p14:tracePt t="44210" x="6940550" y="5480050"/>
          <p14:tracePt t="44227" x="6946900" y="5518150"/>
          <p14:tracePt t="44242" x="6946900" y="5549900"/>
          <p14:tracePt t="44259" x="6946900" y="5588000"/>
          <p14:tracePt t="44274" x="6946900" y="5619750"/>
          <p14:tracePt t="44290" x="6946900" y="5632450"/>
          <p14:tracePt t="44307" x="6946900" y="5657850"/>
          <p14:tracePt t="44319" x="6940550" y="5670550"/>
          <p14:tracePt t="44335" x="6934200" y="5676900"/>
          <p14:tracePt t="44354" x="6915150" y="5702300"/>
          <p14:tracePt t="44368" x="6908800" y="5708650"/>
          <p14:tracePt t="44716" x="6864350" y="5715000"/>
          <p14:tracePt t="44722" x="6699250" y="5715000"/>
          <p14:tracePt t="44738" x="6584950" y="5715000"/>
          <p14:tracePt t="44754" x="6483350" y="5715000"/>
          <p14:tracePt t="44770" x="6394450" y="5715000"/>
          <p14:tracePt t="44785" x="6350000" y="5715000"/>
          <p14:tracePt t="44785" x="6343650" y="5715000"/>
          <p14:tracePt t="44828" x="6330950" y="5715000"/>
          <p14:tracePt t="44829" x="6305550" y="5715000"/>
          <p14:tracePt t="44869" x="6286500" y="5715000"/>
          <p14:tracePt t="44875" x="6242050" y="5715000"/>
          <p14:tracePt t="44885" x="6191250" y="5715000"/>
          <p14:tracePt t="44906" x="6134100" y="5715000"/>
          <p14:tracePt t="44922" x="6057900" y="5715000"/>
          <p14:tracePt t="44938" x="5969000" y="5715000"/>
          <p14:tracePt t="44954" x="5899150" y="5715000"/>
          <p14:tracePt t="44970" x="5861050" y="5715000"/>
          <p14:tracePt t="44970" x="5854700" y="5715000"/>
          <p14:tracePt t="44987" x="5848350" y="5715000"/>
          <p14:tracePt t="45868" x="5822950" y="5715000"/>
          <p14:tracePt t="45876" x="5746750" y="5715000"/>
          <p14:tracePt t="45885" x="5657850" y="5715000"/>
          <p14:tracePt t="45907" x="5588000" y="5715000"/>
          <p14:tracePt t="45922" x="5568950" y="5715000"/>
          <p14:tracePt t="46107" x="5562600" y="5715000"/>
          <p14:tracePt t="46115" x="5435600" y="5715000"/>
          <p14:tracePt t="46138" x="5346700" y="5715000"/>
          <p14:tracePt t="46154" x="5283200" y="5702300"/>
          <p14:tracePt t="46170" x="5270500" y="5702300"/>
          <p14:tracePt t="46186" x="5264150" y="5702300"/>
          <p14:tracePt t="46307" x="5264150" y="5689600"/>
          <p14:tracePt t="46322" x="5257800" y="5676900"/>
          <p14:tracePt t="46335" x="5251450" y="5670550"/>
          <p14:tracePt t="46335" x="5238750" y="5657850"/>
          <p14:tracePt t="46353" x="5226050" y="5626100"/>
          <p14:tracePt t="46371" x="5213350" y="5607050"/>
          <p14:tracePt t="46385" x="5200650" y="5562600"/>
          <p14:tracePt t="46403" x="5181600" y="5518150"/>
          <p14:tracePt t="46427" x="5175250" y="5492750"/>
          <p14:tracePt t="46442" x="5175250" y="5454650"/>
          <p14:tracePt t="46458" x="5175250" y="5403850"/>
          <p14:tracePt t="46474" x="5175250" y="5346700"/>
          <p14:tracePt t="46491" x="5187950" y="5308600"/>
          <p14:tracePt t="46508" x="5226050" y="5264150"/>
          <p14:tracePt t="46523" x="5251450" y="5245100"/>
          <p14:tracePt t="46537" x="5289550" y="5232400"/>
          <p14:tracePt t="46553" x="5378450" y="5207000"/>
          <p14:tracePt t="46570" x="5467350" y="5187950"/>
          <p14:tracePt t="46585" x="5562600" y="5187950"/>
          <p14:tracePt t="46585" x="5588000" y="5187950"/>
          <p14:tracePt t="46602" x="5664200" y="5187950"/>
          <p14:tracePt t="46627" x="5797550" y="5219700"/>
          <p14:tracePt t="46658" x="5854700" y="5245100"/>
          <p14:tracePt t="46674" x="5911850" y="5276850"/>
          <p14:tracePt t="46690" x="5975350" y="5321300"/>
          <p14:tracePt t="46707" x="6026150" y="5359400"/>
          <p14:tracePt t="46721" x="6064250" y="5397500"/>
          <p14:tracePt t="46738" x="6083300" y="5410200"/>
          <p14:tracePt t="46754" x="6089650" y="5422900"/>
          <p14:tracePt t="46779" x="6096000" y="5461000"/>
          <p14:tracePt t="46779" x="6096000" y="5486400"/>
          <p14:tracePt t="46811" x="6115050" y="5638800"/>
          <p14:tracePt t="46835" x="6127750" y="5708650"/>
          <p14:tracePt t="46852" x="6127750" y="5740400"/>
          <p14:tracePt t="46875" x="6127750" y="5746750"/>
          <p14:tracePt t="46886" x="6127750" y="5759450"/>
          <p14:tracePt t="47268" x="6127750" y="5772150"/>
          <p14:tracePt t="47274" x="6127750" y="5822950"/>
          <p14:tracePt t="47290" x="6127750" y="5848350"/>
          <p14:tracePt t="47307" x="6121400" y="5867400"/>
          <p14:tracePt t="47318" x="6108700" y="5892800"/>
          <p14:tracePt t="47334" x="6102350" y="5899150"/>
          <p14:tracePt t="47352" x="6083300" y="5918200"/>
          <p14:tracePt t="47371" x="6076950" y="5924550"/>
          <p14:tracePt t="47385" x="6064250" y="5949950"/>
          <p14:tracePt t="47385" x="6064250" y="5956300"/>
          <p14:tracePt t="47410" x="6051550" y="5969000"/>
          <p14:tracePt t="47427" x="6038850" y="5969000"/>
          <p14:tracePt t="47442" x="6013450" y="5988050"/>
          <p14:tracePt t="47459" x="6007100" y="5994400"/>
          <p14:tracePt t="47507" x="5994400" y="6000750"/>
          <p14:tracePt t="47516" x="5994400" y="6007100"/>
          <p14:tracePt t="47538" x="5969000" y="6019800"/>
          <p14:tracePt t="47554" x="5949950" y="6032500"/>
          <p14:tracePt t="47570" x="5924550" y="6045200"/>
          <p14:tracePt t="47587" x="5905500" y="6057900"/>
          <p14:tracePt t="47618" x="5880100" y="6064250"/>
          <p14:tracePt t="47636" x="5854700" y="6070600"/>
          <p14:tracePt t="47642" x="5842000" y="6083300"/>
          <p14:tracePt t="47668" x="5829300" y="6089650"/>
          <p14:tracePt t="47690" x="5822950" y="6089650"/>
          <p14:tracePt t="47780" x="5810250" y="6089650"/>
          <p14:tracePt t="47787" x="5765800" y="6089650"/>
          <p14:tracePt t="47818" x="5746750" y="6089650"/>
          <p14:tracePt t="47819" x="5740400" y="6089650"/>
          <p14:tracePt t="47979" x="5727700" y="6089650"/>
          <p14:tracePt t="47980" x="5670550" y="6089650"/>
          <p14:tracePt t="48002" x="5638800" y="6083300"/>
          <p14:tracePt t="48028" x="5588000" y="6051550"/>
          <p14:tracePt t="48059" x="5581650" y="6051550"/>
          <p14:tracePt t="48085" x="5568950" y="6045200"/>
          <p14:tracePt t="48532" x="5568950" y="6032500"/>
          <p14:tracePt t="48538" x="5676900" y="5956300"/>
          <p14:tracePt t="48554" x="5861050" y="5892800"/>
          <p14:tracePt t="48570" x="6127750" y="5810250"/>
          <p14:tracePt t="48585" x="6502400" y="5727700"/>
          <p14:tracePt t="48601" x="7124700" y="5619750"/>
          <p14:tracePt t="48627" x="7410450" y="5588000"/>
          <p14:tracePt t="48634" x="7715250" y="5549900"/>
          <p14:tracePt t="48658" x="8032750" y="5537200"/>
          <p14:tracePt t="48675" x="8299450" y="5530850"/>
          <p14:tracePt t="48690" x="8521700" y="5530850"/>
          <p14:tracePt t="48707" x="8724900" y="5530850"/>
          <p14:tracePt t="48722" x="8890000" y="5530850"/>
          <p14:tracePt t="48738" x="8934450" y="5530850"/>
          <p14:tracePt t="48754" x="8959850" y="5530850"/>
          <p14:tracePt t="48915" x="8966200" y="5537200"/>
          <p14:tracePt t="48923" x="8966200" y="5556250"/>
          <p14:tracePt t="48947" x="8966200" y="5568950"/>
          <p14:tracePt t="49195" x="8966200" y="5581650"/>
          <p14:tracePt t="49203" x="8928100" y="5632450"/>
          <p14:tracePt t="49227" x="8902700" y="5651500"/>
          <p14:tracePt t="49242" x="8890000" y="5664200"/>
          <p14:tracePt t="49314" x="8883650" y="5676900"/>
          <p14:tracePt t="49322" x="8864600" y="5702300"/>
          <p14:tracePt t="49334" x="8851900" y="5715000"/>
          <p14:tracePt t="49354" x="8826500" y="5740400"/>
          <p14:tracePt t="49372" x="8813800" y="5753100"/>
          <p14:tracePt t="49383" x="8801100" y="5765800"/>
          <p14:tracePt t="49419" x="8782050" y="5784850"/>
          <p14:tracePt t="49442" x="8763000" y="5797550"/>
          <p14:tracePt t="49474" x="8756650" y="5803900"/>
          <p14:tracePt t="49490" x="8750300" y="5810250"/>
          <p14:tracePt t="49538" x="8743950" y="5816600"/>
          <p14:tracePt t="49578" x="8737600" y="5822950"/>
          <p14:tracePt t="49587" x="8724900" y="5822950"/>
          <p14:tracePt t="49602" x="8718550" y="5829300"/>
          <p14:tracePt t="49634" x="8699500" y="5829300"/>
          <p14:tracePt t="49636" x="8686800" y="5835650"/>
          <p14:tracePt t="49668" x="8642350" y="5848350"/>
          <p14:tracePt t="49690" x="8597900" y="5861050"/>
          <p14:tracePt t="49707" x="8540750" y="5861050"/>
          <p14:tracePt t="49721" x="8477250" y="5873750"/>
          <p14:tracePt t="49738" x="8394700" y="5892800"/>
          <p14:tracePt t="49754" x="8337550" y="5892800"/>
          <p14:tracePt t="49770" x="8299450" y="5892800"/>
          <p14:tracePt t="49787" x="8261350" y="5892800"/>
          <p14:tracePt t="49811" x="8210550" y="5892800"/>
          <p14:tracePt t="49834" x="8197850" y="5892800"/>
          <p14:tracePt t="49851" x="8172450" y="5892800"/>
          <p14:tracePt t="49885" x="8121650" y="5880100"/>
          <p14:tracePt t="49901" x="8058150" y="5854700"/>
          <p14:tracePt t="49903" x="7962900" y="5829300"/>
          <p14:tracePt t="49922" x="7835900" y="5778500"/>
          <p14:tracePt t="49938" x="7715250" y="5715000"/>
          <p14:tracePt t="49954" x="7626350" y="5689600"/>
          <p14:tracePt t="49970" x="7562850" y="5651500"/>
          <p14:tracePt t="49987" x="7531100" y="5619750"/>
          <p14:tracePt t="50002" x="7505700" y="5600700"/>
          <p14:tracePt t="50017" x="7473950" y="5568950"/>
          <p14:tracePt t="50043" x="7429500" y="5505450"/>
          <p14:tracePt t="50085" x="7410450" y="5473700"/>
          <p14:tracePt t="50102" x="7404100" y="5441950"/>
          <p14:tracePt t="50118" x="7397750" y="5397500"/>
          <p14:tracePt t="50134" x="7385050" y="5359400"/>
          <p14:tracePt t="50150" x="7378700" y="5314950"/>
          <p14:tracePt t="50154" x="7378700" y="5257800"/>
          <p14:tracePt t="50170" x="7378700" y="5181600"/>
          <p14:tracePt t="50185" x="7385050" y="5124450"/>
          <p14:tracePt t="50202" x="7416800" y="5035550"/>
          <p14:tracePt t="50202" x="7423150" y="5010150"/>
          <p14:tracePt t="50218" x="7473950" y="4940300"/>
          <p14:tracePt t="50241" x="7512050" y="4895850"/>
          <p14:tracePt t="50258" x="7556500" y="4845050"/>
          <p14:tracePt t="50274" x="7620000" y="4775200"/>
          <p14:tracePt t="50290" x="7658100" y="4737100"/>
          <p14:tracePt t="50307" x="7715250" y="4699000"/>
          <p14:tracePt t="50318" x="7766050" y="4667250"/>
          <p14:tracePt t="50334" x="7797800" y="4660900"/>
          <p14:tracePt t="50354" x="7823200" y="4654550"/>
          <p14:tracePt t="50371" x="7848600" y="4654550"/>
          <p14:tracePt t="50384" x="7854950" y="4654550"/>
          <p14:tracePt t="50402" x="7867650" y="4654550"/>
          <p14:tracePt t="50427" x="7912100" y="4654550"/>
          <p14:tracePt t="50458" x="7950200" y="4654550"/>
          <p14:tracePt t="50474" x="7994650" y="4673600"/>
          <p14:tracePt t="50490" x="8064500" y="4705350"/>
          <p14:tracePt t="50507" x="8140700" y="4756150"/>
          <p14:tracePt t="50521" x="8197850" y="4787900"/>
          <p14:tracePt t="50538" x="8223250" y="4806950"/>
          <p14:tracePt t="50563" x="8235950" y="4819650"/>
          <p14:tracePt t="50585" x="8242300" y="4826000"/>
          <p14:tracePt t="50601" x="8248650" y="4826000"/>
          <p14:tracePt t="50634" x="8248650" y="4845050"/>
          <p14:tracePt t="50651" x="8248650" y="4857750"/>
          <p14:tracePt t="50652" x="8248650" y="4883150"/>
          <p14:tracePt t="50674" x="8242300" y="4902200"/>
          <p14:tracePt t="50690" x="8235950" y="4908550"/>
          <p14:tracePt t="50715" x="8223250" y="4927600"/>
          <p14:tracePt t="50738" x="8216900" y="4933950"/>
          <p14:tracePt t="50937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21</a:t>
            </a:fld>
            <a:endParaRPr lang="en-US" altLang="zh-TW"/>
          </a:p>
        </p:txBody>
      </p:sp>
      <p:pic>
        <p:nvPicPr>
          <p:cNvPr id="5" name="內容版面配置區 4" descr="螢幕截圖 2019-01-13 00.17.24.pn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4" b="-1584"/>
          <a:stretch>
            <a:fillRect/>
          </a:stretch>
        </p:blipFill>
        <p:spPr>
          <a:xfrm>
            <a:off x="0" y="0"/>
            <a:ext cx="9144000" cy="6741368"/>
          </a:xfr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7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99"/>
    </mc:Choice>
    <mc:Fallback>
      <p:transition spd="slow" advTm="8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什麼是子宮頸癌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38422-4485-4DC1-A59B-EF3846B8498E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4" descr="螢幕截圖 2019-02-04 10.51.41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13940" r="39"/>
          <a:stretch/>
        </p:blipFill>
        <p:spPr>
          <a:xfrm>
            <a:off x="827584" y="1268761"/>
            <a:ext cx="7488832" cy="527889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67744" y="5679665"/>
            <a:ext cx="2016224" cy="7647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004048" y="5929387"/>
            <a:ext cx="2088232" cy="6206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292080" y="4082008"/>
            <a:ext cx="1152128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6"/>
    </mc:Choice>
    <mc:Fallback xmlns="">
      <p:transition spd="slow" advTm="3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7" x="5988050" y="4616450"/>
          <p14:tracePt t="6223" x="5994400" y="4622800"/>
          <p14:tracePt t="6230" x="5975350" y="4660900"/>
          <p14:tracePt t="6245" x="5937250" y="4686300"/>
          <p14:tracePt t="6262" x="5911850" y="4705350"/>
          <p14:tracePt t="6278" x="5899150" y="4718050"/>
          <p14:tracePt t="6294" x="5892800" y="4724400"/>
          <p14:tracePt t="6383" x="5886450" y="4724400"/>
          <p14:tracePt t="6390" x="5822950" y="4724400"/>
          <p14:tracePt t="6406" x="5746750" y="4724400"/>
          <p14:tracePt t="6429" x="5695950" y="4724400"/>
          <p14:tracePt t="6446" x="5657850" y="4711700"/>
          <p14:tracePt t="6462" x="5632450" y="4699000"/>
          <p14:tracePt t="6478" x="5594350" y="4667250"/>
          <p14:tracePt t="6494" x="5562600" y="4641850"/>
          <p14:tracePt t="6510" x="5530850" y="4616450"/>
          <p14:tracePt t="6526" x="5499100" y="4565650"/>
          <p14:tracePt t="6541" x="5448300" y="4476750"/>
          <p14:tracePt t="6557" x="5410200" y="4381500"/>
          <p14:tracePt t="6573" x="5391150" y="4330700"/>
          <p14:tracePt t="6590" x="5365750" y="4273550"/>
          <p14:tracePt t="6614" x="5346700" y="4248150"/>
          <p14:tracePt t="6623" x="5340350" y="4222750"/>
          <p14:tracePt t="6657" x="5327650" y="4178300"/>
          <p14:tracePt t="6662" x="5308600" y="4140200"/>
          <p14:tracePt t="6678" x="5302250" y="4089400"/>
          <p14:tracePt t="6694" x="5276850" y="4032250"/>
          <p14:tracePt t="6710" x="5264150" y="3956050"/>
          <p14:tracePt t="6726" x="5245100" y="3898900"/>
          <p14:tracePt t="6742" x="5238750" y="3854450"/>
          <p14:tracePt t="6758" x="5238750" y="3816350"/>
          <p14:tracePt t="6774" x="5238750" y="3759200"/>
          <p14:tracePt t="6774" x="5238750" y="3746500"/>
          <p14:tracePt t="6790" x="5251450" y="3663950"/>
          <p14:tracePt t="6814" x="5289550" y="3600450"/>
          <p14:tracePt t="6824" x="5340350" y="3536950"/>
          <p14:tracePt t="6845" x="5372100" y="3498850"/>
          <p14:tracePt t="6857" x="5435600" y="3454400"/>
          <p14:tracePt t="6878" x="5492750" y="3422650"/>
          <p14:tracePt t="6890" x="5575300" y="3390900"/>
          <p14:tracePt t="6905" x="5619750" y="3384550"/>
          <p14:tracePt t="6926" x="5657850" y="3371850"/>
          <p14:tracePt t="6942" x="5689600" y="3371850"/>
          <p14:tracePt t="6958" x="5721350" y="3371850"/>
          <p14:tracePt t="6974" x="5791200" y="3371850"/>
          <p14:tracePt t="6998" x="5848350" y="3378200"/>
          <p14:tracePt t="7014" x="5930900" y="3409950"/>
          <p14:tracePt t="7030" x="6045200" y="3454400"/>
          <p14:tracePt t="7046" x="6127750" y="3486150"/>
          <p14:tracePt t="7062" x="6172200" y="3517900"/>
          <p14:tracePt t="7073" x="6191250" y="3543300"/>
          <p14:tracePt t="7094" x="6223000" y="3594100"/>
          <p14:tracePt t="7106" x="6248400" y="3689350"/>
          <p14:tracePt t="7122" x="6248400" y="3810000"/>
          <p14:tracePt t="7142" x="6248400" y="3949700"/>
          <p14:tracePt t="7155" x="6248400" y="4102100"/>
          <p14:tracePt t="7173" x="6248400" y="4171950"/>
          <p14:tracePt t="7190" x="6229350" y="4210050"/>
          <p14:tracePt t="7213" x="6216650" y="4229100"/>
          <p14:tracePt t="7229" x="6210300" y="4235450"/>
          <p14:tracePt t="7414" x="6210300" y="4254500"/>
          <p14:tracePt t="7423" x="6210300" y="4464050"/>
          <p14:tracePt t="7446" x="6210300" y="4641850"/>
          <p14:tracePt t="7462" x="6210300" y="4806950"/>
          <p14:tracePt t="7478" x="6210300" y="4927600"/>
          <p14:tracePt t="7494" x="6210300" y="5003800"/>
          <p14:tracePt t="7510" x="6203950" y="5048250"/>
          <p14:tracePt t="7526" x="6191250" y="5086350"/>
          <p14:tracePt t="7542" x="6191250" y="5118100"/>
          <p14:tracePt t="7558" x="6178550" y="5156200"/>
          <p14:tracePt t="7574" x="6146800" y="5207000"/>
          <p14:tracePt t="7574" x="6140450" y="5219700"/>
          <p14:tracePt t="7591" x="6121400" y="5264150"/>
          <p14:tracePt t="7614" x="6108700" y="5289550"/>
          <p14:tracePt t="7623" x="6076950" y="5334000"/>
          <p14:tracePt t="7646" x="6032500" y="5384800"/>
          <p14:tracePt t="7662" x="6007100" y="5416550"/>
          <p14:tracePt t="7678" x="5969000" y="5435600"/>
          <p14:tracePt t="7694" x="5937250" y="5448300"/>
          <p14:tracePt t="7718" x="5886450" y="5461000"/>
          <p14:tracePt t="7742" x="5848350" y="5461000"/>
          <p14:tracePt t="7758" x="5803900" y="5461000"/>
          <p14:tracePt t="7774" x="5772150" y="5461000"/>
          <p14:tracePt t="7774" x="5746750" y="5461000"/>
          <p14:tracePt t="7798" x="5695950" y="5441950"/>
          <p14:tracePt t="7807" x="5613400" y="5384800"/>
          <p14:tracePt t="7829" x="5556250" y="5327650"/>
          <p14:tracePt t="7840" x="5518150" y="5251450"/>
          <p14:tracePt t="7862" x="5480050" y="5181600"/>
          <p14:tracePt t="7872" x="5473700" y="5143500"/>
          <p14:tracePt t="7891" x="5461000" y="5111750"/>
          <p14:tracePt t="7906" x="5461000" y="5067300"/>
          <p14:tracePt t="7926" x="5461000" y="5010150"/>
          <p14:tracePt t="7941" x="5480050" y="4959350"/>
          <p14:tracePt t="7958" x="5505450" y="4895850"/>
          <p14:tracePt t="7974" x="5530850" y="4857750"/>
          <p14:tracePt t="7990" x="5568950" y="4794250"/>
          <p14:tracePt t="8015" x="5607050" y="4737100"/>
          <p14:tracePt t="8030" x="5645150" y="4679950"/>
          <p14:tracePt t="8063" x="5657850" y="4673600"/>
          <p14:tracePt t="8073" x="5664200" y="4667250"/>
          <p14:tracePt t="8095" x="5683250" y="4654550"/>
          <p14:tracePt t="8107" x="5702300" y="4641850"/>
          <p14:tracePt t="8123" x="5734050" y="4629150"/>
          <p14:tracePt t="8142" x="5765800" y="4622800"/>
          <p14:tracePt t="8158" x="5803900" y="4616450"/>
          <p14:tracePt t="8182" x="5854700" y="4610100"/>
          <p14:tracePt t="8182" x="5861050" y="4610100"/>
          <p14:tracePt t="8206" x="5886450" y="4610100"/>
          <p14:tracePt t="8229" x="5905500" y="4610100"/>
          <p14:tracePt t="8246" x="5943600" y="4616450"/>
          <p14:tracePt t="8262" x="5975350" y="4648200"/>
          <p14:tracePt t="8278" x="6013450" y="4667250"/>
          <p14:tracePt t="8293" x="6038850" y="4692650"/>
          <p14:tracePt t="8309" x="6057900" y="4730750"/>
          <p14:tracePt t="8326" x="6070600" y="4756150"/>
          <p14:tracePt t="8351" x="6089650" y="4794250"/>
          <p14:tracePt t="8373" x="6089650" y="4826000"/>
          <p14:tracePt t="8373" x="6089650" y="4851400"/>
          <p14:tracePt t="8391" x="6089650" y="4889500"/>
          <p14:tracePt t="8414" x="6089650" y="4959350"/>
          <p14:tracePt t="8430" x="6083300" y="5003800"/>
          <p14:tracePt t="8446" x="6051550" y="5048250"/>
          <p14:tracePt t="8462" x="6032500" y="5073650"/>
          <p14:tracePt t="8478" x="6007100" y="5092700"/>
          <p14:tracePt t="8494" x="5994400" y="5099050"/>
          <p14:tracePt t="8510" x="5988050" y="5099050"/>
          <p14:tracePt t="8574" x="5962650" y="5099050"/>
          <p14:tracePt t="8582" x="5930900" y="5099050"/>
          <p14:tracePt t="8590" x="5822950" y="5029200"/>
          <p14:tracePt t="8615" x="5746750" y="4946650"/>
          <p14:tracePt t="8623" x="5708650" y="4914900"/>
          <p14:tracePt t="8640" x="5683250" y="4889500"/>
          <p14:tracePt t="8662" x="5664200" y="4864100"/>
          <p14:tracePt t="8678" x="5664200" y="4838700"/>
          <p14:tracePt t="8694" x="5664200" y="4832350"/>
          <p14:tracePt t="8815" x="5657850" y="4826000"/>
          <p14:tracePt t="8822" x="5607050" y="4781550"/>
          <p14:tracePt t="8846" x="5575300" y="4749800"/>
          <p14:tracePt t="8857" x="5537200" y="4718050"/>
          <p14:tracePt t="8873" x="5511800" y="4686300"/>
          <p14:tracePt t="8894" x="5492750" y="4660900"/>
          <p14:tracePt t="8906" x="5473700" y="4635500"/>
          <p14:tracePt t="8925" x="5461000" y="4591050"/>
          <p14:tracePt t="8942" x="5441950" y="4565650"/>
          <p14:tracePt t="8958" x="5435600" y="4533900"/>
          <p14:tracePt t="8974" x="5435600" y="4514850"/>
          <p14:tracePt t="8990" x="5435600" y="4489450"/>
          <p14:tracePt t="9013" x="5441950" y="4476750"/>
          <p14:tracePt t="9030" x="5454650" y="4457700"/>
          <p14:tracePt t="9046" x="5473700" y="4425950"/>
          <p14:tracePt t="9062" x="5492750" y="4394200"/>
          <p14:tracePt t="9073" x="5511800" y="4368800"/>
          <p14:tracePt t="9094" x="5543550" y="4324350"/>
          <p14:tracePt t="9106" x="5568950" y="4292600"/>
          <p14:tracePt t="9123" x="5588000" y="4267200"/>
          <p14:tracePt t="9142" x="5619750" y="4241800"/>
          <p14:tracePt t="9156" x="5645150" y="4229100"/>
          <p14:tracePt t="9174" x="5676900" y="4216400"/>
          <p14:tracePt t="9190" x="5702300" y="4197350"/>
          <p14:tracePt t="9205" x="5759450" y="4171950"/>
          <p14:tracePt t="9230" x="5778500" y="4165600"/>
          <p14:tracePt t="9245" x="5810250" y="4165600"/>
          <p14:tracePt t="9263" x="5842000" y="4165600"/>
          <p14:tracePt t="9278" x="5873750" y="4165600"/>
          <p14:tracePt t="9293" x="5905500" y="4165600"/>
          <p14:tracePt t="9310" x="5937250" y="4165600"/>
          <p14:tracePt t="9326" x="5962650" y="4165600"/>
          <p14:tracePt t="9342" x="5988050" y="4178300"/>
          <p14:tracePt t="9358" x="6026150" y="4197350"/>
          <p14:tracePt t="9374" x="6051550" y="4216400"/>
          <p14:tracePt t="9389" x="6096000" y="4254500"/>
          <p14:tracePt t="9389" x="6127750" y="4286250"/>
          <p14:tracePt t="9406" x="6146800" y="4318000"/>
          <p14:tracePt t="9423" x="6184900" y="4368800"/>
          <p14:tracePt t="9446" x="6197600" y="4400550"/>
          <p14:tracePt t="9462" x="6203950" y="4419600"/>
          <p14:tracePt t="9486" x="6203950" y="4438650"/>
          <p14:tracePt t="9510" x="6203950" y="4470400"/>
          <p14:tracePt t="9527" x="6203950" y="4483100"/>
          <p14:tracePt t="9542" x="6203950" y="4502150"/>
          <p14:tracePt t="9572" x="6203950" y="4514850"/>
          <p14:tracePt t="9574" x="6191250" y="4552950"/>
          <p14:tracePt t="9589" x="6165850" y="4591050"/>
          <p14:tracePt t="9615" x="6102350" y="4654550"/>
          <p14:tracePt t="9658" x="6070600" y="4679950"/>
          <p14:tracePt t="9663" x="6038850" y="4699000"/>
          <p14:tracePt t="9678" x="5988050" y="4724400"/>
          <p14:tracePt t="9694" x="5943600" y="4743450"/>
          <p14:tracePt t="9709" x="5880100" y="4749800"/>
          <p14:tracePt t="9726" x="5810250" y="4762500"/>
          <p14:tracePt t="9742" x="5727700" y="4775200"/>
          <p14:tracePt t="9758" x="5683250" y="4781550"/>
          <p14:tracePt t="9774" x="5632450" y="4781550"/>
          <p14:tracePt t="9807" x="5619750" y="4781550"/>
          <p14:tracePt t="9823" x="5600700" y="4781550"/>
          <p14:tracePt t="9839" x="5568950" y="4781550"/>
          <p14:tracePt t="9856" x="5511800" y="4743450"/>
          <p14:tracePt t="9872" x="5480050" y="4724400"/>
          <p14:tracePt t="9888" x="5422900" y="4667250"/>
          <p14:tracePt t="9905" x="5372100" y="4591050"/>
          <p14:tracePt t="9910" x="5346700" y="4527550"/>
          <p14:tracePt t="9926" x="5321300" y="4464050"/>
          <p14:tracePt t="9942" x="5314950" y="4432300"/>
          <p14:tracePt t="9959" x="5314950" y="4425950"/>
          <p14:tracePt t="9974" x="5314950" y="4400550"/>
          <p14:tracePt t="9974" x="5314950" y="4387850"/>
          <p14:tracePt t="9990" x="5314950" y="4375150"/>
          <p14:tracePt t="10014" x="5340350" y="4343400"/>
          <p14:tracePt t="10030" x="5365750" y="4324350"/>
          <p14:tracePt t="10047" x="5391150" y="4318000"/>
          <p14:tracePt t="10056" x="5435600" y="4311650"/>
          <p14:tracePt t="10079" x="5461000" y="4298950"/>
          <p14:tracePt t="10089" x="5486400" y="4292600"/>
          <p14:tracePt t="10111" x="5518150" y="4286250"/>
          <p14:tracePt t="10122" x="5543550" y="4267200"/>
          <p14:tracePt t="10140" x="5562600" y="4267200"/>
          <p14:tracePt t="10158" x="5600700" y="4254500"/>
          <p14:tracePt t="10173" x="5645150" y="4254500"/>
          <p14:tracePt t="10190" x="5689600" y="4241800"/>
          <p14:tracePt t="10214" x="5721350" y="4241800"/>
          <p14:tracePt t="10230" x="5753100" y="4241800"/>
          <p14:tracePt t="10246" x="5784850" y="4241800"/>
          <p14:tracePt t="10262" x="5816600" y="4241800"/>
          <p14:tracePt t="10278" x="5835650" y="4241800"/>
          <p14:tracePt t="10294" x="5848350" y="4241800"/>
          <p14:tracePt t="10342" x="5854700" y="4241800"/>
          <p14:tracePt t="10414" x="5867400" y="4241800"/>
          <p14:tracePt t="10422" x="5880100" y="4241800"/>
          <p14:tracePt t="10446" x="5899150" y="4241800"/>
          <p14:tracePt t="10462" x="5905500" y="4248150"/>
          <p14:tracePt t="10478" x="5924550" y="4254500"/>
          <p14:tracePt t="10494" x="5943600" y="4267200"/>
          <p14:tracePt t="10510" x="5949950" y="4292600"/>
          <p14:tracePt t="10526" x="5962650" y="4305300"/>
          <p14:tracePt t="10541" x="5975350" y="4330700"/>
          <p14:tracePt t="10558" x="5988050" y="4349750"/>
          <p14:tracePt t="10574" x="5994400" y="4387850"/>
          <p14:tracePt t="10590" x="6000750" y="4394200"/>
          <p14:tracePt t="10606" x="6007100" y="4413250"/>
          <p14:tracePt t="10639" x="6007100" y="4419600"/>
          <p14:tracePt t="10687" x="6007100" y="4425950"/>
          <p14:tracePt t="10695" x="6007100" y="4451350"/>
          <p14:tracePt t="10718" x="6007100" y="4483100"/>
          <p14:tracePt t="10743" x="5988050" y="4508500"/>
          <p14:tracePt t="10758" x="5969000" y="4533900"/>
          <p14:tracePt t="10775" x="5943600" y="4552950"/>
          <p14:tracePt t="10775" x="5930900" y="4552950"/>
          <p14:tracePt t="10791" x="5911850" y="4565650"/>
          <p14:tracePt t="10806" x="5873750" y="4578350"/>
          <p14:tracePt t="10831" x="5829300" y="4591050"/>
          <p14:tracePt t="10863" x="5803900" y="4597400"/>
          <p14:tracePt t="10873" x="5784850" y="4603750"/>
          <p14:tracePt t="10895" x="5753100" y="4603750"/>
          <p14:tracePt t="10905" x="5715000" y="4603750"/>
          <p14:tracePt t="10923" x="5702300" y="4603750"/>
          <p14:tracePt t="10942" x="5670550" y="4603750"/>
          <p14:tracePt t="10958" x="5638800" y="4597400"/>
          <p14:tracePt t="10974" x="5607050" y="4591050"/>
          <p14:tracePt t="10998" x="5543550" y="4552950"/>
          <p14:tracePt t="11030" x="5537200" y="4533900"/>
          <p14:tracePt t="11046" x="5505450" y="4489450"/>
          <p14:tracePt t="11062" x="5461000" y="4406900"/>
          <p14:tracePt t="11072" x="5416550" y="4318000"/>
          <p14:tracePt t="11094" x="5378450" y="4254500"/>
          <p14:tracePt t="11106" x="5359400" y="4210050"/>
          <p14:tracePt t="11122" x="5353050" y="4191000"/>
          <p14:tracePt t="11142" x="5353050" y="4184650"/>
          <p14:tracePt t="11158" x="5353050" y="4178300"/>
          <p14:tracePt t="11174" x="5353050" y="4171950"/>
          <p14:tracePt t="11198" x="5353050" y="4165600"/>
          <p14:tracePt t="11229" x="5429250" y="4127500"/>
          <p14:tracePt t="11263" x="5454650" y="4114800"/>
          <p14:tracePt t="11277" x="5492750" y="4102100"/>
          <p14:tracePt t="11294" x="5556250" y="4089400"/>
          <p14:tracePt t="11310" x="5619750" y="4083050"/>
          <p14:tracePt t="11326" x="5670550" y="4083050"/>
          <p14:tracePt t="11341" x="5708650" y="4083050"/>
          <p14:tracePt t="11358" x="5727700" y="4083050"/>
          <p14:tracePt t="11374" x="5746750" y="4083050"/>
          <p14:tracePt t="11389" x="5772150" y="4083050"/>
          <p14:tracePt t="11407" x="5778500" y="4089400"/>
          <p14:tracePt t="11430" x="5791200" y="4089400"/>
          <p14:tracePt t="11446" x="5803900" y="4095750"/>
          <p14:tracePt t="11462" x="5810250" y="4095750"/>
          <p14:tracePt t="11823" x="5816600" y="4095750"/>
          <p14:tracePt t="11830" x="5880100" y="4127500"/>
          <p14:tracePt t="11839" x="5937250" y="4165600"/>
          <p14:tracePt t="11862" x="5988050" y="4203700"/>
          <p14:tracePt t="11873" x="6038850" y="4241800"/>
          <p14:tracePt t="11894" x="6096000" y="4273550"/>
          <p14:tracePt t="11906" x="6121400" y="4286250"/>
          <p14:tracePt t="11926" x="6127750" y="4292600"/>
          <p14:tracePt t="12046" x="6127750" y="4324350"/>
          <p14:tracePt t="12054" x="6127750" y="4419600"/>
          <p14:tracePt t="12078" x="6127750" y="4470400"/>
          <p14:tracePt t="12090" x="6127750" y="4489450"/>
          <p14:tracePt t="12213" x="6121400" y="4521200"/>
          <p14:tracePt t="12222" x="6064250" y="4578350"/>
          <p14:tracePt t="12245" x="6019800" y="4616450"/>
          <p14:tracePt t="12262" x="5969000" y="4641850"/>
          <p14:tracePt t="12277" x="5943600" y="4660900"/>
          <p14:tracePt t="12367" x="5937250" y="4660900"/>
          <p14:tracePt t="12373" x="5918200" y="4660900"/>
          <p14:tracePt t="12389" x="5880100" y="4660900"/>
          <p14:tracePt t="12389" x="5861050" y="4660900"/>
          <p14:tracePt t="12406" x="5816600" y="4660900"/>
          <p14:tracePt t="12430" x="5784850" y="4660900"/>
          <p14:tracePt t="12446" x="5746750" y="4660900"/>
          <p14:tracePt t="12461" x="5734050" y="4660900"/>
          <p14:tracePt t="12478" x="5708650" y="4660900"/>
          <p14:tracePt t="12494" x="5683250" y="4654550"/>
          <p14:tracePt t="12510" x="5632450" y="4641850"/>
          <p14:tracePt t="12526" x="5600700" y="4610100"/>
          <p14:tracePt t="12542" x="5543550" y="4572000"/>
          <p14:tracePt t="12557" x="5492750" y="4533900"/>
          <p14:tracePt t="12574" x="5467350" y="4502150"/>
          <p14:tracePt t="12589" x="5448300" y="4470400"/>
          <p14:tracePt t="12605" x="5416550" y="4394200"/>
          <p14:tracePt t="12621" x="5416550" y="4337050"/>
          <p14:tracePt t="12646" x="5397500" y="4292600"/>
          <p14:tracePt t="12655" x="5397500" y="4254500"/>
          <p14:tracePt t="12678" x="5403850" y="4203700"/>
          <p14:tracePt t="12694" x="5429250" y="4159250"/>
          <p14:tracePt t="12710" x="5454650" y="4121150"/>
          <p14:tracePt t="12726" x="5499100" y="4089400"/>
          <p14:tracePt t="12742" x="5530850" y="4070350"/>
          <p14:tracePt t="12757" x="5581650" y="4038600"/>
          <p14:tracePt t="12774" x="5676900" y="4006850"/>
          <p14:tracePt t="12790" x="5822950" y="3987800"/>
          <p14:tracePt t="12805" x="6045200" y="3956050"/>
          <p14:tracePt t="12830" x="6159500" y="3956050"/>
          <p14:tracePt t="12838" x="6191250" y="3956050"/>
          <p14:tracePt t="12935" x="6197600" y="3956050"/>
          <p14:tracePt t="12943" x="6210300" y="4000500"/>
          <p14:tracePt t="12959" x="6216650" y="4032250"/>
          <p14:tracePt t="12974" x="6229350" y="4083050"/>
          <p14:tracePt t="12990" x="6229350" y="4114800"/>
          <p14:tracePt t="12990" x="6235700" y="4140200"/>
          <p14:tracePt t="13007" x="6235700" y="4184650"/>
          <p14:tracePt t="13030" x="6235700" y="4248150"/>
          <p14:tracePt t="13046" x="6235700" y="4279900"/>
          <p14:tracePt t="13056" x="6235700" y="4337050"/>
          <p14:tracePt t="13079" x="6235700" y="4375150"/>
          <p14:tracePt t="13089" x="6235700" y="4432300"/>
          <p14:tracePt t="13110" x="6235700" y="4464050"/>
          <p14:tracePt t="13122" x="6235700" y="4495800"/>
          <p14:tracePt t="13138" x="6235700" y="4514850"/>
          <p14:tracePt t="13159" x="6235700" y="4533900"/>
          <p14:tracePt t="13174" x="6235700" y="4540250"/>
          <p14:tracePt t="13190" x="6235700" y="4559300"/>
          <p14:tracePt t="13190" x="6235700" y="4578350"/>
          <p14:tracePt t="13214" x="6223000" y="4597400"/>
          <p14:tracePt t="13230" x="6203950" y="4616450"/>
          <p14:tracePt t="13246" x="6197600" y="4622800"/>
          <p14:tracePt t="13262" x="6184900" y="4635500"/>
          <p14:tracePt t="13278" x="6159500" y="4654550"/>
          <p14:tracePt t="13294" x="6140450" y="4660900"/>
          <p14:tracePt t="13315" x="6115050" y="4679950"/>
          <p14:tracePt t="13356" x="6108700" y="4679950"/>
          <p14:tracePt t="13374" x="6102350" y="4679950"/>
          <p14:tracePt t="13389" x="6089650" y="4686300"/>
          <p14:tracePt t="13414" x="6083300" y="4686300"/>
          <p14:tracePt t="13423" x="6070600" y="4692650"/>
          <p14:tracePt t="13518" x="6064250" y="4692650"/>
          <p14:tracePt t="13526" x="6032500" y="4692650"/>
          <p14:tracePt t="13541" x="6007100" y="4692650"/>
          <p14:tracePt t="13558" x="5975350" y="4692650"/>
          <p14:tracePt t="13574" x="5924550" y="4692650"/>
          <p14:tracePt t="13590" x="5886450" y="4692650"/>
          <p14:tracePt t="13605" x="5842000" y="4692650"/>
          <p14:tracePt t="13622" x="5803900" y="4673600"/>
          <p14:tracePt t="13656" x="5797550" y="4673600"/>
          <p14:tracePt t="13671" x="5772150" y="4673600"/>
          <p14:tracePt t="13678" x="5740400" y="4660900"/>
          <p14:tracePt t="13693" x="5708650" y="4641850"/>
          <p14:tracePt t="13710" x="5683250" y="4629150"/>
          <p14:tracePt t="13734" x="5664200" y="4616450"/>
          <p14:tracePt t="13767" x="5645150" y="4610100"/>
          <p14:tracePt t="13798" x="5638800" y="4603750"/>
          <p14:tracePt t="14166" x="5626100" y="4591050"/>
          <p14:tracePt t="14172" x="5600700" y="4559300"/>
          <p14:tracePt t="14190" x="5575300" y="4521200"/>
          <p14:tracePt t="14206" x="5556250" y="4489450"/>
          <p14:tracePt t="14232" x="5549900" y="4470400"/>
          <p14:tracePt t="14251" x="5549900" y="4464050"/>
          <p14:tracePt t="14342" x="5549900" y="4451350"/>
          <p14:tracePt t="14355" x="5556250" y="4425950"/>
          <p14:tracePt t="14359" x="5581650" y="4362450"/>
          <p14:tracePt t="14372" x="5594350" y="4324350"/>
          <p14:tracePt t="14391" x="5626100" y="4279900"/>
          <p14:tracePt t="14405" x="5651500" y="4235450"/>
          <p14:tracePt t="14422" x="5664200" y="4229100"/>
          <p14:tracePt t="14446" x="5689600" y="4203700"/>
          <p14:tracePt t="14462" x="5702300" y="4184650"/>
          <p14:tracePt t="14478" x="5721350" y="4184650"/>
          <p14:tracePt t="14494" x="5746750" y="4171950"/>
          <p14:tracePt t="14511" x="5778500" y="4165600"/>
          <p14:tracePt t="14526" x="5816600" y="4140200"/>
          <p14:tracePt t="14542" x="5842000" y="4140200"/>
          <p14:tracePt t="14558" x="5854700" y="4133850"/>
          <p14:tracePt t="14573" x="5880100" y="4127500"/>
          <p14:tracePt t="14686" x="5880100" y="4121150"/>
          <p14:tracePt t="14688" x="5943600" y="4121150"/>
          <p14:tracePt t="14706" x="6026150" y="4121150"/>
          <p14:tracePt t="14722" x="6115050" y="4121150"/>
          <p14:tracePt t="14738" x="6191250" y="4140200"/>
          <p14:tracePt t="14758" x="6242050" y="4159250"/>
          <p14:tracePt t="14774" x="6254750" y="4159250"/>
          <p14:tracePt t="14806" x="6261100" y="4159250"/>
          <p14:tracePt t="14935" x="6267450" y="4165600"/>
          <p14:tracePt t="14946" x="6267450" y="4178300"/>
          <p14:tracePt t="14959" x="6286500" y="4203700"/>
          <p14:tracePt t="14975" x="6318250" y="4235450"/>
          <p14:tracePt t="14991" x="6356350" y="4267200"/>
          <p14:tracePt t="15007" x="6369050" y="4286250"/>
          <p14:tracePt t="15472" x="6369050" y="4324350"/>
          <p14:tracePt t="15479" x="6369050" y="4368800"/>
          <p14:tracePt t="15495" x="6369050" y="4400550"/>
          <p14:tracePt t="15511" x="6369050" y="4438650"/>
          <p14:tracePt t="15527" x="6369050" y="4451350"/>
          <p14:tracePt t="15562" x="6362700" y="4451350"/>
          <p14:tracePt t="15591" x="6350000" y="4470400"/>
          <p14:tracePt t="15607" x="6311900" y="4527550"/>
          <p14:tracePt t="15624" x="6280150" y="4559300"/>
          <p14:tracePt t="15648" x="6261100" y="4572000"/>
          <p14:tracePt t="15656" x="6235700" y="4584700"/>
          <p14:tracePt t="15679" x="6223000" y="4591050"/>
          <p14:tracePt t="15695" x="6210300" y="4597400"/>
          <p14:tracePt t="15712" x="6197600" y="4597400"/>
          <p14:tracePt t="15736" x="6191250" y="4597400"/>
          <p14:tracePt t="15760" x="6178550" y="4603750"/>
          <p14:tracePt t="15775" x="6153150" y="4616450"/>
          <p14:tracePt t="15792" x="6127750" y="4622800"/>
          <p14:tracePt t="15806" x="6083300" y="4629150"/>
          <p14:tracePt t="15832" x="6070600" y="4635500"/>
          <p14:tracePt t="15867" x="6057900" y="4635500"/>
          <p14:tracePt t="17118" x="6051550" y="4635500"/>
          <p14:tracePt t="17126" x="6026150" y="4635500"/>
          <p14:tracePt t="17138" x="5994400" y="4648200"/>
          <p14:tracePt t="17157" x="5981700" y="4660900"/>
          <p14:tracePt t="17174" x="5949950" y="4667250"/>
          <p14:tracePt t="17358" x="5930900" y="4667250"/>
          <p14:tracePt t="17372" x="5911850" y="4667250"/>
          <p14:tracePt t="17374" x="5880100" y="4667250"/>
          <p14:tracePt t="17390" x="5848350" y="4667250"/>
          <p14:tracePt t="17405" x="5816600" y="4648200"/>
          <p14:tracePt t="17405" x="5810250" y="4641850"/>
          <p14:tracePt t="17510" x="5803900" y="4641850"/>
          <p14:tracePt t="17518" x="5765800" y="4603750"/>
          <p14:tracePt t="17541" x="5734050" y="4565650"/>
          <p14:tracePt t="17558" x="5695950" y="4502150"/>
          <p14:tracePt t="17574" x="5676900" y="4457700"/>
          <p14:tracePt t="17589" x="5651500" y="4419600"/>
          <p14:tracePt t="17606" x="5651500" y="4400550"/>
          <p14:tracePt t="17622" x="5651500" y="4362450"/>
          <p14:tracePt t="17655" x="5651500" y="4337050"/>
          <p14:tracePt t="17672" x="5651500" y="4298950"/>
          <p14:tracePt t="17678" x="5664200" y="4248150"/>
          <p14:tracePt t="17694" x="5689600" y="4216400"/>
          <p14:tracePt t="17710" x="5708650" y="4191000"/>
          <p14:tracePt t="17726" x="5746750" y="4159250"/>
          <p14:tracePt t="17749" x="5797550" y="4133850"/>
          <p14:tracePt t="17774" x="5816600" y="4127500"/>
          <p14:tracePt t="17790" x="5842000" y="4121150"/>
          <p14:tracePt t="17806" x="5873750" y="4121150"/>
          <p14:tracePt t="17822" x="5943600" y="4108450"/>
          <p14:tracePt t="17855" x="5988050" y="4102100"/>
          <p14:tracePt t="17871" x="6032500" y="4102100"/>
          <p14:tracePt t="17889" x="6051550" y="4102100"/>
          <p14:tracePt t="17958" x="6070600" y="4108450"/>
          <p14:tracePt t="17966" x="6108700" y="4178300"/>
          <p14:tracePt t="17991" x="6134100" y="4241800"/>
          <p14:tracePt t="18006" x="6165850" y="4292600"/>
          <p14:tracePt t="18006" x="6172200" y="4318000"/>
          <p14:tracePt t="18031" x="6191250" y="4362450"/>
          <p14:tracePt t="23790" x="6191250" y="4368800"/>
          <p14:tracePt t="23799" x="6102350" y="4413250"/>
          <p14:tracePt t="23822" x="6064250" y="4432300"/>
          <p14:tracePt t="23838" x="6057900" y="4432300"/>
          <p14:tracePt t="23966" x="6051550" y="4432300"/>
          <p14:tracePt t="23974" x="6032500" y="4445000"/>
          <p14:tracePt t="23998" x="6013450" y="4451350"/>
          <p14:tracePt t="24022" x="6007100" y="4457700"/>
          <p14:tracePt t="24038" x="5994400" y="4457700"/>
          <p14:tracePt t="24065" x="5930900" y="4457700"/>
          <p14:tracePt t="24094" x="5892800" y="4457700"/>
          <p14:tracePt t="24104" x="5861050" y="4457700"/>
          <p14:tracePt t="24126" x="5835650" y="4457700"/>
          <p14:tracePt t="24138" x="5803900" y="4457700"/>
          <p14:tracePt t="24154" x="5791200" y="4457700"/>
          <p14:tracePt t="24174" x="5778500" y="4457700"/>
          <p14:tracePt t="24190" x="5759450" y="4451350"/>
          <p14:tracePt t="24214" x="5759450" y="4445000"/>
          <p14:tracePt t="24221" x="5746750" y="4438650"/>
          <p14:tracePt t="24238" x="5721350" y="4425950"/>
          <p14:tracePt t="24262" x="5708650" y="4413250"/>
          <p14:tracePt t="24278" x="5689600" y="4400550"/>
          <p14:tracePt t="24302" x="5676900" y="4387850"/>
          <p14:tracePt t="24334" x="5670550" y="4375150"/>
          <p14:tracePt t="24366" x="5670550" y="4356100"/>
          <p14:tracePt t="24391" x="5670550" y="4324350"/>
          <p14:tracePt t="24404" x="5670550" y="4292600"/>
          <p14:tracePt t="24421" x="5689600" y="4260850"/>
          <p14:tracePt t="24438" x="5727700" y="4229100"/>
          <p14:tracePt t="24462" x="5740400" y="4222750"/>
          <p14:tracePt t="24479" x="5746750" y="4216400"/>
          <p14:tracePt t="24574" x="5759450" y="4210050"/>
          <p14:tracePt t="24582" x="5816600" y="4184650"/>
          <p14:tracePt t="24606" x="5829300" y="4184650"/>
          <p14:tracePt t="24621" x="5854700" y="4178300"/>
          <p14:tracePt t="24621" x="5873750" y="4171950"/>
          <p14:tracePt t="24638" x="5892800" y="4171950"/>
          <p14:tracePt t="24663" x="5911850" y="4165600"/>
          <p14:tracePt t="24682" x="5930900" y="4165600"/>
          <p14:tracePt t="24710" x="5962650" y="4165600"/>
          <p14:tracePt t="24726" x="6000750" y="4165600"/>
          <p14:tracePt t="24742" x="6032500" y="4165600"/>
          <p14:tracePt t="24758" x="6045200" y="4165600"/>
          <p14:tracePt t="24774" x="6064250" y="4165600"/>
          <p14:tracePt t="24798" x="6076950" y="4165600"/>
          <p14:tracePt t="24837" x="6102350" y="4165600"/>
          <p14:tracePt t="24865" x="6140450" y="4197350"/>
          <p14:tracePt t="24900" x="6172200" y="4222750"/>
          <p14:tracePt t="24921" x="6184900" y="4241800"/>
          <p14:tracePt t="24941" x="6191250" y="4248150"/>
          <p14:tracePt t="24958" x="6197600" y="4254500"/>
          <p14:tracePt t="24981" x="6197600" y="4279900"/>
          <p14:tracePt t="25005" x="6197600" y="4305300"/>
          <p14:tracePt t="25021" x="6210300" y="4343400"/>
          <p14:tracePt t="25039" x="6210300" y="4375150"/>
          <p14:tracePt t="25039" x="6210300" y="4394200"/>
          <p14:tracePt t="25056" x="6210300" y="4425950"/>
          <p14:tracePt t="25077" x="6210300" y="4438650"/>
          <p14:tracePt t="25095" x="6210300" y="4451350"/>
          <p14:tracePt t="25103" x="6210300" y="4464050"/>
          <p14:tracePt t="25126" x="6203950" y="4476750"/>
          <p14:tracePt t="25137" x="6184900" y="4495800"/>
          <p14:tracePt t="25154" x="6153150" y="4527550"/>
          <p14:tracePt t="25174" x="6102350" y="4565650"/>
          <p14:tracePt t="25190" x="6057900" y="4578350"/>
          <p14:tracePt t="25206" x="5969000" y="4610100"/>
          <p14:tracePt t="25222" x="5899150" y="4635500"/>
          <p14:tracePt t="25222" x="5867400" y="4635500"/>
          <p14:tracePt t="25239" x="5810250" y="4641850"/>
          <p14:tracePt t="25262" x="5772150" y="4641850"/>
          <p14:tracePt t="25278" x="5740400" y="4641850"/>
          <p14:tracePt t="25294" x="5721350" y="4641850"/>
          <p14:tracePt t="25342" x="5715000" y="4641850"/>
          <p14:tracePt t="25351" x="5638800" y="4622800"/>
          <p14:tracePt t="25374" x="5575300" y="4572000"/>
          <p14:tracePt t="25390" x="5518150" y="4514850"/>
          <p14:tracePt t="25405" x="5499100" y="4483100"/>
          <p14:tracePt t="25422" x="5486400" y="4445000"/>
          <p14:tracePt t="25437" x="5486400" y="4425950"/>
          <p14:tracePt t="25453" x="5499100" y="4362450"/>
          <p14:tracePt t="25478" x="5518150" y="4318000"/>
          <p14:tracePt t="25494" x="5556250" y="4273550"/>
          <p14:tracePt t="25510" x="5607050" y="4216400"/>
          <p14:tracePt t="25526" x="5651500" y="4197350"/>
          <p14:tracePt t="25541" x="5708650" y="4184650"/>
          <p14:tracePt t="25558" x="5753100" y="4165600"/>
          <p14:tracePt t="25581" x="5791200" y="4159250"/>
          <p14:tracePt t="25638" x="5803900" y="4159250"/>
          <p14:tracePt t="25654" x="5829300" y="4159250"/>
          <p14:tracePt t="25654" x="5880100" y="4171950"/>
          <p14:tracePt t="25678" x="5930900" y="4191000"/>
          <p14:tracePt t="25694" x="5956300" y="4210050"/>
          <p14:tracePt t="25710" x="5988050" y="4229100"/>
          <p14:tracePt t="25726" x="6000750" y="4241800"/>
          <p14:tracePt t="25750" x="6007100" y="4254500"/>
          <p14:tracePt t="25774" x="6013450" y="4260850"/>
          <p14:tracePt t="25790" x="6019800" y="4286250"/>
          <p14:tracePt t="25806" x="6026150" y="4337050"/>
          <p14:tracePt t="25822" x="6045200" y="4413250"/>
          <p14:tracePt t="25838" x="6045200" y="4483100"/>
          <p14:tracePt t="25862" x="6045200" y="4502150"/>
          <p14:tracePt t="25871" x="6045200" y="4514850"/>
          <p14:tracePt t="25926" x="6038850" y="4527550"/>
          <p14:tracePt t="25934" x="5981700" y="4552950"/>
          <p14:tracePt t="25958" x="5943600" y="4565650"/>
          <p14:tracePt t="25974" x="5899150" y="4578350"/>
          <p14:tracePt t="25990" x="5842000" y="4578350"/>
          <p14:tracePt t="26006" x="5784850" y="4584700"/>
          <p14:tracePt t="26023" x="5734050" y="4584700"/>
          <p14:tracePt t="26039" x="5708650" y="4584700"/>
          <p14:tracePt t="26071" x="5689600" y="4578350"/>
          <p14:tracePt t="26095" x="5645150" y="4533900"/>
          <p14:tracePt t="26126" x="5626100" y="4508500"/>
          <p14:tracePt t="26137" x="5613400" y="4470400"/>
          <p14:tracePt t="26155" x="5607050" y="4451350"/>
          <p14:tracePt t="26174" x="5607050" y="4419600"/>
          <p14:tracePt t="26190" x="5607050" y="4394200"/>
          <p14:tracePt t="26206" x="5607050" y="4381500"/>
          <p14:tracePt t="26224" x="5607050" y="4362450"/>
          <p14:tracePt t="26224" x="5613400" y="4356100"/>
          <p14:tracePt t="26239" x="5619750" y="4349750"/>
          <p14:tracePt t="26255" x="5651500" y="4305300"/>
          <p14:tracePt t="26278" x="5670550" y="4286250"/>
          <p14:tracePt t="26295" x="5689600" y="4286250"/>
          <p14:tracePt t="26310" x="5715000" y="4260850"/>
          <p14:tracePt t="26326" x="5746750" y="4241800"/>
          <p14:tracePt t="26342" x="5803900" y="4216400"/>
          <p14:tracePt t="26358" x="5829300" y="4210050"/>
          <p14:tracePt t="26375" x="5835650" y="4210050"/>
          <p14:tracePt t="26462" x="5842000" y="4210050"/>
          <p14:tracePt t="26471" x="5880100" y="4210050"/>
          <p14:tracePt t="26494" x="5899150" y="4210050"/>
          <p14:tracePt t="26509" x="5924550" y="4235450"/>
          <p14:tracePt t="26525" x="5937250" y="4241800"/>
          <p14:tracePt t="26542" x="5949950" y="4260850"/>
          <p14:tracePt t="26558" x="5962650" y="4279900"/>
          <p14:tracePt t="26574" x="5969000" y="4286250"/>
          <p14:tracePt t="26590" x="5969000" y="4305300"/>
          <p14:tracePt t="26606" x="5975350" y="4311650"/>
          <p14:tracePt t="26622" x="5975350" y="4330700"/>
          <p14:tracePt t="26637" x="5975350" y="4368800"/>
          <p14:tracePt t="26654" x="5975350" y="4406900"/>
          <p14:tracePt t="26678" x="5975350" y="4438650"/>
          <p14:tracePt t="26694" x="5975350" y="4464050"/>
          <p14:tracePt t="26718" x="5956300" y="4489450"/>
          <p14:tracePt t="26742" x="5943600" y="4502150"/>
          <p14:tracePt t="26758" x="5924550" y="4527550"/>
          <p14:tracePt t="26774" x="5880100" y="4559300"/>
          <p14:tracePt t="26791" x="5829300" y="4572000"/>
          <p14:tracePt t="26806" x="5778500" y="4603750"/>
          <p14:tracePt t="26822" x="5721350" y="4610100"/>
          <p14:tracePt t="26838" x="5651500" y="4629150"/>
          <p14:tracePt t="26870" x="5645150" y="4629150"/>
          <p14:tracePt t="26881" x="5638800" y="4629150"/>
          <p14:tracePt t="26926" x="5626100" y="4629150"/>
          <p14:tracePt t="26935" x="5568950" y="4603750"/>
          <p14:tracePt t="26958" x="5537200" y="4559300"/>
          <p14:tracePt t="26973" x="5492750" y="4470400"/>
          <p14:tracePt t="26991" x="5486400" y="4406900"/>
          <p14:tracePt t="27006" x="5486400" y="4362450"/>
          <p14:tracePt t="27023" x="5486400" y="4305300"/>
          <p14:tracePt t="27046" x="5486400" y="4248150"/>
          <p14:tracePt t="27078" x="5486400" y="4241800"/>
          <p14:tracePt t="27094" x="5499100" y="4216400"/>
          <p14:tracePt t="27103" x="5505450" y="4203700"/>
          <p14:tracePt t="27131" x="5530850" y="4197350"/>
          <p14:tracePt t="27153" x="5556250" y="4191000"/>
          <p14:tracePt t="27175" x="5588000" y="4191000"/>
          <p14:tracePt t="27190" x="5638800" y="4191000"/>
          <p14:tracePt t="27206" x="5683250" y="4191000"/>
          <p14:tracePt t="27222" x="5734050" y="4191000"/>
          <p14:tracePt t="27238" x="5784850" y="4191000"/>
          <p14:tracePt t="27254" x="5797550" y="4191000"/>
          <p14:tracePt t="27285" x="5822950" y="4210050"/>
          <p14:tracePt t="27311" x="5835650" y="4248150"/>
          <p14:tracePt t="27326" x="5842000" y="4286250"/>
          <p14:tracePt t="27343" x="5854700" y="4337050"/>
          <p14:tracePt t="27358" x="5854700" y="4368800"/>
          <p14:tracePt t="27374" x="5861050" y="4419600"/>
          <p14:tracePt t="27391" x="5861050" y="4451350"/>
          <p14:tracePt t="27403" x="5861050" y="4483100"/>
          <p14:tracePt t="27421" x="5861050" y="4502150"/>
          <p14:tracePt t="27439" x="5861050" y="4508500"/>
          <p14:tracePt t="27470" x="5854700" y="4540250"/>
          <p14:tracePt t="27494" x="5842000" y="4546600"/>
          <p14:tracePt t="27510" x="5835650" y="4552950"/>
          <p14:tracePt t="27526" x="5829300" y="4559300"/>
          <p14:tracePt t="27606" x="5822950" y="4559300"/>
          <p14:tracePt t="27620" x="5810250" y="4559300"/>
          <p14:tracePt t="27622" x="5765800" y="4527550"/>
          <p14:tracePt t="27637" x="5753100" y="4425950"/>
          <p14:tracePt t="27662" x="5746750" y="4343400"/>
          <p14:tracePt t="27671" x="5746750" y="4311650"/>
          <p14:tracePt t="27694" x="5765800" y="4273550"/>
          <p14:tracePt t="27711" x="5797550" y="4248150"/>
          <p14:tracePt t="27726" x="5822950" y="4229100"/>
          <p14:tracePt t="27742" x="5873750" y="4216400"/>
          <p14:tracePt t="27767" x="5905500" y="4216400"/>
          <p14:tracePt t="27790" x="5924550" y="4216400"/>
          <p14:tracePt t="27815" x="5930900" y="4216400"/>
          <p14:tracePt t="27902" x="5943600" y="4216400"/>
          <p14:tracePt t="27903" x="5949950" y="4216400"/>
          <p14:tracePt t="27927" x="5969000" y="4235450"/>
          <p14:tracePt t="27938" x="5969000" y="4267200"/>
          <p14:tracePt t="27957" x="5981700" y="4292600"/>
          <p14:tracePt t="27974" x="5981700" y="4324350"/>
          <p14:tracePt t="27998" x="5981700" y="4349750"/>
          <p14:tracePt t="28038" x="5981700" y="4356100"/>
          <p14:tracePt t="28054" x="5956300" y="4400550"/>
          <p14:tracePt t="28086" x="5918200" y="4419600"/>
          <p14:tracePt t="28110" x="5886450" y="4425950"/>
          <p14:tracePt t="28120" x="5854700" y="4425950"/>
          <p14:tracePt t="28137" x="5797550" y="4425950"/>
          <p14:tracePt t="28159" x="5759450" y="4425950"/>
          <p14:tracePt t="28170" x="5715000" y="4419600"/>
          <p14:tracePt t="28191" x="5708650" y="4413250"/>
          <p14:tracePt t="28206" x="5695950" y="4387850"/>
          <p14:tracePt t="28222" x="5683250" y="4375150"/>
          <p14:tracePt t="28238" x="5676900" y="4324350"/>
          <p14:tracePt t="28254" x="5657850" y="4273550"/>
          <p14:tracePt t="28278" x="5657850" y="4222750"/>
          <p14:tracePt t="28295" x="5657850" y="4178300"/>
          <p14:tracePt t="28309" x="5695950" y="4127500"/>
          <p14:tracePt t="28326" x="5816600" y="4070350"/>
          <p14:tracePt t="28342" x="5911850" y="4044950"/>
          <p14:tracePt t="28359" x="6007100" y="4025900"/>
          <p14:tracePt t="28370" x="6070600" y="4025900"/>
          <p14:tracePt t="28391" x="6121400" y="4025900"/>
          <p14:tracePt t="28403" x="6153150" y="4025900"/>
          <p14:tracePt t="28420" x="6197600" y="4051300"/>
          <p14:tracePt t="28439" x="6223000" y="4064000"/>
          <p14:tracePt t="28439" x="6235700" y="4083050"/>
          <p14:tracePt t="28454" x="6261100" y="4114800"/>
          <p14:tracePt t="28478" x="6286500" y="4159250"/>
          <p14:tracePt t="28493" x="6299200" y="4191000"/>
          <p14:tracePt t="28510" x="6299200" y="4229100"/>
          <p14:tracePt t="28526" x="6311900" y="4279900"/>
          <p14:tracePt t="28542" x="6311900" y="4324350"/>
          <p14:tracePt t="28558" x="6311900" y="4394200"/>
          <p14:tracePt t="28573" x="6311900" y="4438650"/>
          <p14:tracePt t="28590" x="6311900" y="4476750"/>
          <p14:tracePt t="28606" x="6311900" y="4502150"/>
          <p14:tracePt t="28634" x="6305550" y="4502150"/>
          <p14:tracePt t="28654" x="6286500" y="4514850"/>
          <p14:tracePt t="28678" x="6267450" y="4527550"/>
          <p14:tracePt t="28687" x="6216650" y="4552950"/>
          <p14:tracePt t="28710" x="6153150" y="4572000"/>
          <p14:tracePt t="28726" x="6083300" y="4597400"/>
          <p14:tracePt t="28742" x="6007100" y="4610100"/>
          <p14:tracePt t="28758" x="5949950" y="4616450"/>
          <p14:tracePt t="28774" x="5918200" y="4616450"/>
          <p14:tracePt t="28790" x="5892800" y="4616450"/>
          <p14:tracePt t="28806" x="5880100" y="4616450"/>
          <p14:tracePt t="28822" x="5842000" y="4597400"/>
          <p14:tracePt t="28837" x="5816600" y="4584700"/>
          <p14:tracePt t="28837" x="5791200" y="4565650"/>
          <p14:tracePt t="28854" x="5778500" y="4552950"/>
          <p14:tracePt t="28870" x="5765800" y="4552950"/>
          <p14:tracePt t="28934" x="5759450" y="4546600"/>
          <p14:tracePt t="28942" x="5740400" y="4527550"/>
          <p14:tracePt t="28958" x="5715000" y="4502150"/>
          <p14:tracePt t="28974" x="5695950" y="4476750"/>
          <p14:tracePt t="28990" x="5683250" y="4445000"/>
          <p14:tracePt t="29006" x="5683250" y="4394200"/>
          <p14:tracePt t="29022" x="5683250" y="4337050"/>
          <p14:tracePt t="29037" x="5689600" y="4286250"/>
          <p14:tracePt t="29054" x="5708650" y="4248150"/>
          <p14:tracePt t="29077" x="5727700" y="4235450"/>
          <p14:tracePt t="29094" x="5759450" y="4203700"/>
          <p14:tracePt t="29104" x="5784850" y="4191000"/>
          <p14:tracePt t="29126" x="5816600" y="4184650"/>
          <p14:tracePt t="29137" x="5842000" y="4171950"/>
          <p14:tracePt t="29154" x="5861050" y="4165600"/>
          <p14:tracePt t="29174" x="5886450" y="4165600"/>
          <p14:tracePt t="29187" x="5905500" y="4165600"/>
          <p14:tracePt t="29205" x="5918200" y="4165600"/>
          <p14:tracePt t="29222" x="5943600" y="4165600"/>
          <p14:tracePt t="29238" x="5949950" y="4165600"/>
          <p14:tracePt t="29254" x="5975350" y="4165600"/>
          <p14:tracePt t="29287" x="5994400" y="4184650"/>
          <p14:tracePt t="29309" x="6013450" y="4216400"/>
          <p14:tracePt t="29326" x="6038850" y="4260850"/>
          <p14:tracePt t="29342" x="6051550" y="4318000"/>
          <p14:tracePt t="29357" x="6064250" y="4362450"/>
          <p14:tracePt t="29375" x="6064250" y="4375150"/>
          <p14:tracePt t="29386" x="6070600" y="4400550"/>
          <p14:tracePt t="29403" x="6070600" y="4406900"/>
          <p14:tracePt t="29422" x="6076950" y="4425950"/>
          <p14:tracePt t="29454" x="6076950" y="4464050"/>
          <p14:tracePt t="29478" x="6076950" y="4489450"/>
          <p14:tracePt t="29495" x="6076950" y="4508500"/>
          <p14:tracePt t="29511" x="6064250" y="4521200"/>
          <p14:tracePt t="29526" x="6026150" y="4552950"/>
          <p14:tracePt t="29542" x="5994400" y="4591050"/>
          <p14:tracePt t="29558" x="5956300" y="4610100"/>
          <p14:tracePt t="29574" x="5937250" y="4629150"/>
          <p14:tracePt t="29598" x="5930900" y="4635500"/>
          <p14:tracePt t="29631" x="5918200" y="4641850"/>
          <p14:tracePt t="29653" x="5873750" y="4641850"/>
          <p14:tracePt t="29676" x="5842000" y="4641850"/>
          <p14:tracePt t="29694" x="5803900" y="4641850"/>
          <p14:tracePt t="29710" x="5746750" y="4622800"/>
          <p14:tracePt t="29726" x="5721350" y="4610100"/>
          <p14:tracePt t="29742" x="5708650" y="4603750"/>
          <p14:tracePt t="29758" x="5670550" y="4584700"/>
          <p14:tracePt t="29774" x="5670550" y="4578350"/>
          <p14:tracePt t="29798" x="5645150" y="4546600"/>
          <p14:tracePt t="29822" x="5645150" y="4533900"/>
          <p14:tracePt t="29838" x="5638800" y="4508500"/>
          <p14:tracePt t="29862" x="5638800" y="4476750"/>
          <p14:tracePt t="29903" x="5638800" y="4464050"/>
          <p14:tracePt t="29904" x="5638800" y="4445000"/>
          <p14:tracePt t="29923" x="5638800" y="4432300"/>
          <p14:tracePt t="29941" x="5651500" y="4406900"/>
          <p14:tracePt t="29953" x="5651500" y="4400550"/>
          <p14:tracePt t="29974" x="5670550" y="4387850"/>
          <p14:tracePt t="29990" x="5683250" y="4381500"/>
          <p14:tracePt t="30013" x="5708650" y="4368800"/>
          <p14:tracePt t="30038" x="5734050" y="4356100"/>
          <p14:tracePt t="30054" x="5765800" y="4349750"/>
          <p14:tracePt t="30070" x="5791200" y="4343400"/>
          <p14:tracePt t="30103" x="5797550" y="4343400"/>
          <p14:tracePt t="30120" x="5829300" y="4337050"/>
          <p14:tracePt t="30138" x="5861050" y="4324350"/>
          <p14:tracePt t="30138" x="5873750" y="4324350"/>
          <p14:tracePt t="30170" x="5892800" y="4324350"/>
          <p14:tracePt t="30186" x="5918200" y="4324350"/>
          <p14:tracePt t="30187" x="5937250" y="4324350"/>
          <p14:tracePt t="30214" x="5962650" y="4324350"/>
          <p14:tracePt t="30246" x="5988050" y="4324350"/>
          <p14:tracePt t="30278" x="6000750" y="4337050"/>
          <p14:tracePt t="30293" x="6007100" y="4343400"/>
          <p14:tracePt t="30310" x="6026150" y="4356100"/>
          <p14:tracePt t="30331" x="6032500" y="4375150"/>
          <p14:tracePt t="30363" x="6032500" y="4394200"/>
          <p14:tracePt t="30390" x="6032500" y="4413250"/>
          <p14:tracePt t="30404" x="6032500" y="4445000"/>
          <p14:tracePt t="30422" x="6032500" y="4476750"/>
          <p14:tracePt t="30437" x="6032500" y="4508500"/>
          <p14:tracePt t="30454" x="6032500" y="4540250"/>
          <p14:tracePt t="30477" x="6026150" y="4572000"/>
          <p14:tracePt t="30510" x="6019800" y="4591050"/>
          <p14:tracePt t="30526" x="5994400" y="4610100"/>
          <p14:tracePt t="30542" x="5956300" y="4635500"/>
          <p14:tracePt t="30564" x="5911850" y="4654550"/>
          <p14:tracePt t="30590" x="5892800" y="4660900"/>
          <p14:tracePt t="30606" x="5873750" y="4660900"/>
          <p14:tracePt t="30622" x="5867400" y="4660900"/>
          <p14:tracePt t="30646" x="5835650" y="4660900"/>
          <p14:tracePt t="30678" x="5797550" y="4660900"/>
          <p14:tracePt t="30687" x="5746750" y="4660900"/>
          <p14:tracePt t="30709" x="5702300" y="4648200"/>
          <p14:tracePt t="30726" x="5657850" y="4635500"/>
          <p14:tracePt t="30742" x="5645150" y="4622800"/>
          <p14:tracePt t="30765" x="5638800" y="4622800"/>
          <p14:tracePt t="30805" x="5626100" y="4616450"/>
          <p14:tracePt t="30822" x="5600700" y="4603750"/>
          <p14:tracePt t="30846" x="5575300" y="4578350"/>
          <p14:tracePt t="30878" x="5575300" y="4565650"/>
          <p14:tracePt t="30886" x="5575300" y="4533900"/>
          <p14:tracePt t="30903" x="5575300" y="4508500"/>
          <p14:tracePt t="30927" x="5575300" y="4476750"/>
          <p14:tracePt t="30936" x="5575300" y="4451350"/>
          <p14:tracePt t="30958" x="5581650" y="4419600"/>
          <p14:tracePt t="30974" x="5594350" y="4368800"/>
          <p14:tracePt t="30990" x="5626100" y="4337050"/>
          <p14:tracePt t="31006" x="5651500" y="4305300"/>
          <p14:tracePt t="31022" x="5664200" y="4298950"/>
          <p14:tracePt t="31045" x="5683250" y="4292600"/>
          <p14:tracePt t="31045" x="5695950" y="4286250"/>
          <p14:tracePt t="31071" x="5715000" y="4286250"/>
          <p14:tracePt t="31094" x="5740400" y="4286250"/>
          <p14:tracePt t="31104" x="5772150" y="4286250"/>
          <p14:tracePt t="31126" x="5797550" y="4286250"/>
          <p14:tracePt t="31137" x="5829300" y="4286250"/>
          <p14:tracePt t="31153" x="5835650" y="4286250"/>
          <p14:tracePt t="31198" x="5848350" y="4286250"/>
          <p14:tracePt t="31221" x="5854700" y="4286250"/>
          <p14:tracePt t="31229" x="5867400" y="4292600"/>
          <p14:tracePt t="31254" x="5873750" y="4298950"/>
          <p14:tracePt t="31270" x="5886450" y="4324350"/>
          <p14:tracePt t="31294" x="5892800" y="4337050"/>
          <p14:tracePt t="31313" x="5899150" y="4356100"/>
          <p14:tracePt t="3214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為什麼會得子宮頸癌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感染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2"/>
    </mc:Choice>
    <mc:Fallback xmlns="">
      <p:transition spd="slow" advTm="1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4" x="4051300" y="1879600"/>
          <p14:tracePt t="2208" x="4044950" y="1879600"/>
          <p14:tracePt t="2217" x="3917950" y="1943100"/>
          <p14:tracePt t="2241" x="3829050" y="1981200"/>
          <p14:tracePt t="2256" x="3746500" y="2025650"/>
          <p14:tracePt t="2273" x="3676650" y="2044700"/>
          <p14:tracePt t="2393" x="3644900" y="2000250"/>
          <p14:tracePt t="2401" x="3524250" y="1778000"/>
          <p14:tracePt t="2425" x="3454400" y="1663700"/>
          <p14:tracePt t="2441" x="3371850" y="1536700"/>
          <p14:tracePt t="2457" x="3282950" y="1435100"/>
          <p14:tracePt t="2474" x="3238500" y="1346200"/>
          <p14:tracePt t="2474" x="3232150" y="1314450"/>
          <p14:tracePt t="2490" x="3219450" y="1244600"/>
          <p14:tracePt t="2512" x="3219450" y="1225550"/>
          <p14:tracePt t="2529" x="3219450" y="1193800"/>
          <p14:tracePt t="2552" x="3282950" y="1130300"/>
          <p14:tracePt t="2577" x="3384550" y="1047750"/>
          <p14:tracePt t="2593" x="3543300" y="977900"/>
          <p14:tracePt t="2608" x="3714750" y="914400"/>
          <p14:tracePt t="2625" x="3873500" y="889000"/>
          <p14:tracePt t="2639" x="3975100" y="889000"/>
          <p14:tracePt t="2657" x="4057650" y="889000"/>
          <p14:tracePt t="2672" x="4114800" y="889000"/>
          <p14:tracePt t="2672" x="4133850" y="895350"/>
          <p14:tracePt t="2690" x="4178300" y="908050"/>
          <p14:tracePt t="2713" x="4203700" y="933450"/>
          <p14:tracePt t="2729" x="4222750" y="946150"/>
          <p14:tracePt t="2745" x="4241800" y="965200"/>
          <p14:tracePt t="2760" x="4248150" y="971550"/>
          <p14:tracePt t="2961" x="4260850" y="977900"/>
          <p14:tracePt t="2968" x="4273550" y="990600"/>
          <p14:tracePt t="2993" x="4292600" y="996950"/>
          <p14:tracePt t="3022" x="4298950" y="1003300"/>
          <p14:tracePt t="3072" x="4305300" y="1009650"/>
          <p14:tracePt t="3089" x="4305300" y="1022350"/>
          <p14:tracePt t="3105" x="4298950" y="1047750"/>
          <p14:tracePt t="3123" x="4292600" y="1060450"/>
          <p14:tracePt t="3139" x="4279900" y="1092200"/>
          <p14:tracePt t="3155" x="4260850" y="1117600"/>
          <p14:tracePt t="3156" x="4241800" y="1136650"/>
          <p14:tracePt t="3177" x="4229100" y="1155700"/>
          <p14:tracePt t="3201" x="4229100" y="1168400"/>
          <p14:tracePt t="3225" x="4216400" y="1174750"/>
          <p14:tracePt t="3248" x="4210050" y="1181100"/>
          <p14:tracePt t="3257" x="4197350" y="1193800"/>
          <p14:tracePt t="3273" x="4159250" y="1219200"/>
          <p14:tracePt t="3297" x="4121150" y="1238250"/>
          <p14:tracePt t="3306" x="4057650" y="1270000"/>
          <p14:tracePt t="3328" x="3937000" y="1289050"/>
          <p14:tracePt t="3339" x="3778250" y="1327150"/>
          <p14:tracePt t="3355" x="3568700" y="1377950"/>
          <p14:tracePt t="3372" x="3378200" y="1390650"/>
          <p14:tracePt t="3393" x="3200400" y="1422400"/>
          <p14:tracePt t="3404" x="3060700" y="1422400"/>
          <p14:tracePt t="3425" x="2952750" y="1422400"/>
          <p14:tracePt t="3441" x="2895600" y="1422400"/>
          <p14:tracePt t="3457" x="2882900" y="1416050"/>
          <p14:tracePt t="3473" x="2851150" y="1397000"/>
          <p14:tracePt t="3489" x="2832100" y="1346200"/>
          <p14:tracePt t="3513" x="2819400" y="1327150"/>
          <p14:tracePt t="3529" x="2813050" y="1295400"/>
          <p14:tracePt t="3545" x="2806700" y="1276350"/>
          <p14:tracePt t="3561" x="2806700" y="1244600"/>
          <p14:tracePt t="3577" x="2806700" y="1212850"/>
          <p14:tracePt t="3593" x="2806700" y="1181100"/>
          <p14:tracePt t="3606" x="2806700" y="1143000"/>
          <p14:tracePt t="3625" x="2813050" y="1104900"/>
          <p14:tracePt t="3638" x="2844800" y="1060450"/>
          <p14:tracePt t="3657" x="2889250" y="1016000"/>
          <p14:tracePt t="3673" x="2959100" y="946150"/>
          <p14:tracePt t="3690" x="3054350" y="895350"/>
          <p14:tracePt t="3713" x="3143250" y="863600"/>
          <p14:tracePt t="3729" x="3225800" y="844550"/>
          <p14:tracePt t="3745" x="3295650" y="831850"/>
          <p14:tracePt t="3761" x="3365500" y="825500"/>
          <p14:tracePt t="3777" x="3403600" y="825500"/>
          <p14:tracePt t="3793" x="3422650" y="825500"/>
          <p14:tracePt t="3809" x="3429000" y="825500"/>
          <p14:tracePt t="3873" x="3448050" y="831850"/>
          <p14:tracePt t="3887" x="3454400" y="831850"/>
          <p14:tracePt t="3913" x="3473450" y="831850"/>
          <p14:tracePt t="3929" x="3486150" y="844550"/>
          <p14:tracePt t="3961" x="3511550" y="850900"/>
          <p14:tracePt t="3977" x="3549650" y="857250"/>
          <p14:tracePt t="3993" x="3606800" y="857250"/>
          <p14:tracePt t="4009" x="3657600" y="863600"/>
          <p14:tracePt t="4025" x="3689350" y="876300"/>
          <p14:tracePt t="4041" x="3721100" y="889000"/>
          <p14:tracePt t="4057" x="3784600" y="927100"/>
          <p14:tracePt t="4057" x="3790950" y="927100"/>
          <p14:tracePt t="4073" x="3810000" y="933450"/>
          <p14:tracePt t="4089" x="3867150" y="990600"/>
          <p14:tracePt t="4114" x="3873500" y="1009650"/>
          <p14:tracePt t="4122" x="3892550" y="1035050"/>
          <p14:tracePt t="4146" x="3892550" y="1047750"/>
          <p14:tracePt t="4155" x="3892550" y="1085850"/>
          <p14:tracePt t="4177" x="3892550" y="1143000"/>
          <p14:tracePt t="4193" x="3892550" y="1206500"/>
          <p14:tracePt t="4210" x="3822700" y="1295400"/>
          <p14:tracePt t="4226" x="3746500" y="1346200"/>
          <p14:tracePt t="4241" x="3632200" y="1403350"/>
          <p14:tracePt t="4257" x="3524250" y="1441450"/>
          <p14:tracePt t="4274" x="3416300" y="1460500"/>
          <p14:tracePt t="4298" x="3295650" y="1460500"/>
          <p14:tracePt t="4329" x="3263900" y="1460500"/>
          <p14:tracePt t="4339" x="3232150" y="1441450"/>
          <p14:tracePt t="4355" x="3213100" y="1422400"/>
          <p14:tracePt t="4372" x="3200400" y="1416050"/>
          <p14:tracePt t="4393" x="3181350" y="1371600"/>
          <p14:tracePt t="4405" x="3149600" y="1327150"/>
          <p14:tracePt t="4425" x="3130550" y="1270000"/>
          <p14:tracePt t="4441" x="3124200" y="1225550"/>
          <p14:tracePt t="4457" x="3124200" y="1174750"/>
          <p14:tracePt t="4473" x="3124200" y="1130300"/>
          <p14:tracePt t="4490" x="3136900" y="1060450"/>
          <p14:tracePt t="4513" x="3206750" y="996950"/>
          <p14:tracePt t="4529" x="3282950" y="971550"/>
          <p14:tracePt t="4545" x="3378200" y="946150"/>
          <p14:tracePt t="4562" x="3517900" y="939800"/>
          <p14:tracePt t="4573" x="3670300" y="927100"/>
          <p14:tracePt t="4594" x="3816350" y="927100"/>
          <p14:tracePt t="4605" x="3892550" y="927100"/>
          <p14:tracePt t="4626" x="3911600" y="927100"/>
          <p14:tracePt t="4655" x="3917950" y="927100"/>
          <p14:tracePt t="4666" x="3924300" y="927100"/>
          <p14:tracePt t="4673" x="3937000" y="933450"/>
          <p14:tracePt t="4690" x="3956050" y="971550"/>
          <p14:tracePt t="4714" x="3962400" y="996950"/>
          <p14:tracePt t="4730" x="3975100" y="1016000"/>
          <p14:tracePt t="4746" x="3987800" y="1047750"/>
          <p14:tracePt t="4761" x="3987800" y="1060450"/>
          <p14:tracePt t="4777" x="3994150" y="1073150"/>
          <p14:tracePt t="4889" x="3994150" y="1092200"/>
          <p14:tracePt t="4905" x="3994150" y="1098550"/>
          <p14:tracePt t="4909" x="3994150" y="1130300"/>
          <p14:tracePt t="4929" x="3994150" y="1149350"/>
          <p14:tracePt t="4944" x="3975100" y="1187450"/>
          <p14:tracePt t="4961" x="3956050" y="1231900"/>
          <p14:tracePt t="4976" x="3937000" y="1263650"/>
          <p14:tracePt t="4993" x="3905250" y="1308100"/>
          <p14:tracePt t="5008" x="3886200" y="1346200"/>
          <p14:tracePt t="5025" x="3860800" y="1377950"/>
          <p14:tracePt t="5041" x="3841750" y="1397000"/>
          <p14:tracePt t="5056" x="3822700" y="1416050"/>
          <p14:tracePt t="5073" x="3784600" y="1441450"/>
          <p14:tracePt t="5073" x="3765550" y="1466850"/>
          <p14:tracePt t="5089" x="3727450" y="1485900"/>
          <p14:tracePt t="5122" x="3689350" y="1517650"/>
          <p14:tracePt t="5138" x="3625850" y="1549400"/>
          <p14:tracePt t="5155" x="3524250" y="1593850"/>
          <p14:tracePt t="5171" x="3441700" y="1631950"/>
          <p14:tracePt t="5176" x="3333750" y="1651000"/>
          <p14:tracePt t="5192" x="3238500" y="1670050"/>
          <p14:tracePt t="5209" x="3130550" y="1676400"/>
          <p14:tracePt t="5224" x="3016250" y="1695450"/>
          <p14:tracePt t="5241" x="2921000" y="1695450"/>
          <p14:tracePt t="5257" x="2857500" y="1695450"/>
          <p14:tracePt t="5272" x="2813050" y="1695450"/>
          <p14:tracePt t="5272" x="2794000" y="1695450"/>
          <p14:tracePt t="5306" x="2774950" y="1695450"/>
          <p14:tracePt t="5322" x="2768600" y="1695450"/>
          <p14:tracePt t="5339" x="2730500" y="1695450"/>
          <p14:tracePt t="5339" x="2692400" y="1695450"/>
          <p14:tracePt t="5355" x="2628900" y="1695450"/>
          <p14:tracePt t="5377" x="2546350" y="1708150"/>
          <p14:tracePt t="5389" x="2482850" y="1727200"/>
          <p14:tracePt t="5409" x="2432050" y="1733550"/>
          <p14:tracePt t="5425" x="2393950" y="1752600"/>
          <p14:tracePt t="5441" x="2374900" y="1771650"/>
          <p14:tracePt t="5457" x="2362200" y="1784350"/>
          <p14:tracePt t="5472" x="2349500" y="1797050"/>
          <p14:tracePt t="5497" x="2336800" y="1816100"/>
          <p14:tracePt t="5513" x="2330450" y="1822450"/>
          <p14:tracePt t="5529" x="2324100" y="1835150"/>
          <p14:tracePt t="5560" x="2317750" y="1847850"/>
          <p14:tracePt t="6049" x="2317750" y="1854200"/>
          <p14:tracePt t="6056" x="2292350" y="1955800"/>
          <p14:tracePt t="6073" x="2260600" y="2057400"/>
          <p14:tracePt t="6073" x="2241550" y="2114550"/>
          <p14:tracePt t="6090" x="2197100" y="2209800"/>
          <p14:tracePt t="6114" x="2152650" y="2266950"/>
          <p14:tracePt t="6234" x="2146300" y="2273300"/>
          <p14:tracePt t="6258" x="2076450" y="2273300"/>
          <p14:tracePt t="6273" x="1930400" y="2298700"/>
          <p14:tracePt t="6273" x="1879600" y="2305050"/>
          <p14:tracePt t="6290" x="1778000" y="2305050"/>
          <p14:tracePt t="6314" x="1689100" y="2305050"/>
          <p14:tracePt t="6322" x="1663700" y="2305050"/>
          <p14:tracePt t="6338" x="1644650" y="2305050"/>
          <p14:tracePt t="6378" x="1638300" y="2298700"/>
          <p14:tracePt t="6385" x="1612900" y="2273300"/>
          <p14:tracePt t="6409" x="1568450" y="2247900"/>
          <p14:tracePt t="6425" x="1524000" y="2197100"/>
          <p14:tracePt t="6441" x="1479550" y="2152650"/>
          <p14:tracePt t="6458" x="1441450" y="2108200"/>
          <p14:tracePt t="6473" x="1409700" y="2063750"/>
          <p14:tracePt t="6473" x="1403350" y="2051050"/>
          <p14:tracePt t="6490" x="1390650" y="2012950"/>
          <p14:tracePt t="6513" x="1384300" y="1974850"/>
          <p14:tracePt t="6529" x="1377950" y="1930400"/>
          <p14:tracePt t="6545" x="1377950" y="1911350"/>
          <p14:tracePt t="6560" x="1377950" y="1879600"/>
          <p14:tracePt t="6577" x="1377950" y="1847850"/>
          <p14:tracePt t="6593" x="1377950" y="1816100"/>
          <p14:tracePt t="6605" x="1377950" y="1778000"/>
          <p14:tracePt t="6626" x="1377950" y="1746250"/>
          <p14:tracePt t="6638" x="1377950" y="1708150"/>
          <p14:tracePt t="6658" x="1390650" y="1663700"/>
          <p14:tracePt t="6674" x="1422400" y="1612900"/>
          <p14:tracePt t="6697" x="1473200" y="1543050"/>
          <p14:tracePt t="6729" x="1517650" y="1517650"/>
          <p14:tracePt t="6745" x="1562100" y="1479550"/>
          <p14:tracePt t="6761" x="1612900" y="1466850"/>
          <p14:tracePt t="6777" x="1714500" y="1435100"/>
          <p14:tracePt t="6792" x="1828800" y="1428750"/>
          <p14:tracePt t="6809" x="1974850" y="1422400"/>
          <p14:tracePt t="6825" x="2101850" y="1397000"/>
          <p14:tracePt t="6838" x="2216150" y="1397000"/>
          <p14:tracePt t="6855" x="2349500" y="1397000"/>
          <p14:tracePt t="6872" x="2476500" y="1397000"/>
          <p14:tracePt t="6872" x="2514600" y="1397000"/>
          <p14:tracePt t="6889" x="2597150" y="1409700"/>
          <p14:tracePt t="6912" x="2698750" y="1454150"/>
          <p14:tracePt t="6929" x="2768600" y="1492250"/>
          <p14:tracePt t="6945" x="2857500" y="1536700"/>
          <p14:tracePt t="6960" x="2946400" y="1581150"/>
          <p14:tracePt t="6977" x="2990850" y="1612900"/>
          <p14:tracePt t="6993" x="3009900" y="1625600"/>
          <p14:tracePt t="7009" x="3016250" y="1638300"/>
          <p14:tracePt t="7024" x="3035300" y="1657350"/>
          <p14:tracePt t="7041" x="3035300" y="1670050"/>
          <p14:tracePt t="7057" x="3041650" y="1701800"/>
          <p14:tracePt t="7073" x="3041650" y="1733550"/>
          <p14:tracePt t="7089" x="3048000" y="1758950"/>
          <p14:tracePt t="7105" x="3048000" y="1797050"/>
          <p14:tracePt t="7129" x="3048000" y="1828800"/>
          <p14:tracePt t="7139" x="3048000" y="1854200"/>
          <p14:tracePt t="7161" x="3048000" y="1879600"/>
          <p14:tracePt t="7177" x="3048000" y="1892300"/>
          <p14:tracePt t="7209" x="3041650" y="1898650"/>
          <p14:tracePt t="7346" x="3035300" y="1924050"/>
          <p14:tracePt t="7354" x="3035300" y="1943100"/>
          <p14:tracePt t="7361" x="3035300" y="1962150"/>
          <p14:tracePt t="7372" x="3022600" y="1987550"/>
          <p14:tracePt t="7393" x="3009900" y="1993900"/>
          <p14:tracePt t="7405" x="2997200" y="2012950"/>
          <p14:tracePt t="7433" x="2965450" y="2038350"/>
          <p14:tracePt t="7457" x="2959100" y="2044700"/>
          <p14:tracePt t="7473" x="2940050" y="2051050"/>
          <p14:tracePt t="7489" x="2908300" y="2076450"/>
          <p14:tracePt t="7512" x="2876550" y="2089150"/>
          <p14:tracePt t="7529" x="2838450" y="2101850"/>
          <p14:tracePt t="7545" x="2806700" y="2114550"/>
          <p14:tracePt t="7561" x="2774950" y="2114550"/>
          <p14:tracePt t="7577" x="2724150" y="2133600"/>
          <p14:tracePt t="7593" x="2641600" y="2146300"/>
          <p14:tracePt t="7605" x="2540000" y="2152650"/>
          <p14:tracePt t="7625" x="2393950" y="2165350"/>
          <p14:tracePt t="7638" x="2279650" y="2184400"/>
          <p14:tracePt t="7657" x="2184400" y="2184400"/>
          <p14:tracePt t="7672" x="2108200" y="2184400"/>
          <p14:tracePt t="7688" x="2044700" y="2184400"/>
          <p14:tracePt t="7705" x="1943100" y="2184400"/>
          <p14:tracePt t="7729" x="1873250" y="2171700"/>
          <p14:tracePt t="7745" x="1816100" y="2152650"/>
          <p14:tracePt t="7761" x="1758950" y="2133600"/>
          <p14:tracePt t="7777" x="1695450" y="2114550"/>
          <p14:tracePt t="7792" x="1657350" y="2089150"/>
          <p14:tracePt t="7809" x="1600200" y="2057400"/>
          <p14:tracePt t="7825" x="1530350" y="2025650"/>
          <p14:tracePt t="7837" x="1473200" y="1987550"/>
          <p14:tracePt t="7855" x="1447800" y="1962150"/>
          <p14:tracePt t="7873" x="1416050" y="1930400"/>
          <p14:tracePt t="7889" x="1403350" y="1892300"/>
          <p14:tracePt t="7913" x="1377950" y="1860550"/>
          <p14:tracePt t="7921" x="1377950" y="1854200"/>
          <p14:tracePt t="7945" x="1371600" y="1828800"/>
          <p14:tracePt t="7960" x="1371600" y="1803400"/>
          <p14:tracePt t="7977" x="1371600" y="1797050"/>
          <p14:tracePt t="7993" x="1371600" y="1765300"/>
          <p14:tracePt t="8008" x="1371600" y="1739900"/>
          <p14:tracePt t="8025" x="1371600" y="1708150"/>
          <p14:tracePt t="8040" x="1371600" y="1682750"/>
          <p14:tracePt t="8057" x="1371600" y="1663700"/>
          <p14:tracePt t="8072" x="1390650" y="1625600"/>
          <p14:tracePt t="8088" x="1409700" y="1600200"/>
          <p14:tracePt t="8088" x="1422400" y="1581150"/>
          <p14:tracePt t="8105" x="1447800" y="1555750"/>
          <p14:tracePt t="8139" x="1485900" y="1536700"/>
          <p14:tracePt t="8155" x="1543050" y="1498600"/>
          <p14:tracePt t="8171" x="1638300" y="1466850"/>
          <p14:tracePt t="8174" x="1765300" y="1447800"/>
          <p14:tracePt t="8192" x="1949450" y="1428750"/>
          <p14:tracePt t="8209" x="2101850" y="1409700"/>
          <p14:tracePt t="8224" x="2241550" y="1409700"/>
          <p14:tracePt t="8240" x="2393950" y="1409700"/>
          <p14:tracePt t="8256" x="2527300" y="1409700"/>
          <p14:tracePt t="8273" x="2565400" y="1409700"/>
          <p14:tracePt t="8289" x="2584450" y="1409700"/>
          <p14:tracePt t="8369" x="2609850" y="1422400"/>
          <p14:tracePt t="8387" x="2654300" y="1435100"/>
          <p14:tracePt t="8405" x="2698750" y="1466850"/>
          <p14:tracePt t="8407" x="2743200" y="1492250"/>
          <p14:tracePt t="8426" x="2787650" y="1536700"/>
          <p14:tracePt t="8441" x="2819400" y="1568450"/>
          <p14:tracePt t="8457" x="2838450" y="1593850"/>
          <p14:tracePt t="8473" x="2851150" y="1619250"/>
          <p14:tracePt t="8489" x="2870200" y="1657350"/>
          <p14:tracePt t="8514" x="2889250" y="1739900"/>
          <p14:tracePt t="8545" x="2901950" y="1797050"/>
          <p14:tracePt t="8562" x="2901950" y="1841500"/>
          <p14:tracePt t="8577" x="2901950" y="1879600"/>
          <p14:tracePt t="8592" x="2901950" y="1911350"/>
          <p14:tracePt t="8609" x="2901950" y="1936750"/>
          <p14:tracePt t="8621" x="2895600" y="1962150"/>
          <p14:tracePt t="8640" x="2889250" y="1974850"/>
          <p14:tracePt t="8655" x="2863850" y="2006600"/>
          <p14:tracePt t="8673" x="2838450" y="2025650"/>
          <p14:tracePt t="8689" x="2819400" y="2032000"/>
          <p14:tracePt t="8706" x="2774950" y="2063750"/>
          <p14:tracePt t="8729" x="2705100" y="2076450"/>
          <p14:tracePt t="8745" x="2635250" y="2101850"/>
          <p14:tracePt t="8761" x="2584450" y="2108200"/>
          <p14:tracePt t="8777" x="2514600" y="2114550"/>
          <p14:tracePt t="8794" x="2451100" y="2114550"/>
          <p14:tracePt t="8809" x="2374900" y="2114550"/>
          <p14:tracePt t="8826" x="2273300" y="2095500"/>
          <p14:tracePt t="8838" x="2127250" y="2038350"/>
          <p14:tracePt t="8856" x="1987550" y="1936750"/>
          <p14:tracePt t="8873" x="1873250" y="1828800"/>
          <p14:tracePt t="8889" x="1765300" y="1720850"/>
          <p14:tracePt t="8905" x="1689100" y="1619250"/>
          <p14:tracePt t="8928" x="1676400" y="1600200"/>
          <p14:tracePt t="8953" x="1676400" y="1593850"/>
          <p14:tracePt t="9049" x="1676400" y="1581150"/>
          <p14:tracePt t="9057" x="1676400" y="1549400"/>
          <p14:tracePt t="9073" x="1739900" y="1504950"/>
          <p14:tracePt t="9089" x="1917700" y="1454150"/>
          <p14:tracePt t="9114" x="2222500" y="1409700"/>
          <p14:tracePt t="9146" x="2343150" y="1409700"/>
          <p14:tracePt t="9155" x="2432050" y="1409700"/>
          <p14:tracePt t="9177" x="2520950" y="1409700"/>
          <p14:tracePt t="9193" x="2597150" y="1428750"/>
          <p14:tracePt t="9210" x="2647950" y="1460500"/>
          <p14:tracePt t="9226" x="2673350" y="1473200"/>
          <p14:tracePt t="9241" x="2698750" y="1492250"/>
          <p14:tracePt t="9257" x="2711450" y="1504950"/>
          <p14:tracePt t="9273" x="2736850" y="1536700"/>
          <p14:tracePt t="9289" x="2774950" y="1612900"/>
          <p14:tracePt t="9313" x="2806700" y="1695450"/>
          <p14:tracePt t="9342" x="2806700" y="1752600"/>
          <p14:tracePt t="9354" x="2806700" y="1809750"/>
          <p14:tracePt t="9378" x="2806700" y="1879600"/>
          <p14:tracePt t="9388" x="2787650" y="1936750"/>
          <p14:tracePt t="9409" x="2755900" y="1987550"/>
          <p14:tracePt t="9421" x="2724150" y="2032000"/>
          <p14:tracePt t="9440" x="2686050" y="2063750"/>
          <p14:tracePt t="9457" x="2641600" y="2089150"/>
          <p14:tracePt t="9472" x="2571750" y="2120900"/>
          <p14:tracePt t="9489" x="2489200" y="2139950"/>
          <p14:tracePt t="9489" x="2444750" y="2159000"/>
          <p14:tracePt t="9506" x="2381250" y="2159000"/>
          <p14:tracePt t="9529" x="2336800" y="2165350"/>
          <p14:tracePt t="9545" x="2317750" y="2165350"/>
          <p14:tracePt t="9566" x="2279650" y="2165350"/>
          <p14:tracePt t="9593" x="2235200" y="2133600"/>
          <p14:tracePt t="9605" x="2171700" y="2095500"/>
          <p14:tracePt t="9625" x="2120900" y="2057400"/>
          <p14:tracePt t="9638" x="2070100" y="2019300"/>
          <p14:tracePt t="9657" x="2051050" y="2006600"/>
          <p14:tracePt t="9673" x="2051050" y="2000250"/>
          <p14:tracePt t="9689" x="2044700" y="1981200"/>
          <p14:tracePt t="9689" x="2044700" y="1974850"/>
          <p14:tracePt t="9705" x="2044700" y="1943100"/>
          <p14:tracePt t="9729" x="2070100" y="1873250"/>
          <p14:tracePt t="9745" x="2127250" y="1784350"/>
          <p14:tracePt t="9761" x="2203450" y="1701800"/>
          <p14:tracePt t="9776" x="2292350" y="1651000"/>
          <p14:tracePt t="9792" x="2362200" y="1600200"/>
          <p14:tracePt t="9809" x="2413000" y="1587500"/>
          <p14:tracePt t="9825" x="2444750" y="1574800"/>
          <p14:tracePt t="9838" x="2476500" y="1574800"/>
          <p14:tracePt t="9855" x="2527300" y="1574800"/>
          <p14:tracePt t="9873" x="2565400" y="1574800"/>
          <p14:tracePt t="9889" x="2622550" y="1574800"/>
          <p14:tracePt t="9889" x="2654300" y="1581150"/>
          <p14:tracePt t="9905" x="2717800" y="1606550"/>
          <p14:tracePt t="9929" x="2755900" y="1612900"/>
          <p14:tracePt t="9945" x="2768600" y="1619250"/>
          <p14:tracePt t="9960" x="2787650" y="1631950"/>
          <p14:tracePt t="9985" x="2813050" y="1644650"/>
          <p14:tracePt t="10009" x="2819400" y="1670050"/>
          <p14:tracePt t="10025" x="2825750" y="1695450"/>
          <p14:tracePt t="10038" x="2825750" y="1720850"/>
          <p14:tracePt t="10058" x="2825750" y="1758950"/>
          <p14:tracePt t="10073" x="2825750" y="1809750"/>
          <p14:tracePt t="10089" x="2819400" y="1854200"/>
          <p14:tracePt t="10089" x="2813050" y="1879600"/>
          <p14:tracePt t="10105" x="2787650" y="1924050"/>
          <p14:tracePt t="10129" x="2749550" y="1955800"/>
          <p14:tracePt t="10138" x="2730500" y="1974850"/>
          <p14:tracePt t="10161" x="2711450" y="1987550"/>
          <p14:tracePt t="10177" x="2698750" y="2000250"/>
          <p14:tracePt t="1147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4</a:t>
            </a:fld>
            <a:endParaRPr lang="en-US" altLang="zh-TW"/>
          </a:p>
        </p:txBody>
      </p:sp>
      <p:pic>
        <p:nvPicPr>
          <p:cNvPr id="5" name="內容版面配置區 4" descr="螢幕截圖 2019-01-13 00.14.42.pn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r="198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內容版面配置區 7"/>
          <p:cNvSpPr txBox="1">
            <a:spLocks/>
          </p:cNvSpPr>
          <p:nvPr/>
        </p:nvSpPr>
        <p:spPr>
          <a:xfrm>
            <a:off x="2411760" y="1916832"/>
            <a:ext cx="6552728" cy="172819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人類乳突病毒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簡稱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HPV)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是一種病毒，高達一百多型，男性及女性都可能感染。依照致癌的風險高低，分為高危險型與低危險型。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3688" y="5661248"/>
            <a:ext cx="1008112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內容版面配置區 7"/>
          <p:cNvSpPr txBox="1">
            <a:spLocks/>
          </p:cNvSpPr>
          <p:nvPr/>
        </p:nvSpPr>
        <p:spPr>
          <a:xfrm>
            <a:off x="35496" y="6497960"/>
            <a:ext cx="3744416" cy="315416"/>
          </a:xfrm>
          <a:prstGeom prst="rect">
            <a:avLst/>
          </a:prstGeom>
          <a:solidFill>
            <a:srgbClr val="FFF7FF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0"/>
              </a:spcAft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女性終其一生約有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成的機會感染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4211960" y="6137920"/>
            <a:ext cx="1224136" cy="4594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4"/>
    </mc:Choice>
    <mc:Fallback xmlns="">
      <p:transition spd="slow" advTm="4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6" x="3422650" y="1676400"/>
          <p14:tracePt t="1377" x="3365500" y="1676400"/>
          <p14:tracePt t="1378" x="3175000" y="1612900"/>
          <p14:tracePt t="1402" x="2978150" y="1562100"/>
          <p14:tracePt t="1410" x="2832100" y="1524000"/>
          <p14:tracePt t="1433" x="2781300" y="1492250"/>
          <p14:tracePt t="1443" x="2762250" y="1485900"/>
          <p14:tracePt t="1473" x="2755900" y="1479550"/>
          <p14:tracePt t="1528" x="2755900" y="1466850"/>
          <p14:tracePt t="1536" x="2851150" y="1327150"/>
          <p14:tracePt t="1536" x="2901950" y="1270000"/>
          <p14:tracePt t="1568" x="2971800" y="1162050"/>
          <p14:tracePt t="1584" x="3143250" y="1016000"/>
          <p14:tracePt t="1600" x="3314700" y="914400"/>
          <p14:tracePt t="1616" x="3517900" y="819150"/>
          <p14:tracePt t="1633" x="3778250" y="768350"/>
          <p14:tracePt t="1643" x="3994150" y="755650"/>
          <p14:tracePt t="1665" x="4248150" y="755650"/>
          <p14:tracePt t="1676" x="4445000" y="755650"/>
          <p14:tracePt t="1697" x="4635500" y="755650"/>
          <p14:tracePt t="1709" x="4819650" y="819150"/>
          <p14:tracePt t="1728" x="4927600" y="850900"/>
          <p14:tracePt t="1744" x="5054600" y="927100"/>
          <p14:tracePt t="1744" x="5086350" y="939800"/>
          <p14:tracePt t="1761" x="5187950" y="984250"/>
          <p14:tracePt t="1784" x="5264150" y="1028700"/>
          <p14:tracePt t="1800" x="5308600" y="1060450"/>
          <p14:tracePt t="1815" x="5346700" y="1079500"/>
          <p14:tracePt t="1832" x="5365750" y="1092200"/>
          <p14:tracePt t="1896" x="5365750" y="1104900"/>
          <p14:tracePt t="1904" x="5365750" y="1155700"/>
          <p14:tracePt t="1928" x="5365750" y="1181100"/>
          <p14:tracePt t="1952" x="5365750" y="1187450"/>
          <p14:tracePt t="1970" x="5365750" y="1200150"/>
          <p14:tracePt t="2144" x="5365750" y="1219200"/>
          <p14:tracePt t="2152" x="5302250" y="1498600"/>
          <p14:tracePt t="2152" x="5295900" y="1549400"/>
          <p14:tracePt t="2176" x="5257800" y="1638300"/>
          <p14:tracePt t="2200" x="5238750" y="1708150"/>
          <p14:tracePt t="2210" x="5219700" y="1727200"/>
          <p14:tracePt t="2232" x="5194300" y="1746250"/>
          <p14:tracePt t="2248" x="5149850" y="1752600"/>
          <p14:tracePt t="2264" x="5016500" y="1752600"/>
          <p14:tracePt t="2280" x="4826000" y="1752600"/>
          <p14:tracePt t="2296" x="4622800" y="1752600"/>
          <p14:tracePt t="2311" x="4368800" y="1752600"/>
          <p14:tracePt t="2328" x="4165600" y="1739900"/>
          <p14:tracePt t="2344" x="4057650" y="1720850"/>
          <p14:tracePt t="2359" x="4038600" y="1714500"/>
          <p14:tracePt t="2448" x="4032250" y="1708150"/>
          <p14:tracePt t="2456" x="4127500" y="1562100"/>
          <p14:tracePt t="2480" x="4235450" y="1441450"/>
          <p14:tracePt t="2497" x="4330700" y="1352550"/>
          <p14:tracePt t="2512" x="4476750" y="1282700"/>
          <p14:tracePt t="2528" x="4635500" y="1219200"/>
          <p14:tracePt t="2544" x="4851400" y="1200150"/>
          <p14:tracePt t="2544" x="4984750" y="1181100"/>
          <p14:tracePt t="2561" x="5232400" y="1181100"/>
          <p14:tracePt t="2584" x="5448300" y="1181100"/>
          <p14:tracePt t="2600" x="5556250" y="1181100"/>
          <p14:tracePt t="2616" x="5664200" y="1225550"/>
          <p14:tracePt t="2633" x="5753100" y="1289050"/>
          <p14:tracePt t="2642" x="5822950" y="1352550"/>
          <p14:tracePt t="2665" x="5848350" y="1384300"/>
          <p14:tracePt t="2675" x="5873750" y="1428750"/>
          <p14:tracePt t="2697" x="5880100" y="1441450"/>
          <p14:tracePt t="2710" x="5892800" y="1454150"/>
          <p14:tracePt t="2728" x="5899150" y="1454150"/>
          <p14:tracePt t="3151" x="5905500" y="1473200"/>
          <p14:tracePt t="3160" x="5899150" y="1498600"/>
          <p14:tracePt t="3641" x="5899150" y="1511300"/>
          <p14:tracePt t="3649" x="5899150" y="1524000"/>
          <p14:tracePt t="3665" x="5892800" y="1568450"/>
          <p14:tracePt t="3678" x="5873750" y="1619250"/>
          <p14:tracePt t="3697" x="5867400" y="1695450"/>
          <p14:tracePt t="3710" x="5848350" y="1790700"/>
          <p14:tracePt t="3729" x="5822950" y="1924050"/>
          <p14:tracePt t="3744" x="5816600" y="2032000"/>
          <p14:tracePt t="3761" x="5778500" y="2152650"/>
          <p14:tracePt t="3761" x="5759450" y="2197100"/>
          <p14:tracePt t="3785" x="5715000" y="2279650"/>
          <p14:tracePt t="3801" x="5689600" y="2324100"/>
          <p14:tracePt t="3817" x="5645150" y="2387600"/>
          <p14:tracePt t="3833" x="5600700" y="2444750"/>
          <p14:tracePt t="3849" x="5518150" y="2520950"/>
          <p14:tracePt t="3861" x="5429250" y="2578100"/>
          <p14:tracePt t="3877" x="5308600" y="2635250"/>
          <p14:tracePt t="3897" x="5194300" y="2679700"/>
          <p14:tracePt t="3913" x="5022850" y="2730500"/>
          <p14:tracePt t="3929" x="4864100" y="2774950"/>
          <p14:tracePt t="3945" x="4699000" y="2794000"/>
          <p14:tracePt t="3945" x="4610100" y="2794000"/>
          <p14:tracePt t="3962" x="4419600" y="2794000"/>
          <p14:tracePt t="3986" x="4318000" y="2794000"/>
          <p14:tracePt t="4001" x="4267200" y="2794000"/>
          <p14:tracePt t="4017" x="4248150" y="2794000"/>
          <p14:tracePt t="4034" x="4229100" y="2794000"/>
          <p14:tracePt t="4049" x="4191000" y="2781300"/>
          <p14:tracePt t="4065" x="4133850" y="2774950"/>
          <p14:tracePt t="4081" x="4089400" y="2755900"/>
          <p14:tracePt t="4098" x="4070350" y="2736850"/>
          <p14:tracePt t="4113" x="4057650" y="2724150"/>
          <p14:tracePt t="4129" x="4032250" y="2705100"/>
          <p14:tracePt t="4146" x="3987800" y="2698750"/>
          <p14:tracePt t="4146" x="3956050" y="2692400"/>
          <p14:tracePt t="4162" x="3879850" y="2673350"/>
          <p14:tracePt t="4186" x="3848100" y="2673350"/>
          <p14:tracePt t="4193" x="3822700" y="2673350"/>
          <p14:tracePt t="4225" x="3759200" y="2673350"/>
          <p14:tracePt t="4248" x="3708400" y="2673350"/>
          <p14:tracePt t="4264" x="3670300" y="2673350"/>
          <p14:tracePt t="4280" x="3644900" y="2673350"/>
          <p14:tracePt t="6008" x="3632200" y="2711450"/>
          <p14:tracePt t="6016" x="3606800" y="2832100"/>
          <p14:tracePt t="6032" x="3606800" y="2914650"/>
          <p14:tracePt t="6047" x="3606800" y="2959100"/>
          <p14:tracePt t="6064" x="3606800" y="3003550"/>
          <p14:tracePt t="6080" x="3613150" y="3016250"/>
          <p14:tracePt t="6119" x="3619500" y="3028950"/>
          <p14:tracePt t="6142" x="3638550" y="3035300"/>
          <p14:tracePt t="6144" x="3644900" y="3041650"/>
          <p14:tracePt t="6160" x="3663950" y="3041650"/>
          <p14:tracePt t="6184" x="3676650" y="3054350"/>
          <p14:tracePt t="6209" x="3683000" y="3054350"/>
          <p14:tracePt t="6225" x="3689350" y="3054350"/>
          <p14:tracePt t="6242" x="3695700" y="3054350"/>
          <p14:tracePt t="6258" x="3702050" y="3060700"/>
          <p14:tracePt t="6544" x="3733800" y="3060700"/>
          <p14:tracePt t="6552" x="3905250" y="3060700"/>
          <p14:tracePt t="6552" x="3968750" y="3067050"/>
          <p14:tracePt t="6575" x="4070350" y="3079750"/>
          <p14:tracePt t="6600" x="4229100" y="3105150"/>
          <p14:tracePt t="6616" x="4381500" y="3105150"/>
          <p14:tracePt t="6632" x="4521200" y="3105150"/>
          <p14:tracePt t="6642" x="4654550" y="3105150"/>
          <p14:tracePt t="6663" x="4775200" y="3079750"/>
          <p14:tracePt t="6676" x="4883150" y="3048000"/>
          <p14:tracePt t="6696" x="4991100" y="3016250"/>
          <p14:tracePt t="6709" x="5099050" y="2997200"/>
          <p14:tracePt t="6728" x="5162550" y="2965450"/>
          <p14:tracePt t="6743" x="5200650" y="2940050"/>
          <p14:tracePt t="6759" x="5226050" y="2901950"/>
          <p14:tracePt t="6759" x="5232400" y="2889250"/>
          <p14:tracePt t="6777" x="5238750" y="2851150"/>
          <p14:tracePt t="6800" x="5238750" y="2819400"/>
          <p14:tracePt t="6816" x="5238750" y="2794000"/>
          <p14:tracePt t="6832" x="5232400" y="2781300"/>
          <p14:tracePt t="6848" x="5207000" y="2762250"/>
          <p14:tracePt t="6860" x="5162550" y="2749550"/>
          <p14:tracePt t="6876" x="5143500" y="2730500"/>
          <p14:tracePt t="6897" x="5111750" y="2692400"/>
          <p14:tracePt t="6913" x="5067300" y="2660650"/>
          <p14:tracePt t="6924" x="5003800" y="2628900"/>
          <p14:tracePt t="6944" x="4921250" y="2603500"/>
          <p14:tracePt t="6962" x="4705350" y="2552700"/>
          <p14:tracePt t="6976" x="4514850" y="2520950"/>
          <p14:tracePt t="7000" x="4273550" y="2514600"/>
          <p14:tracePt t="7016" x="4070350" y="2514600"/>
          <p14:tracePt t="7033" x="3930650" y="2514600"/>
          <p14:tracePt t="7048" x="3860800" y="2514600"/>
          <p14:tracePt t="7064" x="3848100" y="2514600"/>
          <p14:tracePt t="7088" x="3822700" y="2527300"/>
          <p14:tracePt t="7112" x="3797300" y="2552700"/>
          <p14:tracePt t="7128" x="3784600" y="2578100"/>
          <p14:tracePt t="7144" x="3765550" y="2622550"/>
          <p14:tracePt t="7160" x="3752850" y="2654300"/>
          <p14:tracePt t="7176" x="3746500" y="2692400"/>
          <p14:tracePt t="7202" x="3746500" y="2705100"/>
          <p14:tracePt t="7241" x="3746500" y="2711450"/>
          <p14:tracePt t="7264" x="3752850" y="2717800"/>
          <p14:tracePt t="7512" x="3765550" y="2717800"/>
          <p14:tracePt t="7520" x="4032250" y="2717800"/>
          <p14:tracePt t="7543" x="4286250" y="2730500"/>
          <p14:tracePt t="7543" x="4425950" y="2730500"/>
          <p14:tracePt t="7560" x="4686300" y="2730500"/>
          <p14:tracePt t="7583" x="4927600" y="2730500"/>
          <p14:tracePt t="7600" x="5092700" y="2730500"/>
          <p14:tracePt t="7616" x="5200650" y="2730500"/>
          <p14:tracePt t="7631" x="5270500" y="2730500"/>
          <p14:tracePt t="7648" x="5302250" y="2730500"/>
          <p14:tracePt t="7659" x="5334000" y="2730500"/>
          <p14:tracePt t="7680" x="5353050" y="2730500"/>
          <p14:tracePt t="7692" x="5359400" y="2730500"/>
          <p14:tracePt t="7713" x="5372100" y="2730500"/>
          <p14:tracePt t="7725" x="5391150" y="2730500"/>
          <p14:tracePt t="7744" x="5448300" y="2730500"/>
          <p14:tracePt t="7760" x="5486400" y="2730500"/>
          <p14:tracePt t="7777" x="5524500" y="2730500"/>
          <p14:tracePt t="7800" x="5537200" y="2730500"/>
          <p14:tracePt t="7816" x="5549900" y="2730500"/>
          <p14:tracePt t="7841" x="5594350" y="2730500"/>
          <p14:tracePt t="7859" x="5626100" y="2730500"/>
          <p14:tracePt t="7875" x="5645150" y="2730500"/>
          <p14:tracePt t="7896" x="5657850" y="2730500"/>
          <p14:tracePt t="7911" x="5670550" y="2730500"/>
          <p14:tracePt t="7928" x="5683250" y="2730500"/>
          <p14:tracePt t="7952" x="5689600" y="2730500"/>
          <p14:tracePt t="8592" x="5772150" y="2749550"/>
          <p14:tracePt t="8600" x="6000750" y="2768600"/>
          <p14:tracePt t="8616" x="6242050" y="2813050"/>
          <p14:tracePt t="8632" x="6470650" y="2851150"/>
          <p14:tracePt t="8648" x="6680200" y="2876550"/>
          <p14:tracePt t="8659" x="6800850" y="2901950"/>
          <p14:tracePt t="8679" x="6851650" y="2908300"/>
          <p14:tracePt t="8692" x="6870700" y="2908300"/>
          <p14:tracePt t="8744" x="6877050" y="2908300"/>
          <p14:tracePt t="8752" x="6940550" y="2921000"/>
          <p14:tracePt t="8776" x="7092950" y="2965450"/>
          <p14:tracePt t="8800" x="7226300" y="3003550"/>
          <p14:tracePt t="8816" x="7353300" y="3016250"/>
          <p14:tracePt t="8832" x="7404100" y="3028950"/>
          <p14:tracePt t="8888" x="7404100" y="3035300"/>
          <p14:tracePt t="9080" x="7404100" y="3041650"/>
          <p14:tracePt t="9089" x="7353300" y="3060700"/>
          <p14:tracePt t="9112" x="7340600" y="3067050"/>
          <p14:tracePt t="9128" x="7321550" y="3073400"/>
          <p14:tracePt t="9144" x="7270750" y="3079750"/>
          <p14:tracePt t="9161" x="7213600" y="3105150"/>
          <p14:tracePt t="9176" x="6978650" y="3111500"/>
          <p14:tracePt t="9200" x="6743700" y="3111500"/>
          <p14:tracePt t="9209" x="6451600" y="3111500"/>
          <p14:tracePt t="9233" x="6153150" y="3111500"/>
          <p14:tracePt t="9249" x="5842000" y="3111500"/>
          <p14:tracePt t="9265" x="5549900" y="3111500"/>
          <p14:tracePt t="9280" x="5321300" y="3111500"/>
          <p14:tracePt t="9297" x="5137150" y="3136900"/>
          <p14:tracePt t="9313" x="5010150" y="3155950"/>
          <p14:tracePt t="9328" x="4902200" y="3175000"/>
          <p14:tracePt t="9344" x="4794250" y="3187700"/>
          <p14:tracePt t="9344" x="4756150" y="3200400"/>
          <p14:tracePt t="9360" x="4699000" y="3206750"/>
          <p14:tracePt t="9360" x="4610100" y="3219450"/>
          <p14:tracePt t="9377" x="4514850" y="3232150"/>
          <p14:tracePt t="9393" x="4387850" y="3244850"/>
          <p14:tracePt t="9416" x="4241800" y="3263900"/>
          <p14:tracePt t="9425" x="4089400" y="3282950"/>
          <p14:tracePt t="9449" x="3949700" y="3282950"/>
          <p14:tracePt t="9459" x="3860800" y="3282950"/>
          <p14:tracePt t="9480" x="3829050" y="3282950"/>
          <p14:tracePt t="11713" x="3822700" y="3289300"/>
          <p14:tracePt t="11721" x="4184650" y="3289300"/>
          <p14:tracePt t="11745" x="4584700" y="3302000"/>
          <p14:tracePt t="11761" x="4876800" y="3333750"/>
          <p14:tracePt t="11777" x="5054600" y="3333750"/>
          <p14:tracePt t="11777" x="5092700" y="3333750"/>
          <p14:tracePt t="11793" x="5105400" y="3340100"/>
          <p14:tracePt t="11881" x="5111750" y="3340100"/>
          <p14:tracePt t="12008" x="5156200" y="3340100"/>
          <p14:tracePt t="12017" x="5321300" y="3340100"/>
          <p14:tracePt t="12033" x="5511800" y="3340100"/>
          <p14:tracePt t="12049" x="5689600" y="3340100"/>
          <p14:tracePt t="12065" x="5803900" y="3340100"/>
          <p14:tracePt t="12081" x="5835650" y="3340100"/>
          <p14:tracePt t="12097" x="5848350" y="3340100"/>
          <p14:tracePt t="12857" x="5905500" y="3340100"/>
          <p14:tracePt t="12865" x="6083300" y="3340100"/>
          <p14:tracePt t="12876" x="6248400" y="3340100"/>
          <p14:tracePt t="12893" x="6375400" y="3340100"/>
          <p14:tracePt t="12913" x="6445250" y="3340100"/>
          <p14:tracePt t="12928" x="6451600" y="3340100"/>
          <p14:tracePt t="13033" x="6464300" y="3340100"/>
          <p14:tracePt t="13040" x="6642100" y="3340100"/>
          <p14:tracePt t="13064" x="6743700" y="3340100"/>
          <p14:tracePt t="13081" x="6851650" y="3340100"/>
          <p14:tracePt t="13097" x="6921500" y="3340100"/>
          <p14:tracePt t="13112" x="6934200" y="3340100"/>
          <p14:tracePt t="13257" x="6959600" y="3340100"/>
          <p14:tracePt t="13265" x="7099300" y="3340100"/>
          <p14:tracePt t="13281" x="7264400" y="3340100"/>
          <p14:tracePt t="13297" x="7404100" y="3340100"/>
          <p14:tracePt t="13313" x="7499350" y="3340100"/>
          <p14:tracePt t="13329" x="7505700" y="3340100"/>
          <p14:tracePt t="13888" x="7493000" y="3346450"/>
          <p14:tracePt t="13897" x="7410450" y="3371850"/>
          <p14:tracePt t="13912" x="7315200" y="3397250"/>
          <p14:tracePt t="13928" x="7200900" y="3422650"/>
          <p14:tracePt t="13945" x="7118350" y="3448050"/>
          <p14:tracePt t="13961" x="7086600" y="3460750"/>
          <p14:tracePt t="13978" x="7054850" y="3467100"/>
          <p14:tracePt t="13992" x="6972300" y="3505200"/>
          <p14:tracePt t="14017" x="6902450" y="3511550"/>
          <p14:tracePt t="14033" x="6832600" y="3549650"/>
          <p14:tracePt t="14050" x="6724650" y="3575050"/>
          <p14:tracePt t="14066" x="6629400" y="3600450"/>
          <p14:tracePt t="14081" x="6496050" y="3632200"/>
          <p14:tracePt t="14098" x="6337300" y="3670300"/>
          <p14:tracePt t="14113" x="6146800" y="3689350"/>
          <p14:tracePt t="14129" x="5924550" y="3733800"/>
          <p14:tracePt t="14144" x="5657850" y="3752850"/>
          <p14:tracePt t="14161" x="5397500" y="3797300"/>
          <p14:tracePt t="14177" x="5156200" y="3829050"/>
          <p14:tracePt t="14177" x="5041900" y="3829050"/>
          <p14:tracePt t="14194" x="4851400" y="3841750"/>
          <p14:tracePt t="14218" x="4686300" y="3848100"/>
          <p14:tracePt t="14226" x="4616450" y="3848100"/>
          <p14:tracePt t="14250" x="4565650" y="3848100"/>
          <p14:tracePt t="14265" x="4508500" y="3848100"/>
          <p14:tracePt t="14281" x="4476750" y="3848100"/>
          <p14:tracePt t="14297" x="4425950" y="3848100"/>
          <p14:tracePt t="14313" x="4362450" y="3848100"/>
          <p14:tracePt t="14329" x="4305300" y="3854450"/>
          <p14:tracePt t="14345" x="4273550" y="3854450"/>
          <p14:tracePt t="14361" x="4241800" y="3854450"/>
          <p14:tracePt t="14375" x="4222750" y="3854450"/>
          <p14:tracePt t="14393" x="4197350" y="3854450"/>
          <p14:tracePt t="15041" x="4241800" y="3854450"/>
          <p14:tracePt t="15049" x="4375150" y="3854450"/>
          <p14:tracePt t="15065" x="4514850" y="3854450"/>
          <p14:tracePt t="15081" x="4591050" y="3854450"/>
          <p14:tracePt t="15097" x="4616450" y="3854450"/>
          <p14:tracePt t="15225" x="4622800" y="3854450"/>
          <p14:tracePt t="15233" x="4692650" y="3854450"/>
          <p14:tracePt t="15243" x="4864100" y="3854450"/>
          <p14:tracePt t="15265" x="5099050" y="3854450"/>
          <p14:tracePt t="15281" x="5302250" y="3854450"/>
          <p14:tracePt t="15297" x="5365750" y="3860800"/>
          <p14:tracePt t="15313" x="5372100" y="3867150"/>
          <p14:tracePt t="15792" x="5365750" y="3892550"/>
          <p14:tracePt t="15801" x="5207000" y="4184650"/>
          <p14:tracePt t="15809" x="5003800" y="4540250"/>
          <p14:tracePt t="15832" x="4864100" y="4794250"/>
          <p14:tracePt t="15848" x="4768850" y="5003800"/>
          <p14:tracePt t="15865" x="4718050" y="5143500"/>
          <p14:tracePt t="15875" x="4660900" y="5264150"/>
          <p14:tracePt t="15892" x="4635500" y="5334000"/>
          <p14:tracePt t="15913" x="4616450" y="5441950"/>
          <p14:tracePt t="15929" x="4565650" y="5524500"/>
          <p14:tracePt t="15945" x="4502150" y="5645150"/>
          <p14:tracePt t="15961" x="4387850" y="5797550"/>
          <p14:tracePt t="15976" x="4311650" y="5924550"/>
          <p14:tracePt t="15992" x="4235450" y="6070600"/>
          <p14:tracePt t="16017" x="4197350" y="6134100"/>
          <p14:tracePt t="16032" x="4159250" y="6197600"/>
          <p14:tracePt t="16049" x="4121150" y="6273800"/>
          <p14:tracePt t="16065" x="4089400" y="6318250"/>
          <p14:tracePt t="16081" x="4044950" y="6407150"/>
          <p14:tracePt t="16097" x="4006850" y="6470650"/>
          <p14:tracePt t="16113" x="3968750" y="6515100"/>
          <p14:tracePt t="16129" x="3943350" y="6534150"/>
          <p14:tracePt t="16145" x="3898900" y="6572250"/>
          <p14:tracePt t="16161" x="3860800" y="6604000"/>
          <p14:tracePt t="16176" x="3816350" y="6635750"/>
          <p14:tracePt t="16193" x="3797300" y="6654800"/>
          <p14:tracePt t="16226" x="3790950" y="6661150"/>
          <p14:tracePt t="16242" x="3765550" y="6661150"/>
          <p14:tracePt t="16243" x="3740150" y="6667500"/>
          <p14:tracePt t="16265" x="3714750" y="6667500"/>
          <p14:tracePt t="16280" x="3702050" y="6667500"/>
          <p14:tracePt t="16297" x="3683000" y="6667500"/>
          <p14:tracePt t="16314" x="3644900" y="6661150"/>
          <p14:tracePt t="16330" x="3613150" y="6629400"/>
          <p14:tracePt t="16346" x="3575050" y="6584950"/>
          <p14:tracePt t="16361" x="3536950" y="6521450"/>
          <p14:tracePt t="16375" x="3505200" y="6470650"/>
          <p14:tracePt t="16392" x="3467100" y="6394450"/>
          <p14:tracePt t="16418" x="3422650" y="6305550"/>
          <p14:tracePt t="16449" x="3416300" y="6254750"/>
          <p14:tracePt t="16459" x="3416300" y="6210300"/>
          <p14:tracePt t="16481" x="3409950" y="6140450"/>
          <p14:tracePt t="16492" x="3409950" y="6089650"/>
          <p14:tracePt t="16513" x="3409950" y="6026150"/>
          <p14:tracePt t="16529" x="3409950" y="5962650"/>
          <p14:tracePt t="16545" x="3454400" y="5911850"/>
          <p14:tracePt t="16561" x="3511550" y="5822950"/>
          <p14:tracePt t="16576" x="3581400" y="5753100"/>
          <p14:tracePt t="16593" x="3683000" y="5689600"/>
          <p14:tracePt t="16610" x="3841750" y="5594350"/>
          <p14:tracePt t="16632" x="3987800" y="5543550"/>
          <p14:tracePt t="16649" x="4070350" y="5537200"/>
          <p14:tracePt t="16659" x="4146550" y="5537200"/>
          <p14:tracePt t="16681" x="4210050" y="5537200"/>
          <p14:tracePt t="16692" x="4292600" y="5537200"/>
          <p14:tracePt t="16713" x="4387850" y="5562600"/>
          <p14:tracePt t="16725" x="4457700" y="5594350"/>
          <p14:tracePt t="16745" x="4489450" y="5613400"/>
          <p14:tracePt t="16761" x="4514850" y="5638800"/>
          <p14:tracePt t="16778" x="4533900" y="5657850"/>
          <p14:tracePt t="16792" x="4546600" y="5695950"/>
          <p14:tracePt t="16809" x="4565650" y="5753100"/>
          <p14:tracePt t="16833" x="4572000" y="5803900"/>
          <p14:tracePt t="16850" x="4572000" y="5867400"/>
          <p14:tracePt t="16865" x="4533900" y="5975350"/>
          <p14:tracePt t="16876" x="4476750" y="6083300"/>
          <p14:tracePt t="16892" x="4413250" y="6178550"/>
          <p14:tracePt t="16914" x="4356100" y="6242050"/>
          <p14:tracePt t="16929" x="4298950" y="6299200"/>
          <p14:tracePt t="16945" x="4260850" y="6324600"/>
          <p14:tracePt t="16961" x="4254500" y="6330950"/>
          <p14:tracePt t="16977" x="4241800" y="6330950"/>
          <p14:tracePt t="17192" x="4241800" y="6337300"/>
          <p14:tracePt t="17201" x="4267200" y="6337300"/>
          <p14:tracePt t="17209" x="4438650" y="6318250"/>
          <p14:tracePt t="17233" x="4578350" y="6318250"/>
          <p14:tracePt t="17242" x="4711700" y="6318250"/>
          <p14:tracePt t="17265" x="4775200" y="6318250"/>
          <p14:tracePt t="17281" x="4806950" y="6318250"/>
          <p14:tracePt t="17296" x="4832350" y="6337300"/>
          <p14:tracePt t="17313" x="4838700" y="6343650"/>
          <p14:tracePt t="17361" x="4851400" y="6350000"/>
          <p14:tracePt t="17377" x="4857750" y="6362700"/>
          <p14:tracePt t="17392" x="4876800" y="6375400"/>
          <p14:tracePt t="17409" x="4883150" y="6381750"/>
          <p14:tracePt t="17433" x="4883150" y="6388100"/>
          <p14:tracePt t="17505" x="4889500" y="6400800"/>
          <p14:tracePt t="17553" x="4889500" y="6413500"/>
          <p14:tracePt t="17561" x="4889500" y="6426200"/>
          <p14:tracePt t="17577" x="4889500" y="6445250"/>
          <p14:tracePt t="17601" x="4889500" y="6470650"/>
          <p14:tracePt t="17617" x="4889500" y="6477000"/>
          <p14:tracePt t="17633" x="4889500" y="6489700"/>
          <p14:tracePt t="17649" x="4889500" y="6502400"/>
          <p14:tracePt t="17665" x="4883150" y="6515100"/>
          <p14:tracePt t="17681" x="4876800" y="6521450"/>
          <p14:tracePt t="17692" x="4870450" y="6534150"/>
          <p14:tracePt t="17713" x="4864100" y="6540500"/>
          <p14:tracePt t="17730" x="4851400" y="6553200"/>
          <p14:tracePt t="17745" x="4838700" y="6565900"/>
          <p14:tracePt t="17769" x="4826000" y="6572250"/>
          <p14:tracePt t="17769" x="4819650" y="6572250"/>
          <p14:tracePt t="17795" x="4813300" y="6578600"/>
          <p14:tracePt t="17831" x="4800600" y="6578600"/>
          <p14:tracePt t="17849" x="4787900" y="6584950"/>
          <p14:tracePt t="17865" x="4768850" y="6591300"/>
          <p14:tracePt t="17876" x="4756150" y="6597650"/>
          <p14:tracePt t="17892" x="4743450" y="6597650"/>
          <p14:tracePt t="17913" x="4705350" y="6604000"/>
          <p14:tracePt t="17930" x="4679950" y="6610350"/>
          <p14:tracePt t="17978" x="4673600" y="6610350"/>
          <p14:tracePt t="18280" x="4654550" y="6610350"/>
          <p14:tracePt t="18288" x="4578350" y="6610350"/>
          <p14:tracePt t="18312" x="4533900" y="6610350"/>
          <p14:tracePt t="18328" x="4470400" y="6610350"/>
          <p14:tracePt t="18344" x="4432300" y="6610350"/>
          <p14:tracePt t="18359" x="4406900" y="6597650"/>
          <p14:tracePt t="18432" x="4394200" y="6597650"/>
          <p14:tracePt t="18448" x="4368800" y="6591300"/>
          <p14:tracePt t="18458" x="4330700" y="6565900"/>
          <p14:tracePt t="18480" x="4298950" y="6540500"/>
          <p14:tracePt t="18491" x="4273550" y="6515100"/>
          <p14:tracePt t="18511" x="4248150" y="6496050"/>
          <p14:tracePt t="18528" x="4222750" y="6457950"/>
          <p14:tracePt t="18544" x="4203700" y="6413500"/>
          <p14:tracePt t="18560" x="4197350" y="6388100"/>
          <p14:tracePt t="18576" x="4191000" y="6369050"/>
          <p14:tracePt t="18591" x="4191000" y="6350000"/>
          <p14:tracePt t="18608" x="4191000" y="6324600"/>
          <p14:tracePt t="18631" x="4191000" y="6305550"/>
          <p14:tracePt t="18647" x="4197350" y="6280150"/>
          <p14:tracePt t="18664" x="4216400" y="6261100"/>
          <p14:tracePt t="18675" x="4248150" y="6229350"/>
          <p14:tracePt t="18696" x="4273550" y="6210300"/>
          <p14:tracePt t="18707" x="4298950" y="6203950"/>
          <p14:tracePt t="18728" x="4318000" y="6203950"/>
          <p14:tracePt t="18740" x="4337050" y="6197600"/>
          <p14:tracePt t="18760" x="4362450" y="6197600"/>
          <p14:tracePt t="18776" x="4394200" y="6197600"/>
          <p14:tracePt t="18792" x="4419600" y="6197600"/>
          <p14:tracePt t="18808" x="4483100" y="6197600"/>
          <p14:tracePt t="18832" x="4514850" y="6197600"/>
          <p14:tracePt t="18848" x="4559300" y="6210300"/>
          <p14:tracePt t="18864" x="4584700" y="6216650"/>
          <p14:tracePt t="18874" x="4610100" y="6223000"/>
          <p14:tracePt t="18891" x="4622800" y="6223000"/>
          <p14:tracePt t="18912" x="4641850" y="6235700"/>
          <p14:tracePt t="18928" x="4648200" y="6242050"/>
          <p14:tracePt t="18944" x="4660900" y="6254750"/>
          <p14:tracePt t="18960" x="4679950" y="6267450"/>
          <p14:tracePt t="18976" x="4692650" y="6273800"/>
          <p14:tracePt t="18991" x="4705350" y="6292850"/>
          <p14:tracePt t="19008" x="4711700" y="6299200"/>
          <p14:tracePt t="19024" x="4730750" y="6311900"/>
          <p14:tracePt t="19063" x="4737100" y="6318250"/>
          <p14:tracePt t="19088" x="4743450" y="6324600"/>
          <p14:tracePt t="19112" x="4749800" y="6337300"/>
          <p14:tracePt t="19128" x="4749800" y="6343650"/>
          <p14:tracePt t="19144" x="4749800" y="6350000"/>
          <p14:tracePt t="19160" x="4756150" y="6369050"/>
          <p14:tracePt t="19184" x="4756150" y="6388100"/>
          <p14:tracePt t="19184" x="4756150" y="6400800"/>
          <p14:tracePt t="19208" x="4756150" y="6419850"/>
          <p14:tracePt t="19232" x="4756150" y="6432550"/>
          <p14:tracePt t="19241" x="4756150" y="6445250"/>
          <p14:tracePt t="19265" x="4756150" y="6457950"/>
          <p14:tracePt t="19280" x="4756150" y="6464300"/>
          <p14:tracePt t="19296" x="4756150" y="6483350"/>
          <p14:tracePt t="19312" x="4756150" y="6489700"/>
          <p14:tracePt t="19337" x="4749800" y="6502400"/>
          <p14:tracePt t="19367" x="4743450" y="6527800"/>
          <p14:tracePt t="19408" x="4737100" y="6534150"/>
          <p14:tracePt t="19616" x="4781550" y="6521450"/>
          <p14:tracePt t="19623" x="4908550" y="6464300"/>
          <p14:tracePt t="19648" x="4984750" y="6426200"/>
          <p14:tracePt t="19657" x="4997450" y="6426200"/>
          <p14:tracePt t="19816" x="5003800" y="6426200"/>
          <p14:tracePt t="19824" x="5010150" y="6426200"/>
          <p14:tracePt t="19856" x="5016500" y="6426200"/>
          <p14:tracePt t="19992" x="5022850" y="6426200"/>
          <p14:tracePt t="20008" x="5029200" y="6388100"/>
          <p14:tracePt t="20032" x="5041900" y="6362700"/>
          <p14:tracePt t="20048" x="5054600" y="6337300"/>
          <p14:tracePt t="20064" x="5073650" y="6311900"/>
          <p14:tracePt t="20080" x="5080000" y="6305550"/>
          <p14:tracePt t="20096" x="5092700" y="6292850"/>
          <p14:tracePt t="20112" x="5130800" y="6286500"/>
          <p14:tracePt t="20128" x="5137150" y="6280150"/>
          <p14:tracePt t="20143" x="5162550" y="6273800"/>
          <p14:tracePt t="20160" x="5194300" y="6273800"/>
          <p14:tracePt t="20176" x="5213350" y="6273800"/>
          <p14:tracePt t="20200" x="5276850" y="6273800"/>
          <p14:tracePt t="20231" x="5302250" y="6273800"/>
          <p14:tracePt t="20242" x="5308600" y="6273800"/>
          <p14:tracePt t="20272" x="5321300" y="6273800"/>
          <p14:tracePt t="20295" x="5327650" y="6280150"/>
          <p14:tracePt t="20320" x="5340350" y="6318250"/>
          <p14:tracePt t="20343" x="5346700" y="6350000"/>
          <p14:tracePt t="20359" x="5353050" y="6400800"/>
          <p14:tracePt t="20374" x="5353050" y="6438900"/>
          <p14:tracePt t="20390" x="5353050" y="6508750"/>
          <p14:tracePt t="20408" x="5353050" y="6534150"/>
          <p14:tracePt t="20424" x="5353050" y="6540500"/>
          <p14:tracePt t="20584" x="5346700" y="6553200"/>
          <p14:tracePt t="20589" x="5327650" y="6572250"/>
          <p14:tracePt t="20608" x="5308600" y="6584950"/>
          <p14:tracePt t="20632" x="5302250" y="6597650"/>
          <p14:tracePt t="20728" x="5295900" y="6597650"/>
          <p14:tracePt t="20736" x="5264150" y="6604000"/>
          <p14:tracePt t="20760" x="5245100" y="6610350"/>
          <p14:tracePt t="20775" x="5232400" y="6610350"/>
          <p14:tracePt t="20792" x="5200650" y="6610350"/>
          <p14:tracePt t="20815" x="5143500" y="6616700"/>
          <p14:tracePt t="20847" x="5105400" y="6616700"/>
          <p14:tracePt t="20864" x="5073650" y="6616700"/>
          <p14:tracePt t="20874" x="5035550" y="6616700"/>
          <p14:tracePt t="20890" x="5003800" y="6616700"/>
          <p14:tracePt t="20911" x="4953000" y="6616700"/>
          <p14:tracePt t="20928" x="4889500" y="6616700"/>
          <p14:tracePt t="20944" x="4806950" y="6616700"/>
          <p14:tracePt t="20960" x="4705350" y="6616700"/>
          <p14:tracePt t="20976" x="4591050" y="6616700"/>
          <p14:tracePt t="20990" x="4464050" y="6616700"/>
          <p14:tracePt t="21007" x="4356100" y="6616700"/>
          <p14:tracePt t="21024" x="4241800" y="6584950"/>
          <p14:tracePt t="21047" x="4210050" y="6578600"/>
          <p14:tracePt t="21064" x="4191000" y="6572250"/>
          <p14:tracePt t="21128" x="4178300" y="6559550"/>
          <p14:tracePt t="21132" x="4165600" y="6515100"/>
          <p14:tracePt t="21160" x="4140200" y="6477000"/>
          <p14:tracePt t="21176" x="4127500" y="6445250"/>
          <p14:tracePt t="21191" x="4127500" y="6413500"/>
          <p14:tracePt t="21208" x="4127500" y="6369050"/>
          <p14:tracePt t="21232" x="4127500" y="6330950"/>
          <p14:tracePt t="21241" x="4127500" y="6305550"/>
          <p14:tracePt t="21264" x="4146550" y="6280150"/>
          <p14:tracePt t="21280" x="4178300" y="6248400"/>
          <p14:tracePt t="21296" x="4216400" y="6223000"/>
          <p14:tracePt t="21312" x="4260850" y="6197600"/>
          <p14:tracePt t="21328" x="4298950" y="6178550"/>
          <p14:tracePt t="21344" x="4356100" y="6165850"/>
          <p14:tracePt t="21359" x="4419600" y="6140450"/>
          <p14:tracePt t="21374" x="4502150" y="6134100"/>
          <p14:tracePt t="21391" x="4635500" y="6115050"/>
          <p14:tracePt t="21408" x="4660900" y="6115050"/>
          <p14:tracePt t="21408" x="4699000" y="6115050"/>
          <p14:tracePt t="21424" x="4743450" y="6115050"/>
          <p14:tracePt t="21448" x="4768850" y="6115050"/>
          <p14:tracePt t="21457" x="4781550" y="6115050"/>
          <p14:tracePt t="21481" x="4838700" y="6115050"/>
          <p14:tracePt t="21492" x="4895850" y="6127750"/>
          <p14:tracePt t="21506" x="4965700" y="6134100"/>
          <p14:tracePt t="21528" x="5035550" y="6159500"/>
          <p14:tracePt t="21544" x="5118100" y="6165850"/>
          <p14:tracePt t="21560" x="5168900" y="6178550"/>
          <p14:tracePt t="21576" x="5213350" y="6191250"/>
          <p14:tracePt t="21592" x="5257800" y="6203950"/>
          <p14:tracePt t="21592" x="5289550" y="6223000"/>
          <p14:tracePt t="21609" x="5340350" y="6235700"/>
          <p14:tracePt t="21632" x="5429250" y="6273800"/>
          <p14:tracePt t="21665" x="5441950" y="6280150"/>
          <p14:tracePt t="21752" x="5448300" y="6292850"/>
          <p14:tracePt t="21760" x="5448300" y="6324600"/>
          <p14:tracePt t="21776" x="5480050" y="6362700"/>
          <p14:tracePt t="21792" x="5486400" y="6394450"/>
          <p14:tracePt t="21807" x="5492750" y="6426200"/>
          <p14:tracePt t="21825" x="5505450" y="6464300"/>
          <p14:tracePt t="21880" x="5505450" y="6470650"/>
          <p14:tracePt t="21888" x="5505450" y="6496050"/>
          <p14:tracePt t="21921" x="5505450" y="6521450"/>
          <p14:tracePt t="21945" x="5505450" y="6546850"/>
          <p14:tracePt t="21957" x="5499100" y="6553200"/>
          <p14:tracePt t="21984" x="5492750" y="6572250"/>
          <p14:tracePt t="22009" x="5467350" y="6597650"/>
          <p14:tracePt t="22033" x="5448300" y="6623050"/>
          <p14:tracePt t="22064" x="5429250" y="6642100"/>
          <p14:tracePt t="22080" x="5416550" y="6654800"/>
          <p14:tracePt t="22095" x="5403850" y="6667500"/>
          <p14:tracePt t="22112" x="5384800" y="6673850"/>
          <p14:tracePt t="22127" x="5365750" y="6686550"/>
          <p14:tracePt t="22144" x="5334000" y="6699250"/>
          <p14:tracePt t="22160" x="5295900" y="6711950"/>
          <p14:tracePt t="22176" x="5245100" y="6718300"/>
          <p14:tracePt t="22192" x="5162550" y="6731000"/>
          <p14:tracePt t="22208" x="5092700" y="6743700"/>
          <p14:tracePt t="22208" x="5054600" y="6743700"/>
          <p14:tracePt t="22233" x="4991100" y="6743700"/>
          <p14:tracePt t="22240" x="4959350" y="6743700"/>
          <p14:tracePt t="22265" x="4946650" y="6743700"/>
          <p14:tracePt t="22288" x="4921250" y="6743700"/>
          <p14:tracePt t="22313" x="4908550" y="6743700"/>
          <p14:tracePt t="22329" x="4889500" y="6743700"/>
          <p14:tracePt t="22344" x="4864100" y="6743700"/>
          <p14:tracePt t="22360" x="4857750" y="6743700"/>
          <p14:tracePt t="22374" x="4845050" y="6743700"/>
          <p14:tracePt t="22392" x="4819650" y="6743700"/>
          <p14:tracePt t="22417" x="4800600" y="6743700"/>
          <p14:tracePt t="22768" x="4787900" y="6743700"/>
          <p14:tracePt t="22781" x="4781550" y="6743700"/>
          <p14:tracePt t="22792" x="4768850" y="6724650"/>
          <p14:tracePt t="22807" x="4762500" y="6661150"/>
          <p14:tracePt t="22832" x="4762500" y="6597650"/>
          <p14:tracePt t="22847" x="4762500" y="6515100"/>
          <p14:tracePt t="22864" x="4762500" y="6426200"/>
          <p14:tracePt t="22874" x="4762500" y="6311900"/>
          <p14:tracePt t="22890" x="4762500" y="6242050"/>
          <p14:tracePt t="22912" x="4762500" y="6191250"/>
          <p14:tracePt t="22928" x="4762500" y="6153150"/>
          <p14:tracePt t="22944" x="4794250" y="6108700"/>
          <p14:tracePt t="22960" x="4819650" y="6083300"/>
          <p14:tracePt t="22973" x="4838700" y="6051550"/>
          <p14:tracePt t="22992" x="4883150" y="6019800"/>
          <p14:tracePt t="23006" x="4940300" y="5981700"/>
          <p14:tracePt t="23006" x="4972050" y="5969000"/>
          <p14:tracePt t="23025" x="5035550" y="5943600"/>
          <p14:tracePt t="23048" x="5130800" y="5899150"/>
          <p14:tracePt t="23065" x="5213350" y="5886450"/>
          <p14:tracePt t="23080" x="5334000" y="5854700"/>
          <p14:tracePt t="23096" x="5441950" y="5835650"/>
          <p14:tracePt t="23112" x="5530850" y="5829300"/>
          <p14:tracePt t="23127" x="5588000" y="5822950"/>
          <p14:tracePt t="23145" x="5626100" y="5822950"/>
          <p14:tracePt t="23168" x="5664200" y="5822950"/>
          <p14:tracePt t="23192" x="5702300" y="5822950"/>
          <p14:tracePt t="23208" x="5740400" y="5822950"/>
          <p14:tracePt t="23208" x="5759450" y="5822950"/>
          <p14:tracePt t="23233" x="5765800" y="5822950"/>
          <p14:tracePt t="23257" x="5784850" y="5822950"/>
          <p14:tracePt t="23279" x="5797550" y="5829300"/>
          <p14:tracePt t="23600" x="5803900" y="5835650"/>
          <p14:tracePt t="23608" x="5803900" y="5842000"/>
          <p14:tracePt t="23624" x="5803900" y="5848350"/>
          <p14:tracePt t="24681" x="5803900" y="5873750"/>
          <p14:tracePt t="24687" x="5765800" y="5949950"/>
          <p14:tracePt t="24723" x="5746750" y="6000750"/>
          <p14:tracePt t="24740" x="5715000" y="6070600"/>
          <p14:tracePt t="24756" x="5676900" y="6127750"/>
          <p14:tracePt t="24773" x="5638800" y="6184900"/>
          <p14:tracePt t="24776" x="5588000" y="6242050"/>
          <p14:tracePt t="24792" x="5549900" y="6286500"/>
          <p14:tracePt t="24808" x="5518150" y="6311900"/>
          <p14:tracePt t="24824" x="5461000" y="6350000"/>
          <p14:tracePt t="24847" x="5429250" y="6369050"/>
          <p14:tracePt t="24864" x="5391150" y="6381750"/>
          <p14:tracePt t="24874" x="5372100" y="6400800"/>
          <p14:tracePt t="24890" x="5340350" y="6413500"/>
          <p14:tracePt t="24912" x="5314950" y="6432550"/>
          <p14:tracePt t="24928" x="5270500" y="6457950"/>
          <p14:tracePt t="24944" x="5245100" y="6477000"/>
          <p14:tracePt t="24960" x="5213350" y="6502400"/>
          <p14:tracePt t="24975" x="5194300" y="6508750"/>
          <p14:tracePt t="24992" x="5187950" y="6515100"/>
          <p14:tracePt t="25022" x="5175250" y="6527800"/>
          <p14:tracePt t="25032" x="5149850" y="6534150"/>
          <p14:tracePt t="25040" x="5105400" y="6546850"/>
          <p14:tracePt t="25064" x="5054600" y="6546850"/>
          <p14:tracePt t="25080" x="5010150" y="6565900"/>
          <p14:tracePt t="25096" x="4972050" y="6565900"/>
          <p14:tracePt t="25112" x="4914900" y="6572250"/>
          <p14:tracePt t="25128" x="4832350" y="6578600"/>
          <p14:tracePt t="25143" x="4762500" y="6584950"/>
          <p14:tracePt t="25160" x="4718050" y="6584950"/>
          <p14:tracePt t="25176" x="4692650" y="6584950"/>
          <p14:tracePt t="25200" x="4667250" y="6584950"/>
          <p14:tracePt t="25232" x="4654550" y="6584950"/>
          <p14:tracePt t="25241" x="4616450" y="6572250"/>
          <p14:tracePt t="25264" x="4565650" y="6559550"/>
          <p14:tracePt t="25274" x="4527550" y="6534150"/>
          <p14:tracePt t="25296" x="4521200" y="6521450"/>
          <p14:tracePt t="25312" x="4495800" y="6496050"/>
          <p14:tracePt t="25328" x="4470400" y="6470650"/>
          <p14:tracePt t="25344" x="4457700" y="6457950"/>
          <p14:tracePt t="25360" x="4432300" y="6445250"/>
          <p14:tracePt t="25373" x="4419600" y="6438900"/>
          <p14:tracePt t="25390" x="4413250" y="6438900"/>
          <p14:tracePt t="25408" x="4400550" y="6432550"/>
          <p14:tracePt t="25424" x="4394200" y="6419850"/>
          <p14:tracePt t="25424" x="4394200" y="6407150"/>
          <p14:tracePt t="25440" x="4394200" y="6381750"/>
          <p14:tracePt t="25464" x="4394200" y="6350000"/>
          <p14:tracePt t="25473" x="4394200" y="6318250"/>
          <p14:tracePt t="25496" x="4394200" y="6286500"/>
          <p14:tracePt t="25506" x="4406900" y="6242050"/>
          <p14:tracePt t="25528" x="4451350" y="6197600"/>
          <p14:tracePt t="25544" x="4514850" y="6165850"/>
          <p14:tracePt t="25560" x="4559300" y="6146800"/>
          <p14:tracePt t="25576" x="4603750" y="6127750"/>
          <p14:tracePt t="25592" x="4641850" y="6121400"/>
          <p14:tracePt t="25608" x="4673600" y="6121400"/>
          <p14:tracePt t="25624" x="4711700" y="6121400"/>
          <p14:tracePt t="25624" x="4737100" y="6121400"/>
          <p14:tracePt t="25640" x="4768850" y="6121400"/>
          <p14:tracePt t="25664" x="4794250" y="6121400"/>
          <p14:tracePt t="25673" x="4826000" y="6121400"/>
          <p14:tracePt t="25696" x="4864100" y="6121400"/>
          <p14:tracePt t="25706" x="4921250" y="6121400"/>
          <p14:tracePt t="25727" x="4972050" y="6127750"/>
          <p14:tracePt t="25740" x="5016500" y="6146800"/>
          <p14:tracePt t="25760" x="5060950" y="6153150"/>
          <p14:tracePt t="25776" x="5105400" y="6172200"/>
          <p14:tracePt t="25791" x="5130800" y="6178550"/>
          <p14:tracePt t="25808" x="5137150" y="6184900"/>
          <p14:tracePt t="25833" x="5168900" y="6203950"/>
          <p14:tracePt t="25864" x="5181600" y="6216650"/>
          <p14:tracePt t="25874" x="5187950" y="6223000"/>
          <p14:tracePt t="25890" x="5207000" y="6229350"/>
          <p14:tracePt t="25912" x="5219700" y="6242050"/>
          <p14:tracePt t="25934" x="5226050" y="6254750"/>
          <p14:tracePt t="25961" x="5232400" y="6261100"/>
          <p14:tracePt t="25977" x="5245100" y="6267450"/>
          <p14:tracePt t="25992" x="5251450" y="6273800"/>
          <p14:tracePt t="26016" x="5257800" y="6280150"/>
          <p14:tracePt t="26062" x="5264150" y="6286500"/>
          <p14:tracePt t="26080" x="5270500" y="6299200"/>
          <p14:tracePt t="26096" x="5283200" y="6318250"/>
          <p14:tracePt t="26111" x="5289550" y="6343650"/>
          <p14:tracePt t="26129" x="5295900" y="6356350"/>
          <p14:tracePt t="26144" x="5308600" y="6381750"/>
          <p14:tracePt t="26171" x="5308600" y="6400800"/>
          <p14:tracePt t="26192" x="5308600" y="6413500"/>
          <p14:tracePt t="26208" x="5308600" y="6432550"/>
          <p14:tracePt t="26232" x="5308600" y="6445250"/>
          <p14:tracePt t="26240" x="5308600" y="6457950"/>
          <p14:tracePt t="26263" x="5308600" y="6470650"/>
          <p14:tracePt t="26312" x="5308600" y="6477000"/>
          <p14:tracePt t="26320" x="5295900" y="6496050"/>
          <p14:tracePt t="26344" x="5276850" y="6515100"/>
          <p14:tracePt t="26367" x="5251450" y="6540500"/>
          <p14:tracePt t="26390" x="5245100" y="6546850"/>
          <p14:tracePt t="26407" x="5238750" y="6553200"/>
          <p14:tracePt t="26432" x="5219700" y="6559550"/>
          <p14:tracePt t="26464" x="5200650" y="6565900"/>
          <p14:tracePt t="26473" x="5168900" y="6578600"/>
          <p14:tracePt t="26496" x="5143500" y="6584950"/>
          <p14:tracePt t="26507" x="5111750" y="6584950"/>
          <p14:tracePt t="26527" x="5105400" y="6584950"/>
          <p14:tracePt t="26544" x="5099050" y="6584950"/>
          <p14:tracePt t="26720" x="5092700" y="6584950"/>
          <p14:tracePt t="26728" x="5041900" y="6584950"/>
          <p14:tracePt t="26740" x="4997450" y="6584950"/>
          <p14:tracePt t="26759" x="4965700" y="6584950"/>
          <p14:tracePt t="26773" x="4933950" y="6584950"/>
          <p14:tracePt t="26792" x="4908550" y="6584950"/>
          <p14:tracePt t="26808" x="4895850" y="6584950"/>
          <p14:tracePt t="26824" x="4870450" y="6578600"/>
          <p14:tracePt t="26848" x="4845050" y="6572250"/>
          <p14:tracePt t="26864" x="4806950" y="6559550"/>
          <p14:tracePt t="26873" x="4775200" y="6546850"/>
          <p14:tracePt t="26890" x="4743450" y="6527800"/>
          <p14:tracePt t="26912" x="4705350" y="6508750"/>
          <p14:tracePt t="26928" x="4679950" y="6496050"/>
          <p14:tracePt t="26943" x="4654550" y="6477000"/>
          <p14:tracePt t="26960" x="4648200" y="6470650"/>
          <p14:tracePt t="26976" x="4635500" y="6457950"/>
          <p14:tracePt t="26990" x="4635500" y="6445250"/>
          <p14:tracePt t="27008" x="4610100" y="6413500"/>
          <p14:tracePt t="27032" x="4603750" y="6381750"/>
          <p14:tracePt t="27041" x="4597400" y="6343650"/>
          <p14:tracePt t="27064" x="4597400" y="6324600"/>
          <p14:tracePt t="27080" x="4597400" y="6299200"/>
          <p14:tracePt t="27096" x="4597400" y="6267450"/>
          <p14:tracePt t="27112" x="4597400" y="6254750"/>
          <p14:tracePt t="27128" x="4597400" y="6235700"/>
          <p14:tracePt t="27704" x="4578350" y="6229350"/>
          <p14:tracePt t="27712" x="4368800" y="6229350"/>
          <p14:tracePt t="27723" x="4140200" y="6254750"/>
          <p14:tracePt t="27744" x="3949700" y="6254750"/>
          <p14:tracePt t="27757" x="3790950" y="6267450"/>
          <p14:tracePt t="27776" x="3663950" y="6267450"/>
          <p14:tracePt t="27792" x="3606800" y="6267450"/>
          <p14:tracePt t="27808" x="3549650" y="6267450"/>
          <p14:tracePt t="27824" x="3448050" y="6267450"/>
          <p14:tracePt t="27840" x="3168650" y="6267450"/>
          <p14:tracePt t="27863" x="2940050" y="6267450"/>
          <p14:tracePt t="27879" x="2679700" y="6267450"/>
          <p14:tracePt t="27889" x="2476500" y="6267450"/>
          <p14:tracePt t="27905" x="2362200" y="6267450"/>
          <p14:tracePt t="27928" x="2311400" y="6267450"/>
          <p14:tracePt t="27943" x="2298700" y="6267450"/>
          <p14:tracePt t="29040" x="2247900" y="6267450"/>
          <p14:tracePt t="29047" x="2146300" y="6267450"/>
          <p14:tracePt t="29063" x="2057400" y="6292850"/>
          <p14:tracePt t="29080" x="1993900" y="6299200"/>
          <p14:tracePt t="29448" x="1987550" y="6299200"/>
          <p14:tracePt t="29469" x="1930400" y="6299200"/>
          <p14:tracePt t="29496" x="1911350" y="6299200"/>
          <p14:tracePt t="29506" x="1892300" y="6299200"/>
          <p14:tracePt t="29655" x="1879600" y="6299200"/>
          <p14:tracePt t="29823" x="1873250" y="6292850"/>
          <p14:tracePt t="29831" x="1822450" y="6191250"/>
          <p14:tracePt t="29831" x="1784350" y="6146800"/>
          <p14:tracePt t="29856" x="1746250" y="6096000"/>
          <p14:tracePt t="29879" x="1739900" y="6051550"/>
          <p14:tracePt t="29890" x="1733550" y="6026150"/>
          <p14:tracePt t="29906" x="1733550" y="6019800"/>
          <p14:tracePt t="29936" x="1733550" y="5994400"/>
          <p14:tracePt t="29959" x="1739900" y="5975350"/>
          <p14:tracePt t="29984" x="1752600" y="5962650"/>
          <p14:tracePt t="30008" x="1784350" y="5930900"/>
          <p14:tracePt t="30022" x="1854200" y="5873750"/>
          <p14:tracePt t="30040" x="1898650" y="5835650"/>
          <p14:tracePt t="30064" x="1917700" y="5829300"/>
          <p14:tracePt t="30080" x="1930400" y="5822950"/>
          <p14:tracePt t="30104" x="1974850" y="5803900"/>
          <p14:tracePt t="30128" x="2025650" y="5784850"/>
          <p14:tracePt t="30144" x="2082800" y="5772150"/>
          <p14:tracePt t="30160" x="2133600" y="5753100"/>
          <p14:tracePt t="30176" x="2159000" y="5746750"/>
          <p14:tracePt t="30192" x="2190750" y="5740400"/>
          <p14:tracePt t="30207" x="2222500" y="5740400"/>
          <p14:tracePt t="30224" x="2260600" y="5740400"/>
          <p14:tracePt t="30240" x="2286000" y="5740400"/>
          <p14:tracePt t="30256" x="2343150" y="5740400"/>
          <p14:tracePt t="30280" x="2387600" y="5740400"/>
          <p14:tracePt t="30296" x="2438400" y="5740400"/>
          <p14:tracePt t="30312" x="2495550" y="5765800"/>
          <p14:tracePt t="30328" x="2571750" y="5791200"/>
          <p14:tracePt t="30344" x="2622550" y="5803900"/>
          <p14:tracePt t="30360" x="2654300" y="5816600"/>
          <p14:tracePt t="30376" x="2667000" y="5829300"/>
          <p14:tracePt t="30389" x="2679700" y="5835650"/>
          <p14:tracePt t="30406" x="2698750" y="5867400"/>
          <p14:tracePt t="30424" x="2717800" y="5886450"/>
          <p14:tracePt t="30440" x="2743200" y="5918200"/>
          <p14:tracePt t="30440" x="2749550" y="5930900"/>
          <p14:tracePt t="30464" x="2768600" y="5969000"/>
          <p14:tracePt t="30473" x="2781300" y="5994400"/>
          <p14:tracePt t="30496" x="2787650" y="6013450"/>
          <p14:tracePt t="30507" x="2787650" y="6026150"/>
          <p14:tracePt t="30532" x="2787650" y="6051550"/>
          <p14:tracePt t="30560" x="2787650" y="6070600"/>
          <p14:tracePt t="30576" x="2787650" y="6083300"/>
          <p14:tracePt t="30592" x="2787650" y="6108700"/>
          <p14:tracePt t="30608" x="2787650" y="6121400"/>
          <p14:tracePt t="30623" x="2787650" y="6146800"/>
          <p14:tracePt t="30640" x="2787650" y="6178550"/>
          <p14:tracePt t="30640" x="2787650" y="6191250"/>
          <p14:tracePt t="30656" x="2787650" y="6203950"/>
          <p14:tracePt t="30681" x="2781300" y="6229350"/>
          <p14:tracePt t="30689" x="2768600" y="6248400"/>
          <p14:tracePt t="30712" x="2749550" y="6273800"/>
          <p14:tracePt t="30722" x="2730500" y="6292850"/>
          <p14:tracePt t="30743" x="2705100" y="6318250"/>
          <p14:tracePt t="30756" x="2692400" y="6330950"/>
          <p14:tracePt t="30776" x="2667000" y="6350000"/>
          <p14:tracePt t="30792" x="2641600" y="6362700"/>
          <p14:tracePt t="30807" x="2571750" y="6388100"/>
          <p14:tracePt t="30823" x="2501900" y="6400800"/>
          <p14:tracePt t="30840" x="2457450" y="6400800"/>
          <p14:tracePt t="30856" x="2406650" y="6400800"/>
          <p14:tracePt t="30879" x="2387600" y="6400800"/>
          <p14:tracePt t="30889" x="2374900" y="6400800"/>
          <p14:tracePt t="30906" x="2362200" y="6400800"/>
          <p14:tracePt t="30928" x="2343150" y="6400800"/>
          <p14:tracePt t="30944" x="2317750" y="6400800"/>
          <p14:tracePt t="30960" x="2286000" y="6400800"/>
          <p14:tracePt t="30975" x="2247900" y="6388100"/>
          <p14:tracePt t="30992" x="2197100" y="6369050"/>
          <p14:tracePt t="31005" x="2114550" y="6350000"/>
          <p14:tracePt t="31023" x="2044700" y="6311900"/>
          <p14:tracePt t="31040" x="1911350" y="6254750"/>
          <p14:tracePt t="31064" x="1866900" y="6229350"/>
          <p14:tracePt t="31079" x="1835150" y="6203950"/>
          <p14:tracePt t="31096" x="1816100" y="6184900"/>
          <p14:tracePt t="31112" x="1778000" y="6153150"/>
          <p14:tracePt t="31128" x="1765300" y="6127750"/>
          <p14:tracePt t="31144" x="1739900" y="6070600"/>
          <p14:tracePt t="31160" x="1733550" y="6026150"/>
          <p14:tracePt t="31176" x="1701800" y="5988050"/>
          <p14:tracePt t="31191" x="1689100" y="5937250"/>
          <p14:tracePt t="31207" x="1670050" y="5886450"/>
          <p14:tracePt t="31224" x="1670050" y="5854700"/>
          <p14:tracePt t="31240" x="1670050" y="5835650"/>
          <p14:tracePt t="31273" x="1670050" y="5810250"/>
          <p14:tracePt t="31278" x="1682750" y="5784850"/>
          <p14:tracePt t="31296" x="1695450" y="5765800"/>
          <p14:tracePt t="31313" x="1714500" y="5753100"/>
          <p14:tracePt t="31328" x="1758950" y="5715000"/>
          <p14:tracePt t="31345" x="1797050" y="5708650"/>
          <p14:tracePt t="31360" x="1866900" y="5683250"/>
          <p14:tracePt t="31377" x="1943100" y="5664200"/>
          <p14:tracePt t="31389" x="2019300" y="5657850"/>
          <p14:tracePt t="31406" x="2127250" y="5638800"/>
          <p14:tracePt t="31424" x="2254250" y="5632450"/>
          <p14:tracePt t="31424" x="2317750" y="5632450"/>
          <p14:tracePt t="31440" x="2444750" y="5632450"/>
          <p14:tracePt t="31464" x="2540000" y="5632450"/>
          <p14:tracePt t="31472" x="2628900" y="5632450"/>
          <p14:tracePt t="31506" x="2698750" y="5638800"/>
          <p14:tracePt t="31522" x="2762250" y="5657850"/>
          <p14:tracePt t="31528" x="2819400" y="5676900"/>
          <p14:tracePt t="31544" x="2876550" y="5695950"/>
          <p14:tracePt t="31560" x="2914650" y="5721350"/>
          <p14:tracePt t="31576" x="2940050" y="5746750"/>
          <p14:tracePt t="31591" x="2952750" y="5759450"/>
          <p14:tracePt t="31608" x="2965450" y="5784850"/>
          <p14:tracePt t="31632" x="2978150" y="5816600"/>
          <p14:tracePt t="31640" x="2990850" y="5867400"/>
          <p14:tracePt t="31664" x="2990850" y="5918200"/>
          <p14:tracePt t="31672" x="2990850" y="5949950"/>
          <p14:tracePt t="31696" x="2990850" y="5981700"/>
          <p14:tracePt t="31706" x="2990850" y="6013450"/>
          <p14:tracePt t="31729" x="2990850" y="6038850"/>
          <p14:tracePt t="31739" x="2990850" y="6045200"/>
          <p14:tracePt t="31773" x="2990850" y="6070600"/>
          <p14:tracePt t="31776" x="2990850" y="6102350"/>
          <p14:tracePt t="31792" x="2990850" y="6127750"/>
          <p14:tracePt t="31808" x="2984500" y="6159500"/>
          <p14:tracePt t="31824" x="2978150" y="6178550"/>
          <p14:tracePt t="31840" x="2959100" y="6203950"/>
          <p14:tracePt t="31864" x="2946400" y="6216650"/>
          <p14:tracePt t="31880" x="2921000" y="6235700"/>
          <p14:tracePt t="31890" x="2908300" y="6248400"/>
          <p14:tracePt t="31908" x="2882900" y="6261100"/>
          <p14:tracePt t="31927" x="2857500" y="6267450"/>
          <p14:tracePt t="31944" x="2825750" y="6280150"/>
          <p14:tracePt t="31960" x="2781300" y="6286500"/>
          <p14:tracePt t="31976" x="2724150" y="6305550"/>
          <p14:tracePt t="31989" x="2647950" y="6305550"/>
          <p14:tracePt t="32008" x="2565400" y="6318250"/>
          <p14:tracePt t="32025" x="2514600" y="6318250"/>
          <p14:tracePt t="32025" x="2476500" y="6318250"/>
          <p14:tracePt t="32042" x="2444750" y="6318250"/>
          <p14:tracePt t="32064" x="2425700" y="6318250"/>
          <p14:tracePt t="32080" x="2400300" y="6318250"/>
          <p14:tracePt t="32096" x="2393950" y="6318250"/>
          <p14:tracePt t="32112" x="2374900" y="6318250"/>
          <p14:tracePt t="32128" x="2343150" y="6318250"/>
          <p14:tracePt t="32144" x="2324100" y="6318250"/>
          <p14:tracePt t="32160" x="2311400" y="6318250"/>
          <p14:tracePt t="32177" x="2305050" y="6318250"/>
          <p14:tracePt t="32192" x="2298700" y="6318250"/>
          <p14:tracePt t="32209" x="2286000" y="6318250"/>
          <p14:tracePt t="32235" x="2279650" y="6318250"/>
          <p14:tracePt t="32392" x="2273300" y="6318250"/>
          <p14:tracePt t="32689" x="2235200" y="6330950"/>
          <p14:tracePt t="32696" x="2120900" y="6350000"/>
          <p14:tracePt t="32705" x="2019300" y="6381750"/>
          <p14:tracePt t="32729" x="1936750" y="6407150"/>
          <p14:tracePt t="32740" x="1892300" y="6432550"/>
          <p14:tracePt t="32767" x="1879600" y="6432550"/>
          <p14:tracePt t="32880" x="1873250" y="6438900"/>
          <p14:tracePt t="32888" x="1822450" y="6438900"/>
          <p14:tracePt t="32905" x="1758950" y="6451600"/>
          <p14:tracePt t="32923" x="1676400" y="6457950"/>
          <p14:tracePt t="32945" x="1606550" y="6457950"/>
          <p14:tracePt t="32956" x="1574800" y="6457950"/>
          <p14:tracePt t="32976" x="1543050" y="6457950"/>
          <p14:tracePt t="32989" x="1511300" y="6457950"/>
          <p14:tracePt t="33009" x="1479550" y="6457950"/>
          <p14:tracePt t="33022" x="1428750" y="6457950"/>
          <p14:tracePt t="33040" x="1365250" y="6457950"/>
          <p14:tracePt t="33040" x="1339850" y="6457950"/>
          <p14:tracePt t="33065" x="1174750" y="6457950"/>
          <p14:tracePt t="33096" x="1035050" y="6457950"/>
          <p14:tracePt t="33112" x="882650" y="6457950"/>
          <p14:tracePt t="33128" x="749300" y="6457950"/>
          <p14:tracePt t="33145" x="647700" y="6457950"/>
          <p14:tracePt t="33160" x="571500" y="6457950"/>
          <p14:tracePt t="33176" x="495300" y="6457950"/>
          <p14:tracePt t="33192" x="425450" y="6457950"/>
          <p14:tracePt t="33209" x="368300" y="6457950"/>
          <p14:tracePt t="33225" x="323850" y="6457950"/>
          <p14:tracePt t="33240" x="234950" y="6457950"/>
          <p14:tracePt t="33240" x="171450" y="6457950"/>
          <p14:tracePt t="33257" x="76200" y="6457950"/>
          <p14:tracePt t="33280" x="0" y="6457950"/>
          <p14:tracePt t="33337" x="0" y="6464300"/>
          <p14:tracePt t="33384" x="0" y="6470650"/>
          <p14:tracePt t="33384" x="0" y="6483350"/>
          <p14:tracePt t="33496" x="0" y="6496050"/>
          <p14:tracePt t="33504" x="44450" y="6521450"/>
          <p14:tracePt t="33528" x="88900" y="6540500"/>
          <p14:tracePt t="33544" x="120650" y="6553200"/>
          <p14:tracePt t="33560" x="171450" y="6565900"/>
          <p14:tracePt t="33576" x="241300" y="6578600"/>
          <p14:tracePt t="33592" x="330200" y="6578600"/>
          <p14:tracePt t="33608" x="450850" y="6578600"/>
          <p14:tracePt t="33623" x="565150" y="6578600"/>
          <p14:tracePt t="33639" x="647700" y="6578600"/>
          <p14:tracePt t="33655" x="711200" y="6578600"/>
          <p14:tracePt t="33680" x="730250" y="6578600"/>
          <p14:tracePt t="33833" x="736600" y="6578600"/>
          <p14:tracePt t="33837" x="755650" y="6578600"/>
          <p14:tracePt t="33857" x="768350" y="6578600"/>
          <p14:tracePt t="33984" x="774700" y="6584950"/>
          <p14:tracePt t="34009" x="774700" y="6597650"/>
          <p14:tracePt t="34016" x="723900" y="6642100"/>
          <p14:tracePt t="34016" x="711200" y="6661150"/>
          <p14:tracePt t="34048" x="679450" y="6686550"/>
          <p14:tracePt t="34192" x="685800" y="6692900"/>
          <p14:tracePt t="34205" x="730250" y="6692900"/>
          <p14:tracePt t="34207" x="876300" y="6654800"/>
          <p14:tracePt t="34224" x="1047750" y="6629400"/>
          <p14:tracePt t="34240" x="1238250" y="6610350"/>
          <p14:tracePt t="34240" x="1289050" y="6610350"/>
          <p14:tracePt t="34255" x="1365250" y="6597650"/>
          <p14:tracePt t="34280" x="1390650" y="6597650"/>
          <p14:tracePt t="34304" x="1397000" y="6597650"/>
          <p14:tracePt t="34336" x="1403350" y="6597650"/>
          <p14:tracePt t="34360" x="1416050" y="6597650"/>
          <p14:tracePt t="34377" x="1422400" y="6597650"/>
          <p14:tracePt t="34389" x="1441450" y="6597650"/>
          <p14:tracePt t="34408" x="1447800" y="6597650"/>
          <p14:tracePt t="34424" x="1473200" y="6597650"/>
          <p14:tracePt t="34440" x="1504950" y="6597650"/>
          <p14:tracePt t="34440" x="1517650" y="6597650"/>
          <p14:tracePt t="34456" x="1574800" y="6597650"/>
          <p14:tracePt t="34489" x="1619250" y="6604000"/>
          <p14:tracePt t="34505" x="1676400" y="6623050"/>
          <p14:tracePt t="34521" x="1727200" y="6635750"/>
          <p14:tracePt t="34527" x="1752600" y="6635750"/>
          <p14:tracePt t="34544" x="1765300" y="6642100"/>
          <p14:tracePt t="34968" x="1771650" y="6642100"/>
          <p14:tracePt t="34976" x="1797050" y="6623050"/>
          <p14:tracePt t="34988" x="1822450" y="6604000"/>
          <p14:tracePt t="35008" x="1860550" y="6584950"/>
          <p14:tracePt t="35022" x="1885950" y="6572250"/>
          <p14:tracePt t="35040" x="1898650" y="6565900"/>
          <p14:tracePt t="35057" x="1911350" y="6559550"/>
          <p14:tracePt t="35080" x="1936750" y="6559550"/>
          <p14:tracePt t="35096" x="1962150" y="6553200"/>
          <p14:tracePt t="35112" x="2000250" y="6553200"/>
          <p14:tracePt t="35128" x="2025650" y="6546850"/>
          <p14:tracePt t="35144" x="2038350" y="6546850"/>
          <p14:tracePt t="35160" x="2057400" y="6546850"/>
          <p14:tracePt t="35191" x="2070100" y="6540500"/>
          <p14:tracePt t="35222" x="2095500" y="6540500"/>
          <p14:tracePt t="35240" x="2101850" y="6540500"/>
          <p14:tracePt t="35256" x="2127250" y="6540500"/>
          <p14:tracePt t="35280" x="2146300" y="6540500"/>
          <p14:tracePt t="35296" x="2159000" y="6540500"/>
          <p14:tracePt t="35312" x="2184400" y="6559550"/>
          <p14:tracePt t="35328" x="2203450" y="6565900"/>
          <p14:tracePt t="35344" x="2216150" y="6572250"/>
          <p14:tracePt t="35360" x="2222500" y="6578600"/>
          <p14:tracePt t="35647" x="2228850" y="6584950"/>
          <p14:tracePt t="35655" x="2317750" y="6584950"/>
          <p14:tracePt t="35681" x="2419350" y="6572250"/>
          <p14:tracePt t="35689" x="2527300" y="6565900"/>
          <p14:tracePt t="35712" x="2565400" y="6565900"/>
          <p14:tracePt t="35722" x="2578100" y="6565900"/>
          <p14:tracePt t="35935" x="2597150" y="6565900"/>
          <p14:tracePt t="35943" x="2692400" y="6565900"/>
          <p14:tracePt t="35960" x="2813050" y="6565900"/>
          <p14:tracePt t="35976" x="2914650" y="6565900"/>
          <p14:tracePt t="35989" x="2971800" y="6565900"/>
          <p14:tracePt t="36008" x="2984500" y="6565900"/>
          <p14:tracePt t="36096" x="2990850" y="6572250"/>
          <p14:tracePt t="36104" x="2990850" y="6604000"/>
          <p14:tracePt t="36137" x="2990850" y="6635750"/>
          <p14:tracePt t="36167" x="2990850" y="6648450"/>
          <p14:tracePt t="36360" x="2997200" y="6654800"/>
          <p14:tracePt t="36368" x="3009900" y="6642100"/>
          <p14:tracePt t="36388" x="3048000" y="6616700"/>
          <p14:tracePt t="36406" x="3073400" y="6597650"/>
          <p14:tracePt t="36423" x="3086100" y="6591300"/>
          <p14:tracePt t="36439" x="3098800" y="6584950"/>
          <p14:tracePt t="36472" x="3155950" y="6565900"/>
          <p14:tracePt t="36496" x="3200400" y="6559550"/>
          <p14:tracePt t="36506" x="3244850" y="6546850"/>
          <p14:tracePt t="36528" x="3282950" y="6534150"/>
          <p14:tracePt t="36538" x="3333750" y="6521450"/>
          <p14:tracePt t="36559" x="3371850" y="6515100"/>
          <p14:tracePt t="36576" x="3397250" y="6515100"/>
          <p14:tracePt t="36592" x="3416300" y="6515100"/>
          <p14:tracePt t="36608" x="3429000" y="6515100"/>
          <p14:tracePt t="36624" x="3441700" y="6515100"/>
          <p14:tracePt t="36640" x="3467100" y="6515100"/>
          <p14:tracePt t="36664" x="3498850" y="6515100"/>
          <p14:tracePt t="36672" x="3536950" y="6515100"/>
          <p14:tracePt t="36696" x="3606800" y="6515100"/>
          <p14:tracePt t="36705" x="3676650" y="6515100"/>
          <p14:tracePt t="36728" x="3714750" y="6515100"/>
          <p14:tracePt t="36738" x="3721100" y="6515100"/>
          <p14:tracePt t="36831" x="3727450" y="6521450"/>
          <p14:tracePt t="36872" x="3727450" y="6534150"/>
          <p14:tracePt t="36880" x="3727450" y="6572250"/>
          <p14:tracePt t="36889" x="3727450" y="6604000"/>
          <p14:tracePt t="36906" x="3727450" y="6616700"/>
          <p14:tracePt t="36928" x="3727450" y="6629400"/>
          <p14:tracePt t="36944" x="3733800" y="6635750"/>
          <p14:tracePt t="37040" x="3733800" y="6642100"/>
          <p14:tracePt t="37056" x="3708400" y="6673850"/>
          <p14:tracePt t="37080" x="3663950" y="6718300"/>
          <p14:tracePt t="37095" x="3625850" y="6743700"/>
          <p14:tracePt t="37113" x="3594100" y="6762750"/>
          <p14:tracePt t="37128" x="3568700" y="6769100"/>
          <p14:tracePt t="37144" x="3543300" y="6769100"/>
          <p14:tracePt t="37160" x="3511550" y="6775450"/>
          <p14:tracePt t="37176" x="3467100" y="6788150"/>
          <p14:tracePt t="37192" x="3409950" y="6788150"/>
          <p14:tracePt t="37208" x="3321050" y="6788150"/>
          <p14:tracePt t="37224" x="3257550" y="6788150"/>
          <p14:tracePt t="37239" x="3213100" y="6788150"/>
          <p14:tracePt t="37256" x="3181350" y="6788150"/>
          <p14:tracePt t="37256" x="3175000" y="6788150"/>
          <p14:tracePt t="37272" x="3162300" y="6788150"/>
          <p14:tracePt t="37304" x="3143250" y="6781800"/>
          <p14:tracePt t="37328" x="3117850" y="6775450"/>
          <p14:tracePt t="37344" x="3092450" y="6756400"/>
          <p14:tracePt t="37360" x="3060700" y="6743700"/>
          <p14:tracePt t="37376" x="3041650" y="6718300"/>
          <p14:tracePt t="37388" x="3022600" y="6705600"/>
          <p14:tracePt t="37405" x="3022600" y="6692900"/>
          <p14:tracePt t="37424" x="3022600" y="6661150"/>
          <p14:tracePt t="37440" x="3022600" y="6642100"/>
          <p14:tracePt t="37457" x="3022600" y="6629400"/>
          <p14:tracePt t="37473" x="3028950" y="6584950"/>
          <p14:tracePt t="37497" x="3041650" y="6565900"/>
          <p14:tracePt t="37505" x="3067050" y="6540500"/>
          <p14:tracePt t="37529" x="3098800" y="6515100"/>
          <p14:tracePt t="37538" x="3130550" y="6502400"/>
          <p14:tracePt t="37560" x="3162300" y="6496050"/>
          <p14:tracePt t="37577" x="3200400" y="6470650"/>
          <p14:tracePt t="37591" x="3232150" y="6464300"/>
          <p14:tracePt t="37608" x="3251200" y="6457950"/>
          <p14:tracePt t="37624" x="3282950" y="6457950"/>
          <p14:tracePt t="37641" x="3302000" y="6457950"/>
          <p14:tracePt t="37656" x="3371850" y="6457950"/>
          <p14:tracePt t="37681" x="3416300" y="6457950"/>
          <p14:tracePt t="37689" x="3460750" y="6457950"/>
          <p14:tracePt t="37713" x="3498850" y="6457950"/>
          <p14:tracePt t="37722" x="3549650" y="6457950"/>
          <p14:tracePt t="37744" x="3587750" y="6477000"/>
          <p14:tracePt t="37755" x="3619500" y="6489700"/>
          <p14:tracePt t="37776" x="3651250" y="6515100"/>
          <p14:tracePt t="37789" x="3663950" y="6521450"/>
          <p14:tracePt t="37825" x="3676650" y="6527800"/>
          <p14:tracePt t="37841" x="3689350" y="6534150"/>
          <p14:tracePt t="37864" x="3695700" y="6559550"/>
          <p14:tracePt t="37889" x="3708400" y="6572250"/>
          <p14:tracePt t="37906" x="3708400" y="6591300"/>
          <p14:tracePt t="37929" x="3714750" y="6597650"/>
          <p14:tracePt t="37938" x="3714750" y="6604000"/>
          <p14:tracePt t="37960" x="3714750" y="6623050"/>
          <p14:tracePt t="37985" x="3714750" y="6648450"/>
          <p14:tracePt t="38017" x="3708400" y="6680200"/>
          <p14:tracePt t="38040" x="3702050" y="6692900"/>
          <p14:tracePt t="38072" x="3702050" y="6705600"/>
          <p14:tracePt t="38096" x="3702050" y="6718300"/>
          <p14:tracePt t="38111" x="3689350" y="6724650"/>
          <p14:tracePt t="38128" x="3676650" y="6737350"/>
          <p14:tracePt t="38144" x="3670300" y="6743700"/>
          <p14:tracePt t="38159" x="3657600" y="6756400"/>
          <p14:tracePt t="38216" x="3644900" y="6769100"/>
          <p14:tracePt t="38224" x="3632200" y="6769100"/>
          <p14:tracePt t="38248" x="3619500" y="6775450"/>
          <p14:tracePt t="38255" x="3587750" y="6775450"/>
          <p14:tracePt t="38255" x="3556000" y="6781800"/>
          <p14:tracePt t="38279" x="3517900" y="6781800"/>
          <p14:tracePt t="38289" x="3460750" y="6781800"/>
          <p14:tracePt t="38312" x="3409950" y="6781800"/>
          <p14:tracePt t="38328" x="3333750" y="6781800"/>
          <p14:tracePt t="38344" x="3270250" y="6781800"/>
          <p14:tracePt t="38360" x="3175000" y="6781800"/>
          <p14:tracePt t="38376" x="3111500" y="6781800"/>
          <p14:tracePt t="38388" x="3041650" y="6756400"/>
          <p14:tracePt t="38405" x="2990850" y="6731000"/>
          <p14:tracePt t="38424" x="2978150" y="6718300"/>
          <p14:tracePt t="38448" x="2965450" y="6711950"/>
          <p14:tracePt t="38468" x="2952750" y="6699250"/>
          <p14:tracePt t="38499" x="2952750" y="6661150"/>
          <p14:tracePt t="38528" x="2952750" y="6623050"/>
          <p14:tracePt t="38544" x="2952750" y="6591300"/>
          <p14:tracePt t="38560" x="2952750" y="6565900"/>
          <p14:tracePt t="38576" x="2952750" y="6540500"/>
          <p14:tracePt t="38592" x="2952750" y="6534150"/>
          <p14:tracePt t="38608" x="2952750" y="6508750"/>
          <p14:tracePt t="38624" x="2965450" y="6496050"/>
          <p14:tracePt t="38640" x="2990850" y="6477000"/>
          <p14:tracePt t="38655" x="3028950" y="6464300"/>
          <p14:tracePt t="38671" x="3092450" y="6432550"/>
          <p14:tracePt t="38696" x="3149600" y="6413500"/>
          <p14:tracePt t="38705" x="3194050" y="6413500"/>
          <p14:tracePt t="38728" x="3238500" y="6413500"/>
          <p14:tracePt t="38739" x="3276600" y="6407150"/>
          <p14:tracePt t="38760" x="3321050" y="6407150"/>
          <p14:tracePt t="38772" x="3365500" y="6413500"/>
          <p14:tracePt t="38792" x="3409950" y="6426200"/>
          <p14:tracePt t="38808" x="3435350" y="6438900"/>
          <p14:tracePt t="38824" x="3479800" y="6457950"/>
          <p14:tracePt t="38840" x="3511550" y="6470650"/>
          <p14:tracePt t="38856" x="3549650" y="6483350"/>
          <p14:tracePt t="38872" x="3594100" y="6508750"/>
          <p14:tracePt t="38888" x="3606800" y="6515100"/>
          <p14:tracePt t="38905" x="3619500" y="6521450"/>
          <p14:tracePt t="38927" x="3625850" y="6527800"/>
          <p14:tracePt t="38944" x="3644900" y="6534150"/>
          <p14:tracePt t="38959" x="3657600" y="6553200"/>
          <p14:tracePt t="38982" x="3683000" y="6604000"/>
          <p14:tracePt t="39022" x="3689350" y="6623050"/>
          <p14:tracePt t="39038" x="3689350" y="6642100"/>
          <p14:tracePt t="39039" x="3689350" y="6661150"/>
          <p14:tracePt t="39055" x="3689350" y="6673850"/>
          <p14:tracePt t="39071" x="3689350" y="6692900"/>
          <p14:tracePt t="39104" x="3689350" y="6711950"/>
          <p14:tracePt t="39127" x="3670300" y="6731000"/>
          <p14:tracePt t="39149" x="3619500" y="6756400"/>
          <p14:tracePt t="39175" x="3575050" y="6769100"/>
          <p14:tracePt t="39191" x="3536950" y="6775450"/>
          <p14:tracePt t="39208" x="3473450" y="6800850"/>
          <p14:tracePt t="39224" x="3448050" y="6807200"/>
          <p14:tracePt t="39239" x="3435350" y="6813550"/>
          <p14:tracePt t="39256" x="3416300" y="6813550"/>
          <p14:tracePt t="39256" x="3403600" y="6813550"/>
          <p14:tracePt t="39272" x="3378200" y="6826250"/>
          <p14:tracePt t="39296" x="3340100" y="6826250"/>
          <p14:tracePt t="39312" x="3282950" y="6826250"/>
          <p14:tracePt t="39329" x="3213100" y="6826250"/>
          <p14:tracePt t="39345" x="3168650" y="6826250"/>
          <p14:tracePt t="39360" x="3111500" y="6826250"/>
          <p14:tracePt t="39376" x="3067050" y="6826250"/>
          <p14:tracePt t="39388" x="3028950" y="6826250"/>
          <p14:tracePt t="39405" x="3003550" y="6826250"/>
          <p14:tracePt t="39424" x="2978150" y="6826250"/>
          <p14:tracePt t="39440" x="2959100" y="6813550"/>
          <p14:tracePt t="39473" x="2933700" y="6800850"/>
          <p14:tracePt t="39488" x="2927350" y="6794500"/>
          <p14:tracePt t="39505" x="2914650" y="6781800"/>
          <p14:tracePt t="39521" x="2889250" y="6769100"/>
          <p14:tracePt t="39538" x="2870200" y="6743700"/>
          <p14:tracePt t="39544" x="2844800" y="6680200"/>
          <p14:tracePt t="39560" x="2838450" y="6654800"/>
          <p14:tracePt t="39575" x="2838450" y="6629400"/>
          <p14:tracePt t="39592" x="2838450" y="6616700"/>
          <p14:tracePt t="39608" x="2838450" y="6604000"/>
          <p14:tracePt t="39632" x="2838450" y="6584950"/>
          <p14:tracePt t="39656" x="2844800" y="6578600"/>
          <p14:tracePt t="39672" x="2857500" y="6565900"/>
          <p14:tracePt t="39672" x="2876550" y="6546850"/>
          <p14:tracePt t="39688" x="2882900" y="6534150"/>
          <p14:tracePt t="39712" x="2908300" y="6515100"/>
          <p14:tracePt t="39721" x="2946400" y="6502400"/>
          <p14:tracePt t="39745" x="2971800" y="6489700"/>
          <p14:tracePt t="39755" x="3022600" y="6483350"/>
          <p14:tracePt t="39775" x="3073400" y="6470650"/>
          <p14:tracePt t="39788" x="3143250" y="6470650"/>
          <p14:tracePt t="39808" x="3206750" y="6470650"/>
          <p14:tracePt t="39824" x="3263900" y="6470650"/>
          <p14:tracePt t="39839" x="3346450" y="6470650"/>
          <p14:tracePt t="39856" x="3390900" y="6470650"/>
          <p14:tracePt t="39873" x="3441700" y="6483350"/>
          <p14:tracePt t="39890" x="3448050" y="6483350"/>
          <p14:tracePt t="39945" x="3454400" y="6489700"/>
          <p14:tracePt t="39952" x="3467100" y="6521450"/>
          <p14:tracePt t="39977" x="3473450" y="6553200"/>
          <p14:tracePt t="39988" x="3479800" y="6578600"/>
          <p14:tracePt t="40010" x="3486150" y="6604000"/>
          <p14:tracePt t="40025" x="3486150" y="6616700"/>
          <p14:tracePt t="40038" x="3486150" y="6635750"/>
          <p14:tracePt t="40056" x="3505200" y="6661150"/>
          <p14:tracePt t="40056" x="3505200" y="6667500"/>
          <p14:tracePt t="40073" x="3505200" y="6686550"/>
          <p14:tracePt t="40097" x="3505200" y="6699250"/>
          <p14:tracePt t="40112" x="3505200" y="6718300"/>
          <p14:tracePt t="40129" x="3505200" y="6737350"/>
          <p14:tracePt t="40144" x="3505200" y="6750050"/>
          <p14:tracePt t="40160" x="3505200" y="6762750"/>
          <p14:tracePt t="40192" x="3498850" y="6769100"/>
          <p14:tracePt t="40208" x="3498850" y="6775450"/>
          <p14:tracePt t="40224" x="3486150" y="6788150"/>
          <p14:tracePt t="40240" x="3473450" y="6794500"/>
          <p14:tracePt t="40255" x="3448050" y="6794500"/>
          <p14:tracePt t="40272" x="3422650" y="6819900"/>
          <p14:tracePt t="40287" x="3409950" y="6819900"/>
          <p14:tracePt t="40312" x="3390900" y="6819900"/>
          <p14:tracePt t="40328" x="3352800" y="6819900"/>
          <p14:tracePt t="40344" x="3308350" y="6819900"/>
          <p14:tracePt t="40360" x="3257550" y="6819900"/>
          <p14:tracePt t="40376" x="3206750" y="6819900"/>
          <p14:tracePt t="40388" x="3175000" y="6819900"/>
          <p14:tracePt t="40405" x="3149600" y="6819900"/>
          <p14:tracePt t="40464" x="3143250" y="6819900"/>
          <p14:tracePt t="40480" x="3117850" y="6819900"/>
          <p14:tracePt t="40511" x="3092450" y="6813550"/>
          <p14:tracePt t="40522" x="3060700" y="6800850"/>
          <p14:tracePt t="40544" x="3022600" y="6775450"/>
          <p14:tracePt t="40568" x="3003550" y="6769100"/>
          <p14:tracePt t="40592" x="2990850" y="6750050"/>
          <p14:tracePt t="40608" x="2990850" y="6731000"/>
          <p14:tracePt t="40624" x="2984500" y="6718300"/>
          <p14:tracePt t="40640" x="2978150" y="6705600"/>
          <p14:tracePt t="40656" x="2978150" y="6686550"/>
          <p14:tracePt t="40671" x="2978150" y="6654800"/>
          <p14:tracePt t="40671" x="2978150" y="6635750"/>
          <p14:tracePt t="40696" x="2997200" y="6591300"/>
          <p14:tracePt t="40704" x="3028950" y="6546850"/>
          <p14:tracePt t="40728" x="3048000" y="6521450"/>
          <p14:tracePt t="40737" x="3067050" y="6496050"/>
          <p14:tracePt t="40760" x="3079750" y="6483350"/>
          <p14:tracePt t="40771" x="3105150" y="6470650"/>
          <p14:tracePt t="40792" x="3136900" y="6451600"/>
          <p14:tracePt t="40808" x="3187700" y="6432550"/>
          <p14:tracePt t="40824" x="3238500" y="6426200"/>
          <p14:tracePt t="40839" x="3295650" y="6419850"/>
          <p14:tracePt t="40856" x="3340100" y="6413500"/>
          <p14:tracePt t="40872" x="3416300" y="6413500"/>
          <p14:tracePt t="40888" x="3524250" y="6413500"/>
          <p14:tracePt t="40904" x="3568700" y="6413500"/>
          <p14:tracePt t="40927" x="3625850" y="6413500"/>
          <p14:tracePt t="40943" x="3670300" y="6413500"/>
          <p14:tracePt t="40960" x="3721100" y="6426200"/>
          <p14:tracePt t="40981" x="3740150" y="6438900"/>
          <p14:tracePt t="41021" x="3746500" y="6445250"/>
          <p14:tracePt t="41024" x="3752850" y="6457950"/>
          <p14:tracePt t="41038" x="3765550" y="6477000"/>
          <p14:tracePt t="41056" x="3771900" y="6508750"/>
          <p14:tracePt t="41072" x="3778250" y="6546850"/>
          <p14:tracePt t="41072" x="3778250" y="6553200"/>
          <p14:tracePt t="41096" x="3778250" y="6591300"/>
          <p14:tracePt t="41120" x="3778250" y="6623050"/>
          <p14:tracePt t="41144" x="3778250" y="6648450"/>
          <p14:tracePt t="41160" x="3778250" y="6673850"/>
          <p14:tracePt t="41176" x="3759200" y="6705600"/>
          <p14:tracePt t="41192" x="3733800" y="6724650"/>
          <p14:tracePt t="41208" x="3708400" y="6750050"/>
          <p14:tracePt t="41224" x="3651250" y="6781800"/>
          <p14:tracePt t="41239" x="3600450" y="6794500"/>
          <p14:tracePt t="41256" x="3549650" y="6819900"/>
          <p14:tracePt t="41256" x="3530600" y="6819900"/>
          <p14:tracePt t="41280" x="3448050" y="6826250"/>
          <p14:tracePt t="41311" x="3409950" y="6826250"/>
          <p14:tracePt t="41328" x="3352800" y="6826250"/>
          <p14:tracePt t="41344" x="3302000" y="6826250"/>
          <p14:tracePt t="41360" x="3270250" y="6826250"/>
          <p14:tracePt t="41376" x="3238500" y="6826250"/>
          <p14:tracePt t="41388" x="3219450" y="6826250"/>
          <p14:tracePt t="41404" x="3213100" y="6826250"/>
          <p14:tracePt t="41431" x="3187700" y="6819900"/>
          <p14:tracePt t="41465" x="3168650" y="6807200"/>
          <p14:tracePt t="41505" x="3149600" y="6794500"/>
          <p14:tracePt t="41522" x="3143250" y="6788150"/>
          <p14:tracePt t="41538" x="3136900" y="6775450"/>
          <p14:tracePt t="41672" x="3130550" y="6775450"/>
          <p14:tracePt t="41681" x="3117850" y="6724650"/>
          <p14:tracePt t="41722" x="3098800" y="6680200"/>
          <p14:tracePt t="41738" x="3092450" y="6654800"/>
          <p14:tracePt t="41755" x="3086100" y="6597650"/>
          <p14:tracePt t="41771" x="3086100" y="6559550"/>
          <p14:tracePt t="41788" x="3079750" y="6527800"/>
          <p14:tracePt t="41789" x="3079750" y="6502400"/>
          <p14:tracePt t="4186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螢幕截圖 2019-01-13 23.18.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5</a:t>
            </a:fld>
            <a:endParaRPr lang="en-US" altLang="zh-TW" dirty="0"/>
          </a:p>
        </p:txBody>
      </p:sp>
      <p:sp>
        <p:nvSpPr>
          <p:cNvPr id="7" name="內容版面配置區 7"/>
          <p:cNvSpPr>
            <a:spLocks noGrp="1"/>
          </p:cNvSpPr>
          <p:nvPr>
            <p:ph sz="quarter" idx="1"/>
          </p:nvPr>
        </p:nvSpPr>
        <p:spPr>
          <a:xfrm>
            <a:off x="611560" y="2060848"/>
            <a:ext cx="8352928" cy="4608512"/>
          </a:xfrm>
          <a:solidFill>
            <a:srgbClr val="FFFFFF"/>
          </a:solidFill>
        </p:spPr>
        <p:txBody>
          <a:bodyPr>
            <a:no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的傳染途徑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性接觸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主要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生殖器皮膚接觸、生殖器接觸帶有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的物品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次要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600" b="1" dirty="0"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buFont typeface="Wingdings" pitchFamily="2" charset="2"/>
              <a:buChar char="ü"/>
            </a:pP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感染一般沒有明顯症狀，女性感染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後多會自行痊癒，但有約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成婦女無法清除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，造成持續感染，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就有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可能導致子宮頸癌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前病變，甚至子宮頸癌。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lvl="0" fontAlgn="base">
              <a:buFont typeface="Wingdings" pitchFamily="2" charset="2"/>
              <a:buChar char="ü"/>
              <a:defRPr/>
            </a:pP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HPV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也會造成陰莖癌、肛門癌、口腔癌、口咽癌、舌癌、 扁桃腺、菜花及其他生殖器病變。</a:t>
            </a:r>
          </a:p>
          <a:p>
            <a:pPr fontAlgn="base">
              <a:buFont typeface="Wingdings" pitchFamily="2" charset="2"/>
              <a:buChar char="ü"/>
            </a:pP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目前並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特定藥物可治療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HPV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感染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Wingdings" pitchFamily="2" charset="2"/>
              <a:buChar char="ü"/>
            </a:pPr>
            <a:endParaRPr lang="zh-TW" altLang="en-US" sz="2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2"/>
    </mc:Choice>
    <mc:Fallback xmlns=""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8" x="4152900" y="3803650"/>
          <p14:tracePt t="2149" x="4159250" y="3803650"/>
          <p14:tracePt t="2167" x="4159250" y="3810000"/>
          <p14:tracePt t="2183" x="4159250" y="3816350"/>
          <p14:tracePt t="2201" x="4159250" y="3848100"/>
          <p14:tracePt t="2205" x="4159250" y="3879850"/>
          <p14:tracePt t="2217" x="4146550" y="3930650"/>
          <p14:tracePt t="2237" x="4102100" y="3994150"/>
          <p14:tracePt t="2253" x="4070350" y="4025900"/>
          <p14:tracePt t="2269" x="4044950" y="4038600"/>
          <p14:tracePt t="2285" x="4013200" y="4057650"/>
          <p14:tracePt t="2327" x="3994150" y="4057650"/>
          <p14:tracePt t="2350" x="3981450" y="4025900"/>
          <p14:tracePt t="2372" x="3981450" y="3937000"/>
          <p14:tracePt t="2389" x="3981450" y="3829050"/>
          <p14:tracePt t="2405" x="4025900" y="3721100"/>
          <p14:tracePt t="2417" x="4089400" y="3581400"/>
          <p14:tracePt t="2437" x="4146550" y="3492500"/>
          <p14:tracePt t="2451" x="4178300" y="3448050"/>
          <p14:tracePt t="2469" x="4178300" y="3429000"/>
          <p14:tracePt t="2549" x="4178300" y="3422650"/>
          <p14:tracePt t="2558" x="4032250" y="3365500"/>
          <p14:tracePt t="2573" x="3810000" y="3295650"/>
          <p14:tracePt t="2589" x="3492500" y="3168650"/>
          <p14:tracePt t="2605" x="3022600" y="3035300"/>
          <p14:tracePt t="2621" x="2571750" y="2876550"/>
          <p14:tracePt t="2638" x="2247900" y="2762250"/>
          <p14:tracePt t="2653" x="1993900" y="2667000"/>
          <p14:tracePt t="2670" x="1822450" y="2616200"/>
          <p14:tracePt t="2685" x="1746250" y="2584450"/>
          <p14:tracePt t="2717" x="1739900" y="2578100"/>
          <p14:tracePt t="2749" x="1784350" y="2527300"/>
          <p14:tracePt t="2772" x="1847850" y="2470150"/>
          <p14:tracePt t="2789" x="1924050" y="2419350"/>
          <p14:tracePt t="2801" x="2006600" y="2355850"/>
          <p14:tracePt t="2821" x="2057400" y="2317750"/>
          <p14:tracePt t="2837" x="2114550" y="2286000"/>
          <p14:tracePt t="2851" x="2165350" y="2266950"/>
          <p14:tracePt t="2869" x="2190750" y="2260600"/>
          <p14:tracePt t="2885" x="2203450" y="2260600"/>
          <p14:tracePt t="2900" x="2235200" y="2260600"/>
          <p14:tracePt t="2925" x="2266950" y="2260600"/>
          <p14:tracePt t="2934" x="2298700" y="2260600"/>
          <p14:tracePt t="2957" x="2355850" y="2266950"/>
          <p14:tracePt t="2973" x="2425700" y="2286000"/>
          <p14:tracePt t="2988" x="2514600" y="2324100"/>
          <p14:tracePt t="3005" x="2546350" y="2355850"/>
          <p14:tracePt t="3021" x="2584450" y="2374900"/>
          <p14:tracePt t="3037" x="2609850" y="2393950"/>
          <p14:tracePt t="3053" x="2616200" y="2406650"/>
          <p14:tracePt t="3077" x="2622550" y="2413000"/>
          <p14:tracePt t="3118" x="2622550" y="2419350"/>
          <p14:tracePt t="3125" x="2603500" y="2451100"/>
          <p14:tracePt t="3133" x="2514600" y="2501900"/>
          <p14:tracePt t="3157" x="2400300" y="2578100"/>
          <p14:tracePt t="3167" x="2254250" y="2647950"/>
          <p14:tracePt t="3189" x="2127250" y="2730500"/>
          <p14:tracePt t="3201" x="2089150" y="2743200"/>
          <p14:tracePt t="3468" x="2101850" y="2743200"/>
          <p14:tracePt t="3477" x="2349500" y="2743200"/>
          <p14:tracePt t="3477" x="2463800" y="2743200"/>
          <p14:tracePt t="3502" x="2698750" y="2743200"/>
          <p14:tracePt t="3526" x="2889250" y="2743200"/>
          <p14:tracePt t="3541" x="2984500" y="2762250"/>
          <p14:tracePt t="3557" x="3003550" y="2768600"/>
          <p14:tracePt t="3726" x="3022600" y="2768600"/>
          <p14:tracePt t="3734" x="3098800" y="2774950"/>
          <p14:tracePt t="3757" x="3200400" y="2800350"/>
          <p14:tracePt t="3773" x="3352800" y="2800350"/>
          <p14:tracePt t="3790" x="3530600" y="2787650"/>
          <p14:tracePt t="3800" x="3714750" y="2755900"/>
          <p14:tracePt t="3820" x="3822700" y="2730500"/>
          <p14:tracePt t="3837" x="3873500" y="2717800"/>
          <p14:tracePt t="3850" x="3886200" y="2717800"/>
          <p14:tracePt t="3877" x="3892550" y="2717800"/>
          <p14:tracePt t="3941" x="3892550" y="2711450"/>
          <p14:tracePt t="3948" x="3943350" y="2686050"/>
          <p14:tracePt t="3973" x="3962400" y="2686050"/>
          <p14:tracePt t="3989" x="4000500" y="2679700"/>
          <p14:tracePt t="4005" x="4025900" y="2673350"/>
          <p14:tracePt t="4020" x="4044950" y="2673350"/>
          <p14:tracePt t="4037" x="4044950" y="2667000"/>
          <p14:tracePt t="4053" x="4051300" y="2667000"/>
          <p14:tracePt t="4068" x="4064000" y="2660650"/>
          <p14:tracePt t="4093" x="4076700" y="2647950"/>
          <p14:tracePt t="4109" x="4121150" y="2616200"/>
          <p14:tracePt t="4117" x="4152900" y="2597150"/>
          <p14:tracePt t="4142" x="4216400" y="2565400"/>
          <p14:tracePt t="4150" x="4267200" y="2546350"/>
          <p14:tracePt t="4181" x="4273550" y="2540000"/>
          <p14:tracePt t="4276" x="4292600" y="2540000"/>
          <p14:tracePt t="4284" x="4362450" y="2540000"/>
          <p14:tracePt t="4301" x="4540250" y="2540000"/>
          <p14:tracePt t="4324" x="4679950" y="2540000"/>
          <p14:tracePt t="4340" x="4781550" y="2540000"/>
          <p14:tracePt t="4350" x="4806950" y="2540000"/>
          <p14:tracePt t="4517" x="4781550" y="2540000"/>
          <p14:tracePt t="4525" x="4762500" y="2559050"/>
          <p14:tracePt t="4557" x="4749800" y="2571750"/>
          <p14:tracePt t="4893" x="4730750" y="2571750"/>
          <p14:tracePt t="4900" x="4705350" y="2571750"/>
          <p14:tracePt t="4900" x="4673600" y="2565400"/>
          <p14:tracePt t="4917" x="4648200" y="2552700"/>
          <p14:tracePt t="4941" x="4622800" y="2533650"/>
          <p14:tracePt t="4950" x="4610100" y="2527300"/>
          <p14:tracePt t="4973" x="4591050" y="2514600"/>
          <p14:tracePt t="4989" x="4578350" y="2495550"/>
          <p14:tracePt t="5005" x="4552950" y="2463800"/>
          <p14:tracePt t="5020" x="4552950" y="2413000"/>
          <p14:tracePt t="5037" x="4552950" y="2374900"/>
          <p14:tracePt t="5053" x="4552950" y="2336800"/>
          <p14:tracePt t="5069" x="4552950" y="2311400"/>
          <p14:tracePt t="5085" x="4572000" y="2266950"/>
          <p14:tracePt t="5101" x="4616450" y="2222500"/>
          <p14:tracePt t="5116" x="4679950" y="2184400"/>
          <p14:tracePt t="5141" x="4743450" y="2159000"/>
          <p14:tracePt t="5150" x="4819650" y="2146300"/>
          <p14:tracePt t="5173" x="4870450" y="2127250"/>
          <p14:tracePt t="5183" x="4953000" y="2127250"/>
          <p14:tracePt t="5204" x="5054600" y="2127250"/>
          <p14:tracePt t="5217" x="5181600" y="2139950"/>
          <p14:tracePt t="5237" x="5295900" y="2178050"/>
          <p14:tracePt t="5253" x="5346700" y="2190750"/>
          <p14:tracePt t="5269" x="5397500" y="2222500"/>
          <p14:tracePt t="5285" x="5422900" y="2247900"/>
          <p14:tracePt t="5445" x="5435600" y="2247900"/>
          <p14:tracePt t="5453" x="5575300" y="2247900"/>
          <p14:tracePt t="5466" x="5842000" y="2247900"/>
          <p14:tracePt t="5485" x="6121400" y="2247900"/>
          <p14:tracePt t="5501" x="6489700" y="2260600"/>
          <p14:tracePt t="5501" x="6648450" y="2260600"/>
          <p14:tracePt t="5518" x="6864350" y="2260600"/>
          <p14:tracePt t="5541" x="6978650" y="2260600"/>
          <p14:tracePt t="5557" x="7035800" y="2266950"/>
          <p14:tracePt t="5573" x="7054850" y="2266950"/>
          <p14:tracePt t="5588" x="7067550" y="2273300"/>
          <p14:tracePt t="5605" x="7080250" y="2286000"/>
          <p14:tracePt t="5620" x="7118350" y="2298700"/>
          <p14:tracePt t="5637" x="7175500" y="2324100"/>
          <p14:tracePt t="5653" x="7239000" y="2343150"/>
          <p14:tracePt t="5669" x="7359650" y="2381250"/>
          <p14:tracePt t="5684" x="7467600" y="2406650"/>
          <p14:tracePt t="5700" x="7550150" y="2425700"/>
          <p14:tracePt t="5717" x="7588250" y="2444750"/>
          <p14:tracePt t="6741" x="7600950" y="2444750"/>
          <p14:tracePt t="6749" x="7696200" y="2444750"/>
          <p14:tracePt t="6773" x="7772400" y="2444750"/>
          <p14:tracePt t="6788" x="7854950" y="2451100"/>
          <p14:tracePt t="6800" x="7924800" y="2451100"/>
          <p14:tracePt t="6821" x="7943850" y="2451100"/>
          <p14:tracePt t="6837" x="7956550" y="2451100"/>
          <p14:tracePt t="6849" x="7962900" y="2451100"/>
          <p14:tracePt t="6869" x="7988300" y="2457450"/>
          <p14:tracePt t="6885" x="8007350" y="2457450"/>
          <p14:tracePt t="6901" x="8020050" y="2463800"/>
          <p14:tracePt t="6917" x="8039100" y="2463800"/>
          <p14:tracePt t="6917" x="8045450" y="2470150"/>
          <p14:tracePt t="7100" x="8051800" y="2476500"/>
          <p14:tracePt t="7116" x="8064500" y="2476500"/>
          <p14:tracePt t="7117" x="8115300" y="2482850"/>
          <p14:tracePt t="7117" x="8134350" y="2489200"/>
          <p14:tracePt t="7133" x="8172450" y="2495550"/>
          <p14:tracePt t="7161" x="8178800" y="2495550"/>
          <p14:tracePt t="7268" x="8178800" y="2501900"/>
          <p14:tracePt t="8205" x="8172450" y="2514600"/>
          <p14:tracePt t="8213" x="8134350" y="2527300"/>
          <p14:tracePt t="8237" x="8108950" y="2546350"/>
          <p14:tracePt t="8253" x="8102600" y="2546350"/>
          <p14:tracePt t="8341" x="8083550" y="2552700"/>
          <p14:tracePt t="8349" x="7886700" y="2597150"/>
          <p14:tracePt t="8367" x="7683500" y="2628900"/>
          <p14:tracePt t="8389" x="7429500" y="2660650"/>
          <p14:tracePt t="8400" x="7143750" y="2705100"/>
          <p14:tracePt t="8420" x="6756400" y="2743200"/>
          <p14:tracePt t="8433" x="6337300" y="2743200"/>
          <p14:tracePt t="8452" x="5873750" y="2743200"/>
          <p14:tracePt t="8466" x="5378450" y="2743200"/>
          <p14:tracePt t="8485" x="4933950" y="2743200"/>
          <p14:tracePt t="8501" x="4521200" y="2743200"/>
          <p14:tracePt t="8516" x="4019550" y="2743200"/>
          <p14:tracePt t="8541" x="3740150" y="2743200"/>
          <p14:tracePt t="8557" x="3524250" y="2743200"/>
          <p14:tracePt t="8572" x="3371850" y="2743200"/>
          <p14:tracePt t="8589" x="3295650" y="2749550"/>
          <p14:tracePt t="8605" x="3213100" y="2762250"/>
          <p14:tracePt t="8621" x="3130550" y="2774950"/>
          <p14:tracePt t="8637" x="3048000" y="2794000"/>
          <p14:tracePt t="8653" x="2952750" y="2825750"/>
          <p14:tracePt t="8669" x="2901950" y="2838450"/>
          <p14:tracePt t="8685" x="2889250" y="2838450"/>
          <p14:tracePt t="8701" x="2882900" y="2838450"/>
          <p14:tracePt t="8782" x="2857500" y="2857500"/>
          <p14:tracePt t="8789" x="2819400" y="2876550"/>
          <p14:tracePt t="8799" x="2794000" y="2882900"/>
          <p14:tracePt t="8820" x="2768600" y="2889250"/>
          <p14:tracePt t="8878" x="2768600" y="2895600"/>
          <p14:tracePt t="8894" x="2762250" y="2901950"/>
          <p14:tracePt t="9821" x="2768600" y="2901950"/>
          <p14:tracePt t="9827" x="2895600" y="2901950"/>
          <p14:tracePt t="9849" x="2952750" y="2901950"/>
          <p14:tracePt t="9868" x="2990850" y="2901950"/>
          <p14:tracePt t="9894" x="2997200" y="2908300"/>
          <p14:tracePt t="10037" x="3016250" y="2908300"/>
          <p14:tracePt t="10045" x="3155950" y="2908300"/>
          <p14:tracePt t="10069" x="3244850" y="2908300"/>
          <p14:tracePt t="10085" x="3308350" y="2908300"/>
          <p14:tracePt t="10101" x="3352800" y="2908300"/>
          <p14:tracePt t="10117" x="3365500" y="2908300"/>
          <p14:tracePt t="10629" x="3384550" y="2908300"/>
          <p14:tracePt t="10637" x="3505200" y="2908300"/>
          <p14:tracePt t="10653" x="3632200" y="2908300"/>
          <p14:tracePt t="10669" x="3778250" y="2908300"/>
          <p14:tracePt t="10685" x="3841750" y="2914650"/>
          <p14:tracePt t="10701" x="3879850" y="2927350"/>
          <p14:tracePt t="10716" x="3886200" y="2933700"/>
          <p14:tracePt t="10758" x="3905250" y="2933700"/>
          <p14:tracePt t="10773" x="3911600" y="2933700"/>
          <p14:tracePt t="10789" x="3924300" y="2933700"/>
          <p14:tracePt t="10799" x="3937000" y="2933700"/>
          <p14:tracePt t="10822" x="3962400" y="2933700"/>
          <p14:tracePt t="10838" x="4000500" y="2933700"/>
          <p14:tracePt t="10849" x="4044950" y="2933700"/>
          <p14:tracePt t="10870" x="4108450" y="2933700"/>
          <p14:tracePt t="10886" x="4159250" y="2933700"/>
          <p14:tracePt t="10902" x="4222750" y="2933700"/>
          <p14:tracePt t="10917" x="4279900" y="2933700"/>
          <p14:tracePt t="10917" x="4305300" y="2933700"/>
          <p14:tracePt t="10933" x="4349750" y="2933700"/>
          <p14:tracePt t="10958" x="4394200" y="2933700"/>
          <p14:tracePt t="10966" x="4425950" y="2933700"/>
          <p14:tracePt t="10989" x="4451350" y="2933700"/>
          <p14:tracePt t="11013" x="4476750" y="2933700"/>
          <p14:tracePt t="11036" x="4489450" y="2933700"/>
          <p14:tracePt t="11053" x="4508500" y="2933700"/>
          <p14:tracePt t="11076" x="4546600" y="2933700"/>
          <p14:tracePt t="11109" x="4552950" y="2933700"/>
          <p14:tracePt t="11117" x="4572000" y="2933700"/>
          <p14:tracePt t="11117" x="4578350" y="2927350"/>
          <p14:tracePt t="11245" x="4597400" y="2927350"/>
          <p14:tracePt t="11253" x="4673600" y="2921000"/>
          <p14:tracePt t="11269" x="4756150" y="2921000"/>
          <p14:tracePt t="11284" x="4838700" y="2921000"/>
          <p14:tracePt t="11300" x="4889500" y="2921000"/>
          <p14:tracePt t="11317" x="4921250" y="2921000"/>
          <p14:tracePt t="11333" x="4933950" y="2921000"/>
          <p14:tracePt t="11581" x="4946650" y="2921000"/>
          <p14:tracePt t="11589" x="5067300" y="2921000"/>
          <p14:tracePt t="11605" x="5175250" y="2921000"/>
          <p14:tracePt t="11620" x="5276850" y="2921000"/>
          <p14:tracePt t="11637" x="5372100" y="2933700"/>
          <p14:tracePt t="11653" x="5416550" y="2933700"/>
          <p14:tracePt t="11669" x="5467350" y="2940050"/>
          <p14:tracePt t="11685" x="5499100" y="2940050"/>
          <p14:tracePt t="11701" x="5543550" y="2940050"/>
          <p14:tracePt t="11718" x="5568950" y="2940050"/>
          <p14:tracePt t="11732" x="5613400" y="2933700"/>
          <p14:tracePt t="11765" x="5619750" y="2927350"/>
          <p14:tracePt t="11795" x="5632450" y="2921000"/>
          <p14:tracePt t="11853" x="5638800" y="2921000"/>
          <p14:tracePt t="11866" x="5645150" y="2921000"/>
          <p14:tracePt t="12230" x="5651500" y="2921000"/>
          <p14:tracePt t="12241" x="5651500" y="2908300"/>
          <p14:tracePt t="12254" x="5657850" y="2908300"/>
          <p14:tracePt t="12269" x="5664200" y="2908300"/>
          <p14:tracePt t="12325" x="5670550" y="2908300"/>
          <p14:tracePt t="12339" x="5689600" y="2914650"/>
          <p14:tracePt t="12350" x="5702300" y="2921000"/>
          <p14:tracePt t="12373" x="5721350" y="2940050"/>
          <p14:tracePt t="12389" x="5727700" y="2940050"/>
          <p14:tracePt t="12409" x="5746750" y="2946400"/>
          <p14:tracePt t="12469" x="5753100" y="2952750"/>
          <p14:tracePt t="12781" x="5765800" y="2959100"/>
          <p14:tracePt t="12885" x="5772150" y="2959100"/>
          <p14:tracePt t="12894" x="5816600" y="2959100"/>
          <p14:tracePt t="12918" x="5861050" y="2959100"/>
          <p14:tracePt t="12918" x="5880100" y="2959100"/>
          <p14:tracePt t="12934" x="5905500" y="2959100"/>
          <p14:tracePt t="12966" x="5911850" y="2959100"/>
          <p14:tracePt t="12973" x="5937250" y="2959100"/>
          <p14:tracePt t="12982" x="5988050" y="2959100"/>
          <p14:tracePt t="13005" x="6045200" y="2959100"/>
          <p14:tracePt t="13021" x="6096000" y="2959100"/>
          <p14:tracePt t="13037" x="6172200" y="2959100"/>
          <p14:tracePt t="13053" x="6229350" y="2959100"/>
          <p14:tracePt t="13069" x="6292850" y="2959100"/>
          <p14:tracePt t="13085" x="6362700" y="2959100"/>
          <p14:tracePt t="13101" x="6432550" y="2946400"/>
          <p14:tracePt t="13117" x="6502400" y="2940050"/>
          <p14:tracePt t="13133" x="6534150" y="2927350"/>
          <p14:tracePt t="13133" x="6553200" y="2921000"/>
          <p14:tracePt t="13149" x="6565900" y="2921000"/>
          <p14:tracePt t="13174" x="6591300" y="2921000"/>
          <p14:tracePt t="13183" x="6629400" y="2914650"/>
          <p14:tracePt t="13206" x="6686550" y="2914650"/>
          <p14:tracePt t="13216" x="6775450" y="2914650"/>
          <p14:tracePt t="13238" x="6877050" y="2914650"/>
          <p14:tracePt t="13248" x="7004050" y="2946400"/>
          <p14:tracePt t="13270" x="7073900" y="2971800"/>
          <p14:tracePt t="13286" x="7099300" y="2978150"/>
          <p14:tracePt t="13299" x="7105650" y="2978150"/>
          <p14:tracePt t="13781" x="7112000" y="2984500"/>
          <p14:tracePt t="13790" x="7092950" y="3003550"/>
          <p14:tracePt t="13800" x="7048500" y="3016250"/>
          <p14:tracePt t="13822" x="7010400" y="3028950"/>
          <p14:tracePt t="13838" x="6972300" y="3041650"/>
          <p14:tracePt t="13850" x="6965950" y="3041650"/>
          <p14:tracePt t="13881" x="6959600" y="3041650"/>
          <p14:tracePt t="13901" x="6953250" y="3041650"/>
          <p14:tracePt t="13927" x="6921500" y="3041650"/>
          <p14:tracePt t="13950" x="6838950" y="3035300"/>
          <p14:tracePt t="13974" x="6788150" y="3009900"/>
          <p14:tracePt t="13984" x="6769100" y="3003550"/>
          <p14:tracePt t="14006" x="6750050" y="2997200"/>
          <p14:tracePt t="14022" x="6724650" y="2971800"/>
          <p14:tracePt t="14037" x="6692900" y="2952750"/>
          <p14:tracePt t="14054" x="6667500" y="2927350"/>
          <p14:tracePt t="14070" x="6642100" y="2901950"/>
          <p14:tracePt t="14087" x="6604000" y="2876550"/>
          <p14:tracePt t="14101" x="6584950" y="2851150"/>
          <p14:tracePt t="14118" x="6565900" y="2806700"/>
          <p14:tracePt t="14134" x="6534150" y="2749550"/>
          <p14:tracePt t="14159" x="6502400" y="2692400"/>
          <p14:tracePt t="14200" x="6502400" y="2673350"/>
          <p14:tracePt t="14216" x="6502400" y="2660650"/>
          <p14:tracePt t="14233" x="6496050" y="2654300"/>
          <p14:tracePt t="14238" x="6496050" y="2647950"/>
          <p14:tracePt t="14266" x="6496050" y="2641600"/>
          <p14:tracePt t="14413" x="6496050" y="2635250"/>
          <p14:tracePt t="14433" x="6496050" y="2609850"/>
          <p14:tracePt t="14449" x="6496050" y="2584450"/>
          <p14:tracePt t="14466" x="6496050" y="2559050"/>
          <p14:tracePt t="14482" x="6508750" y="2540000"/>
          <p14:tracePt t="14494" x="6553200" y="2501900"/>
          <p14:tracePt t="14518" x="6604000" y="2476500"/>
          <p14:tracePt t="14534" x="6686550" y="2463800"/>
          <p14:tracePt t="14549" x="6813550" y="2438400"/>
          <p14:tracePt t="14574" x="6896100" y="2425700"/>
          <p14:tracePt t="14590" x="6953250" y="2425700"/>
          <p14:tracePt t="14606" x="6985000" y="2425700"/>
          <p14:tracePt t="14622" x="7010400" y="2425700"/>
          <p14:tracePt t="14638" x="7016750" y="2438400"/>
          <p14:tracePt t="14662" x="7048500" y="2470150"/>
          <p14:tracePt t="14686" x="7086600" y="2501900"/>
          <p14:tracePt t="14701" x="7112000" y="2540000"/>
          <p14:tracePt t="14701" x="7118350" y="2552700"/>
          <p14:tracePt t="14726" x="7150100" y="2584450"/>
          <p14:tracePt t="14751" x="7181850" y="2628900"/>
          <p14:tracePt t="14774" x="7200900" y="2647950"/>
          <p14:tracePt t="14790" x="7213600" y="2654300"/>
          <p14:tracePt t="14806" x="7232650" y="2673350"/>
          <p14:tracePt t="14822" x="7239000" y="2686050"/>
          <p14:tracePt t="14843" x="7245350" y="2698750"/>
          <p14:tracePt t="14866" x="7258050" y="2705100"/>
          <p14:tracePt t="14886" x="7258050" y="2717800"/>
          <p14:tracePt t="14902" x="7264400" y="2736850"/>
          <p14:tracePt t="14902" x="7264400" y="2749550"/>
          <p14:tracePt t="14919" x="7270750" y="2762250"/>
          <p14:tracePt t="14943" x="7270750" y="2800350"/>
          <p14:tracePt t="14974" x="7270750" y="2825750"/>
          <p14:tracePt t="14983" x="7270750" y="2838450"/>
          <p14:tracePt t="15006" x="7270750" y="2870200"/>
          <p14:tracePt t="15021" x="7270750" y="2921000"/>
          <p14:tracePt t="15037" x="7270750" y="2971800"/>
          <p14:tracePt t="15054" x="7270750" y="3009900"/>
          <p14:tracePt t="15070" x="7270750" y="3035300"/>
          <p14:tracePt t="15086" x="7258050" y="3048000"/>
          <p14:tracePt t="16246" x="7194550" y="3067050"/>
          <p14:tracePt t="16253" x="6915150" y="3079750"/>
          <p14:tracePt t="16270" x="6527800" y="3079750"/>
          <p14:tracePt t="16286" x="6083300" y="3079750"/>
          <p14:tracePt t="16300" x="5638800" y="3079750"/>
          <p14:tracePt t="16318" x="5378450" y="3079750"/>
          <p14:tracePt t="16333" x="5149850" y="3098800"/>
          <p14:tracePt t="16349" x="4914900" y="3098800"/>
          <p14:tracePt t="16374" x="4787900" y="3117850"/>
          <p14:tracePt t="16383" x="4692650" y="3124200"/>
          <p14:tracePt t="16405" x="4552950" y="3124200"/>
          <p14:tracePt t="16416" x="4400550" y="3124200"/>
          <p14:tracePt t="16439" x="4222750" y="3124200"/>
          <p14:tracePt t="16450" x="4057650" y="3124200"/>
          <p14:tracePt t="16470" x="3854450" y="3124200"/>
          <p14:tracePt t="16482" x="3651250" y="3124200"/>
          <p14:tracePt t="16501" x="3460750" y="3124200"/>
          <p14:tracePt t="16518" x="3308350" y="3124200"/>
          <p14:tracePt t="16533" x="3232150" y="3124200"/>
          <p14:tracePt t="16533" x="3213100" y="3124200"/>
          <p14:tracePt t="16549" x="3206750" y="3124200"/>
          <p14:tracePt t="16788" x="3251200" y="3124200"/>
          <p14:tracePt t="16796" x="3530600" y="3168650"/>
          <p14:tracePt t="16815" x="3708400" y="3175000"/>
          <p14:tracePt t="16837" x="3917950" y="3219450"/>
          <p14:tracePt t="16848" x="4070350" y="3238500"/>
          <p14:tracePt t="16869" x="4178300" y="3244850"/>
          <p14:tracePt t="16884" x="4222750" y="3263900"/>
          <p14:tracePt t="16901" x="4229100" y="3263900"/>
          <p14:tracePt t="16918" x="4241800" y="3270250"/>
          <p14:tracePt t="16956" x="4248150" y="3270250"/>
          <p14:tracePt t="16965" x="4260850" y="3270250"/>
          <p14:tracePt t="16988" x="4273550" y="3276600"/>
          <p14:tracePt t="17005" x="4279900" y="3282950"/>
          <p14:tracePt t="17021" x="4311650" y="3302000"/>
          <p14:tracePt t="17036" x="4343400" y="3308350"/>
          <p14:tracePt t="17053" x="4419600" y="3321050"/>
          <p14:tracePt t="17069" x="4457700" y="3333750"/>
          <p14:tracePt t="17085" x="4483100" y="3340100"/>
          <p14:tracePt t="17101" x="4489450" y="3340100"/>
          <p14:tracePt t="17117" x="4495800" y="3346450"/>
          <p14:tracePt t="17237" x="4495800" y="3352800"/>
          <p14:tracePt t="17245" x="4495800" y="3371850"/>
          <p14:tracePt t="17269" x="4495800" y="3378200"/>
          <p14:tracePt t="17557" x="4559300" y="3390900"/>
          <p14:tracePt t="17565" x="4889500" y="3441700"/>
          <p14:tracePt t="17589" x="5067300" y="3460750"/>
          <p14:tracePt t="17605" x="5175250" y="3467100"/>
          <p14:tracePt t="17621" x="5200650" y="3479800"/>
          <p14:tracePt t="18732" x="5232400" y="3479800"/>
          <p14:tracePt t="18741" x="5765800" y="3479800"/>
          <p14:tracePt t="18773" x="6019800" y="3479800"/>
          <p14:tracePt t="18789" x="6184900" y="3492500"/>
          <p14:tracePt t="18798" x="6235700" y="3492500"/>
          <p14:tracePt t="19053" x="6242050" y="3492500"/>
          <p14:tracePt t="19062" x="6445250" y="3492500"/>
          <p14:tracePt t="19085" x="6572250" y="3492500"/>
          <p14:tracePt t="19101" x="6692900" y="3511550"/>
          <p14:tracePt t="19117" x="6762750" y="3530600"/>
          <p14:tracePt t="19133" x="6781800" y="3530600"/>
          <p14:tracePt t="19148" x="6794500" y="3530600"/>
          <p14:tracePt t="19741" x="6832600" y="3530600"/>
          <p14:tracePt t="19749" x="6985000" y="3530600"/>
          <p14:tracePt t="19749" x="7073900" y="3530600"/>
          <p14:tracePt t="19766" x="7251700" y="3530600"/>
          <p14:tracePt t="19789" x="7416800" y="3530600"/>
          <p14:tracePt t="19799" x="7480300" y="3536950"/>
          <p14:tracePt t="19820" x="7493000" y="3543300"/>
          <p14:tracePt t="20397" x="7505700" y="3543300"/>
          <p14:tracePt t="20405" x="7626350" y="3543300"/>
          <p14:tracePt t="20414" x="7766050" y="3543300"/>
          <p14:tracePt t="20448" x="7912100" y="3543300"/>
          <p14:tracePt t="20465" x="8001000" y="3549650"/>
          <p14:tracePt t="20482" x="8020050" y="3562350"/>
          <p14:tracePt t="20949" x="8020050" y="3568700"/>
          <p14:tracePt t="20957" x="7918450" y="3587750"/>
          <p14:tracePt t="20966" x="7702550" y="3619500"/>
          <p14:tracePt t="20990" x="7353300" y="3619500"/>
          <p14:tracePt t="21005" x="6731000" y="3619500"/>
          <p14:tracePt t="21021" x="6057900" y="3619500"/>
          <p14:tracePt t="21038" x="5486400" y="3619500"/>
          <p14:tracePt t="21053" x="4984750" y="3632200"/>
          <p14:tracePt t="21069" x="4552950" y="3670300"/>
          <p14:tracePt t="21085" x="4254500" y="3714750"/>
          <p14:tracePt t="21101" x="4025900" y="3746500"/>
          <p14:tracePt t="21116" x="3816350" y="3810000"/>
          <p14:tracePt t="21133" x="3702050" y="3860800"/>
          <p14:tracePt t="21149" x="3556000" y="3905250"/>
          <p14:tracePt t="21165" x="3378200" y="3994150"/>
          <p14:tracePt t="21188" x="3333750" y="4000500"/>
          <p14:tracePt t="21199" x="3308350" y="4013200"/>
          <p14:tracePt t="21285" x="3302000" y="4013200"/>
          <p14:tracePt t="21293" x="3187700" y="4013200"/>
          <p14:tracePt t="21314" x="3022600" y="4013200"/>
          <p14:tracePt t="21332" x="2781300" y="4013200"/>
          <p14:tracePt t="21349" x="2603500" y="4013200"/>
          <p14:tracePt t="21366" x="2559050" y="4013200"/>
          <p14:tracePt t="21661" x="2552700" y="4013200"/>
          <p14:tracePt t="21677" x="2552700" y="3962400"/>
          <p14:tracePt t="21701" x="2552700" y="3924300"/>
          <p14:tracePt t="21717" x="2571750" y="3898900"/>
          <p14:tracePt t="21731" x="2597150" y="3867150"/>
          <p14:tracePt t="21749" x="2609850" y="3854450"/>
          <p14:tracePt t="21765" x="2654300" y="3822700"/>
          <p14:tracePt t="21789" x="2679700" y="3810000"/>
          <p14:tracePt t="21798" x="2705100" y="3797300"/>
          <p14:tracePt t="21829" x="2762250" y="3784600"/>
          <p14:tracePt t="21853" x="2800350" y="3771900"/>
          <p14:tracePt t="21865" x="2870200" y="3759200"/>
          <p14:tracePt t="21885" x="2952750" y="3746500"/>
          <p14:tracePt t="21901" x="3022600" y="3746500"/>
          <p14:tracePt t="21917" x="3067050" y="3746500"/>
          <p14:tracePt t="21933" x="3098800" y="3746500"/>
          <p14:tracePt t="21949" x="3136900" y="3746500"/>
          <p14:tracePt t="21965" x="3168650" y="3746500"/>
          <p14:tracePt t="21988" x="3175000" y="3746500"/>
          <p14:tracePt t="22510" x="3194050" y="3746500"/>
          <p14:tracePt t="22517" x="3390900" y="3746500"/>
          <p14:tracePt t="22533" x="3594100" y="3765550"/>
          <p14:tracePt t="22549" x="3879850" y="3810000"/>
          <p14:tracePt t="22573" x="3937000" y="3816350"/>
          <p14:tracePt t="22589" x="3956050" y="3822700"/>
          <p14:tracePt t="22685" x="3962400" y="3822700"/>
          <p14:tracePt t="22693" x="4102100" y="3854450"/>
          <p14:tracePt t="22717" x="4260850" y="3892550"/>
          <p14:tracePt t="22732" x="4445000" y="3956050"/>
          <p14:tracePt t="22749" x="4641850" y="4006850"/>
          <p14:tracePt t="22765" x="4775200" y="4038600"/>
          <p14:tracePt t="22789" x="4787900" y="4044950"/>
          <p14:tracePt t="22869" x="4794250" y="4051300"/>
          <p14:tracePt t="22878" x="4787900" y="4083050"/>
          <p14:tracePt t="22901" x="4775200" y="4102100"/>
          <p14:tracePt t="22917" x="4743450" y="4140200"/>
          <p14:tracePt t="22933" x="4724400" y="4152900"/>
          <p14:tracePt t="22948" x="4699000" y="4171950"/>
          <p14:tracePt t="22948" x="4692650" y="4171950"/>
          <p14:tracePt t="23213" x="4660900" y="4171950"/>
          <p14:tracePt t="23221" x="4591050" y="4171950"/>
          <p14:tracePt t="23231" x="4533900" y="4165600"/>
          <p14:tracePt t="23253" x="4514850" y="4159250"/>
          <p14:tracePt t="23264" x="4502150" y="4152900"/>
          <p14:tracePt t="23357" x="4489450" y="4140200"/>
          <p14:tracePt t="23397" x="4483100" y="4133850"/>
          <p14:tracePt t="23412" x="4483100" y="4108450"/>
          <p14:tracePt t="23448" x="4483100" y="4102100"/>
          <p14:tracePt t="23459" x="4483100" y="4076700"/>
          <p14:tracePt t="23485" x="4483100" y="4064000"/>
          <p14:tracePt t="23497" x="4483100" y="4044950"/>
          <p14:tracePt t="23517" x="4483100" y="4019550"/>
          <p14:tracePt t="23533" x="4483100" y="3994150"/>
          <p14:tracePt t="23548" x="4489450" y="3975100"/>
          <p14:tracePt t="23564" x="4508500" y="3956050"/>
          <p14:tracePt t="23564" x="4527550" y="3937000"/>
          <p14:tracePt t="23581" x="4584700" y="3917950"/>
          <p14:tracePt t="23604" x="4679950" y="3892550"/>
          <p14:tracePt t="23620" x="4775200" y="3873500"/>
          <p14:tracePt t="23637" x="4895850" y="3860800"/>
          <p14:tracePt t="23653" x="4991100" y="3848100"/>
          <p14:tracePt t="23669" x="5086350" y="3829050"/>
          <p14:tracePt t="23685" x="5149850" y="3829050"/>
          <p14:tracePt t="23701" x="5194300" y="3829050"/>
          <p14:tracePt t="23716" x="5226050" y="3829050"/>
          <p14:tracePt t="23733" x="5257800" y="3841750"/>
          <p14:tracePt t="23748" x="5295900" y="3854450"/>
          <p14:tracePt t="23765" x="5403850" y="3930650"/>
          <p14:tracePt t="23789" x="5467350" y="3975100"/>
          <p14:tracePt t="23798" x="5518150" y="4013200"/>
          <p14:tracePt t="23820" x="5530850" y="4019550"/>
          <p14:tracePt t="23850" x="5530850" y="4025900"/>
          <p14:tracePt t="23885" x="5530850" y="4038600"/>
          <p14:tracePt t="23892" x="5530850" y="4044950"/>
          <p14:tracePt t="23916" x="5499100" y="4064000"/>
          <p14:tracePt t="23933" x="5410200" y="4070350"/>
          <p14:tracePt t="23949" x="5283200" y="4070350"/>
          <p14:tracePt t="23965" x="5156200" y="4070350"/>
          <p14:tracePt t="23965" x="5105400" y="4070350"/>
          <p14:tracePt t="23980" x="5054600" y="4070350"/>
          <p14:tracePt t="24004" x="5029200" y="4070350"/>
          <p14:tracePt t="24100" x="5029200" y="4057650"/>
          <p14:tracePt t="24109" x="5073650" y="4025900"/>
          <p14:tracePt t="24133" x="5137150" y="4013200"/>
          <p14:tracePt t="24148" x="5175250" y="3994150"/>
          <p14:tracePt t="24165" x="5295900" y="3981450"/>
          <p14:tracePt t="24189" x="5410200" y="3975100"/>
          <p14:tracePt t="24198" x="5556250" y="3975100"/>
          <p14:tracePt t="24221" x="5695950" y="3975100"/>
          <p14:tracePt t="24230" x="5816600" y="3994150"/>
          <p14:tracePt t="24252" x="5930900" y="4006850"/>
          <p14:tracePt t="24269" x="6000750" y="4013200"/>
          <p14:tracePt t="24285" x="6038850" y="4019550"/>
          <p14:tracePt t="24297" x="6076950" y="4025900"/>
          <p14:tracePt t="24316" x="6108700" y="4032250"/>
          <p14:tracePt t="24333" x="6127750" y="4038600"/>
          <p14:tracePt t="24349" x="6159500" y="4038600"/>
          <p14:tracePt t="24364" x="6165850" y="4038600"/>
          <p14:tracePt t="24709" x="6191250" y="4038600"/>
          <p14:tracePt t="24717" x="6292850" y="4032250"/>
          <p14:tracePt t="24733" x="6388100" y="4025900"/>
          <p14:tracePt t="24748" x="6496050" y="4006850"/>
          <p14:tracePt t="24765" x="6553200" y="3994150"/>
          <p14:tracePt t="24782" x="6565900" y="3994150"/>
          <p14:tracePt t="24797" x="6572250" y="3987800"/>
          <p14:tracePt t="24821" x="6591300" y="3981450"/>
          <p14:tracePt t="24845" x="6597650" y="3975100"/>
          <p14:tracePt t="24863" x="6604000" y="3975100"/>
          <p14:tracePt t="24897" x="6623050" y="3975100"/>
          <p14:tracePt t="24900" x="6648450" y="3962400"/>
          <p14:tracePt t="24917" x="6705600" y="3962400"/>
          <p14:tracePt t="24933" x="6775450" y="3956050"/>
          <p14:tracePt t="24948" x="6864350" y="3949700"/>
          <p14:tracePt t="24948" x="6908800" y="3937000"/>
          <p14:tracePt t="24965" x="6965950" y="3937000"/>
          <p14:tracePt t="24989" x="7004050" y="3937000"/>
          <p14:tracePt t="24997" x="7067550" y="3937000"/>
          <p14:tracePt t="25021" x="7118350" y="3937000"/>
          <p14:tracePt t="25037" x="7188200" y="3937000"/>
          <p14:tracePt t="25053" x="7251700" y="3937000"/>
          <p14:tracePt t="25069" x="7302500" y="3937000"/>
          <p14:tracePt t="25085" x="7340600" y="3937000"/>
          <p14:tracePt t="25101" x="7359650" y="3937000"/>
          <p14:tracePt t="25118" x="7378700" y="3937000"/>
          <p14:tracePt t="25165" x="7385050" y="3937000"/>
          <p14:tracePt t="25181" x="7404100" y="3937000"/>
          <p14:tracePt t="25189" x="7454900" y="3924300"/>
          <p14:tracePt t="25221" x="7473950" y="3924300"/>
          <p14:tracePt t="25231" x="7480300" y="3924300"/>
          <p14:tracePt t="25253" x="7499350" y="3917950"/>
          <p14:tracePt t="25437" x="7505700" y="3917950"/>
          <p14:tracePt t="25718" x="7493000" y="3917950"/>
          <p14:tracePt t="25747" x="7454900" y="3905250"/>
          <p14:tracePt t="25766" x="7435850" y="3905250"/>
          <p14:tracePt t="26093" x="7442200" y="3905250"/>
          <p14:tracePt t="26109" x="7467600" y="3905250"/>
          <p14:tracePt t="26133" x="7486650" y="3905250"/>
          <p14:tracePt t="26149" x="7499350" y="3905250"/>
          <p14:tracePt t="26182" x="7518400" y="3905250"/>
          <p14:tracePt t="26206" x="7531100" y="3905250"/>
          <p14:tracePt t="26215" x="7543800" y="3905250"/>
          <p14:tracePt t="26253" x="7550150" y="3905250"/>
          <p14:tracePt t="26261" x="7569200" y="3905250"/>
          <p14:tracePt t="26285" x="7581900" y="3898900"/>
          <p14:tracePt t="26298" x="7581900" y="3886200"/>
          <p14:tracePt t="26316" x="7626350" y="3854450"/>
          <p14:tracePt t="26334" x="7670800" y="3829050"/>
          <p14:tracePt t="26349" x="7708900" y="3822700"/>
          <p14:tracePt t="26365" x="7740650" y="3816350"/>
          <p14:tracePt t="26413" x="7747000" y="3810000"/>
          <p14:tracePt t="26454" x="7753350" y="3810000"/>
          <p14:tracePt t="26469" x="7766050" y="3810000"/>
          <p14:tracePt t="26496" x="7778750" y="3810000"/>
          <p14:tracePt t="26557" x="7791450" y="3810000"/>
          <p14:tracePt t="26573" x="7816850" y="3810000"/>
          <p14:tracePt t="26605" x="7829550" y="3810000"/>
          <p14:tracePt t="26629" x="7861300" y="3810000"/>
          <p14:tracePt t="26653" x="7886700" y="3810000"/>
          <p14:tracePt t="26669" x="7931150" y="3810000"/>
          <p14:tracePt t="26685" x="7962900" y="3810000"/>
          <p14:tracePt t="26701" x="7981950" y="3810000"/>
          <p14:tracePt t="26862" x="7988300" y="3816350"/>
          <p14:tracePt t="26862" x="7981950" y="3835400"/>
          <p14:tracePt t="26885" x="7886700" y="3873500"/>
          <p14:tracePt t="26901" x="7677150" y="3911600"/>
          <p14:tracePt t="26918" x="7378700" y="3937000"/>
          <p14:tracePt t="26933" x="6858000" y="3949700"/>
          <p14:tracePt t="26950" x="6311900" y="3949700"/>
          <p14:tracePt t="26965" x="5740400" y="3949700"/>
          <p14:tracePt t="26965" x="5530850" y="3949700"/>
          <p14:tracePt t="26980" x="5213350" y="3949700"/>
          <p14:tracePt t="27005" x="4946650" y="3949700"/>
          <p14:tracePt t="27013" x="4730750" y="3949700"/>
          <p14:tracePt t="27037" x="4565650" y="3949700"/>
          <p14:tracePt t="27053" x="4400550" y="3968750"/>
          <p14:tracePt t="27069" x="4171950" y="3987800"/>
          <p14:tracePt t="27085" x="3829050" y="4000500"/>
          <p14:tracePt t="27101" x="3435350" y="4000500"/>
          <p14:tracePt t="27117" x="3048000" y="4000500"/>
          <p14:tracePt t="27132" x="2705100" y="4000500"/>
          <p14:tracePt t="27148" x="2419350" y="4000500"/>
          <p14:tracePt t="27165" x="2171700" y="4000500"/>
          <p14:tracePt t="27181" x="1866900" y="4000500"/>
          <p14:tracePt t="27205" x="1708150" y="4019550"/>
          <p14:tracePt t="27214" x="1651000" y="4025900"/>
          <p14:tracePt t="27516" x="1644650" y="4032250"/>
          <p14:tracePt t="27533" x="1657350" y="4057650"/>
          <p14:tracePt t="27549" x="1714500" y="4070350"/>
          <p14:tracePt t="27565" x="1778000" y="4070350"/>
          <p14:tracePt t="27565" x="1835150" y="4089400"/>
          <p14:tracePt t="27582" x="1924050" y="4089400"/>
          <p14:tracePt t="27605" x="2006600" y="4089400"/>
          <p14:tracePt t="27621" x="2063750" y="4089400"/>
          <p14:tracePt t="27637" x="2095500" y="4089400"/>
          <p14:tracePt t="27653" x="2114550" y="4089400"/>
          <p14:tracePt t="27669" x="2127250" y="4089400"/>
          <p14:tracePt t="27684" x="2146300" y="4089400"/>
          <p14:tracePt t="27701" x="2165350" y="4089400"/>
          <p14:tracePt t="27717" x="2197100" y="4089400"/>
          <p14:tracePt t="27730" x="2222500" y="4089400"/>
          <p14:tracePt t="27758" x="2228850" y="4089400"/>
          <p14:tracePt t="27837" x="2260600" y="4083050"/>
          <p14:tracePt t="27845" x="2336800" y="4076700"/>
          <p14:tracePt t="27863" x="2400300" y="4076700"/>
          <p14:tracePt t="27885" x="2470150" y="4076700"/>
          <p14:tracePt t="27901" x="2501900" y="4076700"/>
          <p14:tracePt t="27917" x="2527300" y="4076700"/>
          <p14:tracePt t="27941" x="2533650" y="4076700"/>
          <p14:tracePt t="28061" x="2540000" y="4089400"/>
          <p14:tracePt t="28069" x="2540000" y="4114800"/>
          <p14:tracePt t="28093" x="2540000" y="4140200"/>
          <p14:tracePt t="28582" x="2540000" y="4146550"/>
          <p14:tracePt t="28589" x="2711450" y="4146550"/>
          <p14:tracePt t="28605" x="2978150" y="4146550"/>
          <p14:tracePt t="28621" x="3314700" y="4178300"/>
          <p14:tracePt t="28637" x="3543300" y="4222750"/>
          <p14:tracePt t="28653" x="3689350" y="4248150"/>
          <p14:tracePt t="28669" x="3733800" y="4254500"/>
          <p14:tracePt t="28837" x="3765550" y="4273550"/>
          <p14:tracePt t="28845" x="3892550" y="4343400"/>
          <p14:tracePt t="28863" x="3994150" y="4387850"/>
          <p14:tracePt t="28884" x="4127500" y="4438650"/>
          <p14:tracePt t="28901" x="4254500" y="4470400"/>
          <p14:tracePt t="28916" x="4311650" y="4483100"/>
          <p14:tracePt t="28933" x="4356100" y="4495800"/>
          <p14:tracePt t="29429" x="4362450" y="4495800"/>
          <p14:tracePt t="29437" x="4432300" y="4457700"/>
          <p14:tracePt t="29447" x="4533900" y="4413250"/>
          <p14:tracePt t="29468" x="4673600" y="4381500"/>
          <p14:tracePt t="29480" x="4806950" y="4375150"/>
          <p14:tracePt t="29501" x="4972050" y="4375150"/>
          <p14:tracePt t="29513" x="5187950" y="4375150"/>
          <p14:tracePt t="29532" x="5467350" y="4387850"/>
          <p14:tracePt t="29549" x="5727700" y="4419600"/>
          <p14:tracePt t="29565" x="5930900" y="4451350"/>
          <p14:tracePt t="29580" x="6076950" y="4470400"/>
          <p14:tracePt t="29597" x="6248400" y="4502150"/>
          <p14:tracePt t="29621" x="6292850" y="4514850"/>
          <p14:tracePt t="29636" x="6330950" y="4527550"/>
          <p14:tracePt t="29725" x="6337300" y="4527550"/>
          <p14:tracePt t="29733" x="6394450" y="4540250"/>
          <p14:tracePt t="29746" x="6515100" y="4578350"/>
          <p14:tracePt t="29765" x="6654800" y="4597400"/>
          <p14:tracePt t="29781" x="6851650" y="4629150"/>
          <p14:tracePt t="29781" x="6940550" y="4641850"/>
          <p14:tracePt t="29797" x="7124700" y="4667250"/>
          <p14:tracePt t="29814" x="7251700" y="4686300"/>
          <p14:tracePt t="29837" x="7283450" y="4686300"/>
          <p14:tracePt t="29864" x="7289800" y="4692650"/>
          <p14:tracePt t="30205" x="7289800" y="4686300"/>
          <p14:tracePt t="30230" x="7289800" y="4679950"/>
          <p14:tracePt t="30246" x="7283450" y="4673600"/>
          <p14:tracePt t="30264" x="7270750" y="4667250"/>
          <p14:tracePt t="30277" x="7251700" y="4654550"/>
          <p14:tracePt t="30317" x="7245350" y="4648200"/>
          <p14:tracePt t="30444" x="7245350" y="4641850"/>
          <p14:tracePt t="30464" x="7245350" y="4635500"/>
          <p14:tracePt t="30481" x="7245350" y="4622800"/>
          <p14:tracePt t="30517" x="7251700" y="4610100"/>
          <p14:tracePt t="30531" x="7258050" y="4603750"/>
          <p14:tracePt t="30549" x="7270750" y="4584700"/>
          <p14:tracePt t="30564" x="7296150" y="4552950"/>
          <p14:tracePt t="30581" x="7315200" y="4514850"/>
          <p14:tracePt t="30581" x="7327900" y="4508500"/>
          <p14:tracePt t="30597" x="7372350" y="4476750"/>
          <p14:tracePt t="30622" x="7416800" y="4445000"/>
          <p14:tracePt t="30638" x="7486650" y="4419600"/>
          <p14:tracePt t="30653" x="7556500" y="4406900"/>
          <p14:tracePt t="30669" x="7607300" y="4406900"/>
          <p14:tracePt t="30685" x="7658100" y="4406900"/>
          <p14:tracePt t="30701" x="7670800" y="4406900"/>
          <p14:tracePt t="31205" x="7677150" y="4406900"/>
          <p14:tracePt t="31212" x="7594600" y="4445000"/>
          <p14:tracePt t="31237" x="7531100" y="4470400"/>
          <p14:tracePt t="31246" x="7423150" y="4508500"/>
          <p14:tracePt t="31269" x="7340600" y="4527550"/>
          <p14:tracePt t="31280" x="7277100" y="4546600"/>
          <p14:tracePt t="31297" x="7156450" y="4584700"/>
          <p14:tracePt t="31317" x="7010400" y="4622800"/>
          <p14:tracePt t="31332" x="6800850" y="4673600"/>
          <p14:tracePt t="31349" x="6572250" y="4730750"/>
          <p14:tracePt t="31363" x="6299200" y="4794250"/>
          <p14:tracePt t="31381" x="6045200" y="4857750"/>
          <p14:tracePt t="31396" x="5708650" y="4965700"/>
          <p14:tracePt t="31421" x="5492750" y="5073650"/>
          <p14:tracePt t="31431" x="5283200" y="5156200"/>
          <p14:tracePt t="31452" x="5099050" y="5219700"/>
          <p14:tracePt t="31464" x="4953000" y="5276850"/>
          <p14:tracePt t="31485" x="4819650" y="5314950"/>
          <p14:tracePt t="31496" x="4673600" y="5353050"/>
          <p14:tracePt t="31517" x="4533900" y="5365750"/>
          <p14:tracePt t="31532" x="4375150" y="5384800"/>
          <p14:tracePt t="31548" x="4210050" y="5403850"/>
          <p14:tracePt t="31565" x="4019550" y="5403850"/>
          <p14:tracePt t="31581" x="3816350" y="5403850"/>
          <p14:tracePt t="31581" x="3714750" y="5397500"/>
          <p14:tracePt t="31598" x="3454400" y="5353050"/>
          <p14:tracePt t="31620" x="3143250" y="5321300"/>
          <p14:tracePt t="31637" x="2819400" y="5264150"/>
          <p14:tracePt t="31653" x="2413000" y="5162550"/>
          <p14:tracePt t="31669" x="2019300" y="5099050"/>
          <p14:tracePt t="31685" x="1682750" y="5060950"/>
          <p14:tracePt t="31700" x="1473200" y="5029200"/>
          <p14:tracePt t="31717" x="1390650" y="5016500"/>
          <p14:tracePt t="31730" x="1371600" y="5016500"/>
          <p14:tracePt t="31972" x="1365250" y="5016500"/>
          <p14:tracePt t="31981" x="1346200" y="5016500"/>
          <p14:tracePt t="31981" x="1333500" y="5016500"/>
          <p14:tracePt t="31997" x="1320800" y="5022850"/>
          <p14:tracePt t="32021" x="1295400" y="5067300"/>
          <p14:tracePt t="32045" x="1295400" y="5086350"/>
          <p14:tracePt t="32069" x="1295400" y="5099050"/>
          <p14:tracePt t="32092" x="1308100" y="5105400"/>
          <p14:tracePt t="32125" x="1352550" y="5105400"/>
          <p14:tracePt t="32148" x="1365250" y="5105400"/>
          <p14:tracePt t="32165" x="1397000" y="5105400"/>
          <p14:tracePt t="32180" x="1416050" y="5086350"/>
          <p14:tracePt t="32197" x="1435100" y="5067300"/>
          <p14:tracePt t="32221" x="1435100" y="5041900"/>
          <p14:tracePt t="32230" x="1435100" y="5035550"/>
          <p14:tracePt t="32252" x="1422400" y="5016500"/>
          <p14:tracePt t="32263" x="1403350" y="5003800"/>
          <p14:tracePt t="32310" x="1390650" y="5003800"/>
          <p14:tracePt t="32329" x="1352550" y="5003800"/>
          <p14:tracePt t="32349" x="1282700" y="5035550"/>
          <p14:tracePt t="32365" x="1219200" y="5080000"/>
          <p14:tracePt t="32381" x="1168400" y="5105400"/>
          <p14:tracePt t="32397" x="1136650" y="5124450"/>
          <p14:tracePt t="32434" x="1136650" y="5156200"/>
          <p14:tracePt t="32453" x="1181100" y="5168900"/>
          <p14:tracePt t="32463" x="1231900" y="5187950"/>
          <p14:tracePt t="32484" x="1282700" y="5187950"/>
          <p14:tracePt t="32496" x="1320800" y="5187950"/>
          <p14:tracePt t="32517" x="1390650" y="5187950"/>
          <p14:tracePt t="32532" x="1479550" y="5187950"/>
          <p14:tracePt t="32549" x="1581150" y="5187950"/>
          <p14:tracePt t="32565" x="1663700" y="5187950"/>
          <p14:tracePt t="32580" x="1720850" y="5187950"/>
          <p14:tracePt t="32597" x="1771650" y="5187950"/>
          <p14:tracePt t="32621" x="1778000" y="5187950"/>
          <p14:tracePt t="32653" x="1784350" y="5187950"/>
          <p14:tracePt t="32677" x="1778000" y="5162550"/>
          <p14:tracePt t="32700" x="1758950" y="5149850"/>
          <p14:tracePt t="32717" x="1727200" y="5130800"/>
          <p14:tracePt t="32733" x="1708150" y="5111750"/>
          <p14:tracePt t="32746" x="1682750" y="5080000"/>
          <p14:tracePt t="32765" x="1670050" y="5060950"/>
          <p14:tracePt t="32780" x="1644650" y="5035550"/>
          <p14:tracePt t="32797" x="1600200" y="4991100"/>
          <p14:tracePt t="32820" x="1562100" y="4972050"/>
          <p14:tracePt t="32837" x="1492250" y="4946650"/>
          <p14:tracePt t="32853" x="1371600" y="4921250"/>
          <p14:tracePt t="32869" x="1200150" y="4914900"/>
          <p14:tracePt t="32879" x="1009650" y="4914900"/>
          <p14:tracePt t="32901" x="869950" y="4914900"/>
          <p14:tracePt t="32917" x="800100" y="4927600"/>
          <p14:tracePt t="32933" x="762000" y="4959350"/>
          <p14:tracePt t="32948" x="749300" y="4965700"/>
          <p14:tracePt t="32965" x="749300" y="4978400"/>
          <p14:tracePt t="32981" x="749300" y="5003800"/>
          <p14:tracePt t="32996" x="774700" y="5035550"/>
          <p14:tracePt t="33022" x="800100" y="5054600"/>
          <p14:tracePt t="33037" x="850900" y="5080000"/>
          <p14:tracePt t="33053" x="927100" y="5118100"/>
          <p14:tracePt t="33069" x="984250" y="5130800"/>
          <p14:tracePt t="33085" x="1060450" y="5156200"/>
          <p14:tracePt t="33101" x="1104900" y="5156200"/>
          <p14:tracePt t="33118" x="1187450" y="5162550"/>
          <p14:tracePt t="33133" x="1295400" y="5181600"/>
          <p14:tracePt t="33149" x="1371600" y="5181600"/>
          <p14:tracePt t="33165" x="1473200" y="5181600"/>
          <p14:tracePt t="33181" x="1644650" y="5181600"/>
          <p14:tracePt t="33206" x="1758950" y="5181600"/>
          <p14:tracePt t="33214" x="1835150" y="5181600"/>
          <p14:tracePt t="33237" x="1898650" y="5181600"/>
          <p14:tracePt t="33247" x="1924050" y="5168900"/>
          <p14:tracePt t="33270" x="1930400" y="5156200"/>
          <p14:tracePt t="33285" x="1949450" y="5149850"/>
          <p14:tracePt t="33297" x="1949450" y="5143500"/>
          <p14:tracePt t="33605" x="1962150" y="5137150"/>
          <p14:tracePt t="33613" x="2159000" y="5137150"/>
          <p14:tracePt t="33637" x="2286000" y="5137150"/>
          <p14:tracePt t="33653" x="2413000" y="5137150"/>
          <p14:tracePt t="33669" x="2546350" y="5149850"/>
          <p14:tracePt t="33684" x="2616200" y="5156200"/>
          <p14:tracePt t="33702" x="2647950" y="5156200"/>
          <p14:tracePt t="33713" x="2667000" y="5162550"/>
          <p14:tracePt t="33733" x="2679700" y="5162550"/>
          <p14:tracePt t="33747" x="2711450" y="5162550"/>
          <p14:tracePt t="33765" x="2749550" y="5175250"/>
          <p14:tracePt t="33780" x="2794000" y="5181600"/>
          <p14:tracePt t="33780" x="2813050" y="5181600"/>
          <p14:tracePt t="33798" x="2863850" y="5187950"/>
          <p14:tracePt t="33821" x="2921000" y="5200650"/>
          <p14:tracePt t="33837" x="2978150" y="5213350"/>
          <p14:tracePt t="33853" x="3022600" y="5213350"/>
          <p14:tracePt t="33869" x="3035300" y="5213350"/>
          <p14:tracePt t="34021" x="3041650" y="5219700"/>
          <p14:tracePt t="34357" x="3067050" y="5219700"/>
          <p14:tracePt t="34365" x="3295650" y="5219700"/>
          <p14:tracePt t="34380" x="3568700" y="5219700"/>
          <p14:tracePt t="34397" x="3835400" y="5219700"/>
          <p14:tracePt t="34397" x="3949700" y="5219700"/>
          <p14:tracePt t="34412" x="4076700" y="5219700"/>
          <p14:tracePt t="34437" x="4108450" y="5219700"/>
          <p14:tracePt t="35646" x="4114800" y="5219700"/>
          <p14:tracePt t="35661" x="4146550" y="5219700"/>
          <p14:tracePt t="35685" x="4197350" y="5226050"/>
          <p14:tracePt t="35701" x="4248150" y="5245100"/>
          <p14:tracePt t="35717" x="4305300" y="5245100"/>
          <p14:tracePt t="35729" x="4362450" y="5245100"/>
          <p14:tracePt t="35749" x="4400550" y="5245100"/>
          <p14:tracePt t="35763" x="4445000" y="5245100"/>
          <p14:tracePt t="35781" x="4483100" y="5245100"/>
          <p14:tracePt t="35781" x="4514850" y="5245100"/>
          <p14:tracePt t="35797" x="4591050" y="5245100"/>
          <p14:tracePt t="35813" x="4667250" y="5245100"/>
          <p14:tracePt t="35837" x="4730750" y="5245100"/>
          <p14:tracePt t="35852" x="4768850" y="5245100"/>
          <p14:tracePt t="35868" x="4787900" y="5245100"/>
          <p14:tracePt t="35880" x="4806950" y="5245100"/>
          <p14:tracePt t="35913" x="4819650" y="5251450"/>
          <p14:tracePt t="36087" x="4870450" y="5251450"/>
          <p14:tracePt t="36094" x="5105400" y="5295900"/>
          <p14:tracePt t="36117" x="5295900" y="5314950"/>
          <p14:tracePt t="36133" x="5441950" y="5340350"/>
          <p14:tracePt t="36149" x="5537200" y="5359400"/>
          <p14:tracePt t="36164" x="5549900" y="5359400"/>
          <p14:tracePt t="36853" x="5607050" y="5359400"/>
          <p14:tracePt t="36861" x="6051550" y="5416550"/>
          <p14:tracePt t="36879" x="6464300" y="5473700"/>
          <p14:tracePt t="36900" x="6883400" y="5537200"/>
          <p14:tracePt t="36916" x="7162800" y="5581650"/>
          <p14:tracePt t="36933" x="7340600" y="5600700"/>
          <p14:tracePt t="36949" x="7410450" y="5613400"/>
          <p14:tracePt t="36966" x="7429500" y="5619750"/>
          <p14:tracePt t="37349" x="7429500" y="5613400"/>
          <p14:tracePt t="37357" x="7378700" y="5588000"/>
          <p14:tracePt t="37379" x="7359650" y="5556250"/>
          <p14:tracePt t="37397" x="7359650" y="5486400"/>
          <p14:tracePt t="37397" x="7359650" y="5448300"/>
          <p14:tracePt t="37414" x="7359650" y="5410200"/>
          <p14:tracePt t="37414" x="7359650" y="5372100"/>
          <p14:tracePt t="37437" x="7359650" y="5314950"/>
          <p14:tracePt t="37446" x="7359650" y="5270500"/>
          <p14:tracePt t="37470" x="7391400" y="5226050"/>
          <p14:tracePt t="37479" x="7404100" y="5219700"/>
          <p14:tracePt t="37512" x="7404100" y="5213350"/>
          <p14:tracePt t="37528" x="7410450" y="5207000"/>
          <p14:tracePt t="37532" x="7416800" y="5207000"/>
          <p14:tracePt t="37549" x="7423150" y="5207000"/>
          <p14:tracePt t="37574" x="7454900" y="5207000"/>
          <p14:tracePt t="37605" x="7480300" y="5207000"/>
          <p14:tracePt t="37637" x="7499350" y="5207000"/>
          <p14:tracePt t="37657" x="7531100" y="5207000"/>
          <p14:tracePt t="37685" x="7562850" y="5207000"/>
          <p14:tracePt t="37701" x="7588250" y="5207000"/>
          <p14:tracePt t="37717" x="7620000" y="5207000"/>
          <p14:tracePt t="37734" x="7639050" y="5207000"/>
          <p14:tracePt t="37746" x="7664450" y="5207000"/>
          <p14:tracePt t="37765" x="7683500" y="5213350"/>
          <p14:tracePt t="37795" x="7689850" y="5213350"/>
          <p14:tracePt t="37796" x="7715250" y="5219700"/>
          <p14:tracePt t="37820" x="7721600" y="5219700"/>
          <p14:tracePt t="37837" x="7727950" y="5219700"/>
          <p14:tracePt t="37853" x="7740650" y="5219700"/>
          <p14:tracePt t="37869" x="7759700" y="5232400"/>
          <p14:tracePt t="37879" x="7778750" y="5238750"/>
          <p14:tracePt t="37901" x="7797800" y="5238750"/>
          <p14:tracePt t="37917" x="7810500" y="5245100"/>
          <p14:tracePt t="38469" x="7778750" y="5245100"/>
          <p14:tracePt t="38477" x="7499350" y="5245100"/>
          <p14:tracePt t="38501" x="7067550" y="5245100"/>
          <p14:tracePt t="38511" x="6419850" y="5245100"/>
          <p14:tracePt t="38533" x="5905500" y="5289550"/>
          <p14:tracePt t="38549" x="5518150" y="5340350"/>
          <p14:tracePt t="38565" x="5264150" y="5353050"/>
          <p14:tracePt t="38580" x="5105400" y="5359400"/>
          <p14:tracePt t="38597" x="4991100" y="5359400"/>
          <p14:tracePt t="38612" x="4838700" y="5359400"/>
          <p14:tracePt t="38636" x="4610100" y="5359400"/>
          <p14:tracePt t="38653" x="4330700" y="5359400"/>
          <p14:tracePt t="38669" x="4108450" y="5359400"/>
          <p14:tracePt t="38685" x="3930650" y="5359400"/>
          <p14:tracePt t="38701" x="3803650" y="5359400"/>
          <p14:tracePt t="38717" x="3721100" y="5359400"/>
          <p14:tracePt t="38728" x="3651250" y="5365750"/>
          <p14:tracePt t="38749" x="3587750" y="5384800"/>
          <p14:tracePt t="38763" x="3511550" y="5410200"/>
          <p14:tracePt t="38781" x="3435350" y="5441950"/>
          <p14:tracePt t="38795" x="3340100" y="5480050"/>
          <p14:tracePt t="38813" x="3200400" y="5524500"/>
          <p14:tracePt t="38837" x="3136900" y="5537200"/>
          <p14:tracePt t="38854" x="3098800" y="5562600"/>
          <p14:tracePt t="38869" x="3054350" y="5568950"/>
          <p14:tracePt t="38879" x="2984500" y="5594350"/>
          <p14:tracePt t="38901" x="2914650" y="5600700"/>
          <p14:tracePt t="38918" x="2819400" y="5607050"/>
          <p14:tracePt t="38933" x="2730500" y="5607050"/>
          <p14:tracePt t="38949" x="2622550" y="5613400"/>
          <p14:tracePt t="38966" x="2508250" y="5613400"/>
          <p14:tracePt t="38981" x="2393950" y="5613400"/>
          <p14:tracePt t="38997" x="2311400" y="5613400"/>
          <p14:tracePt t="39028" x="2305050" y="5613400"/>
          <p14:tracePt t="39429" x="2349500" y="5613400"/>
          <p14:tracePt t="39437" x="2552700" y="5613400"/>
          <p14:tracePt t="39445" x="2774950" y="5613400"/>
          <p14:tracePt t="39468" x="2978150" y="5613400"/>
          <p14:tracePt t="39479" x="3117850" y="5613400"/>
          <p14:tracePt t="39501" x="3225800" y="5613400"/>
          <p14:tracePt t="39513" x="3282950" y="5613400"/>
          <p14:tracePt t="39532" x="3340100" y="5613400"/>
          <p14:tracePt t="39549" x="3403600" y="5613400"/>
          <p14:tracePt t="39565" x="3460750" y="5632450"/>
          <p14:tracePt t="39580" x="3498850" y="5638800"/>
          <p14:tracePt t="39597" x="3556000" y="5645150"/>
          <p14:tracePt t="39613" x="3644900" y="5645150"/>
          <p14:tracePt t="39637" x="3695700" y="5651500"/>
          <p14:tracePt t="39653" x="3714750" y="5651500"/>
          <p14:tracePt t="39668" x="3752850" y="5664200"/>
          <p14:tracePt t="39685" x="3803650" y="5664200"/>
          <p14:tracePt t="39701" x="3867150" y="5676900"/>
          <p14:tracePt t="39717" x="3949700" y="5683250"/>
          <p14:tracePt t="39733" x="3987800" y="5689600"/>
          <p14:tracePt t="39745" x="4019550" y="5702300"/>
          <p14:tracePt t="39813" x="4025900" y="5702300"/>
          <p14:tracePt t="39821" x="4083050" y="5708650"/>
          <p14:tracePt t="39852" x="4108450" y="5708650"/>
          <p14:tracePt t="39868" x="4121150" y="5715000"/>
          <p14:tracePt t="40621" x="4146550" y="5715000"/>
          <p14:tracePt t="40629" x="4260850" y="5683250"/>
          <p14:tracePt t="40653" x="4362450" y="5645150"/>
          <p14:tracePt t="40669" x="4489450" y="5632450"/>
          <p14:tracePt t="40685" x="4622800" y="5619750"/>
          <p14:tracePt t="40701" x="4775200" y="5619750"/>
          <p14:tracePt t="40717" x="4978400" y="5638800"/>
          <p14:tracePt t="40729" x="5175250" y="5695950"/>
          <p14:tracePt t="40749" x="5359400" y="5734050"/>
          <p14:tracePt t="40762" x="5537200" y="5765800"/>
          <p14:tracePt t="40780" x="5670550" y="5784850"/>
          <p14:tracePt t="40794" x="5759450" y="5784850"/>
          <p14:tracePt t="40812" x="5899150" y="5784850"/>
          <p14:tracePt t="40837" x="5956300" y="5784850"/>
          <p14:tracePt t="40853" x="5969000" y="5784850"/>
          <p14:tracePt t="40869" x="5975350" y="5791200"/>
          <p14:tracePt t="40932" x="5981700" y="5791200"/>
          <p14:tracePt t="40940" x="6019800" y="5797550"/>
          <p14:tracePt t="40965" x="6026150" y="5803900"/>
          <p14:tracePt t="40980" x="6070600" y="5803900"/>
          <p14:tracePt t="40997" x="6134100" y="5803900"/>
          <p14:tracePt t="41013" x="6242050" y="5803900"/>
          <p14:tracePt t="41013" x="6292850" y="5803900"/>
          <p14:tracePt t="41029" x="6394450" y="5803900"/>
          <p14:tracePt t="41053" x="6477000" y="5803900"/>
          <p14:tracePt t="41069" x="6540500" y="5791200"/>
          <p14:tracePt t="41085" x="6572250" y="5778500"/>
          <p14:tracePt t="41101" x="6584950" y="5765800"/>
          <p14:tracePt t="41205" x="6546850" y="5765800"/>
          <p14:tracePt t="41213" x="6330950" y="5765800"/>
          <p14:tracePt t="41213" x="6216650" y="5765800"/>
          <p14:tracePt t="41229" x="5975350" y="5765800"/>
          <p14:tracePt t="41254" x="5746750" y="5765800"/>
          <p14:tracePt t="41261" x="5594350" y="5759450"/>
          <p14:tracePt t="41284" x="5575300" y="5746750"/>
          <p14:tracePt t="41341" x="5575300" y="5734050"/>
          <p14:tracePt t="41348" x="5619750" y="5695950"/>
          <p14:tracePt t="41365" x="5695950" y="5657850"/>
          <p14:tracePt t="41379" x="5803900" y="5613400"/>
          <p14:tracePt t="41396" x="5949950" y="5562600"/>
          <p14:tracePt t="41412" x="6134100" y="5511800"/>
          <p14:tracePt t="41429" x="6362700" y="5454650"/>
          <p14:tracePt t="41453" x="6451600" y="5448300"/>
          <p14:tracePt t="41462" x="6483350" y="5448300"/>
          <p14:tracePt t="41525" x="6489700" y="5448300"/>
          <p14:tracePt t="41545" x="6502400" y="5454650"/>
          <p14:tracePt t="41549" x="6502400" y="5492750"/>
          <p14:tracePt t="41565" x="6502400" y="5549900"/>
          <p14:tracePt t="41580" x="6489700" y="5600700"/>
          <p14:tracePt t="41597" x="6445250" y="5645150"/>
          <p14:tracePt t="41612" x="6388100" y="5683250"/>
          <p14:tracePt t="41629" x="6286500" y="5708650"/>
          <p14:tracePt t="41652" x="6165850" y="5708650"/>
          <p14:tracePt t="41669" x="6000750" y="5708650"/>
          <p14:tracePt t="41685" x="5759450" y="5702300"/>
          <p14:tracePt t="41701" x="5530850" y="5638800"/>
          <p14:tracePt t="41717" x="5334000" y="5588000"/>
          <p14:tracePt t="41729" x="5232400" y="5543550"/>
          <p14:tracePt t="41749" x="5175250" y="5511800"/>
          <p14:tracePt t="41762" x="5175250" y="5505450"/>
          <p14:tracePt t="41813" x="5168900" y="5486400"/>
          <p14:tracePt t="41820" x="5264150" y="5334000"/>
          <p14:tracePt t="41852" x="5353050" y="5270500"/>
          <p14:tracePt t="41869" x="5429250" y="5219700"/>
          <p14:tracePt t="41879" x="5505450" y="5181600"/>
          <p14:tracePt t="41901" x="5600700" y="5168900"/>
          <p14:tracePt t="41917" x="5702300" y="5168900"/>
          <p14:tracePt t="41933" x="5816600" y="5168900"/>
          <p14:tracePt t="41948" x="5911850" y="5187950"/>
          <p14:tracePt t="41965" x="5988050" y="5213350"/>
          <p14:tracePt t="41981" x="6019800" y="5238750"/>
          <p14:tracePt t="41996" x="6045200" y="5264150"/>
          <p14:tracePt t="42013" x="6057900" y="5289550"/>
          <p14:tracePt t="42028" x="6064250" y="5353050"/>
          <p14:tracePt t="42048" x="6057900" y="5384800"/>
          <p14:tracePt t="42068" x="6032500" y="5435600"/>
          <p14:tracePt t="42084" x="5962650" y="5511800"/>
          <p14:tracePt t="42100" x="5822950" y="5568950"/>
          <p14:tracePt t="42117" x="5664200" y="5607050"/>
          <p14:tracePt t="42132" x="5486400" y="5626100"/>
          <p14:tracePt t="42149" x="5321300" y="5626100"/>
          <p14:tracePt t="42165" x="5232400" y="5626100"/>
          <p14:tracePt t="42181" x="5175250" y="5613400"/>
          <p14:tracePt t="42197" x="5124450" y="5581650"/>
          <p14:tracePt t="42213" x="5111750" y="5568950"/>
          <p14:tracePt t="42213" x="5105400" y="5562600"/>
          <p14:tracePt t="42240" x="5086350" y="5556250"/>
          <p14:tracePt t="42269" x="5080000" y="5556250"/>
          <p14:tracePt t="42295" x="5067300" y="5543550"/>
          <p14:tracePt t="42299" x="5067300" y="5530850"/>
          <p14:tracePt t="42312" x="5067300" y="5518150"/>
          <p14:tracePt t="42333" x="5067300" y="5505450"/>
          <p14:tracePt t="42349" x="5073650" y="5486400"/>
          <p14:tracePt t="42366" x="5092700" y="5467350"/>
          <p14:tracePt t="43101" x="5067300" y="5467350"/>
          <p14:tracePt t="43109" x="4953000" y="5467350"/>
          <p14:tracePt t="43133" x="4826000" y="5467350"/>
          <p14:tracePt t="43149" x="4686300" y="5467350"/>
          <p14:tracePt t="43165" x="4616450" y="5454650"/>
          <p14:tracePt t="43181" x="4603750" y="5448300"/>
          <p14:tracePt t="43196" x="4578350" y="5422900"/>
          <p14:tracePt t="43213" x="4565650" y="5410200"/>
          <p14:tracePt t="43229" x="4514850" y="5372100"/>
          <p14:tracePt t="43254" x="4464050" y="5327650"/>
          <p14:tracePt t="43262" x="4387850" y="5289550"/>
          <p14:tracePt t="43286" x="4330700" y="5264150"/>
          <p14:tracePt t="43296" x="4279900" y="5232400"/>
          <p14:tracePt t="43317" x="4241800" y="5213350"/>
          <p14:tracePt t="43333" x="4210050" y="5194300"/>
          <p14:tracePt t="43349" x="4178300" y="5175250"/>
          <p14:tracePt t="43365" x="4171950" y="5168900"/>
          <p14:tracePt t="43379" x="4140200" y="5149850"/>
          <p14:tracePt t="43397" x="4121150" y="5137150"/>
          <p14:tracePt t="43422" x="4076700" y="5105400"/>
          <p14:tracePt t="43422" x="4032250" y="5073650"/>
          <p14:tracePt t="43445" x="3956050" y="5022850"/>
          <p14:tracePt t="43470" x="3854450" y="4946650"/>
          <p14:tracePt t="43478" x="3784600" y="4895850"/>
          <p14:tracePt t="43501" x="3752850" y="4864100"/>
          <p14:tracePt t="43512" x="3740150" y="4851400"/>
          <p14:tracePt t="43534" x="3733800" y="4838700"/>
          <p14:tracePt t="43549" x="3727450" y="4826000"/>
          <p14:tracePt t="43924" x="3721100" y="4819650"/>
          <p14:tracePt t="43932" x="3721100" y="4806950"/>
          <p14:tracePt t="43949" x="3721100" y="4781550"/>
          <p14:tracePt t="43965" x="3721100" y="4768850"/>
          <p14:tracePt t="43980" x="3714750" y="4749800"/>
          <p14:tracePt t="44012" x="3714750" y="4743450"/>
          <p14:tracePt t="44029" x="3714750" y="4724400"/>
          <p14:tracePt t="44033" x="3714750" y="4718050"/>
          <p14:tracePt t="44053" x="3714750" y="4699000"/>
          <p14:tracePt t="44069" x="3721100" y="4667250"/>
          <p14:tracePt t="44093" x="3733800" y="4629150"/>
          <p14:tracePt t="44117" x="3746500" y="4603750"/>
          <p14:tracePt t="44133" x="3765550" y="4578350"/>
          <p14:tracePt t="44149" x="3790950" y="4546600"/>
          <p14:tracePt t="44165" x="3816350" y="4521200"/>
          <p14:tracePt t="44181" x="3848100" y="4508500"/>
          <p14:tracePt t="44197" x="3886200" y="4502150"/>
          <p14:tracePt t="44213" x="3930650" y="4502150"/>
          <p14:tracePt t="44213" x="3962400" y="4502150"/>
          <p14:tracePt t="44229" x="3994150" y="4502150"/>
          <p14:tracePt t="44261" x="4019550" y="4508500"/>
          <p14:tracePt t="44278" x="4038600" y="4533900"/>
          <p14:tracePt t="44285" x="4070350" y="4578350"/>
          <p14:tracePt t="44294" x="4083050" y="4622800"/>
          <p14:tracePt t="44311" x="4095750" y="4660900"/>
          <p14:tracePt t="44333" x="4102100" y="4711700"/>
          <p14:tracePt t="44350" x="4114800" y="4756150"/>
          <p14:tracePt t="44366" x="4133850" y="4787900"/>
          <p14:tracePt t="44379" x="4140200" y="4819650"/>
          <p14:tracePt t="44398" x="4140200" y="4845050"/>
          <p14:tracePt t="44414" x="4140200" y="4870450"/>
          <p14:tracePt t="44414" x="4140200" y="4876800"/>
          <p14:tracePt t="44429" x="4140200" y="4902200"/>
          <p14:tracePt t="44462" x="4140200" y="4927600"/>
          <p14:tracePt t="44477" x="4140200" y="4965700"/>
          <p14:tracePt t="44485" x="4140200" y="5003800"/>
          <p14:tracePt t="44495" x="4140200" y="5048250"/>
          <p14:tracePt t="44518" x="4140200" y="5073650"/>
          <p14:tracePt t="44528" x="4140200" y="5080000"/>
          <p14:tracePt t="44797" x="4140200" y="5092700"/>
          <p14:tracePt t="44813" x="4159250" y="5124450"/>
          <p14:tracePt t="44821" x="4165600" y="5137150"/>
          <p14:tracePt t="44829" x="4210050" y="5200650"/>
          <p14:tracePt t="44852" x="4235450" y="5245100"/>
          <p14:tracePt t="44869" x="4248150" y="5257800"/>
          <p14:tracePt t="44878" x="4254500" y="5257800"/>
          <p14:tracePt t="44933" x="4241800" y="5257800"/>
          <p14:tracePt t="44938" x="4235450" y="5257800"/>
          <p14:tracePt t="45533" x="4203700" y="5276850"/>
          <p14:tracePt t="45541" x="4184650" y="5302250"/>
          <p14:tracePt t="45564" x="4159250" y="5340350"/>
          <p14:tracePt t="45580" x="4133850" y="5353050"/>
          <p14:tracePt t="45597" x="4114800" y="5365750"/>
          <p14:tracePt t="45677" x="4102100" y="5365750"/>
          <p14:tracePt t="45685" x="4083050" y="5359400"/>
          <p14:tracePt t="45701" x="4051300" y="5327650"/>
          <p14:tracePt t="45718" x="4006850" y="5264150"/>
          <p14:tracePt t="45727" x="4000500" y="5207000"/>
          <p14:tracePt t="45748" x="4000500" y="5137150"/>
          <p14:tracePt t="45761" x="4000500" y="5073650"/>
          <p14:tracePt t="45781" x="4032250" y="5010150"/>
          <p14:tracePt t="45794" x="4064000" y="4972050"/>
          <p14:tracePt t="45811" x="4127500" y="4927600"/>
          <p14:tracePt t="45828" x="4159250" y="4908550"/>
          <p14:tracePt t="45828" x="4191000" y="4895850"/>
          <p14:tracePt t="45846" x="4241800" y="4883150"/>
          <p14:tracePt t="45868" x="4298950" y="4883150"/>
          <p14:tracePt t="45878" x="4381500" y="4876800"/>
          <p14:tracePt t="45900" x="4483100" y="4876800"/>
          <p14:tracePt t="45917" x="4591050" y="4876800"/>
          <p14:tracePt t="45933" x="4667250" y="4876800"/>
          <p14:tracePt t="45949" x="4724400" y="4876800"/>
          <p14:tracePt t="45965" x="4762500" y="4876800"/>
          <p14:tracePt t="45980" x="4781550" y="4876800"/>
          <p14:tracePt t="46029" x="4787900" y="4876800"/>
          <p14:tracePt t="46037" x="4800600" y="4876800"/>
          <p14:tracePt t="46045" x="4845050" y="4876800"/>
          <p14:tracePt t="46069" x="4908550" y="4883150"/>
          <p14:tracePt t="46084" x="5003800" y="4889500"/>
          <p14:tracePt t="46101" x="5137150" y="4895850"/>
          <p14:tracePt t="46116" x="5295900" y="4940300"/>
          <p14:tracePt t="46133" x="5486400" y="4978400"/>
          <p14:tracePt t="46148" x="5683250" y="5022850"/>
          <p14:tracePt t="46164" x="5854700" y="5080000"/>
          <p14:tracePt t="46180" x="6000750" y="5130800"/>
          <p14:tracePt t="46196" x="6076950" y="5168900"/>
          <p14:tracePt t="46212" x="6134100" y="5200650"/>
          <p14:tracePt t="46229" x="6153150" y="5219700"/>
          <p14:tracePt t="46253" x="6159500" y="5232400"/>
          <p14:tracePt t="46261" x="6165850" y="5238750"/>
          <p14:tracePt t="46285" x="6172200" y="5245100"/>
          <p14:tracePt t="46301" x="6184900" y="5270500"/>
          <p14:tracePt t="46311" x="6197600" y="5308600"/>
          <p14:tracePt t="46328" x="6229350" y="5365750"/>
          <p14:tracePt t="46349" x="6261100" y="5422900"/>
          <p14:tracePt t="46364" x="6273800" y="5480050"/>
          <p14:tracePt t="46378" x="6292850" y="5530850"/>
          <p14:tracePt t="46397" x="6299200" y="5588000"/>
          <p14:tracePt t="46413" x="6299200" y="5632450"/>
          <p14:tracePt t="46413" x="6299200" y="5651500"/>
          <p14:tracePt t="46429" x="6299200" y="5664200"/>
          <p14:tracePt t="46445" x="6292850" y="5702300"/>
          <p14:tracePt t="46470" x="6273800" y="5721350"/>
          <p14:tracePt t="46477" x="6242050" y="5734050"/>
          <p14:tracePt t="46502" x="6197600" y="5746750"/>
          <p14:tracePt t="46511" x="6165850" y="5759450"/>
          <p14:tracePt t="46534" x="6096000" y="5778500"/>
          <p14:tracePt t="46545" x="5988050" y="5791200"/>
          <p14:tracePt t="46565" x="5861050" y="5791200"/>
          <p14:tracePt t="46581" x="5753100" y="5803900"/>
          <p14:tracePt t="46598" x="5651500" y="5803900"/>
          <p14:tracePt t="46613" x="5562600" y="5803900"/>
          <p14:tracePt t="46629" x="5492750" y="5791200"/>
          <p14:tracePt t="46629" x="5448300" y="5778500"/>
          <p14:tracePt t="46654" x="5302250" y="5721350"/>
          <p14:tracePt t="46684" x="5245100" y="5695950"/>
          <p14:tracePt t="46701" x="5181600" y="5683250"/>
          <p14:tracePt t="46716" x="5143500" y="5676900"/>
          <p14:tracePt t="46733" x="5092700" y="5657850"/>
          <p14:tracePt t="46745" x="5035550" y="5638800"/>
          <p14:tracePt t="46765" x="4978400" y="5619750"/>
          <p14:tracePt t="46778" x="4902200" y="5594350"/>
          <p14:tracePt t="46795" x="4845050" y="5581650"/>
          <p14:tracePt t="46813" x="4806950" y="5562600"/>
          <p14:tracePt t="46829" x="4794250" y="5549900"/>
          <p14:tracePt t="46845" x="4762500" y="5518150"/>
          <p14:tracePt t="46869" x="4743450" y="5492750"/>
          <p14:tracePt t="46878" x="4724400" y="5461000"/>
          <p14:tracePt t="46901" x="4705350" y="5435600"/>
          <p14:tracePt t="46917" x="4699000" y="5429250"/>
          <p14:tracePt t="46933" x="4692650" y="5410200"/>
          <p14:tracePt t="46949" x="4686300" y="5397500"/>
          <p14:tracePt t="46965" x="4673600" y="5365750"/>
          <p14:tracePt t="46980" x="4673600" y="5346700"/>
          <p14:tracePt t="46997" x="4673600" y="5302250"/>
          <p14:tracePt t="47013" x="4673600" y="5270500"/>
          <p14:tracePt t="47029" x="4673600" y="5238750"/>
          <p14:tracePt t="47046" x="4673600" y="5187950"/>
          <p14:tracePt t="47068" x="4679950" y="5168900"/>
          <p14:tracePt t="47085" x="4686300" y="5156200"/>
          <p14:tracePt t="47109" x="4699000" y="5137150"/>
          <p14:tracePt t="47147" x="4705350" y="5137150"/>
          <p14:tracePt t="47165" x="4724400" y="5124450"/>
          <p14:tracePt t="47182" x="4749800" y="5111750"/>
          <p14:tracePt t="47197" x="4781550" y="5111750"/>
          <p14:tracePt t="47213" x="4806950" y="5099050"/>
          <p14:tracePt t="47229" x="4826000" y="5092700"/>
          <p14:tracePt t="47317" x="4832350" y="5092700"/>
          <p14:tracePt t="47334" x="4851400" y="5092700"/>
          <p14:tracePt t="47349" x="4864100" y="5092700"/>
          <p14:tracePt t="47365" x="4876800" y="5105400"/>
          <p14:tracePt t="47379" x="4889500" y="5118100"/>
          <p14:tracePt t="47397" x="4895850" y="5124450"/>
          <p14:tracePt t="47413" x="4902200" y="5149850"/>
          <p14:tracePt t="47429" x="4914900" y="5162550"/>
          <p14:tracePt t="47453" x="4921250" y="5175250"/>
          <p14:tracePt t="47461" x="4921250" y="5181600"/>
          <p14:tracePt t="47488" x="4933950" y="5207000"/>
          <p14:tracePt t="48021" x="4927600" y="5226050"/>
          <p14:tracePt t="48029" x="4787900" y="5283200"/>
          <p14:tracePt t="48045" x="4495800" y="5416550"/>
          <p14:tracePt t="48068" x="4286250" y="5511800"/>
          <p14:tracePt t="48085" x="4114800" y="5581650"/>
          <p14:tracePt t="48100" x="4013200" y="5626100"/>
          <p14:tracePt t="48117" x="3968750" y="5651500"/>
          <p14:tracePt t="48132" x="3949700" y="5657850"/>
          <p14:tracePt t="48148" x="3930650" y="5670550"/>
          <p14:tracePt t="48165" x="3898900" y="5683250"/>
          <p14:tracePt t="48180" x="3886200" y="5683250"/>
          <p14:tracePt t="48197" x="3860800" y="5689600"/>
          <p14:tracePt t="48212" x="3841750" y="5689600"/>
          <p14:tracePt t="48229" x="3816350" y="5689600"/>
          <p14:tracePt t="48245" x="3771900" y="5689600"/>
          <p14:tracePt t="48269" x="3752850" y="5689600"/>
          <p14:tracePt t="48278" x="3733800" y="5689600"/>
          <p14:tracePt t="48300" x="3708400" y="5689600"/>
          <p14:tracePt t="48312" x="3683000" y="5689600"/>
          <p14:tracePt t="48333" x="3644900" y="5689600"/>
          <p14:tracePt t="48350" x="3575050" y="5689600"/>
          <p14:tracePt t="48366" x="3498850" y="5689600"/>
          <p14:tracePt t="48378" x="3384550" y="5689600"/>
          <p14:tracePt t="48397" x="3289300" y="5689600"/>
          <p14:tracePt t="48413" x="3187700" y="5689600"/>
          <p14:tracePt t="48429" x="3022600" y="5689600"/>
          <p14:tracePt t="48445" x="2768600" y="5689600"/>
          <p14:tracePt t="48469" x="2641600" y="5689600"/>
          <p14:tracePt t="48478" x="2552700" y="5689600"/>
          <p14:tracePt t="48511" x="2501900" y="5689600"/>
          <p14:tracePt t="48528" x="2476500" y="5689600"/>
          <p14:tracePt t="48545" x="2457450" y="5689600"/>
          <p14:tracePt t="48597" x="2438400" y="5695950"/>
          <p14:tracePt t="48605" x="2362200" y="5715000"/>
          <p14:tracePt t="48629" x="2286000" y="5727700"/>
          <p14:tracePt t="48645" x="2171700" y="5759450"/>
          <p14:tracePt t="48669" x="2101850" y="5759450"/>
          <p14:tracePt t="48685" x="2063750" y="5772150"/>
          <p14:tracePt t="48704" x="2057400" y="5778500"/>
          <p14:tracePt t="48844" x="2051050" y="5784850"/>
          <p14:tracePt t="48853" x="2038350" y="5791200"/>
          <p14:tracePt t="48868" x="2025650" y="5810250"/>
          <p14:tracePt t="48878" x="2025650" y="5829300"/>
          <p14:tracePt t="48901" x="2019300" y="5842000"/>
          <p14:tracePt t="48917" x="2019300" y="5848350"/>
          <p14:tracePt t="49062" x="2019300" y="5861050"/>
          <p14:tracePt t="49068" x="2019300" y="5873750"/>
          <p14:tracePt t="49094" x="2019300" y="5892800"/>
          <p14:tracePt t="49117" x="2019300" y="5905500"/>
          <p14:tracePt t="49157" x="2019300" y="5924550"/>
          <p14:tracePt t="49181" x="2032000" y="5930900"/>
          <p14:tracePt t="49212" x="2038350" y="5937250"/>
          <p14:tracePt t="49213" x="2044700" y="5943600"/>
          <p14:tracePt t="49229" x="2044700" y="5949950"/>
          <p14:tracePt t="49245" x="2051050" y="5956300"/>
          <p14:tracePt t="49309" x="2063750" y="5969000"/>
          <p14:tracePt t="49333" x="2076450" y="5981700"/>
          <p14:tracePt t="49342" x="2089150" y="5988050"/>
          <p14:tracePt t="49365" x="2120900" y="6000750"/>
          <p14:tracePt t="49379" x="2159000" y="6032500"/>
          <p14:tracePt t="49397" x="2190750" y="6051550"/>
          <p14:tracePt t="49413" x="2241550" y="6083300"/>
          <p14:tracePt t="49429" x="2260600" y="6089650"/>
          <p14:tracePt t="49445" x="2292350" y="6096000"/>
          <p14:tracePt t="49469" x="2305050" y="6108700"/>
          <p14:tracePt t="49478" x="2317750" y="6115050"/>
          <p14:tracePt t="49501" x="2330450" y="6115050"/>
          <p14:tracePt t="49511" x="2355850" y="6115050"/>
          <p14:tracePt t="49533" x="2387600" y="6115050"/>
          <p14:tracePt t="49544" x="2419350" y="6115050"/>
          <p14:tracePt t="49573" x="2489200" y="6115050"/>
          <p14:tracePt t="49597" x="2514600" y="6102350"/>
          <p14:tracePt t="49612" x="2546350" y="6083300"/>
          <p14:tracePt t="49629" x="2565400" y="6045200"/>
          <p14:tracePt t="49645" x="2578100" y="6007100"/>
          <p14:tracePt t="49645" x="2584450" y="5981700"/>
          <p14:tracePt t="49662" x="2584450" y="5962650"/>
          <p14:tracePt t="49685" x="2584450" y="5943600"/>
          <p14:tracePt t="49700" x="2571750" y="5918200"/>
          <p14:tracePt t="49726" x="2540000" y="5905500"/>
          <p14:tracePt t="49749" x="2514600" y="5880100"/>
          <p14:tracePt t="49762" x="2495550" y="5880100"/>
          <p14:tracePt t="49781" x="2476500" y="5873750"/>
          <p14:tracePt t="49794" x="2457450" y="5867400"/>
          <p14:tracePt t="49812" x="2444750" y="5861050"/>
          <p14:tracePt t="49829" x="2444750" y="5854700"/>
          <p14:tracePt t="49845" x="2438400" y="5854700"/>
          <p14:tracePt t="49932" x="2432050" y="5854700"/>
          <p14:tracePt t="49941" x="2393950" y="5848350"/>
          <p14:tracePt t="49965" x="2362200" y="5842000"/>
          <p14:tracePt t="49980" x="2336800" y="5842000"/>
          <p14:tracePt t="49996" x="2330450" y="5842000"/>
          <p14:tracePt t="50013" x="2311400" y="5842000"/>
          <p14:tracePt t="50029" x="2298700" y="5842000"/>
          <p14:tracePt t="50053" x="2241550" y="5842000"/>
          <p14:tracePt t="50085" x="2209800" y="5842000"/>
          <p14:tracePt t="50101" x="2171700" y="5854700"/>
          <p14:tracePt t="50116" x="2133600" y="5861050"/>
          <p14:tracePt t="50132" x="2101850" y="5886450"/>
          <p14:tracePt t="50149" x="2076450" y="5892800"/>
          <p14:tracePt t="50165" x="2051050" y="5905500"/>
          <p14:tracePt t="50181" x="2032000" y="5918200"/>
          <p14:tracePt t="50197" x="2019300" y="5924550"/>
          <p14:tracePt t="50229" x="2019300" y="5937250"/>
          <p14:tracePt t="50245" x="2019300" y="5949950"/>
          <p14:tracePt t="50261" x="2012950" y="5969000"/>
          <p14:tracePt t="50286" x="2012950" y="5981700"/>
          <p14:tracePt t="50294" x="2012950" y="6000750"/>
          <p14:tracePt t="50311" x="2019300" y="6013450"/>
          <p14:tracePt t="50333" x="2019300" y="6019800"/>
          <p14:tracePt t="50349" x="2032000" y="6032500"/>
          <p14:tracePt t="50365" x="2051050" y="6051550"/>
          <p14:tracePt t="50378" x="2063750" y="6057900"/>
          <p14:tracePt t="50397" x="2070100" y="6064250"/>
          <p14:tracePt t="50412" x="2095500" y="6070600"/>
          <p14:tracePt t="50428" x="2114550" y="6083300"/>
          <p14:tracePt t="50444" x="2139950" y="6096000"/>
          <p14:tracePt t="50444" x="2159000" y="6102350"/>
          <p14:tracePt t="50461" x="2190750" y="6127750"/>
          <p14:tracePt t="50485" x="2216150" y="6153150"/>
          <p14:tracePt t="50494" x="2235200" y="6159500"/>
          <p14:tracePt t="50516" x="2235200" y="6165850"/>
          <p14:tracePt t="50533" x="2247900" y="6172200"/>
          <p14:tracePt t="50543" x="2254250" y="6178550"/>
          <p14:tracePt t="50564" x="2260600" y="6178550"/>
          <p14:tracePt t="50580" x="2273300" y="6184900"/>
          <p14:tracePt t="50597" x="2286000" y="6184900"/>
          <p14:tracePt t="50612" x="2324100" y="6191250"/>
          <p14:tracePt t="50630" x="2355850" y="6191250"/>
          <p14:tracePt t="50645" x="2432050" y="6197600"/>
          <p14:tracePt t="50670" x="2495550" y="6216650"/>
          <p14:tracePt t="50685" x="2552700" y="6216650"/>
          <p14:tracePt t="50701" x="2609850" y="6216650"/>
          <p14:tracePt t="50711" x="2654300" y="6216650"/>
          <p14:tracePt t="50733" x="2705100" y="6216650"/>
          <p14:tracePt t="50745" x="2743200" y="6216650"/>
          <p14:tracePt t="50766" x="2781300" y="6216650"/>
          <p14:tracePt t="50777" x="2787650" y="6216650"/>
          <p14:tracePt t="51021" x="2794000" y="6216650"/>
          <p14:tracePt t="51037" x="2781300" y="6229350"/>
          <p14:tracePt t="51061" x="2768600" y="6229350"/>
          <p14:tracePt t="51085" x="2736850" y="6229350"/>
          <p14:tracePt t="51101" x="2711450" y="6229350"/>
          <p14:tracePt t="51117" x="2692400" y="6229350"/>
          <p14:tracePt t="51133" x="2660650" y="6229350"/>
          <p14:tracePt t="51149" x="2609850" y="6229350"/>
          <p14:tracePt t="51165" x="2559050" y="6229350"/>
          <p14:tracePt t="51180" x="2508250" y="6229350"/>
          <p14:tracePt t="51205" x="2476500" y="6229350"/>
          <p14:tracePt t="51229" x="2463800" y="6229350"/>
          <p14:tracePt t="52142" x="2489200" y="6229350"/>
          <p14:tracePt t="52149" x="2565400" y="6203950"/>
          <p14:tracePt t="52164" x="2647950" y="6191250"/>
          <p14:tracePt t="52181" x="2717800" y="6165850"/>
          <p14:tracePt t="52197" x="2749550" y="6165850"/>
          <p14:tracePt t="52212" x="2755900" y="6159500"/>
          <p14:tracePt t="52500" x="2762250" y="6159500"/>
          <p14:tracePt t="52509" x="2876550" y="6153150"/>
          <p14:tracePt t="52533" x="2959100" y="6134100"/>
          <p14:tracePt t="52544" x="3022600" y="6134100"/>
          <p14:tracePt t="52565" x="3035300" y="6134100"/>
          <p14:tracePt t="52829" x="3048000" y="6134100"/>
          <p14:tracePt t="52836" x="3136900" y="6134100"/>
          <p14:tracePt t="52860" x="3244850" y="6134100"/>
          <p14:tracePt t="52878" x="3289300" y="6134100"/>
          <p14:tracePt t="52901" x="3302000" y="6134100"/>
          <p14:tracePt t="53885" x="3308350" y="6134100"/>
          <p14:tracePt t="54317" x="3346450" y="6127750"/>
          <p14:tracePt t="54324" x="3517900" y="6083300"/>
          <p14:tracePt t="54349" x="3651250" y="6045200"/>
          <p14:tracePt t="54365" x="3784600" y="6013450"/>
          <p14:tracePt t="54377" x="3854450" y="5988050"/>
          <p14:tracePt t="54396" x="3879850" y="5981700"/>
          <p14:tracePt t="5498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5" name="內容版面配置區 4" descr="螢幕截圖 2019-01-13 00.19.41.png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r="-24"/>
          <a:stretch/>
        </p:blipFill>
        <p:spPr>
          <a:xfrm>
            <a:off x="0" y="44624"/>
            <a:ext cx="9143999" cy="6813376"/>
          </a:xfrm>
        </p:spPr>
      </p:pic>
      <p:sp>
        <p:nvSpPr>
          <p:cNvPr id="3" name="橢圓 2"/>
          <p:cNvSpPr/>
          <p:nvPr/>
        </p:nvSpPr>
        <p:spPr>
          <a:xfrm>
            <a:off x="3275856" y="3140968"/>
            <a:ext cx="2160240" cy="2520280"/>
          </a:xfrm>
          <a:prstGeom prst="ellipse">
            <a:avLst/>
          </a:prstGeom>
          <a:noFill/>
          <a:ln w="57150" cmpd="sng">
            <a:solidFill>
              <a:srgbClr val="008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42910" y="1785926"/>
            <a:ext cx="7858180" cy="11430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國健署提供</a:t>
            </a:r>
            <a:r>
              <a:rPr lang="en-US" altLang="zh-TW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歲以上女性        免費每年一次子宮頸抹片檢查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1880" y="4437112"/>
            <a:ext cx="93610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A50021"/>
                </a:solidFill>
              </a:rPr>
              <a:t>HPV</a:t>
            </a:r>
            <a:endParaRPr lang="zh-TW" altLang="en-US" sz="2800" b="1" dirty="0">
              <a:solidFill>
                <a:srgbClr val="A50021"/>
              </a:solidFill>
            </a:endParaRPr>
          </a:p>
        </p:txBody>
      </p:sp>
      <p:pic>
        <p:nvPicPr>
          <p:cNvPr id="8" name="音訊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0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7"/>
    </mc:Choice>
    <mc:Fallback xmlns="">
      <p:transition spd="slow" advTm="4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576" x="3486150" y="3295650"/>
          <p14:tracePt t="1578" x="3441700" y="3302000"/>
          <p14:tracePt t="1601" x="3429000" y="3302000"/>
          <p14:tracePt t="1618" x="3409950" y="3302000"/>
          <p14:tracePt t="1729" x="3365500" y="3302000"/>
          <p14:tracePt t="1736" x="3111500" y="3302000"/>
          <p14:tracePt t="1736" x="2927350" y="3302000"/>
          <p14:tracePt t="1753" x="2533650" y="3302000"/>
          <p14:tracePt t="1776" x="2228850" y="3295650"/>
          <p14:tracePt t="1792" x="2044700" y="3270250"/>
          <p14:tracePt t="1808" x="1943100" y="3257550"/>
          <p14:tracePt t="1824" x="1854200" y="3232150"/>
          <p14:tracePt t="1835" x="1816100" y="3219450"/>
          <p14:tracePt t="1897" x="1803400" y="3149600"/>
          <p14:tracePt t="1904" x="1911350" y="2819400"/>
          <p14:tracePt t="1920" x="2184400" y="2362200"/>
          <p14:tracePt t="1935" x="2368550" y="2038350"/>
          <p14:tracePt t="1951" x="2520950" y="1765300"/>
          <p14:tracePt t="1976" x="2641600" y="1638300"/>
          <p14:tracePt t="1984" x="2762250" y="1543050"/>
          <p14:tracePt t="2001" x="2908300" y="1473200"/>
          <p14:tracePt t="2024" x="3060700" y="1403350"/>
          <p14:tracePt t="2040" x="3206750" y="1352550"/>
          <p14:tracePt t="2056" x="3359150" y="1320800"/>
          <p14:tracePt t="2072" x="3651250" y="1231900"/>
          <p14:tracePt t="2088" x="4025900" y="1149350"/>
          <p14:tracePt t="2104" x="4394200" y="1041400"/>
          <p14:tracePt t="2119" x="4730750" y="958850"/>
          <p14:tracePt t="2136" x="4978400" y="901700"/>
          <p14:tracePt t="2136" x="5105400" y="889000"/>
          <p14:tracePt t="2152" x="5359400" y="850900"/>
          <p14:tracePt t="2177" x="5721350" y="800100"/>
          <p14:tracePt t="2185" x="5981700" y="787400"/>
          <p14:tracePt t="2208" x="6172200" y="787400"/>
          <p14:tracePt t="2218" x="6286500" y="787400"/>
          <p14:tracePt t="2240" x="6343650" y="787400"/>
          <p14:tracePt t="2251" x="6369050" y="800100"/>
          <p14:tracePt t="2272" x="6381750" y="812800"/>
          <p14:tracePt t="2296" x="6381750" y="825500"/>
          <p14:tracePt t="2320" x="6381750" y="844550"/>
          <p14:tracePt t="2320" x="6388100" y="857250"/>
          <p14:tracePt t="2353" x="6394450" y="863600"/>
          <p14:tracePt t="2392" x="6400800" y="869950"/>
          <p14:tracePt t="2823" x="6400800" y="882650"/>
          <p14:tracePt t="2832" x="6407150" y="984250"/>
          <p14:tracePt t="2852" x="6419850" y="1047750"/>
          <p14:tracePt t="2872" x="6432550" y="1130300"/>
          <p14:tracePt t="2888" x="6432550" y="1206500"/>
          <p14:tracePt t="2904" x="6432550" y="1308100"/>
          <p14:tracePt t="2920" x="6432550" y="1416050"/>
          <p14:tracePt t="2937" x="6388100" y="1574800"/>
          <p14:tracePt t="2952" x="6235700" y="1879600"/>
          <p14:tracePt t="2985" x="6127750" y="2076450"/>
          <p14:tracePt t="2985" x="6013450" y="2292350"/>
          <p14:tracePt t="3008" x="5886450" y="2501900"/>
          <p14:tracePt t="3024" x="5759450" y="2705100"/>
          <p14:tracePt t="3040" x="5657850" y="2863850"/>
          <p14:tracePt t="3056" x="5543550" y="3016250"/>
          <p14:tracePt t="3073" x="5448300" y="3136900"/>
          <p14:tracePt t="3089" x="5353050" y="3238500"/>
          <p14:tracePt t="3104" x="5238750" y="3371850"/>
          <p14:tracePt t="3120" x="5086350" y="3492500"/>
          <p14:tracePt t="3137" x="4921250" y="3619500"/>
          <p14:tracePt t="3137" x="4851400" y="3663950"/>
          <p14:tracePt t="3152" x="4686300" y="3759200"/>
          <p14:tracePt t="3184" x="4540250" y="3835400"/>
          <p14:tracePt t="3201" x="4400550" y="3930650"/>
          <p14:tracePt t="3218" x="4260850" y="3994150"/>
          <p14:tracePt t="3234" x="4127500" y="4064000"/>
          <p14:tracePt t="3250" x="3968750" y="4127500"/>
          <p14:tracePt t="3252" x="3803650" y="4197350"/>
          <p14:tracePt t="3271" x="3644900" y="4279900"/>
          <p14:tracePt t="3288" x="3543300" y="4311650"/>
          <p14:tracePt t="3304" x="3517900" y="4324350"/>
          <p14:tracePt t="3320" x="3479800" y="4337050"/>
          <p14:tracePt t="3335" x="3435350" y="4368800"/>
          <p14:tracePt t="3352" x="3390900" y="4400550"/>
          <p14:tracePt t="3376" x="3378200" y="4419600"/>
          <p14:tracePt t="3392" x="3359150" y="4432300"/>
          <p14:tracePt t="3407" x="3346450" y="4445000"/>
          <p14:tracePt t="3425" x="3340100" y="4451350"/>
          <p14:tracePt t="3451" x="3327400" y="4470400"/>
          <p14:tracePt t="3468" x="3321050" y="4483100"/>
          <p14:tracePt t="3705" x="3327400" y="4483100"/>
          <p14:tracePt t="3712" x="3613150" y="4356100"/>
          <p14:tracePt t="3736" x="3987800" y="4146550"/>
          <p14:tracePt t="3736" x="4159250" y="4070350"/>
          <p14:tracePt t="3753" x="4419600" y="3949700"/>
          <p14:tracePt t="3776" x="4584700" y="3873500"/>
          <p14:tracePt t="3792" x="4660900" y="3848100"/>
          <p14:tracePt t="3808" x="4686300" y="3841750"/>
          <p14:tracePt t="4040" x="4692650" y="3835400"/>
          <p14:tracePt t="4087" x="4711700" y="3835400"/>
          <p14:tracePt t="4096" x="4768850" y="3860800"/>
          <p14:tracePt t="4120" x="4800600" y="3898900"/>
          <p14:tracePt t="4136" x="4832350" y="3924300"/>
          <p14:tracePt t="4152" x="4876800" y="4000500"/>
          <p14:tracePt t="4177" x="4895850" y="4038600"/>
          <p14:tracePt t="4185" x="4908550" y="4089400"/>
          <p14:tracePt t="4208" x="4908550" y="4146550"/>
          <p14:tracePt t="4218" x="4927600" y="4197350"/>
          <p14:tracePt t="4240" x="4927600" y="4267200"/>
          <p14:tracePt t="4251" x="4927600" y="4343400"/>
          <p14:tracePt t="4272" x="4927600" y="4425950"/>
          <p14:tracePt t="4288" x="4927600" y="4489450"/>
          <p14:tracePt t="4303" x="4927600" y="4559300"/>
          <p14:tracePt t="4320" x="4921250" y="4622800"/>
          <p14:tracePt t="4335" x="4914900" y="4679950"/>
          <p14:tracePt t="4353" x="4895850" y="4730750"/>
          <p14:tracePt t="4375" x="4883150" y="4787900"/>
          <p14:tracePt t="4393" x="4851400" y="4883150"/>
          <p14:tracePt t="4402" x="4819650" y="4972050"/>
          <p14:tracePt t="4425" x="4768850" y="5041900"/>
          <p14:tracePt t="4434" x="4730750" y="5099050"/>
          <p14:tracePt t="4457" x="4679950" y="5156200"/>
          <p14:tracePt t="4467" x="4610100" y="5200650"/>
          <p14:tracePt t="4485" x="4559300" y="5232400"/>
          <p14:tracePt t="4504" x="4483100" y="5257800"/>
          <p14:tracePt t="4519" x="4356100" y="5276850"/>
          <p14:tracePt t="4535" x="4203700" y="5289550"/>
          <p14:tracePt t="4552" x="3968750" y="5289550"/>
          <p14:tracePt t="4576" x="3867150" y="5276850"/>
          <p14:tracePt t="4592" x="3810000" y="5264150"/>
          <p14:tracePt t="4608" x="3784600" y="5238750"/>
          <p14:tracePt t="4624" x="3752850" y="5207000"/>
          <p14:tracePt t="4640" x="3721100" y="5118100"/>
          <p14:tracePt t="4655" x="3683000" y="4997450"/>
          <p14:tracePt t="4671" x="3632200" y="4876800"/>
          <p14:tracePt t="4687" x="3587750" y="4762500"/>
          <p14:tracePt t="4704" x="3568700" y="4667250"/>
          <p14:tracePt t="4720" x="3536950" y="4572000"/>
          <p14:tracePt t="4736" x="3536950" y="4495800"/>
          <p14:tracePt t="4750" x="3524250" y="4324350"/>
          <p14:tracePt t="4776" x="3524250" y="4222750"/>
          <p14:tracePt t="4792" x="3568700" y="4114800"/>
          <p14:tracePt t="4808" x="3644900" y="3994150"/>
          <p14:tracePt t="4825" x="3721100" y="3879850"/>
          <p14:tracePt t="4839" x="3803650" y="3765550"/>
          <p14:tracePt t="4851" x="3898900" y="3670300"/>
          <p14:tracePt t="4872" x="4000500" y="3600450"/>
          <p14:tracePt t="4888" x="4114800" y="3530600"/>
          <p14:tracePt t="4904" x="4203700" y="3486150"/>
          <p14:tracePt t="4920" x="4248150" y="3473450"/>
          <p14:tracePt t="4936" x="4330700" y="3448050"/>
          <p14:tracePt t="4952" x="4387850" y="3441700"/>
          <p14:tracePt t="4968" x="4495800" y="3422650"/>
          <p14:tracePt t="4984" x="4591050" y="3409950"/>
          <p14:tracePt t="5008" x="4654550" y="3409950"/>
          <p14:tracePt t="5023" x="4737100" y="3409950"/>
          <p14:tracePt t="5040" x="4813300" y="3409950"/>
          <p14:tracePt t="5056" x="4889500" y="3409950"/>
          <p14:tracePt t="5071" x="4940300" y="3416300"/>
          <p14:tracePt t="5087" x="5054600" y="3460750"/>
          <p14:tracePt t="5104" x="5111750" y="3486150"/>
          <p14:tracePt t="5120" x="5156200" y="3511550"/>
          <p14:tracePt t="5135" x="5200650" y="3536950"/>
          <p14:tracePt t="5151" x="5238750" y="3568700"/>
          <p14:tracePt t="5168" x="5302250" y="3632200"/>
          <p14:tracePt t="5192" x="5334000" y="3683000"/>
          <p14:tracePt t="5201" x="5378450" y="3765550"/>
          <p14:tracePt t="5224" x="5429250" y="3886200"/>
          <p14:tracePt t="5235" x="5486400" y="4013200"/>
          <p14:tracePt t="5256" x="5530850" y="4133850"/>
          <p14:tracePt t="5267" x="5562600" y="4292600"/>
          <p14:tracePt t="5288" x="5568950" y="4432300"/>
          <p14:tracePt t="5304" x="5568950" y="4572000"/>
          <p14:tracePt t="5320" x="5568950" y="4686300"/>
          <p14:tracePt t="5336" x="5568950" y="4781550"/>
          <p14:tracePt t="5351" x="5543550" y="4876800"/>
          <p14:tracePt t="5368" x="5499100" y="5003800"/>
          <p14:tracePt t="5392" x="5454650" y="5118100"/>
          <p14:tracePt t="5400" x="5372100" y="5251450"/>
          <p14:tracePt t="5424" x="5308600" y="5365750"/>
          <p14:tracePt t="5434" x="5238750" y="5480050"/>
          <p14:tracePt t="5456" x="5156200" y="5581650"/>
          <p14:tracePt t="5468" x="5086350" y="5664200"/>
          <p14:tracePt t="5484" x="5010150" y="5746750"/>
          <p14:tracePt t="5504" x="4946650" y="5803900"/>
          <p14:tracePt t="5520" x="4908550" y="5822950"/>
          <p14:tracePt t="5536" x="4870450" y="5848350"/>
          <p14:tracePt t="5552" x="4826000" y="5867400"/>
          <p14:tracePt t="5552" x="4794250" y="5873750"/>
          <p14:tracePt t="5569" x="4743450" y="5905500"/>
          <p14:tracePt t="5591" x="4660900" y="5924550"/>
          <p14:tracePt t="5607" x="4578350" y="5943600"/>
          <p14:tracePt t="5624" x="4502150" y="5943600"/>
          <p14:tracePt t="5639" x="4400550" y="5943600"/>
          <p14:tracePt t="5656" x="4292600" y="5943600"/>
          <p14:tracePt t="5672" x="4203700" y="5943600"/>
          <p14:tracePt t="5688" x="4159250" y="5943600"/>
          <p14:tracePt t="5704" x="4146550" y="5943600"/>
          <p14:tracePt t="5744" x="4140200" y="5943600"/>
          <p14:tracePt t="5758" x="4121150" y="5918200"/>
          <p14:tracePt t="5769" x="4064000" y="5854700"/>
          <p14:tracePt t="5792" x="4032250" y="5797550"/>
          <p14:tracePt t="5808" x="3975100" y="5708650"/>
          <p14:tracePt t="5823" x="3962400" y="5638800"/>
          <p14:tracePt t="5840" x="3924300" y="5543550"/>
          <p14:tracePt t="5852" x="3898900" y="5429250"/>
          <p14:tracePt t="5871" x="3867150" y="5302250"/>
          <p14:tracePt t="5888" x="3854450" y="5168900"/>
          <p14:tracePt t="5903" x="3841750" y="5003800"/>
          <p14:tracePt t="5919" x="3841750" y="4826000"/>
          <p14:tracePt t="5936" x="3841750" y="4673600"/>
          <p14:tracePt t="5952" x="3841750" y="4533900"/>
          <p14:tracePt t="5968" x="3841750" y="4298950"/>
          <p14:tracePt t="5985" x="3854450" y="4197350"/>
          <p14:tracePt t="6008" x="3892550" y="4070350"/>
          <p14:tracePt t="6024" x="3917950" y="3975100"/>
          <p14:tracePt t="6039" x="3956050" y="3898900"/>
          <p14:tracePt t="6056" x="4019550" y="3822700"/>
          <p14:tracePt t="6072" x="4057650" y="3759200"/>
          <p14:tracePt t="6088" x="4133850" y="3676650"/>
          <p14:tracePt t="6103" x="4203700" y="3587750"/>
          <p14:tracePt t="6120" x="4254500" y="3543300"/>
          <p14:tracePt t="6136" x="4330700" y="3479800"/>
          <p14:tracePt t="6152" x="4387850" y="3422650"/>
          <p14:tracePt t="6167" x="4451350" y="3390900"/>
          <p14:tracePt t="6192" x="4476750" y="3390900"/>
          <p14:tracePt t="6201" x="4483100" y="3384550"/>
          <p14:tracePt t="6303" x="4514850" y="3384550"/>
          <p14:tracePt t="6311" x="4673600" y="3403600"/>
          <p14:tracePt t="6336" x="4819650" y="3454400"/>
          <p14:tracePt t="6352" x="5099050" y="3524250"/>
          <p14:tracePt t="6369" x="5289550" y="3575050"/>
          <p14:tracePt t="6393" x="5416550" y="3651250"/>
          <p14:tracePt t="6401" x="5480050" y="3689350"/>
          <p14:tracePt t="6424" x="5518150" y="3727450"/>
          <p14:tracePt t="6435" x="5537200" y="3771900"/>
          <p14:tracePt t="6456" x="5549900" y="3829050"/>
          <p14:tracePt t="6467" x="5549900" y="3905250"/>
          <p14:tracePt t="6484" x="5549900" y="3994150"/>
          <p14:tracePt t="6503" x="5549900" y="4076700"/>
          <p14:tracePt t="6520" x="5543550" y="4152900"/>
          <p14:tracePt t="6537" x="5530850" y="4229100"/>
          <p14:tracePt t="6552" x="5505450" y="4286250"/>
          <p14:tracePt t="6569" x="5492750" y="4330700"/>
          <p14:tracePt t="6592" x="5486400" y="4375150"/>
          <p14:tracePt t="6609" x="5461000" y="4438650"/>
          <p14:tracePt t="6624" x="5441950" y="4495800"/>
          <p14:tracePt t="6640" x="5422900" y="4546600"/>
          <p14:tracePt t="6656" x="5384800" y="4629150"/>
          <p14:tracePt t="6672" x="5346700" y="4718050"/>
          <p14:tracePt t="6687" x="5295900" y="4819650"/>
          <p14:tracePt t="6704" x="5238750" y="4908550"/>
          <p14:tracePt t="6720" x="5162550" y="5022850"/>
          <p14:tracePt t="6733" x="5086350" y="5137150"/>
          <p14:tracePt t="6752" x="5003800" y="5219700"/>
          <p14:tracePt t="6752" x="4933950" y="5270500"/>
          <p14:tracePt t="6768" x="4832350" y="5314950"/>
          <p14:tracePt t="6792" x="4749800" y="5346700"/>
          <p14:tracePt t="6808" x="4641850" y="5384800"/>
          <p14:tracePt t="6824" x="4533900" y="5384800"/>
          <p14:tracePt t="6840" x="4381500" y="5384800"/>
          <p14:tracePt t="6851" x="4165600" y="5384800"/>
          <p14:tracePt t="6872" x="3937000" y="5384800"/>
          <p14:tracePt t="6888" x="3752850" y="5353050"/>
          <p14:tracePt t="6904" x="3644900" y="5308600"/>
          <p14:tracePt t="6920" x="3575050" y="5226050"/>
          <p14:tracePt t="6936" x="3530600" y="5149850"/>
          <p14:tracePt t="6951" x="3524250" y="5080000"/>
          <p14:tracePt t="6968" x="3524250" y="4864100"/>
          <p14:tracePt t="6984" x="3524250" y="4699000"/>
          <p14:tracePt t="7008" x="3524250" y="4521200"/>
          <p14:tracePt t="7024" x="3524250" y="4356100"/>
          <p14:tracePt t="7039" x="3524250" y="4248150"/>
          <p14:tracePt t="7056" x="3568700" y="4140200"/>
          <p14:tracePt t="7072" x="3657600" y="4025900"/>
          <p14:tracePt t="7087" x="3752850" y="3943350"/>
          <p14:tracePt t="7104" x="3854450" y="3867150"/>
          <p14:tracePt t="7120" x="3968750" y="3790950"/>
          <p14:tracePt t="7135" x="4070350" y="3733800"/>
          <p14:tracePt t="7151" x="4191000" y="3689350"/>
          <p14:tracePt t="7151" x="4254500" y="3676650"/>
          <p14:tracePt t="7168" x="4387850" y="3651250"/>
          <p14:tracePt t="7192" x="4508500" y="3632200"/>
          <p14:tracePt t="7201" x="4635500" y="3632200"/>
          <p14:tracePt t="7224" x="4749800" y="3632200"/>
          <p14:tracePt t="7234" x="4832350" y="3632200"/>
          <p14:tracePt t="7256" x="4933950" y="3632200"/>
          <p14:tracePt t="7272" x="5054600" y="3632200"/>
          <p14:tracePt t="7288" x="5149850" y="3657600"/>
          <p14:tracePt t="7304" x="5245100" y="3695700"/>
          <p14:tracePt t="7320" x="5308600" y="3721100"/>
          <p14:tracePt t="7336" x="5365750" y="3759200"/>
          <p14:tracePt t="7336" x="5403850" y="3803650"/>
          <p14:tracePt t="7352" x="5441950" y="3835400"/>
          <p14:tracePt t="7367" x="5492750" y="3943350"/>
          <p14:tracePt t="7392" x="5518150" y="4025900"/>
          <p14:tracePt t="7401" x="5524500" y="4133850"/>
          <p14:tracePt t="7424" x="5524500" y="4248150"/>
          <p14:tracePt t="7434" x="5499100" y="4381500"/>
          <p14:tracePt t="7455" x="5473700" y="4502150"/>
          <p14:tracePt t="7467" x="5448300" y="4641850"/>
          <p14:tracePt t="7483" x="5372100" y="4819650"/>
          <p14:tracePt t="7503" x="5295900" y="4946650"/>
          <p14:tracePt t="7516" x="5219700" y="5067300"/>
          <p14:tracePt t="7535" x="5124450" y="5162550"/>
          <p14:tracePt t="7552" x="5035550" y="5238750"/>
          <p14:tracePt t="7569" x="4832350" y="5327650"/>
          <p14:tracePt t="7592" x="4686300" y="5365750"/>
          <p14:tracePt t="7608" x="4514850" y="5384800"/>
          <p14:tracePt t="7624" x="4387850" y="5384800"/>
          <p14:tracePt t="7640" x="4305300" y="5384800"/>
          <p14:tracePt t="7655" x="4248150" y="5384800"/>
          <p14:tracePt t="7672" x="4216400" y="5359400"/>
          <p14:tracePt t="7688" x="4171950" y="5327650"/>
          <p14:tracePt t="7704" x="4102100" y="5257800"/>
          <p14:tracePt t="7719" x="4051300" y="5175250"/>
          <p14:tracePt t="7736" x="4000500" y="5111750"/>
          <p14:tracePt t="7750" x="3943350" y="5010150"/>
          <p14:tracePt t="7767" x="3879850" y="4857750"/>
          <p14:tracePt t="7791" x="3873500" y="4806950"/>
          <p14:tracePt t="7808" x="3873500" y="4749800"/>
          <p14:tracePt t="7824" x="3873500" y="4699000"/>
          <p14:tracePt t="7840" x="3873500" y="4673600"/>
          <p14:tracePt t="7850" x="3873500" y="4660900"/>
          <p14:tracePt t="8321" x="3905250" y="4622800"/>
          <p14:tracePt t="8329" x="4013200" y="4438650"/>
          <p14:tracePt t="8352" x="4133850" y="4184650"/>
          <p14:tracePt t="8377" x="4184650" y="4064000"/>
          <p14:tracePt t="8393" x="4216400" y="3987800"/>
          <p14:tracePt t="8402" x="4229100" y="3962400"/>
          <p14:tracePt t="8425" x="4229100" y="3943350"/>
          <p14:tracePt t="8435" x="4229100" y="3937000"/>
          <p14:tracePt t="8462" x="4241800" y="3930650"/>
          <p14:tracePt t="8486" x="4248150" y="3917950"/>
          <p14:tracePt t="8505" x="4273550" y="3898900"/>
          <p14:tracePt t="8521" x="4318000" y="3841750"/>
          <p14:tracePt t="8536" x="4375150" y="3797300"/>
          <p14:tracePt t="8553" x="4432300" y="3746500"/>
          <p14:tracePt t="8577" x="4438650" y="3746500"/>
          <p14:tracePt t="8606" x="4445000" y="3746500"/>
          <p14:tracePt t="8636" x="4445000" y="3740150"/>
          <p14:tracePt t="8736" x="4451350" y="3733800"/>
          <p14:tracePt t="8744" x="4502150" y="3733800"/>
          <p14:tracePt t="8807" x="4514850" y="3733800"/>
          <p14:tracePt t="8815" x="4559300" y="3740150"/>
          <p14:tracePt t="8840" x="4616450" y="3829050"/>
          <p14:tracePt t="8851" x="4711700" y="3956050"/>
          <p14:tracePt t="8872" x="4806950" y="4108450"/>
          <p14:tracePt t="8888" x="4864100" y="4241800"/>
          <p14:tracePt t="8903" x="4902200" y="4375150"/>
          <p14:tracePt t="8920" x="4908550" y="4445000"/>
          <p14:tracePt t="8936" x="4908550" y="4514850"/>
          <p14:tracePt t="8952" x="4908550" y="4552950"/>
          <p14:tracePt t="8968" x="4902200" y="4603750"/>
          <p14:tracePt t="8968" x="4895850" y="4622800"/>
          <p14:tracePt t="8984" x="4832350" y="4699000"/>
          <p14:tracePt t="9000" x="4730750" y="4794250"/>
          <p14:tracePt t="9024" x="4591050" y="4908550"/>
          <p14:tracePt t="9039" x="4438650" y="4978400"/>
          <p14:tracePt t="9055" x="4362450" y="5003800"/>
          <p14:tracePt t="9072" x="4349750" y="5010150"/>
          <p14:tracePt t="9120" x="4343400" y="5010150"/>
          <p14:tracePt t="9129" x="4298950" y="4972050"/>
          <p14:tracePt t="9152" x="4248150" y="4826000"/>
          <p14:tracePt t="9177" x="4229100" y="4629150"/>
          <p14:tracePt t="9185" x="4229100" y="4381500"/>
          <p14:tracePt t="9208" x="4273550" y="4184650"/>
          <p14:tracePt t="9218" x="4330700" y="4000500"/>
          <p14:tracePt t="9240" x="4413250" y="3835400"/>
          <p14:tracePt t="9251" x="4489450" y="3746500"/>
          <p14:tracePt t="9272" x="4565650" y="3676650"/>
          <p14:tracePt t="9288" x="4635500" y="3625850"/>
          <p14:tracePt t="9304" x="4654550" y="3613150"/>
          <p14:tracePt t="9376" x="4660900" y="3613150"/>
          <p14:tracePt t="9384" x="4718050" y="3619500"/>
          <p14:tracePt t="9408" x="4768850" y="3644900"/>
          <p14:tracePt t="9417" x="4832350" y="3702050"/>
          <p14:tracePt t="9440" x="4876800" y="3740150"/>
          <p14:tracePt t="9451" x="4908550" y="3784600"/>
          <p14:tracePt t="9472" x="4927600" y="3797300"/>
          <p14:tracePt t="9484" x="4927600" y="3810000"/>
          <p14:tracePt t="9501" x="4927600" y="3816350"/>
          <p14:tracePt t="9520" x="4927600" y="3829050"/>
          <p14:tracePt t="9551" x="4927600" y="3835400"/>
          <p14:tracePt t="9720" x="4933950" y="3848100"/>
          <p14:tracePt t="9728" x="5010150" y="4044950"/>
          <p14:tracePt t="9752" x="5041900" y="4279900"/>
          <p14:tracePt t="9767" x="5041900" y="4654550"/>
          <p14:tracePt t="9792" x="5022850" y="4800600"/>
          <p14:tracePt t="9808" x="5003800" y="4832350"/>
          <p14:tracePt t="9824" x="5003800" y="4845050"/>
          <p14:tracePt t="10297" x="5003800" y="4832350"/>
          <p14:tracePt t="10301" x="5003800" y="4743450"/>
          <p14:tracePt t="10321" x="5003800" y="4629150"/>
          <p14:tracePt t="10337" x="5035550" y="4470400"/>
          <p14:tracePt t="10350" x="5162550" y="4305300"/>
          <p14:tracePt t="10369" x="5410200" y="4127500"/>
          <p14:tracePt t="10392" x="5619750" y="4025900"/>
          <p14:tracePt t="10402" x="5816600" y="3943350"/>
          <p14:tracePt t="10424" x="6013450" y="3892550"/>
          <p14:tracePt t="10434" x="6216650" y="3867150"/>
          <p14:tracePt t="10456" x="6419850" y="3867150"/>
          <p14:tracePt t="10468" x="6597650" y="3867150"/>
          <p14:tracePt t="10485" x="6718300" y="3911600"/>
          <p14:tracePt t="10517" x="6813550" y="3937000"/>
          <p14:tracePt t="10519" x="6877050" y="3949700"/>
          <p14:tracePt t="10536" x="6921500" y="3956050"/>
          <p14:tracePt t="10552" x="6978650" y="3981450"/>
          <p14:tracePt t="10568" x="7023100" y="3987800"/>
          <p14:tracePt t="10584" x="7143750" y="4032250"/>
          <p14:tracePt t="10609" x="7181850" y="4044950"/>
          <p14:tracePt t="10625" x="7207250" y="4064000"/>
          <p14:tracePt t="10646" x="7219950" y="4083050"/>
          <p14:tracePt t="10673" x="7226300" y="4114800"/>
          <p14:tracePt t="10688" x="7245350" y="4159250"/>
          <p14:tracePt t="10705" x="7258050" y="4203700"/>
          <p14:tracePt t="10721" x="7283450" y="4248150"/>
          <p14:tracePt t="10734" x="7289800" y="4279900"/>
          <p14:tracePt t="10752" x="7315200" y="4318000"/>
          <p14:tracePt t="10767" x="7327900" y="4349750"/>
          <p14:tracePt t="10767" x="7346950" y="4375150"/>
          <p14:tracePt t="10785" x="7359650" y="4387850"/>
          <p14:tracePt t="10809" x="7359650" y="4413250"/>
          <p14:tracePt t="10832" x="7359650" y="4438650"/>
          <p14:tracePt t="10851" x="7359650" y="4470400"/>
          <p14:tracePt t="10873" x="7359650" y="4508500"/>
          <p14:tracePt t="10890" x="7340600" y="4559300"/>
          <p14:tracePt t="10905" x="7283450" y="4648200"/>
          <p14:tracePt t="10921" x="7213600" y="4730750"/>
          <p14:tracePt t="10937" x="7156450" y="4787900"/>
          <p14:tracePt t="10953" x="7092950" y="4826000"/>
          <p14:tracePt t="10969" x="7048500" y="4851400"/>
          <p14:tracePt t="10984" x="7023100" y="4857750"/>
          <p14:tracePt t="11010" x="7016750" y="4857750"/>
          <p14:tracePt t="11025" x="7004050" y="4857750"/>
          <p14:tracePt t="11050" x="6972300" y="4857750"/>
          <p14:tracePt t="11074" x="6877050" y="4857750"/>
          <p14:tracePt t="11089" x="6731000" y="4819650"/>
          <p14:tracePt t="11104" x="6680200" y="4787900"/>
          <p14:tracePt t="11121" x="6667500" y="4762500"/>
          <p14:tracePt t="11137" x="6654800" y="4737100"/>
          <p14:tracePt t="11161" x="6648450" y="4730750"/>
          <p14:tracePt t="11360" x="6642100" y="4724400"/>
          <p14:tracePt t="11369" x="6616700" y="4718050"/>
          <p14:tracePt t="11369" x="6597650" y="4692650"/>
          <p14:tracePt t="11386" x="6546850" y="4648200"/>
          <p14:tracePt t="11409" x="6515100" y="4610100"/>
          <p14:tracePt t="11419" x="6489700" y="4584700"/>
          <p14:tracePt t="11452" x="6477000" y="4572000"/>
          <p14:tracePt t="11467" x="6477000" y="4565650"/>
          <p14:tracePt t="11485" x="6470650" y="4521200"/>
          <p14:tracePt t="11485" x="6451600" y="4483100"/>
          <p14:tracePt t="11504" x="6426200" y="4387850"/>
          <p14:tracePt t="11517" x="6413500" y="4298950"/>
          <p14:tracePt t="11536" x="6413500" y="4241800"/>
          <p14:tracePt t="11552" x="6413500" y="4191000"/>
          <p14:tracePt t="11568" x="6413500" y="4146550"/>
          <p14:tracePt t="11568" x="6413500" y="4140200"/>
          <p14:tracePt t="11584" x="6413500" y="4108450"/>
          <p14:tracePt t="11608" x="6413500" y="4083050"/>
          <p14:tracePt t="11623" x="6438900" y="4038600"/>
          <p14:tracePt t="11640" x="6457950" y="4006850"/>
          <p14:tracePt t="11656" x="6496050" y="3968750"/>
          <p14:tracePt t="11672" x="6534150" y="3905250"/>
          <p14:tracePt t="11688" x="6591300" y="3860800"/>
          <p14:tracePt t="11704" x="6629400" y="3829050"/>
          <p14:tracePt t="11719" x="6673850" y="3797300"/>
          <p14:tracePt t="11736" x="6724650" y="3778250"/>
          <p14:tracePt t="11750" x="6781800" y="3759200"/>
          <p14:tracePt t="11768" x="6832600" y="3752850"/>
          <p14:tracePt t="11791" x="6883400" y="3752850"/>
          <p14:tracePt t="11808" x="6972300" y="3752850"/>
          <p14:tracePt t="11824" x="7112000" y="3765550"/>
          <p14:tracePt t="11840" x="7296150" y="3816350"/>
          <p14:tracePt t="11850" x="7442200" y="3860800"/>
          <p14:tracePt t="11872" x="7543800" y="3911600"/>
          <p14:tracePt t="11888" x="7575550" y="3924300"/>
          <p14:tracePt t="11911" x="7594600" y="3943350"/>
          <p14:tracePt t="11936" x="7607300" y="3968750"/>
          <p14:tracePt t="11952" x="7626350" y="4064000"/>
          <p14:tracePt t="11968" x="7664450" y="4210050"/>
          <p14:tracePt t="11983" x="7727950" y="4438650"/>
          <p14:tracePt t="12007" x="7759700" y="4533900"/>
          <p14:tracePt t="12016" x="7772400" y="4597400"/>
          <p14:tracePt t="12040" x="7772400" y="4610100"/>
          <p14:tracePt t="12056" x="7772400" y="4635500"/>
          <p14:tracePt t="12072" x="7772400" y="4660900"/>
          <p14:tracePt t="12088" x="7772400" y="4692650"/>
          <p14:tracePt t="12104" x="7772400" y="4724400"/>
          <p14:tracePt t="12120" x="7753350" y="4787900"/>
          <p14:tracePt t="12136" x="7727950" y="4845050"/>
          <p14:tracePt t="12152" x="7689850" y="4921250"/>
          <p14:tracePt t="12167" x="7626350" y="5022850"/>
          <p14:tracePt t="12192" x="7581900" y="5086350"/>
          <p14:tracePt t="12201" x="7556500" y="5105400"/>
          <p14:tracePt t="12224" x="7512050" y="5143500"/>
          <p14:tracePt t="12233" x="7429500" y="5181600"/>
          <p14:tracePt t="12257" x="7315200" y="5257800"/>
          <p14:tracePt t="12266" x="7156450" y="5308600"/>
          <p14:tracePt t="12289" x="6946900" y="5346700"/>
          <p14:tracePt t="12304" x="6756400" y="5372100"/>
          <p14:tracePt t="12320" x="6565900" y="5372100"/>
          <p14:tracePt t="12335" x="6426200" y="5372100"/>
          <p14:tracePt t="12351" x="6292850" y="5359400"/>
          <p14:tracePt t="12368" x="6273800" y="5353050"/>
          <p14:tracePt t="12368" x="6273800" y="5346700"/>
          <p14:tracePt t="12385" x="6267450" y="5340350"/>
          <p14:tracePt t="12400" x="6235700" y="5295900"/>
          <p14:tracePt t="12425" x="6184900" y="5200650"/>
          <p14:tracePt t="12434" x="6134100" y="5086350"/>
          <p14:tracePt t="12456" x="6121400" y="5003800"/>
          <p14:tracePt t="12466" x="6096000" y="4940300"/>
          <p14:tracePt t="12483" x="6096000" y="4864100"/>
          <p14:tracePt t="12504" x="6089650" y="4781550"/>
          <p14:tracePt t="12517" x="6089650" y="4692650"/>
          <p14:tracePt t="12537" x="6089650" y="4610100"/>
          <p14:tracePt t="12552" x="6108700" y="4521200"/>
          <p14:tracePt t="12569" x="6153150" y="4432300"/>
          <p14:tracePt t="12584" x="6210300" y="4279900"/>
          <p14:tracePt t="12610" x="6261100" y="4191000"/>
          <p14:tracePt t="12625" x="6305550" y="4127500"/>
          <p14:tracePt t="12641" x="6343650" y="4070350"/>
          <p14:tracePt t="12657" x="6375400" y="4025900"/>
          <p14:tracePt t="12674" x="6432550" y="4000500"/>
          <p14:tracePt t="12690" x="6483350" y="3968750"/>
          <p14:tracePt t="12700" x="6540500" y="3943350"/>
          <p14:tracePt t="12720" x="6616700" y="3930650"/>
          <p14:tracePt t="12733" x="6673850" y="3911600"/>
          <p14:tracePt t="12753" x="6743700" y="3898900"/>
          <p14:tracePt t="12766" x="6813550" y="3892550"/>
          <p14:tracePt t="12766" x="6838950" y="3892550"/>
          <p14:tracePt t="12785" x="6889750" y="3879850"/>
          <p14:tracePt t="12808" x="6959600" y="3879850"/>
          <p14:tracePt t="12825" x="7023100" y="3879850"/>
          <p14:tracePt t="12840" x="7118350" y="3879850"/>
          <p14:tracePt t="12851" x="7181850" y="3879850"/>
          <p14:tracePt t="12872" x="7264400" y="3886200"/>
          <p14:tracePt t="12888" x="7346950" y="3911600"/>
          <p14:tracePt t="12905" x="7416800" y="3937000"/>
          <p14:tracePt t="12920" x="7493000" y="3968750"/>
          <p14:tracePt t="12936" x="7569200" y="4013200"/>
          <p14:tracePt t="12952" x="7620000" y="4051300"/>
          <p14:tracePt t="12967" x="7651750" y="4083050"/>
          <p14:tracePt t="12967" x="7658100" y="4089400"/>
          <p14:tracePt t="12984" x="7677150" y="4121150"/>
          <p14:tracePt t="13000" x="7683500" y="4140200"/>
          <p14:tracePt t="13024" x="7689850" y="4159250"/>
          <p14:tracePt t="13039" x="7696200" y="4191000"/>
          <p14:tracePt t="13055" x="7708900" y="4248150"/>
          <p14:tracePt t="13072" x="7708900" y="4318000"/>
          <p14:tracePt t="13088" x="7708900" y="4406900"/>
          <p14:tracePt t="13104" x="7696200" y="4489450"/>
          <p14:tracePt t="13120" x="7651750" y="4578350"/>
          <p14:tracePt t="13136" x="7594600" y="4667250"/>
          <p14:tracePt t="13152" x="7537450" y="4724400"/>
          <p14:tracePt t="13168" x="7461250" y="4781550"/>
          <p14:tracePt t="13183" x="7321550" y="4826000"/>
          <p14:tracePt t="13208" x="7251700" y="4838700"/>
          <p14:tracePt t="13217" x="7200900" y="4838700"/>
          <p14:tracePt t="13240" x="7143750" y="4838700"/>
          <p14:tracePt t="13250" x="7054850" y="4838700"/>
          <p14:tracePt t="13272" x="6953250" y="4838700"/>
          <p14:tracePt t="13287" x="6813550" y="4838700"/>
          <p14:tracePt t="13303" x="6692900" y="4813300"/>
          <p14:tracePt t="13320" x="6565900" y="4756150"/>
          <p14:tracePt t="13336" x="6464300" y="4692650"/>
          <p14:tracePt t="13350" x="6413500" y="4654550"/>
          <p14:tracePt t="13368" x="6381750" y="4629150"/>
          <p14:tracePt t="13384" x="6350000" y="4591050"/>
          <p14:tracePt t="13384" x="6337300" y="4572000"/>
          <p14:tracePt t="13401" x="6318250" y="4540250"/>
          <p14:tracePt t="13424" x="6305550" y="4508500"/>
          <p14:tracePt t="13433" x="6299200" y="4489450"/>
          <p14:tracePt t="13456" x="6280150" y="4451350"/>
          <p14:tracePt t="13467" x="6280150" y="4445000"/>
          <p14:tracePt t="13483" x="6273800" y="4419600"/>
          <p14:tracePt t="13504" x="6273800" y="4387850"/>
          <p14:tracePt t="13516" x="6267450" y="4368800"/>
          <p14:tracePt t="13535" x="6267450" y="4362450"/>
          <p14:tracePt t="13745" x="6267450" y="4356100"/>
          <p14:tracePt t="13752" x="6273800" y="4318000"/>
          <p14:tracePt t="13767" x="6273800" y="4298950"/>
          <p14:tracePt t="13767" x="6273800" y="4267200"/>
          <p14:tracePt t="13784" x="6286500" y="4216400"/>
          <p14:tracePt t="13808" x="6286500" y="4152900"/>
          <p14:tracePt t="13823" x="6286500" y="4108450"/>
          <p14:tracePt t="13839" x="6299200" y="4044950"/>
          <p14:tracePt t="13850" x="6324600" y="3987800"/>
          <p14:tracePt t="13871" x="6343650" y="3930650"/>
          <p14:tracePt t="13887" x="6381750" y="3892550"/>
          <p14:tracePt t="13903" x="6413500" y="3860800"/>
          <p14:tracePt t="13920" x="6457950" y="3841750"/>
          <p14:tracePt t="13936" x="6540500" y="3797300"/>
          <p14:tracePt t="13952" x="6584950" y="3778250"/>
          <p14:tracePt t="13967" x="6642100" y="3759200"/>
          <p14:tracePt t="13967" x="6654800" y="3746500"/>
          <p14:tracePt t="13984" x="6673850" y="3746500"/>
          <p14:tracePt t="14025" x="6686550" y="3740150"/>
          <p14:tracePt t="14034" x="6705600" y="3740150"/>
          <p14:tracePt t="14056" x="6737350" y="3740150"/>
          <p14:tracePt t="14073" x="6775450" y="3740150"/>
          <p14:tracePt t="14089" x="6813550" y="3740150"/>
          <p14:tracePt t="14104" x="6851650" y="3740150"/>
          <p14:tracePt t="14120" x="6896100" y="3740150"/>
          <p14:tracePt t="14136" x="6921500" y="3740150"/>
          <p14:tracePt t="14152" x="6972300" y="3746500"/>
          <p14:tracePt t="14168" x="7035800" y="3765550"/>
          <p14:tracePt t="14184" x="7112000" y="3784600"/>
          <p14:tracePt t="14208" x="7137400" y="3797300"/>
          <p14:tracePt t="14217" x="7162800" y="3803650"/>
          <p14:tracePt t="14240" x="7175500" y="3816350"/>
          <p14:tracePt t="14266" x="7200900" y="3829050"/>
          <p14:tracePt t="14269" x="7219950" y="3848100"/>
          <p14:tracePt t="14287" x="7245350" y="3886200"/>
          <p14:tracePt t="14303" x="7270750" y="3911600"/>
          <p14:tracePt t="14320" x="7296150" y="3949700"/>
          <p14:tracePt t="14336" x="7302500" y="3956050"/>
          <p14:tracePt t="14361" x="7308850" y="3968750"/>
          <p14:tracePt t="14385" x="7315200" y="3987800"/>
          <p14:tracePt t="14409" x="7315200" y="4000500"/>
          <p14:tracePt t="14424" x="7327900" y="4013200"/>
          <p14:tracePt t="14441" x="7327900" y="4025900"/>
          <p14:tracePt t="14450" x="7327900" y="4032250"/>
          <p14:tracePt t="14483" x="7334250" y="4038600"/>
          <p14:tracePt t="14889" x="7334250" y="4044950"/>
          <p14:tracePt t="14896" x="7340600" y="4057650"/>
          <p14:tracePt t="15089" x="7340600" y="4070350"/>
          <p14:tracePt t="15097" x="7340600" y="4108450"/>
          <p14:tracePt t="15120" x="7340600" y="4121150"/>
          <p14:tracePt t="15506" x="7340600" y="4133850"/>
          <p14:tracePt t="15512" x="7321550" y="4178300"/>
          <p14:tracePt t="15537" x="7296150" y="4216400"/>
          <p14:tracePt t="15553" x="7277100" y="4273550"/>
          <p14:tracePt t="15569" x="7245350" y="4311650"/>
          <p14:tracePt t="15585" x="7239000" y="4324350"/>
          <p14:tracePt t="15625" x="7232650" y="4330700"/>
          <p14:tracePt t="15688" x="7226300" y="4337050"/>
          <p14:tracePt t="15745" x="7226300" y="4343400"/>
          <p14:tracePt t="15769" x="7219950" y="4356100"/>
          <p14:tracePt t="15777" x="7213600" y="4356100"/>
          <p14:tracePt t="15785" x="7200900" y="4362450"/>
          <p14:tracePt t="15808" x="7169150" y="4375150"/>
          <p14:tracePt t="15825" x="7131050" y="4400550"/>
          <p14:tracePt t="15841" x="7092950" y="4413250"/>
          <p14:tracePt t="15851" x="7061200" y="4413250"/>
          <p14:tracePt t="15873" x="7023100" y="4432300"/>
          <p14:tracePt t="15889" x="6991350" y="4432300"/>
          <p14:tracePt t="15904" x="6953250" y="4438650"/>
          <p14:tracePt t="15921" x="6915150" y="4445000"/>
          <p14:tracePt t="15937" x="6877050" y="4445000"/>
          <p14:tracePt t="15953" x="6826250" y="4464050"/>
          <p14:tracePt t="15968" x="6737350" y="4470400"/>
          <p14:tracePt t="15983" x="6565900" y="4489450"/>
          <p14:tracePt t="16009" x="6483350" y="4508500"/>
          <p14:tracePt t="16017" x="6445250" y="4508500"/>
          <p14:tracePt t="16040" x="6438900" y="4508500"/>
          <p14:tracePt t="16073" x="6419850" y="4508500"/>
          <p14:tracePt t="16089" x="6388100" y="4508500"/>
          <p14:tracePt t="16105" x="6369050" y="4508500"/>
          <p14:tracePt t="16120" x="6318250" y="4508500"/>
          <p14:tracePt t="16136" x="6254750" y="4476750"/>
          <p14:tracePt t="16151" x="6191250" y="4457700"/>
          <p14:tracePt t="16168" x="6134100" y="4438650"/>
          <p14:tracePt t="16184" x="6102350" y="4419600"/>
          <p14:tracePt t="16200" x="6083300" y="4400550"/>
          <p14:tracePt t="16232" x="6083300" y="4381500"/>
          <p14:tracePt t="16249" x="6076950" y="4362450"/>
          <p14:tracePt t="16265" x="6076950" y="4330700"/>
          <p14:tracePt t="16282" x="6064250" y="4279900"/>
          <p14:tracePt t="16288" x="6057900" y="4229100"/>
          <p14:tracePt t="16304" x="6057900" y="4191000"/>
          <p14:tracePt t="16319" x="6057900" y="4133850"/>
          <p14:tracePt t="16336" x="6057900" y="4102100"/>
          <p14:tracePt t="16349" x="6057900" y="4083050"/>
          <p14:tracePt t="16367" x="6064250" y="4064000"/>
          <p14:tracePt t="16384" x="6070600" y="4044950"/>
          <p14:tracePt t="16400" x="6076950" y="4032250"/>
          <p14:tracePt t="16424" x="6089650" y="4025900"/>
          <p14:tracePt t="16434" x="6102350" y="4019550"/>
          <p14:tracePt t="16456" x="6121400" y="4000500"/>
          <p14:tracePt t="16465" x="6159500" y="3968750"/>
          <p14:tracePt t="16483" x="6184900" y="3956050"/>
          <p14:tracePt t="16504" x="6210300" y="3943350"/>
          <p14:tracePt t="16517" x="6229350" y="3937000"/>
          <p14:tracePt t="16535" x="6261100" y="3930650"/>
          <p14:tracePt t="16552" x="6292850" y="3924300"/>
          <p14:tracePt t="16567" x="6337300" y="3905250"/>
          <p14:tracePt t="16584" x="6369050" y="3898900"/>
          <p14:tracePt t="16584" x="6381750" y="3898900"/>
          <p14:tracePt t="16600" x="6413500" y="3898900"/>
          <p14:tracePt t="16624" x="6445250" y="3898900"/>
          <p14:tracePt t="16640" x="6477000" y="3892550"/>
          <p14:tracePt t="16656" x="6527800" y="3892550"/>
          <p14:tracePt t="16671" x="6584950" y="3892550"/>
          <p14:tracePt t="16688" x="6635750" y="3892550"/>
          <p14:tracePt t="16703" x="6686550" y="3892550"/>
          <p14:tracePt t="16720" x="6724650" y="3892550"/>
          <p14:tracePt t="16733" x="6756400" y="3892550"/>
          <p14:tracePt t="16751" x="6800850" y="3892550"/>
          <p14:tracePt t="16765" x="6838950" y="3892550"/>
          <p14:tracePt t="16784" x="6889750" y="3892550"/>
          <p14:tracePt t="16800" x="6959600" y="3892550"/>
          <p14:tracePt t="16824" x="6991350" y="3892550"/>
          <p14:tracePt t="16840" x="7004050" y="3892550"/>
          <p14:tracePt t="16851" x="7035800" y="3892550"/>
          <p14:tracePt t="16871" x="7067550" y="3911600"/>
          <p14:tracePt t="16887" x="7092950" y="3924300"/>
          <p14:tracePt t="16904" x="7137400" y="3962400"/>
          <p14:tracePt t="16920" x="7169150" y="3987800"/>
          <p14:tracePt t="16936" x="7213600" y="4019550"/>
          <p14:tracePt t="16952" x="7258050" y="4044950"/>
          <p14:tracePt t="16968" x="7283450" y="4064000"/>
          <p14:tracePt t="16982" x="7289800" y="4070350"/>
          <p14:tracePt t="17010" x="7302500" y="4083050"/>
          <p14:tracePt t="17025" x="7308850" y="4102100"/>
          <p14:tracePt t="17040" x="7315200" y="4121150"/>
          <p14:tracePt t="17056" x="7321550" y="4159250"/>
          <p14:tracePt t="17072" x="7321550" y="4178300"/>
          <p14:tracePt t="17087" x="7321550" y="4210050"/>
          <p14:tracePt t="17113" x="7321550" y="4254500"/>
          <p14:tracePt t="17135" x="7321550" y="4273550"/>
          <p14:tracePt t="17153" x="7321550" y="4286250"/>
          <p14:tracePt t="17167" x="7321550" y="4292600"/>
          <p14:tracePt t="17193" x="7308850" y="4305300"/>
          <p14:tracePt t="17233" x="7302500" y="4311650"/>
          <p14:tracePt t="17245" x="7296150" y="4318000"/>
          <p14:tracePt t="17272" x="7289800" y="4324350"/>
          <p14:tracePt t="17305" x="7283450" y="4337050"/>
          <p14:tracePt t="17336" x="7283450" y="4343400"/>
          <p14:tracePt t="17367" x="7277100" y="4349750"/>
          <p14:tracePt t="17384" x="7270750" y="4349750"/>
          <p14:tracePt t="17414" x="7245350" y="4375150"/>
          <p14:tracePt t="17439" x="7213600" y="4406900"/>
          <p14:tracePt t="17449" x="7169150" y="4438650"/>
          <p14:tracePt t="17471" x="7131050" y="4457700"/>
          <p14:tracePt t="17483" x="7092950" y="4476750"/>
          <p14:tracePt t="17500" x="7080250" y="4476750"/>
          <p14:tracePt t="17519" x="7054850" y="4489450"/>
          <p14:tracePt t="17533" x="7010400" y="4495800"/>
          <p14:tracePt t="17552" x="6953250" y="4502150"/>
          <p14:tracePt t="17568" x="6870700" y="4502150"/>
          <p14:tracePt t="17584" x="6775450" y="4502150"/>
          <p14:tracePt t="17600" x="6667500" y="4502150"/>
          <p14:tracePt t="17624" x="6635750" y="4502150"/>
          <p14:tracePt t="17639" x="6616700" y="4502150"/>
          <p14:tracePt t="17655" x="6572250" y="4476750"/>
          <p14:tracePt t="17680" x="6489700" y="4445000"/>
          <p14:tracePt t="17703" x="6438900" y="4406900"/>
          <p14:tracePt t="17720" x="6369050" y="4356100"/>
          <p14:tracePt t="17736" x="6324600" y="4318000"/>
          <p14:tracePt t="17749" x="6318250" y="4298950"/>
          <p14:tracePt t="17768" x="6305550" y="4279900"/>
          <p14:tracePt t="17784" x="6305550" y="4273550"/>
          <p14:tracePt t="17799" x="6299200" y="4235450"/>
          <p14:tracePt t="17824" x="6299200" y="4203700"/>
          <p14:tracePt t="17840" x="6299200" y="4171950"/>
          <p14:tracePt t="17850" x="6299200" y="4146550"/>
          <p14:tracePt t="17872" x="6299200" y="4121150"/>
          <p14:tracePt t="17888" x="6299200" y="4108450"/>
          <p14:tracePt t="17904" x="6311900" y="4083050"/>
          <p14:tracePt t="17926" x="6330950" y="4051300"/>
          <p14:tracePt t="17951" x="6337300" y="4044950"/>
          <p14:tracePt t="17968" x="6343650" y="4032250"/>
          <p14:tracePt t="17982" x="6350000" y="4019550"/>
          <p14:tracePt t="17999" x="6362700" y="4013200"/>
          <p14:tracePt t="18071" x="6369050" y="4006850"/>
          <p14:tracePt t="18079" x="6381750" y="3987800"/>
          <p14:tracePt t="18111" x="6413500" y="3975100"/>
          <p14:tracePt t="18136" x="6432550" y="3956050"/>
          <p14:tracePt t="18152" x="6451600" y="3949700"/>
          <p14:tracePt t="18168" x="6483350" y="3943350"/>
          <p14:tracePt t="18184" x="6572250" y="3905250"/>
          <p14:tracePt t="18216" x="6623050" y="3892550"/>
          <p14:tracePt t="18233" x="6654800" y="3892550"/>
          <p14:tracePt t="18250" x="6692900" y="3886200"/>
          <p14:tracePt t="18265" x="6718300" y="3886200"/>
          <p14:tracePt t="18282" x="6743700" y="3886200"/>
          <p14:tracePt t="18284" x="6794500" y="3886200"/>
          <p14:tracePt t="18303" x="6896100" y="3886200"/>
          <p14:tracePt t="18319" x="7061200" y="3886200"/>
          <p14:tracePt t="18336" x="7200900" y="3886200"/>
          <p14:tracePt t="18349" x="7296150" y="3898900"/>
          <p14:tracePt t="18367" x="7340600" y="3905250"/>
          <p14:tracePt t="18384" x="7359650" y="3905250"/>
          <p14:tracePt t="18416" x="7366000" y="3911600"/>
          <p14:tracePt t="18432" x="7372350" y="3911600"/>
          <p14:tracePt t="18449" x="7397750" y="3930650"/>
          <p14:tracePt t="18466" x="7423150" y="3937000"/>
          <p14:tracePt t="18482" x="7461250" y="3956050"/>
          <p14:tracePt t="18483" x="7493000" y="3968750"/>
          <p14:tracePt t="18516" x="7518400" y="3975100"/>
          <p14:tracePt t="18521" x="7550150" y="4006850"/>
          <p14:tracePt t="18537" x="7562850" y="4006850"/>
          <p14:tracePt t="18552" x="7588250" y="4025900"/>
          <p14:tracePt t="18568" x="7600950" y="4032250"/>
          <p14:tracePt t="18592" x="7613650" y="4038600"/>
          <p14:tracePt t="18609" x="7620000" y="4051300"/>
          <p14:tracePt t="18624" x="7639050" y="4064000"/>
          <p14:tracePt t="18649" x="7670800" y="4083050"/>
          <p14:tracePt t="18680" x="7677150" y="4089400"/>
          <p14:tracePt t="18745" x="7683500" y="4089400"/>
          <p14:tracePt t="18753" x="7689850" y="4095750"/>
          <p14:tracePt t="18766" x="7702550" y="4108450"/>
          <p14:tracePt t="18792" x="7715250" y="4121150"/>
          <p14:tracePt t="18823" x="7727950" y="4133850"/>
          <p14:tracePt t="18840" x="7734300" y="4159250"/>
          <p14:tracePt t="18850" x="7740650" y="4191000"/>
          <p14:tracePt t="18872" x="7747000" y="4235450"/>
          <p14:tracePt t="18888" x="7766050" y="4305300"/>
          <p14:tracePt t="18903" x="7772400" y="4356100"/>
          <p14:tracePt t="18920" x="7778750" y="4445000"/>
          <p14:tracePt t="18936" x="7778750" y="4521200"/>
          <p14:tracePt t="18952" x="7778750" y="4603750"/>
          <p14:tracePt t="18968" x="7778750" y="4667250"/>
          <p14:tracePt t="18982" x="7766050" y="4749800"/>
          <p14:tracePt t="19000" x="7753350" y="4819650"/>
          <p14:tracePt t="19000" x="7747000" y="4845050"/>
          <p14:tracePt t="19024" x="7721600" y="4933950"/>
          <p14:tracePt t="19032" x="7677150" y="5022850"/>
          <p14:tracePt t="19056" x="7639050" y="5092700"/>
          <p14:tracePt t="19072" x="7620000" y="5156200"/>
          <p14:tracePt t="19087" x="7588250" y="5200650"/>
          <p14:tracePt t="19104" x="7569200" y="5226050"/>
          <p14:tracePt t="19120" x="7550150" y="5251450"/>
          <p14:tracePt t="19136" x="7531100" y="5264150"/>
          <p14:tracePt t="19152" x="7499350" y="5283200"/>
          <p14:tracePt t="19167" x="7435850" y="5308600"/>
          <p14:tracePt t="19183" x="7340600" y="5340350"/>
          <p14:tracePt t="19200" x="7080250" y="5384800"/>
          <p14:tracePt t="19224" x="6877050" y="5403850"/>
          <p14:tracePt t="19232" x="6680200" y="5422900"/>
          <p14:tracePt t="19256" x="6540500" y="5422900"/>
          <p14:tracePt t="19266" x="6477000" y="5422900"/>
          <p14:tracePt t="19288" x="6451600" y="5403850"/>
          <p14:tracePt t="19304" x="6407150" y="5359400"/>
          <p14:tracePt t="19319" x="6362700" y="5295900"/>
          <p14:tracePt t="19336" x="6311900" y="5181600"/>
          <p14:tracePt t="19349" x="6261100" y="5048250"/>
          <p14:tracePt t="19368" x="6203950" y="4895850"/>
          <p14:tracePt t="19384" x="6153150" y="4737100"/>
          <p14:tracePt t="19400" x="6115050" y="4591050"/>
          <p14:tracePt t="19416" x="6096000" y="4425950"/>
          <p14:tracePt t="19440" x="6096000" y="4343400"/>
          <p14:tracePt t="19449" x="6096000" y="4298950"/>
          <p14:tracePt t="19472" x="6102350" y="4235450"/>
          <p14:tracePt t="19482" x="6140450" y="4178300"/>
          <p14:tracePt t="19498" x="6191250" y="4114800"/>
          <p14:tracePt t="19520" x="6273800" y="4032250"/>
          <p14:tracePt t="19532" x="6362700" y="3949700"/>
          <p14:tracePt t="19551" x="6470650" y="3854450"/>
          <p14:tracePt t="19567" x="6584950" y="3778250"/>
          <p14:tracePt t="19584" x="6699250" y="3714750"/>
          <p14:tracePt t="19600" x="6788150" y="3676650"/>
          <p14:tracePt t="19616" x="6908800" y="3644900"/>
          <p14:tracePt t="19639" x="6978650" y="3638550"/>
          <p14:tracePt t="19656" x="7035800" y="3638550"/>
          <p14:tracePt t="19672" x="7105650" y="3638550"/>
          <p14:tracePt t="19687" x="7194550" y="3638550"/>
          <p14:tracePt t="19704" x="7334250" y="3689350"/>
          <p14:tracePt t="19720" x="7480300" y="3752850"/>
          <p14:tracePt t="19732" x="7620000" y="3822700"/>
          <p14:tracePt t="19752" x="7664450" y="3867150"/>
          <p14:tracePt t="19766" x="7677150" y="3892550"/>
          <p14:tracePt t="19784" x="7677150" y="3930650"/>
          <p14:tracePt t="19800" x="7677150" y="3981450"/>
          <p14:tracePt t="19816" x="7677150" y="4070350"/>
          <p14:tracePt t="19840" x="7677150" y="4146550"/>
          <p14:tracePt t="19849" x="7645400" y="4254500"/>
          <p14:tracePt t="19872" x="7626350" y="4337050"/>
          <p14:tracePt t="19887" x="7581900" y="4425950"/>
          <p14:tracePt t="19916" x="7569200" y="4457700"/>
          <p14:tracePt t="19920" x="7556500" y="4489450"/>
          <p14:tracePt t="19936" x="7531100" y="4533900"/>
          <p14:tracePt t="19952" x="7524750" y="4552950"/>
          <p14:tracePt t="19967" x="7493000" y="4591050"/>
          <p14:tracePt t="19982" x="7473950" y="4622800"/>
          <p14:tracePt t="20000" x="7448550" y="4648200"/>
          <p14:tracePt t="20024" x="7410450" y="4667250"/>
          <p14:tracePt t="20040" x="7385050" y="4686300"/>
          <p14:tracePt t="20056" x="7378700" y="4692650"/>
          <p14:tracePt t="20087" x="7372350" y="4692650"/>
          <p14:tracePt t="20680" x="7366000" y="4692650"/>
          <p14:tracePt t="20688" x="7366000" y="4559300"/>
          <p14:tracePt t="20703" x="7359650" y="4425950"/>
          <p14:tracePt t="20720" x="7334250" y="4343400"/>
          <p14:tracePt t="20733" x="7327900" y="4260850"/>
          <p14:tracePt t="20752" x="7321550" y="4210050"/>
          <p14:tracePt t="20765" x="7315200" y="4152900"/>
          <p14:tracePt t="20784" x="7289800" y="4108450"/>
          <p14:tracePt t="20799" x="7270750" y="4057650"/>
          <p14:tracePt t="20817" x="7207250" y="3981450"/>
          <p14:tracePt t="20840" x="7150100" y="3911600"/>
          <p14:tracePt t="20849" x="7092950" y="3867150"/>
          <p14:tracePt t="20871" x="7042150" y="3848100"/>
          <p14:tracePt t="20888" x="7016750" y="3822700"/>
          <p14:tracePt t="20904" x="7010400" y="3822700"/>
          <p14:tracePt t="20920" x="6985000" y="3822700"/>
          <p14:tracePt t="20936" x="6921500" y="3822700"/>
          <p14:tracePt t="20952" x="6832600" y="3848100"/>
          <p14:tracePt t="20968" x="6731000" y="3924300"/>
          <p14:tracePt t="20983" x="6642100" y="4013200"/>
          <p14:tracePt t="21000" x="6559550" y="4076700"/>
          <p14:tracePt t="21024" x="6508750" y="4133850"/>
          <p14:tracePt t="21033" x="6426200" y="4197350"/>
          <p14:tracePt t="21056" x="6350000" y="4248150"/>
          <p14:tracePt t="21071" x="6248400" y="4324350"/>
          <p14:tracePt t="21088" x="6146800" y="4368800"/>
          <p14:tracePt t="21104" x="6038850" y="4413250"/>
          <p14:tracePt t="21120" x="5924550" y="4457700"/>
          <p14:tracePt t="21136" x="5778500" y="4508500"/>
          <p14:tracePt t="21152" x="5645150" y="4527550"/>
          <p14:tracePt t="21167" x="5575300" y="4552950"/>
          <p14:tracePt t="21167" x="5543550" y="4559300"/>
          <p14:tracePt t="21184" x="5524500" y="4565650"/>
          <p14:tracePt t="21184" x="5499100" y="4565650"/>
          <p14:tracePt t="21200" x="5435600" y="4591050"/>
          <p14:tracePt t="21233" x="5378450" y="4603750"/>
          <p14:tracePt t="21249" x="5226050" y="4654550"/>
          <p14:tracePt t="21266" x="5035550" y="4679950"/>
          <p14:tracePt t="21270" x="4826000" y="4724400"/>
          <p14:tracePt t="21287" x="4610100" y="4743450"/>
          <p14:tracePt t="21304" x="4356100" y="4787900"/>
          <p14:tracePt t="21319" x="4146550" y="4806950"/>
          <p14:tracePt t="21335" x="3981450" y="4845050"/>
          <p14:tracePt t="21349" x="3835400" y="4889500"/>
          <p14:tracePt t="21368" x="3714750" y="4927600"/>
          <p14:tracePt t="21384" x="3625850" y="4953000"/>
          <p14:tracePt t="21399" x="3575050" y="4965700"/>
          <p14:tracePt t="21415" x="3505200" y="4978400"/>
          <p14:tracePt t="21448" x="3448050" y="5003800"/>
          <p14:tracePt t="21465" x="3416300" y="5010150"/>
          <p14:tracePt t="21482" x="3397250" y="5010150"/>
          <p14:tracePt t="21483" x="3390900" y="5010150"/>
          <p14:tracePt t="21704" x="3384550" y="5010150"/>
          <p14:tracePt t="21712" x="3302000" y="5010150"/>
          <p14:tracePt t="21735" x="3244850" y="5010150"/>
          <p14:tracePt t="21766" x="3187700" y="5010150"/>
          <p14:tracePt t="21768" x="3136900" y="5010150"/>
          <p14:tracePt t="21782" x="3079750" y="5010150"/>
          <p14:tracePt t="21799" x="3035300" y="5010150"/>
          <p14:tracePt t="21816" x="2952750" y="5010150"/>
          <p14:tracePt t="21839" x="2889250" y="5010150"/>
          <p14:tracePt t="21849" x="2832100" y="5010150"/>
          <p14:tracePt t="21872" x="2749550" y="5010150"/>
          <p14:tracePt t="21887" x="2660650" y="5010150"/>
          <p14:tracePt t="21903" x="2571750" y="5010150"/>
          <p14:tracePt t="21919" x="2451100" y="5010150"/>
          <p14:tracePt t="21936" x="2336800" y="5010150"/>
          <p14:tracePt t="21952" x="2171700" y="5010150"/>
          <p14:tracePt t="21968" x="2006600" y="5010150"/>
          <p14:tracePt t="21982" x="1879600" y="5010150"/>
          <p14:tracePt t="22000" x="1746250" y="4991100"/>
          <p14:tracePt t="22016" x="1581150" y="4902200"/>
          <p14:tracePt t="22039" x="1466850" y="4838700"/>
          <p14:tracePt t="22055" x="1346200" y="4737100"/>
          <p14:tracePt t="22072" x="1231900" y="4629150"/>
          <p14:tracePt t="22088" x="1149350" y="4540250"/>
          <p14:tracePt t="22104" x="1073150" y="4445000"/>
          <p14:tracePt t="22120" x="1009650" y="4343400"/>
          <p14:tracePt t="22136" x="952500" y="4235450"/>
          <p14:tracePt t="22152" x="939800" y="4171950"/>
          <p14:tracePt t="22168" x="920750" y="4089400"/>
          <p14:tracePt t="22184" x="895350" y="4019550"/>
          <p14:tracePt t="22200" x="895350" y="3962400"/>
          <p14:tracePt t="22216" x="895350" y="3867150"/>
          <p14:tracePt t="22239" x="908050" y="3810000"/>
          <p14:tracePt t="22249" x="939800" y="3746500"/>
          <p14:tracePt t="22272" x="971550" y="3695700"/>
          <p14:tracePt t="22281" x="1003300" y="3651250"/>
          <p14:tracePt t="22303" x="1047750" y="3613150"/>
          <p14:tracePt t="22320" x="1092200" y="3581400"/>
          <p14:tracePt t="22336" x="1155700" y="3536950"/>
          <p14:tracePt t="22348" x="1206500" y="3517900"/>
          <p14:tracePt t="22368" x="1244600" y="3505200"/>
          <p14:tracePt t="22384" x="1276350" y="3498850"/>
          <p14:tracePt t="22400" x="1333500" y="3498850"/>
          <p14:tracePt t="22416" x="1517650" y="3479800"/>
          <p14:tracePt t="22440" x="1670050" y="3473450"/>
          <p14:tracePt t="22449" x="1784350" y="3473450"/>
          <p14:tracePt t="22472" x="1847850" y="3473450"/>
          <p14:tracePt t="22482" x="1873250" y="3473450"/>
          <p14:tracePt t="22498" x="1879600" y="3473450"/>
          <p14:tracePt t="22520" x="1898650" y="3479800"/>
          <p14:tracePt t="22543" x="1949450" y="3511550"/>
          <p14:tracePt t="22568" x="1981200" y="3549650"/>
          <p14:tracePt t="22584" x="2057400" y="3606800"/>
          <p14:tracePt t="22600" x="2139950" y="3676650"/>
          <p14:tracePt t="22616" x="2273300" y="3778250"/>
          <p14:tracePt t="22640" x="2330450" y="3816350"/>
          <p14:tracePt t="22656" x="2381250" y="3854450"/>
          <p14:tracePt t="22672" x="2413000" y="3879850"/>
          <p14:tracePt t="22688" x="2419350" y="3898900"/>
          <p14:tracePt t="22704" x="2432050" y="3917950"/>
          <p14:tracePt t="22720" x="2438400" y="3943350"/>
          <p14:tracePt t="22732" x="2451100" y="3962400"/>
          <p14:tracePt t="22753" x="2451100" y="3994150"/>
          <p14:tracePt t="22766" x="2457450" y="4006850"/>
          <p14:tracePt t="22784" x="2463800" y="4044950"/>
          <p14:tracePt t="22800" x="2470150" y="4076700"/>
          <p14:tracePt t="22800" x="2489200" y="4108450"/>
          <p14:tracePt t="22819" x="2489200" y="4140200"/>
          <p14:tracePt t="22840" x="2489200" y="4171950"/>
          <p14:tracePt t="22849" x="2489200" y="4191000"/>
          <p14:tracePt t="22873" x="2489200" y="4203700"/>
          <p14:tracePt t="22888" x="2489200" y="4222750"/>
          <p14:tracePt t="22904" x="2489200" y="4235450"/>
          <p14:tracePt t="22920" x="2489200" y="4248150"/>
          <p14:tracePt t="22935" x="2489200" y="4254500"/>
          <p14:tracePt t="22951" x="2489200" y="4260850"/>
          <p14:tracePt t="22968" x="2489200" y="4279900"/>
          <p14:tracePt t="23000" x="2489200" y="4286250"/>
          <p14:tracePt t="23009" x="2489200" y="4305300"/>
          <p14:tracePt t="23040" x="2489200" y="4330700"/>
          <p14:tracePt t="23057" x="2489200" y="4337050"/>
          <p14:tracePt t="23071" x="2495550" y="4356100"/>
          <p14:tracePt t="23088" x="2495550" y="4368800"/>
          <p14:tracePt t="23104" x="2495550" y="4394200"/>
          <p14:tracePt t="23130" x="2495550" y="4432300"/>
          <p14:tracePt t="23152" x="2495550" y="4464050"/>
          <p14:tracePt t="23168" x="2495550" y="4514850"/>
          <p14:tracePt t="23184" x="2495550" y="4552950"/>
          <p14:tracePt t="23200" x="2495550" y="4597400"/>
          <p14:tracePt t="23216" x="2495550" y="4641850"/>
          <p14:tracePt t="23240" x="2495550" y="4667250"/>
          <p14:tracePt t="23249" x="2495550" y="4692650"/>
          <p14:tracePt t="23272" x="2495550" y="4718050"/>
          <p14:tracePt t="23289" x="2495550" y="4749800"/>
          <p14:tracePt t="23299" x="2495550" y="4775200"/>
          <p14:tracePt t="23320" x="2489200" y="4806950"/>
          <p14:tracePt t="23336" x="2470150" y="4838700"/>
          <p14:tracePt t="23350" x="2438400" y="4883150"/>
          <p14:tracePt t="23367" x="2400300" y="4940300"/>
          <p14:tracePt t="23384" x="2349500" y="5010150"/>
          <p14:tracePt t="23400" x="2305050" y="5067300"/>
          <p14:tracePt t="23400" x="2279650" y="5124450"/>
          <p14:tracePt t="23415" x="2228850" y="5175250"/>
          <p14:tracePt t="23440" x="2184400" y="5213350"/>
          <p14:tracePt t="23449" x="2152650" y="5226050"/>
          <p14:tracePt t="23473" x="2133600" y="5238750"/>
          <p14:tracePt t="23483" x="2108200" y="5257800"/>
          <p14:tracePt t="23499" x="2082800" y="5270500"/>
          <p14:tracePt t="23520" x="2038350" y="5289550"/>
          <p14:tracePt t="23532" x="1968500" y="5308600"/>
          <p14:tracePt t="23552" x="1898650" y="5327650"/>
          <p14:tracePt t="23569" x="1816100" y="5327650"/>
          <p14:tracePt t="23584" x="1739900" y="5327650"/>
          <p14:tracePt t="23600" x="1670050" y="5327650"/>
          <p14:tracePt t="23616" x="1587500" y="5327650"/>
          <p14:tracePt t="23640" x="1536700" y="5308600"/>
          <p14:tracePt t="23656" x="1447800" y="5276850"/>
          <p14:tracePt t="23671" x="1384300" y="5232400"/>
          <p14:tracePt t="23688" x="1295400" y="5181600"/>
          <p14:tracePt t="23704" x="1212850" y="5099050"/>
          <p14:tracePt t="23720" x="1130300" y="5010150"/>
          <p14:tracePt t="23732" x="1054100" y="4883150"/>
          <p14:tracePt t="23752" x="1009650" y="4756150"/>
          <p14:tracePt t="23765" x="958850" y="4635500"/>
          <p14:tracePt t="23784" x="920750" y="4514850"/>
          <p14:tracePt t="23799" x="920750" y="4375150"/>
          <p14:tracePt t="23799" x="927100" y="4273550"/>
          <p14:tracePt t="23816" x="933450" y="4229100"/>
          <p14:tracePt t="23816" x="965200" y="4159250"/>
          <p14:tracePt t="23831" x="1022350" y="4051300"/>
          <p14:tracePt t="23848" x="1085850" y="3949700"/>
          <p14:tracePt t="23872" x="1193800" y="3816350"/>
          <p14:tracePt t="23888" x="1308100" y="3740150"/>
          <p14:tracePt t="23905" x="1435100" y="3663950"/>
          <p14:tracePt t="23920" x="1581150" y="3613150"/>
          <p14:tracePt t="23937" x="1739900" y="3562350"/>
          <p14:tracePt t="23953" x="1847850" y="3556000"/>
          <p14:tracePt t="23969" x="1949450" y="3549650"/>
          <p14:tracePt t="23982" x="2000250" y="3549650"/>
          <p14:tracePt t="24000" x="2025650" y="3549650"/>
          <p14:tracePt t="24025" x="2133600" y="3613150"/>
          <p14:tracePt t="24056" x="2222500" y="3670300"/>
          <p14:tracePt t="24073" x="2298700" y="3746500"/>
          <p14:tracePt t="24088" x="2387600" y="3803650"/>
          <p14:tracePt t="24105" x="2457450" y="3873500"/>
          <p14:tracePt t="24120" x="2501900" y="3917950"/>
          <p14:tracePt t="24136" x="2527300" y="3962400"/>
          <p14:tracePt t="24152" x="2540000" y="4013200"/>
          <p14:tracePt t="24168" x="2565400" y="4083050"/>
          <p14:tracePt t="24184" x="2571750" y="4178300"/>
          <p14:tracePt t="24200" x="2571750" y="4279900"/>
          <p14:tracePt t="24215" x="2571750" y="4445000"/>
          <p14:tracePt t="24239" x="2571750" y="4540250"/>
          <p14:tracePt t="24249" x="2571750" y="4629150"/>
          <p14:tracePt t="24273" x="2540000" y="4737100"/>
          <p14:tracePt t="24282" x="2533650" y="4832350"/>
          <p14:tracePt t="24303" x="2495550" y="4927600"/>
          <p14:tracePt t="24320" x="2451100" y="5029200"/>
          <p14:tracePt t="24336" x="2419350" y="5099050"/>
          <p14:tracePt t="24349" x="2393950" y="5143500"/>
          <p14:tracePt t="24368" x="2368550" y="5181600"/>
          <p14:tracePt t="24384" x="2349500" y="5213350"/>
          <p14:tracePt t="24400" x="2324100" y="5238750"/>
          <p14:tracePt t="24416" x="2286000" y="5264150"/>
          <p14:tracePt t="24441" x="2228850" y="5270500"/>
          <p14:tracePt t="24448" x="2171700" y="5276850"/>
          <p14:tracePt t="24472" x="2051050" y="5276850"/>
          <p14:tracePt t="24482" x="1924050" y="5276850"/>
          <p14:tracePt t="24499" x="1784350" y="5276850"/>
          <p14:tracePt t="24520" x="1670050" y="5276850"/>
          <p14:tracePt t="24532" x="1543050" y="5276850"/>
          <p14:tracePt t="24552" x="1447800" y="5264150"/>
          <p14:tracePt t="24567" x="1371600" y="5200650"/>
          <p14:tracePt t="24584" x="1270000" y="5086350"/>
          <p14:tracePt t="24600" x="1181100" y="4959350"/>
          <p14:tracePt t="24616" x="1123950" y="4819650"/>
          <p14:tracePt t="24640" x="1079500" y="4673600"/>
          <p14:tracePt t="24656" x="1060450" y="4540250"/>
          <p14:tracePt t="24672" x="1022350" y="4419600"/>
          <p14:tracePt t="24688" x="1022350" y="4330700"/>
          <p14:tracePt t="24703" x="1022350" y="4235450"/>
          <p14:tracePt t="24721" x="1035050" y="4165600"/>
          <p14:tracePt t="24732" x="1079500" y="4064000"/>
          <p14:tracePt t="24754" x="1136650" y="4000500"/>
          <p14:tracePt t="24765" x="1219200" y="3917950"/>
          <p14:tracePt t="24785" x="1320800" y="3835400"/>
          <p14:tracePt t="24800" x="1473200" y="3752850"/>
          <p14:tracePt t="24800" x="1568450" y="3702050"/>
          <p14:tracePt t="24819" x="1701800" y="3632200"/>
          <p14:tracePt t="24840" x="1854200" y="3549650"/>
          <p14:tracePt t="24849" x="1974850" y="3524250"/>
          <p14:tracePt t="24872" x="2076450" y="3524250"/>
          <p14:tracePt t="24888" x="2159000" y="3524250"/>
          <p14:tracePt t="24904" x="2203450" y="3524250"/>
          <p14:tracePt t="24920" x="2279650" y="3549650"/>
          <p14:tracePt t="24936" x="2349500" y="3613150"/>
          <p14:tracePt t="24952" x="2457450" y="3752850"/>
          <p14:tracePt t="24968" x="2559050" y="3937000"/>
          <p14:tracePt t="24982" x="2647950" y="4171950"/>
          <p14:tracePt t="25000" x="2692400" y="4419600"/>
          <p14:tracePt t="25016" x="2698750" y="4711700"/>
          <p14:tracePt t="25039" x="2698750" y="4826000"/>
          <p14:tracePt t="25055" x="2660650" y="4959350"/>
          <p14:tracePt t="25072" x="2571750" y="5073650"/>
          <p14:tracePt t="25088" x="2495550" y="5168900"/>
          <p14:tracePt t="25104" x="2393950" y="5251450"/>
          <p14:tracePt t="25119" x="2317750" y="5295900"/>
          <p14:tracePt t="25136" x="2228850" y="5340350"/>
          <p14:tracePt t="25152" x="2133600" y="5365750"/>
          <p14:tracePt t="25168" x="2006600" y="5372100"/>
          <p14:tracePt t="25184" x="1841500" y="5372100"/>
          <p14:tracePt t="25200" x="1708150" y="5372100"/>
          <p14:tracePt t="25216" x="1619250" y="5372100"/>
          <p14:tracePt t="25216" x="1562100" y="5353050"/>
          <p14:tracePt t="25240" x="1479550" y="5314950"/>
          <p14:tracePt t="25249" x="1416050" y="5276850"/>
          <p14:tracePt t="25272" x="1346200" y="5213350"/>
          <p14:tracePt t="25281" x="1257300" y="5092700"/>
          <p14:tracePt t="25303" x="1181100" y="4946650"/>
          <p14:tracePt t="25319" x="1073150" y="4743450"/>
          <p14:tracePt t="25336" x="1009650" y="4533900"/>
          <p14:tracePt t="25349" x="971550" y="4400550"/>
          <p14:tracePt t="25368" x="971550" y="4311650"/>
          <p14:tracePt t="25384" x="990600" y="4229100"/>
          <p14:tracePt t="25400" x="1079500" y="4114800"/>
          <p14:tracePt t="25416" x="1250950" y="3987800"/>
          <p14:tracePt t="25440" x="1377950" y="3917950"/>
          <p14:tracePt t="25447" x="1549400" y="3879850"/>
          <p14:tracePt t="25472" x="1727200" y="3879850"/>
          <p14:tracePt t="25482" x="1943100" y="3867150"/>
          <p14:tracePt t="25499" x="2152650" y="3867150"/>
          <p14:tracePt t="25520" x="2298700" y="3898900"/>
          <p14:tracePt t="25532" x="2387600" y="3924300"/>
          <p14:tracePt t="25552" x="2400300" y="3937000"/>
          <p14:tracePt t="25568" x="2419350" y="3956050"/>
          <p14:tracePt t="25584" x="2425700" y="3987800"/>
          <p14:tracePt t="25600" x="2451100" y="4070350"/>
          <p14:tracePt t="25616" x="2470150" y="4216400"/>
          <p14:tracePt t="25616" x="2482850" y="4305300"/>
          <p14:tracePt t="25632" x="2482850" y="4495800"/>
          <p14:tracePt t="25656" x="2482850" y="4686300"/>
          <p14:tracePt t="25672" x="2482850" y="4864100"/>
          <p14:tracePt t="25688" x="2438400" y="4978400"/>
          <p14:tracePt t="25704" x="2381250" y="5099050"/>
          <p14:tracePt t="25719" x="2324100" y="5213350"/>
          <p14:tracePt t="25736" x="2273300" y="5289550"/>
          <p14:tracePt t="25749" x="2228850" y="5334000"/>
          <p14:tracePt t="25768" x="2190750" y="5353050"/>
          <p14:tracePt t="25781" x="2178050" y="5359400"/>
          <p14:tracePt t="25808" x="2171700" y="5365750"/>
          <p14:tracePt t="26360" x="2159000" y="5365750"/>
          <p14:tracePt t="26367" x="2051050" y="5365750"/>
          <p14:tracePt t="26384" x="1898650" y="5365750"/>
          <p14:tracePt t="26399" x="1714500" y="5340350"/>
          <p14:tracePt t="26399" x="1638300" y="5334000"/>
          <p14:tracePt t="26415" x="1492250" y="5283200"/>
          <p14:tracePt t="26441" x="1403350" y="5232400"/>
          <p14:tracePt t="26448" x="1377950" y="5200650"/>
          <p14:tracePt t="26472" x="1365250" y="5168900"/>
          <p14:tracePt t="26481" x="1339850" y="5124450"/>
          <p14:tracePt t="26498" x="1327150" y="5080000"/>
          <p14:tracePt t="26520" x="1257300" y="4965700"/>
          <p14:tracePt t="26532" x="1225550" y="4876800"/>
          <p14:tracePt t="26552" x="1187450" y="4768850"/>
          <p14:tracePt t="26568" x="1162050" y="4660900"/>
          <p14:tracePt t="26584" x="1123950" y="4559300"/>
          <p14:tracePt t="26600" x="1111250" y="4489450"/>
          <p14:tracePt t="26616" x="1079500" y="4362450"/>
          <p14:tracePt t="26640" x="1073150" y="4305300"/>
          <p14:tracePt t="26656" x="1073150" y="4216400"/>
          <p14:tracePt t="26671" x="1073150" y="4140200"/>
          <p14:tracePt t="26689" x="1073150" y="4057650"/>
          <p14:tracePt t="26704" x="1073150" y="3981450"/>
          <p14:tracePt t="26719" x="1092200" y="3905250"/>
          <p14:tracePt t="26736" x="1104900" y="3835400"/>
          <p14:tracePt t="26749" x="1136650" y="3759200"/>
          <p14:tracePt t="26768" x="1162050" y="3676650"/>
          <p14:tracePt t="26782" x="1187450" y="3625850"/>
          <p14:tracePt t="26800" x="1225550" y="3575050"/>
          <p14:tracePt t="26815" x="1282700" y="3524250"/>
          <p14:tracePt t="26832" x="1371600" y="3479800"/>
          <p14:tracePt t="26849" x="1460500" y="3441700"/>
          <p14:tracePt t="26872" x="1530350" y="3422650"/>
          <p14:tracePt t="26887" x="1574800" y="3422650"/>
          <p14:tracePt t="26904" x="1606550" y="3409950"/>
          <p14:tracePt t="26919" x="1651000" y="3409950"/>
          <p14:tracePt t="26936" x="1708150" y="3409950"/>
          <p14:tracePt t="26952" x="1771650" y="3409950"/>
          <p14:tracePt t="26967" x="1816100" y="3416300"/>
          <p14:tracePt t="26981" x="1879600" y="3429000"/>
          <p14:tracePt t="27000" x="1936750" y="3448050"/>
          <p14:tracePt t="27015" x="1981200" y="3467100"/>
          <p14:tracePt t="27032" x="2063750" y="3498850"/>
          <p14:tracePt t="27056" x="2120900" y="3536950"/>
          <p14:tracePt t="27072" x="2171700" y="3575050"/>
          <p14:tracePt t="27088" x="2209800" y="3613150"/>
          <p14:tracePt t="27103" x="2235200" y="3638550"/>
          <p14:tracePt t="27120" x="2260600" y="3670300"/>
          <p14:tracePt t="27135" x="2266950" y="3689350"/>
          <p14:tracePt t="27152" x="2286000" y="3727450"/>
          <p14:tracePt t="27168" x="2292350" y="3759200"/>
          <p14:tracePt t="27183" x="2317750" y="3816350"/>
          <p14:tracePt t="27200" x="2324100" y="3886200"/>
          <p14:tracePt t="27215" x="2343150" y="4006850"/>
          <p14:tracePt t="27232" x="2368550" y="4203700"/>
          <p14:tracePt t="27257" x="2381250" y="4305300"/>
          <p14:tracePt t="27265" x="2381250" y="4387850"/>
          <p14:tracePt t="27288" x="2381250" y="4445000"/>
          <p14:tracePt t="27299" x="2381250" y="4495800"/>
          <p14:tracePt t="27320" x="2368550" y="4559300"/>
          <p14:tracePt t="27337" x="2349500" y="4622800"/>
          <p14:tracePt t="27350" x="2305050" y="4699000"/>
          <p14:tracePt t="27368" x="2260600" y="4775200"/>
          <p14:tracePt t="27384" x="2209800" y="4832350"/>
          <p14:tracePt t="27400" x="2152650" y="4889500"/>
          <p14:tracePt t="27417" x="2114550" y="4921250"/>
          <p14:tracePt t="27417" x="2108200" y="4927600"/>
          <p14:tracePt t="28088" x="2127250" y="4933950"/>
          <p14:tracePt t="28096" x="2495550" y="4933950"/>
          <p14:tracePt t="28119" x="2730500" y="4933950"/>
          <p14:tracePt t="28135" x="2914650" y="4965700"/>
          <p14:tracePt t="28152" x="2971800" y="4965700"/>
          <p14:tracePt t="28168" x="3003550" y="4965700"/>
          <p14:tracePt t="28183" x="3041650" y="4972050"/>
          <p14:tracePt t="28199" x="3117850" y="4972050"/>
          <p14:tracePt t="28216" x="3251200" y="4978400"/>
          <p14:tracePt t="28232" x="3460750" y="5016500"/>
          <p14:tracePt t="28256" x="3575050" y="5029200"/>
          <p14:tracePt t="28265" x="3651250" y="5054600"/>
          <p14:tracePt t="28288" x="3695700" y="5060950"/>
          <p14:tracePt t="28298" x="3727450" y="5060950"/>
          <p14:tracePt t="28328" x="3752850" y="5067300"/>
          <p14:tracePt t="28348" x="3771900" y="5067300"/>
          <p14:tracePt t="28368" x="3790950" y="5067300"/>
          <p14:tracePt t="28384" x="3790950" y="5073650"/>
          <p14:tracePt t="28568" x="3816350" y="5080000"/>
          <p14:tracePt t="28576" x="4140200" y="5067300"/>
          <p14:tracePt t="28600" x="4356100" y="5035550"/>
          <p14:tracePt t="28615" x="4724400" y="5016500"/>
          <p14:tracePt t="28640" x="4946650" y="5016500"/>
          <p14:tracePt t="28656" x="5080000" y="5016500"/>
          <p14:tracePt t="28672" x="5194300" y="5016500"/>
          <p14:tracePt t="28688" x="5283200" y="5016500"/>
          <p14:tracePt t="28703" x="5353050" y="5016500"/>
          <p14:tracePt t="28720" x="5454650" y="5016500"/>
          <p14:tracePt t="28736" x="5556250" y="5016500"/>
          <p14:tracePt t="28749" x="5670550" y="5016500"/>
          <p14:tracePt t="28768" x="5797550" y="5016500"/>
          <p14:tracePt t="28781" x="5949950" y="5016500"/>
          <p14:tracePt t="28800" x="6089650" y="5016500"/>
          <p14:tracePt t="28815" x="6210300" y="5029200"/>
          <p14:tracePt t="28815" x="6254750" y="5035550"/>
          <p14:tracePt t="28832" x="6324600" y="5048250"/>
          <p14:tracePt t="28849" x="6337300" y="5048250"/>
          <p14:tracePt t="28872" x="6343650" y="5060950"/>
          <p14:tracePt t="32992" x="6350000" y="5067300"/>
          <p14:tracePt t="33000" x="6299200" y="5137150"/>
          <p14:tracePt t="33015" x="6197600" y="5194300"/>
          <p14:tracePt t="33031" x="6153150" y="5226050"/>
          <p14:tracePt t="33031" x="6134100" y="5232400"/>
          <p14:tracePt t="33048" x="6089650" y="5257800"/>
          <p14:tracePt t="33072" x="6076950" y="5264150"/>
          <p14:tracePt t="33088" x="6026150" y="5295900"/>
          <p14:tracePt t="33104" x="5962650" y="5314950"/>
          <p14:tracePt t="33120" x="5880100" y="5340350"/>
          <p14:tracePt t="33136" x="5797550" y="5359400"/>
          <p14:tracePt t="33152" x="5715000" y="5372100"/>
          <p14:tracePt t="33168" x="5632450" y="5391150"/>
          <p14:tracePt t="33184" x="5511800" y="5391150"/>
          <p14:tracePt t="33200" x="5410200" y="5391150"/>
          <p14:tracePt t="33216" x="5321300" y="5391150"/>
          <p14:tracePt t="33231" x="5251450" y="5391150"/>
          <p14:tracePt t="33248" x="5156200" y="5391150"/>
          <p14:tracePt t="33271" x="5099050" y="5391150"/>
          <p14:tracePt t="33281" x="4997450" y="5391150"/>
          <p14:tracePt t="33304" x="4876800" y="5391150"/>
          <p14:tracePt t="33320" x="4749800" y="5391150"/>
          <p14:tracePt t="33335" x="4673600" y="5391150"/>
          <p14:tracePt t="33348" x="4635500" y="5378450"/>
          <p14:tracePt t="33368" x="4610100" y="5372100"/>
          <p14:tracePt t="33384" x="4597400" y="5359400"/>
          <p14:tracePt t="33400" x="4578350" y="5346700"/>
          <p14:tracePt t="33416" x="4546600" y="5314950"/>
          <p14:tracePt t="33432" x="4514850" y="5295900"/>
          <p14:tracePt t="33447" x="4438650" y="5238750"/>
          <p14:tracePt t="33472" x="4381500" y="5200650"/>
          <p14:tracePt t="33482" x="4311650" y="5099050"/>
          <p14:tracePt t="33498" x="4210050" y="4991100"/>
          <p14:tracePt t="33520" x="4089400" y="4826000"/>
          <p14:tracePt t="33530" x="3943350" y="4673600"/>
          <p14:tracePt t="33551" x="3835400" y="4527550"/>
          <p14:tracePt t="33563" x="3759200" y="4425950"/>
          <p14:tracePt t="33584" x="3752850" y="4375150"/>
          <p14:tracePt t="33600" x="3746500" y="4298950"/>
          <p14:tracePt t="33616" x="3746500" y="4222750"/>
          <p14:tracePt t="33632" x="3746500" y="4165600"/>
          <p14:tracePt t="33648" x="3746500" y="4102100"/>
          <p14:tracePt t="33672" x="3759200" y="4051300"/>
          <p14:tracePt t="33688" x="3790950" y="3987800"/>
          <p14:tracePt t="33703" x="3835400" y="3924300"/>
          <p14:tracePt t="33719" x="3867150" y="3873500"/>
          <p14:tracePt t="33736" x="3930650" y="3803650"/>
          <p14:tracePt t="33747" x="3975100" y="3759200"/>
          <p14:tracePt t="33767" x="4038600" y="3702050"/>
          <p14:tracePt t="33780" x="4114800" y="3651250"/>
          <p14:tracePt t="33800" x="4216400" y="3606800"/>
          <p14:tracePt t="33813" x="4292600" y="3581400"/>
          <p14:tracePt t="33832" x="4330700" y="3562350"/>
          <p14:tracePt t="33848" x="4394200" y="3543300"/>
          <p14:tracePt t="33864" x="4464050" y="3543300"/>
          <p14:tracePt t="33888" x="4521200" y="3530600"/>
          <p14:tracePt t="33904" x="4584700" y="3530600"/>
          <p14:tracePt t="33920" x="4654550" y="3530600"/>
          <p14:tracePt t="33936" x="4730750" y="3530600"/>
          <p14:tracePt t="33951" x="4819650" y="3549650"/>
          <p14:tracePt t="33967" x="4889500" y="3575050"/>
          <p14:tracePt t="33981" x="4953000" y="3600450"/>
          <p14:tracePt t="34000" x="5010150" y="3632200"/>
          <p14:tracePt t="34016" x="5086350" y="3670300"/>
          <p14:tracePt t="34032" x="5124450" y="3695700"/>
          <p14:tracePt t="34047" x="5130800" y="3695700"/>
          <p14:tracePt t="35279" x="5130800" y="3689350"/>
          <p14:tracePt t="35488" x="5130800" y="3683000"/>
          <p14:tracePt t="35509" x="5118100" y="3663950"/>
          <p14:tracePt t="35547" x="5118100" y="3657600"/>
          <p14:tracePt t="35552" x="5105400" y="3651250"/>
          <p14:tracePt t="3879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5" name="內容版面配置區 4" descr="螢幕截圖 2019-01-13 00.15.22.png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9" b="-20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矩形 5"/>
          <p:cNvSpPr/>
          <p:nvPr/>
        </p:nvSpPr>
        <p:spPr>
          <a:xfrm>
            <a:off x="6444208" y="2708920"/>
            <a:ext cx="2040043" cy="17250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b="1" dirty="0">
                <a:solidFill>
                  <a:srgbClr val="FF0000"/>
                </a:solidFill>
              </a:rPr>
              <a:t>70%</a:t>
            </a:r>
            <a:endParaRPr lang="zh-TW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4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5"/>
    </mc:Choice>
    <mc:Fallback xmlns="">
      <p:transition spd="slow" advTm="1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build="allAtOnce"/>
    </p:bldLst>
  </p:timing>
  <p:extLst>
    <p:ext uri="{3A86A75C-4F4B-4683-9AE1-C65F6400EC91}">
      <p14:laserTraceLst xmlns:p14="http://schemas.microsoft.com/office/powerpoint/2010/main">
        <p14:tracePtLst>
          <p14:tracePt t="2025" x="3905250" y="2362200"/>
          <p14:tracePt t="2138" x="3892550" y="2355850"/>
          <p14:tracePt t="2145" x="3778250" y="2355850"/>
          <p14:tracePt t="2162" x="3657600" y="2355850"/>
          <p14:tracePt t="2195" x="3556000" y="2355850"/>
          <p14:tracePt t="2212" x="3492500" y="2349500"/>
          <p14:tracePt t="2218" x="3479800" y="2343150"/>
          <p14:tracePt t="2234" x="3460750" y="2330450"/>
          <p14:tracePt t="2250" x="3448050" y="2305050"/>
          <p14:tracePt t="2266" x="3422650" y="2266950"/>
          <p14:tracePt t="2282" x="3384550" y="2190750"/>
          <p14:tracePt t="2297" x="3371850" y="2133600"/>
          <p14:tracePt t="2314" x="3346450" y="2057400"/>
          <p14:tracePt t="2330" x="3340100" y="1974850"/>
          <p14:tracePt t="2330" x="3340100" y="1949450"/>
          <p14:tracePt t="2347" x="3327400" y="1866900"/>
          <p14:tracePt t="2369" x="3327400" y="1822450"/>
          <p14:tracePt t="2378" x="3327400" y="1790700"/>
          <p14:tracePt t="2395" x="3327400" y="1739900"/>
          <p14:tracePt t="2419" x="3327400" y="1720850"/>
          <p14:tracePt t="2429" x="3327400" y="1708150"/>
          <p14:tracePt t="2467" x="3327400" y="1701800"/>
          <p14:tracePt t="2474" x="3346450" y="1689100"/>
          <p14:tracePt t="2497" x="3390900" y="1670050"/>
          <p14:tracePt t="2514" x="3448050" y="1663700"/>
          <p14:tracePt t="2530" x="3517900" y="1657350"/>
          <p14:tracePt t="2546" x="3587750" y="1651000"/>
          <p14:tracePt t="2570" x="3613150" y="1638300"/>
          <p14:tracePt t="2586" x="3632200" y="1638300"/>
          <p14:tracePt t="2610" x="3695700" y="1638300"/>
          <p14:tracePt t="2633" x="3752850" y="1638300"/>
          <p14:tracePt t="2649" x="3816350" y="1638300"/>
          <p14:tracePt t="2662" x="3886200" y="1638300"/>
          <p14:tracePt t="2682" x="3943350" y="1638300"/>
          <p14:tracePt t="2694" x="3975100" y="1644650"/>
          <p14:tracePt t="2714" x="3987800" y="1651000"/>
          <p14:tracePt t="2730" x="4013200" y="1663700"/>
          <p14:tracePt t="2762" x="4057650" y="1676400"/>
          <p14:tracePt t="2786" x="4102100" y="1682750"/>
          <p14:tracePt t="2802" x="4152900" y="1701800"/>
          <p14:tracePt t="2817" x="4222750" y="1720850"/>
          <p14:tracePt t="2834" x="4305300" y="1746250"/>
          <p14:tracePt t="2850" x="4400550" y="1784350"/>
          <p14:tracePt t="2866" x="4470400" y="1797050"/>
          <p14:tracePt t="2879" x="4559300" y="1822450"/>
          <p14:tracePt t="2897" x="4629150" y="1847850"/>
          <p14:tracePt t="2913" x="4673600" y="1879600"/>
          <p14:tracePt t="2930" x="4711700" y="1911350"/>
          <p14:tracePt t="2954" x="4724400" y="1917700"/>
          <p14:tracePt t="2962" x="4737100" y="1930400"/>
          <p14:tracePt t="2986" x="4743450" y="1955800"/>
          <p14:tracePt t="3002" x="4762500" y="1981200"/>
          <p14:tracePt t="3017" x="4775200" y="2012950"/>
          <p14:tracePt t="3033" x="4781550" y="2038350"/>
          <p14:tracePt t="3049" x="4800600" y="2063750"/>
          <p14:tracePt t="3065" x="4806950" y="2101850"/>
          <p14:tracePt t="3081" x="4813300" y="2133600"/>
          <p14:tracePt t="3098" x="4826000" y="2184400"/>
          <p14:tracePt t="3113" x="4832350" y="2203450"/>
          <p14:tracePt t="3130" x="4832350" y="2247900"/>
          <p14:tracePt t="3130" x="4832350" y="2254250"/>
          <p14:tracePt t="3146" x="4832350" y="2279650"/>
          <p14:tracePt t="3162" x="4832350" y="2286000"/>
          <p14:tracePt t="3193" x="4832350" y="2305050"/>
          <p14:tracePt t="3219" x="4832350" y="2317750"/>
          <p14:tracePt t="3234" x="4826000" y="2343150"/>
          <p14:tracePt t="3250" x="4813300" y="2349500"/>
          <p14:tracePt t="3266" x="4806950" y="2355850"/>
          <p14:tracePt t="3282" x="4787900" y="2374900"/>
          <p14:tracePt t="3298" x="4762500" y="2387600"/>
          <p14:tracePt t="3313" x="4711700" y="2413000"/>
          <p14:tracePt t="3330" x="4673600" y="2419350"/>
          <p14:tracePt t="3330" x="4654550" y="2425700"/>
          <p14:tracePt t="3362" x="4635500" y="2438400"/>
          <p14:tracePt t="3370" x="4610100" y="2438400"/>
          <p14:tracePt t="3378" x="4578350" y="2451100"/>
          <p14:tracePt t="3395" x="4533900" y="2457450"/>
          <p14:tracePt t="3418" x="4508500" y="2470150"/>
          <p14:tracePt t="3429" x="4483100" y="2476500"/>
          <p14:tracePt t="3450" x="4457700" y="2476500"/>
          <p14:tracePt t="3461" x="4413250" y="2476500"/>
          <p14:tracePt t="3482" x="4368800" y="2476500"/>
          <p14:tracePt t="3498" x="4330700" y="2482850"/>
          <p14:tracePt t="3513" x="4298950" y="2482850"/>
          <p14:tracePt t="3530" x="4241800" y="2482850"/>
          <p14:tracePt t="3546" x="4184650" y="2482850"/>
          <p14:tracePt t="3569" x="4171950" y="2482850"/>
          <p14:tracePt t="3593" x="4159250" y="2482850"/>
          <p14:tracePt t="3629" x="4146550" y="2482850"/>
          <p14:tracePt t="3739" x="4127500" y="2482850"/>
          <p14:tracePt t="3746" x="4051300" y="2463800"/>
          <p14:tracePt t="3769" x="3981450" y="2419350"/>
          <p14:tracePt t="3785" x="3917950" y="2381250"/>
          <p14:tracePt t="3801" x="3873500" y="2355850"/>
          <p14:tracePt t="3818" x="3841750" y="2330450"/>
          <p14:tracePt t="3833" x="3835400" y="2324100"/>
          <p14:tracePt t="3850" x="3829050" y="2317750"/>
          <p14:tracePt t="3866" x="3829050" y="2305050"/>
          <p14:tracePt t="4051" x="3829050" y="2292350"/>
          <p14:tracePt t="4058" x="3829050" y="2266950"/>
          <p14:tracePt t="4082" x="3848100" y="2254250"/>
          <p14:tracePt t="4098" x="3873500" y="2228850"/>
          <p14:tracePt t="4113" x="3898900" y="2190750"/>
          <p14:tracePt t="4130" x="3905250" y="2184400"/>
          <p14:tracePt t="4160" x="3911600" y="2184400"/>
          <p14:tracePt t="4209" x="3924300" y="2171700"/>
          <p14:tracePt t="4218" x="4025900" y="2114550"/>
          <p14:tracePt t="4233" x="4178300" y="2070100"/>
          <p14:tracePt t="4250" x="4330700" y="2057400"/>
          <p14:tracePt t="4265" x="4508500" y="2038350"/>
          <p14:tracePt t="4282" x="4699000" y="2038350"/>
          <p14:tracePt t="4298" x="4794250" y="2038350"/>
          <p14:tracePt t="4314" x="4838700" y="2038350"/>
          <p14:tracePt t="4329" x="4889500" y="2051050"/>
          <p14:tracePt t="4345" x="4921250" y="2070100"/>
          <p14:tracePt t="4372" x="4933950" y="2076450"/>
          <p14:tracePt t="4395" x="4940300" y="2101850"/>
          <p14:tracePt t="4418" x="4959350" y="2127250"/>
          <p14:tracePt t="4428" x="4972050" y="2146300"/>
          <p14:tracePt t="4450" x="4972050" y="2152650"/>
          <p14:tracePt t="4465" x="4972050" y="2159000"/>
          <p14:tracePt t="4482" x="4978400" y="2184400"/>
          <p14:tracePt t="4498" x="4991100" y="2216150"/>
          <p14:tracePt t="4514" x="4997450" y="2247900"/>
          <p14:tracePt t="4530" x="5003800" y="2273300"/>
          <p14:tracePt t="4546" x="5010150" y="2298700"/>
          <p14:tracePt t="4570" x="5022850" y="2324100"/>
          <p14:tracePt t="4595" x="5022850" y="2368550"/>
          <p14:tracePt t="4618" x="5022850" y="2400300"/>
          <p14:tracePt t="4634" x="5022850" y="2444750"/>
          <p14:tracePt t="4649" x="5022850" y="2476500"/>
          <p14:tracePt t="4661" x="5016500" y="2482850"/>
          <p14:tracePt t="4682" x="5010150" y="2501900"/>
          <p14:tracePt t="4694" x="5010150" y="2514600"/>
          <p14:tracePt t="4778" x="5003800" y="2520950"/>
          <p14:tracePt t="4786" x="4965700" y="2546350"/>
          <p14:tracePt t="4802" x="4908550" y="2565400"/>
          <p14:tracePt t="4818" x="4845050" y="2578100"/>
          <p14:tracePt t="4834" x="4749800" y="2609850"/>
          <p14:tracePt t="4850" x="4616450" y="2641600"/>
          <p14:tracePt t="4866" x="4464050" y="2660650"/>
          <p14:tracePt t="4879" x="4318000" y="2679700"/>
          <p14:tracePt t="4897" x="4159250" y="2711450"/>
          <p14:tracePt t="4913" x="4006850" y="2730500"/>
          <p14:tracePt t="4929" x="3835400" y="2755900"/>
          <p14:tracePt t="4946" x="3695700" y="2774950"/>
          <p14:tracePt t="4946" x="3606800" y="2787650"/>
          <p14:tracePt t="4962" x="3492500" y="2825750"/>
          <p14:tracePt t="4986" x="3409950" y="2851150"/>
          <p14:tracePt t="5002" x="3378200" y="2857500"/>
          <p14:tracePt t="5018" x="3321050" y="2870200"/>
          <p14:tracePt t="5034" x="3244850" y="2895600"/>
          <p14:tracePt t="5049" x="3187700" y="2908300"/>
          <p14:tracePt t="5065" x="3130550" y="2908300"/>
          <p14:tracePt t="5081" x="3079750" y="2921000"/>
          <p14:tracePt t="5097" x="3028950" y="2933700"/>
          <p14:tracePt t="5113" x="2984500" y="2933700"/>
          <p14:tracePt t="5130" x="2901950" y="2940050"/>
          <p14:tracePt t="5146" x="2825750" y="2940050"/>
          <p14:tracePt t="5146" x="2806700" y="2940050"/>
          <p14:tracePt t="5162" x="2762250" y="2940050"/>
          <p14:tracePt t="5195" x="2730500" y="2940050"/>
          <p14:tracePt t="5211" x="2705100" y="2940050"/>
          <p14:tracePt t="5218" x="2698750" y="2940050"/>
          <p14:tracePt t="5232" x="2667000" y="2933700"/>
          <p14:tracePt t="5250" x="2622550" y="2921000"/>
          <p14:tracePt t="5266" x="2552700" y="2908300"/>
          <p14:tracePt t="5282" x="2495550" y="2889250"/>
          <p14:tracePt t="5298" x="2438400" y="2882900"/>
          <p14:tracePt t="5314" x="2400300" y="2882900"/>
          <p14:tracePt t="5330" x="2374900" y="2876550"/>
          <p14:tracePt t="5346" x="2305050" y="2870200"/>
          <p14:tracePt t="5370" x="2273300" y="2863850"/>
          <p14:tracePt t="5378" x="2241550" y="2857500"/>
          <p14:tracePt t="5396" x="2209800" y="2851150"/>
          <p14:tracePt t="5428" x="2184400" y="2844800"/>
          <p14:tracePt t="5445" x="2159000" y="2832100"/>
          <p14:tracePt t="5461" x="2120900" y="2813050"/>
          <p14:tracePt t="5479" x="2076450" y="2806700"/>
          <p14:tracePt t="5482" x="2006600" y="2787650"/>
          <p14:tracePt t="5498" x="1936750" y="2781300"/>
          <p14:tracePt t="5514" x="1905000" y="2781300"/>
          <p14:tracePt t="5530" x="1892300" y="2774950"/>
          <p14:tracePt t="5557" x="1866900" y="2774950"/>
          <p14:tracePt t="5585" x="1841500" y="2762250"/>
          <p14:tracePt t="5602" x="1816100" y="2762250"/>
          <p14:tracePt t="5618" x="1803400" y="2762250"/>
          <p14:tracePt t="5634" x="1797050" y="2755900"/>
          <p14:tracePt t="5770" x="1797050" y="2749550"/>
          <p14:tracePt t="5778" x="1771650" y="2692400"/>
          <p14:tracePt t="5810" x="1771650" y="2686050"/>
          <p14:tracePt t="6050" x="1771650" y="2673350"/>
          <p14:tracePt t="6070" x="1771650" y="2660650"/>
          <p14:tracePt t="6081" x="1771650" y="2641600"/>
          <p14:tracePt t="6097" x="1784350" y="2635250"/>
          <p14:tracePt t="6113" x="1828800" y="2603500"/>
          <p14:tracePt t="6130" x="1841500" y="2597150"/>
          <p14:tracePt t="6146" x="1847850" y="2597150"/>
          <p14:tracePt t="6291" x="1866900" y="2597150"/>
          <p14:tracePt t="6298" x="1955800" y="2590800"/>
          <p14:tracePt t="6314" x="2038350" y="2590800"/>
          <p14:tracePt t="6329" x="2127250" y="2590800"/>
          <p14:tracePt t="6346" x="2203450" y="2590800"/>
          <p14:tracePt t="6362" x="2317750" y="2590800"/>
          <p14:tracePt t="6378" x="2336800" y="2590800"/>
          <p14:tracePt t="6410" x="2374900" y="2597150"/>
          <p14:tracePt t="6434" x="2400300" y="2603500"/>
          <p14:tracePt t="6445" x="2444750" y="2609850"/>
          <p14:tracePt t="6466" x="2508250" y="2616200"/>
          <p14:tracePt t="6477" x="2584450" y="2641600"/>
          <p14:tracePt t="6497" x="2622550" y="2654300"/>
          <p14:tracePt t="6513" x="2654300" y="2673350"/>
          <p14:tracePt t="6529" x="2667000" y="2679700"/>
          <p14:tracePt t="6554" x="2679700" y="2686050"/>
          <p14:tracePt t="6570" x="2686050" y="2686050"/>
          <p14:tracePt t="6586" x="2698750" y="2698750"/>
          <p14:tracePt t="6611" x="2705100" y="2724150"/>
          <p14:tracePt t="6633" x="2705100" y="2749550"/>
          <p14:tracePt t="6649" x="2717800" y="2787650"/>
          <p14:tracePt t="6661" x="2717800" y="2819400"/>
          <p14:tracePt t="6682" x="2717800" y="2832100"/>
          <p14:tracePt t="6698" x="2717800" y="2863850"/>
          <p14:tracePt t="6711" x="2717800" y="2882900"/>
          <p14:tracePt t="6729" x="2717800" y="2908300"/>
          <p14:tracePt t="6729" x="2717800" y="2914650"/>
          <p14:tracePt t="6762" x="2717800" y="2921000"/>
          <p14:tracePt t="6770" x="2717800" y="2940050"/>
          <p14:tracePt t="6794" x="2717800" y="2959100"/>
          <p14:tracePt t="6826" x="2717800" y="2971800"/>
          <p14:tracePt t="6850" x="2717800" y="2984500"/>
          <p14:tracePt t="6866" x="2705100" y="3009900"/>
          <p14:tracePt t="6877" x="2698750" y="3041650"/>
          <p14:tracePt t="6905" x="2692400" y="3048000"/>
          <p14:tracePt t="7378" x="2667000" y="3054350"/>
          <p14:tracePt t="7386" x="2603500" y="3073400"/>
          <p14:tracePt t="7395" x="2489200" y="3073400"/>
          <p14:tracePt t="7417" x="2413000" y="3073400"/>
          <p14:tracePt t="7427" x="2343150" y="3073400"/>
          <p14:tracePt t="7450" x="2336800" y="3073400"/>
          <p14:tracePt t="7562" x="2330450" y="3073400"/>
          <p14:tracePt t="7570" x="2292350" y="3054350"/>
          <p14:tracePt t="7578" x="2254250" y="3022600"/>
          <p14:tracePt t="7602" x="2222500" y="2997200"/>
          <p14:tracePt t="7618" x="2197100" y="2971800"/>
          <p14:tracePt t="7634" x="2190750" y="2959100"/>
          <p14:tracePt t="7650" x="2184400" y="2940050"/>
          <p14:tracePt t="7661" x="2171700" y="2921000"/>
          <p14:tracePt t="7678" x="2165350" y="2901950"/>
          <p14:tracePt t="7698" x="2159000" y="2870200"/>
          <p14:tracePt t="7711" x="2159000" y="2838450"/>
          <p14:tracePt t="7730" x="2159000" y="2806700"/>
          <p14:tracePt t="7746" x="2159000" y="2762250"/>
          <p14:tracePt t="7770" x="2159000" y="2749550"/>
          <p14:tracePt t="7787" x="2165350" y="2730500"/>
          <p14:tracePt t="7801" x="2184400" y="2711450"/>
          <p14:tracePt t="7818" x="2216150" y="2686050"/>
          <p14:tracePt t="7835" x="2298700" y="2654300"/>
          <p14:tracePt t="7850" x="2393950" y="2635250"/>
          <p14:tracePt t="7865" x="2482850" y="2628900"/>
          <p14:tracePt t="7878" x="2565400" y="2609850"/>
          <p14:tracePt t="7898" x="2647950" y="2603500"/>
          <p14:tracePt t="7914" x="2717800" y="2603500"/>
          <p14:tracePt t="7930" x="2768600" y="2603500"/>
          <p14:tracePt t="7946" x="2832100" y="2603500"/>
          <p14:tracePt t="7946" x="2863850" y="2603500"/>
          <p14:tracePt t="7962" x="2965450" y="2622550"/>
          <p14:tracePt t="7986" x="3079750" y="2628900"/>
          <p14:tracePt t="8002" x="3168650" y="2654300"/>
          <p14:tracePt t="8018" x="3206750" y="2673350"/>
          <p14:tracePt t="8034" x="3232150" y="2686050"/>
          <p14:tracePt t="8058" x="3244850" y="2692400"/>
          <p14:tracePt t="8082" x="3289300" y="2724150"/>
          <p14:tracePt t="8098" x="3321050" y="2743200"/>
          <p14:tracePt t="8114" x="3371850" y="2762250"/>
          <p14:tracePt t="8129" x="3422650" y="2794000"/>
          <p14:tracePt t="8145" x="3448050" y="2806700"/>
          <p14:tracePt t="8161" x="3467100" y="2825750"/>
          <p14:tracePt t="8194" x="3473450" y="2825750"/>
          <p14:tracePt t="8410" x="3486150" y="2825750"/>
          <p14:tracePt t="8418" x="3549650" y="2825750"/>
          <p14:tracePt t="8427" x="3638550" y="2819400"/>
          <p14:tracePt t="8449" x="3721100" y="2819400"/>
          <p14:tracePt t="8461" x="3797300" y="2819400"/>
          <p14:tracePt t="8481" x="3829050" y="2819400"/>
          <p14:tracePt t="8625" x="3835400" y="2819400"/>
          <p14:tracePt t="8633" x="3892550" y="2819400"/>
          <p14:tracePt t="8650" x="4044950" y="2819400"/>
          <p14:tracePt t="8661" x="4267200" y="2870200"/>
          <p14:tracePt t="8678" x="4470400" y="2901950"/>
          <p14:tracePt t="8698" x="4629150" y="2946400"/>
          <p14:tracePt t="8711" x="4679950" y="2965450"/>
          <p14:tracePt t="8842" x="4686300" y="2965450"/>
          <p14:tracePt t="9418" x="4705350" y="2965450"/>
          <p14:tracePt t="9425" x="4749800" y="2965450"/>
          <p14:tracePt t="9449" x="4775200" y="2971800"/>
          <p14:tracePt t="9461" x="4787900" y="2971800"/>
          <p14:tracePt t="9482" x="4800600" y="2978150"/>
          <p14:tracePt t="9514" x="4806950" y="2978150"/>
          <p14:tracePt t="9537" x="4819650" y="2990850"/>
          <p14:tracePt t="9546" x="4845050" y="2990850"/>
          <p14:tracePt t="9563" x="4933950" y="2997200"/>
          <p14:tracePt t="9586" x="4984750" y="3009900"/>
          <p14:tracePt t="9602" x="5022850" y="3016250"/>
          <p14:tracePt t="9618" x="5048250" y="3016250"/>
          <p14:tracePt t="9633" x="5060950" y="3022600"/>
          <p14:tracePt t="9833" x="5099050" y="3022600"/>
          <p14:tracePt t="9842" x="5302250" y="3022600"/>
          <p14:tracePt t="9865" x="5403850" y="3022600"/>
          <p14:tracePt t="9877" x="5454650" y="3022600"/>
          <p14:tracePt t="9897" x="5461000" y="3022600"/>
          <p14:tracePt t="9914" x="5467350" y="3028950"/>
          <p14:tracePt t="10466" x="5499100" y="3028950"/>
          <p14:tracePt t="10474" x="5689600" y="3028950"/>
          <p14:tracePt t="10497" x="5784850" y="3028950"/>
          <p14:tracePt t="10514" x="5810250" y="3028950"/>
          <p14:tracePt t="11003" x="5822950" y="3028950"/>
          <p14:tracePt t="11011" x="5861050" y="3028950"/>
          <p14:tracePt t="11035" x="5892800" y="3028950"/>
          <p14:tracePt t="11051" x="5918200" y="3028950"/>
          <p14:tracePt t="11067" x="5930900" y="3035300"/>
          <p14:tracePt t="12083" x="5949950" y="3048000"/>
          <p14:tracePt t="12091" x="5911850" y="3162300"/>
          <p14:tracePt t="12115" x="5892800" y="3213100"/>
          <p14:tracePt t="12130" x="5854700" y="3263900"/>
          <p14:tracePt t="12146" x="5822950" y="3327400"/>
          <p14:tracePt t="12162" x="5765800" y="3384550"/>
          <p14:tracePt t="12178" x="5727700" y="3422650"/>
          <p14:tracePt t="12202" x="5664200" y="3479800"/>
          <p14:tracePt t="12211" x="5588000" y="3530600"/>
          <p14:tracePt t="12235" x="5467350" y="3587750"/>
          <p14:tracePt t="12246" x="5314950" y="3644900"/>
          <p14:tracePt t="12267" x="5130800" y="3727450"/>
          <p14:tracePt t="12282" x="4895850" y="3778250"/>
          <p14:tracePt t="12299" x="4635500" y="3822700"/>
          <p14:tracePt t="12315" x="4368800" y="3835400"/>
          <p14:tracePt t="12331" x="4140200" y="3835400"/>
          <p14:tracePt t="12346" x="4000500" y="3835400"/>
          <p14:tracePt t="12363" x="3943350" y="3835400"/>
          <p14:tracePt t="12378" x="3924300" y="3822700"/>
          <p14:tracePt t="12403" x="3905250" y="3810000"/>
          <p14:tracePt t="12412" x="3879850" y="3790950"/>
          <p14:tracePt t="12435" x="3841750" y="3765550"/>
          <p14:tracePt t="12445" x="3803650" y="3752850"/>
          <p14:tracePt t="12467" x="3727450" y="3708400"/>
          <p14:tracePt t="12479" x="3676650" y="3689350"/>
          <p14:tracePt t="12496" x="3625850" y="3670300"/>
          <p14:tracePt t="12515" x="3575050" y="3651250"/>
          <p14:tracePt t="12531" x="3530600" y="3644900"/>
          <p14:tracePt t="12546" x="3473450" y="3638550"/>
          <p14:tracePt t="12562" x="3429000" y="3606800"/>
          <p14:tracePt t="12562" x="3409950" y="3600450"/>
          <p14:tracePt t="12579" x="3352800" y="3587750"/>
          <p14:tracePt t="12603" x="3295650" y="3568700"/>
          <p14:tracePt t="12619" x="3194050" y="3536950"/>
          <p14:tracePt t="12635" x="3092450" y="3524250"/>
          <p14:tracePt t="12650" x="2984500" y="3517900"/>
          <p14:tracePt t="12662" x="2895600" y="3517900"/>
          <p14:tracePt t="12682" x="2813050" y="3498850"/>
          <p14:tracePt t="12695" x="2730500" y="3498850"/>
          <p14:tracePt t="12715" x="2692400" y="3498850"/>
          <p14:tracePt t="12728" x="2679700" y="3498850"/>
          <p14:tracePt t="12906" x="2743200" y="3492500"/>
          <p14:tracePt t="12914" x="2914650" y="3473450"/>
          <p14:tracePt t="12931" x="3111500" y="3473450"/>
          <p14:tracePt t="12947" x="3390900" y="3473450"/>
          <p14:tracePt t="12963" x="3702050" y="3473450"/>
          <p14:tracePt t="12978" x="4032250" y="3473450"/>
          <p14:tracePt t="13003" x="4165600" y="3505200"/>
          <p14:tracePt t="13019" x="4235450" y="3517900"/>
          <p14:tracePt t="13035" x="4267200" y="3524250"/>
          <p14:tracePt t="13123" x="4267200" y="3536950"/>
          <p14:tracePt t="13130" x="4254500" y="3568700"/>
          <p14:tracePt t="13147" x="4210050" y="3600450"/>
          <p14:tracePt t="13161" x="4070350" y="3651250"/>
          <p14:tracePt t="13187" x="3708400" y="3695700"/>
          <p14:tracePt t="13220" x="3479800" y="3714750"/>
          <p14:tracePt t="13229" x="3302000" y="3721100"/>
          <p14:tracePt t="13250" x="3238500" y="3721100"/>
          <p14:tracePt t="13355" x="3314700" y="3721100"/>
          <p14:tracePt t="13362" x="3670300" y="3721100"/>
          <p14:tracePt t="13378" x="4451350" y="3721100"/>
          <p14:tracePt t="13404" x="4883150" y="3752850"/>
          <p14:tracePt t="13412" x="5060950" y="3784600"/>
          <p14:tracePt t="13436" x="5086350" y="3784600"/>
          <p14:tracePt t="13523" x="5086350" y="3790950"/>
          <p14:tracePt t="13532" x="5060950" y="3803650"/>
          <p14:tracePt t="13547" x="4997450" y="3810000"/>
          <p14:tracePt t="13563" x="4857750" y="3810000"/>
          <p14:tracePt t="13563" x="4768850" y="3810000"/>
          <p14:tracePt t="13579" x="4540250" y="3810000"/>
          <p14:tracePt t="13603" x="4324350" y="3810000"/>
          <p14:tracePt t="13620" x="4108450" y="3810000"/>
          <p14:tracePt t="13628" x="3943350" y="3810000"/>
          <p14:tracePt t="13651" x="3886200" y="3810000"/>
          <p14:tracePt t="13661" x="3879850" y="3810000"/>
          <p14:tracePt t="13780" x="3892550" y="3810000"/>
          <p14:tracePt t="13787" x="4038600" y="3810000"/>
          <p14:tracePt t="13803" x="4229100" y="3810000"/>
          <p14:tracePt t="13819" x="4470400" y="3778250"/>
          <p14:tracePt t="13835" x="4654550" y="3765550"/>
          <p14:tracePt t="13851" x="4711700" y="3759200"/>
          <p14:tracePt t="14315" x="4749800" y="3759200"/>
          <p14:tracePt t="14322" x="4978400" y="3759200"/>
          <p14:tracePt t="14347" x="5073650" y="3759200"/>
          <p14:tracePt t="14362" x="5143500" y="3759200"/>
          <p14:tracePt t="14377" x="5149850" y="3759200"/>
          <p14:tracePt t="1496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E138422-4485-4DC1-A59B-EF3846B8498E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接點 7"/>
          <p:cNvCxnSpPr/>
          <p:nvPr/>
        </p:nvCxnSpPr>
        <p:spPr>
          <a:xfrm>
            <a:off x="5796136" y="4941168"/>
            <a:ext cx="1008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4860032" y="3697868"/>
            <a:ext cx="1296144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</a:rPr>
              <a:t>6</a:t>
            </a:r>
            <a:r>
              <a:rPr lang="en-US" altLang="zh-TW" sz="2800" b="1" dirty="0"/>
              <a:t>-10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年</a:t>
            </a:r>
          </a:p>
        </p:txBody>
      </p:sp>
      <p:sp>
        <p:nvSpPr>
          <p:cNvPr id="10" name="矩形 9"/>
          <p:cNvSpPr/>
          <p:nvPr/>
        </p:nvSpPr>
        <p:spPr>
          <a:xfrm>
            <a:off x="3635896" y="3645024"/>
            <a:ext cx="2520280" cy="6480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6" name="直線接點 5"/>
          <p:cNvCxnSpPr/>
          <p:nvPr/>
        </p:nvCxnSpPr>
        <p:spPr>
          <a:xfrm>
            <a:off x="3779912" y="4221088"/>
            <a:ext cx="2232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音訊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2"/>
    </mc:Choice>
    <mc:Fallback xmlns="">
      <p:transition spd="slow" advTm="4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3" x="4387850" y="4267200"/>
          <p14:tracePt t="1498" x="4375150" y="4267200"/>
          <p14:tracePt t="1506" x="4286250" y="4254500"/>
          <p14:tracePt t="1529" x="4152900" y="4216400"/>
          <p14:tracePt t="1545" x="4006850" y="4197350"/>
          <p14:tracePt t="1561" x="3860800" y="4165600"/>
          <p14:tracePt t="1578" x="3771900" y="4159250"/>
          <p14:tracePt t="1593" x="3746500" y="4152900"/>
          <p14:tracePt t="1610" x="3740150" y="4152900"/>
          <p14:tracePt t="1698" x="3733800" y="4140200"/>
          <p14:tracePt t="1706" x="3695700" y="4076700"/>
          <p14:tracePt t="1730" x="3689350" y="4044950"/>
          <p14:tracePt t="1742" x="3676650" y="4000500"/>
          <p14:tracePt t="1762" x="3670300" y="3968750"/>
          <p14:tracePt t="1777" x="3670300" y="3943350"/>
          <p14:tracePt t="1793" x="3670300" y="3930650"/>
          <p14:tracePt t="1809" x="3670300" y="3924300"/>
          <p14:tracePt t="1825" x="3670300" y="3911600"/>
          <p14:tracePt t="1849" x="3670300" y="3898900"/>
          <p14:tracePt t="1859" x="3670300" y="3879850"/>
          <p14:tracePt t="1898" x="3670300" y="3873500"/>
          <p14:tracePt t="1909" x="3676650" y="3860800"/>
          <p14:tracePt t="1914" x="3683000" y="3848100"/>
          <p14:tracePt t="1924" x="3683000" y="3841750"/>
          <p14:tracePt t="1953" x="3683000" y="3829050"/>
          <p14:tracePt t="1986" x="3702050" y="3810000"/>
          <p14:tracePt t="2017" x="3702050" y="3803650"/>
          <p14:tracePt t="2034" x="3708400" y="3797300"/>
          <p14:tracePt t="2052" x="3708400" y="3790950"/>
          <p14:tracePt t="2082" x="3714750" y="3790950"/>
          <p14:tracePt t="2369" x="3714750" y="3784600"/>
          <p14:tracePt t="2377" x="3733800" y="3765550"/>
          <p14:tracePt t="2393" x="3759200" y="3759200"/>
          <p14:tracePt t="2408" x="3790950" y="3740150"/>
          <p14:tracePt t="2426" x="3803650" y="3733800"/>
          <p14:tracePt t="2442" x="3810000" y="3733800"/>
          <p14:tracePt t="2642" x="3816350" y="3733800"/>
          <p14:tracePt t="2658" x="3860800" y="3727450"/>
          <p14:tracePt t="2675" x="3968750" y="3727450"/>
          <p14:tracePt t="2678" x="4070350" y="3727450"/>
          <p14:tracePt t="2698" x="4184650" y="3727450"/>
          <p14:tracePt t="2714" x="4248150" y="3727450"/>
          <p14:tracePt t="2730" x="4292600" y="3727450"/>
          <p14:tracePt t="2742" x="4305300" y="3727450"/>
          <p14:tracePt t="2761" x="4311650" y="3727450"/>
          <p14:tracePt t="2777" x="4337050" y="3727450"/>
          <p14:tracePt t="2802" x="4368800" y="3727450"/>
          <p14:tracePt t="2825" x="4413250" y="3727450"/>
          <p14:tracePt t="2849" x="4451350" y="3727450"/>
          <p14:tracePt t="2858" x="4514850" y="3733800"/>
          <p14:tracePt t="2882" x="4572000" y="3746500"/>
          <p14:tracePt t="2891" x="4616450" y="3752850"/>
          <p14:tracePt t="2908" x="4635500" y="3752850"/>
          <p14:tracePt t="2977" x="4641850" y="3752850"/>
          <p14:tracePt t="3066" x="4648200" y="3752850"/>
          <p14:tracePt t="3069" x="4705350" y="3771900"/>
          <p14:tracePt t="3097" x="4749800" y="3784600"/>
          <p14:tracePt t="3114" x="4775200" y="3797300"/>
          <p14:tracePt t="3125" x="4794250" y="3803650"/>
          <p14:tracePt t="3145" x="4813300" y="3810000"/>
          <p14:tracePt t="3178" x="4832350" y="3816350"/>
          <p14:tracePt t="3185" x="4851400" y="3841750"/>
          <p14:tracePt t="3209" x="4876800" y="3867150"/>
          <p14:tracePt t="3226" x="4921250" y="3886200"/>
          <p14:tracePt t="3226" x="4940300" y="3911600"/>
          <p14:tracePt t="3241" x="4997450" y="3949700"/>
          <p14:tracePt t="3258" x="5048250" y="3987800"/>
          <p14:tracePt t="3281" x="5086350" y="4013200"/>
          <p14:tracePt t="3298" x="5092700" y="4025900"/>
          <p14:tracePt t="3313" x="5105400" y="4032250"/>
          <p14:tracePt t="3329" x="5111750" y="4051300"/>
          <p14:tracePt t="3358" x="5111750" y="4070350"/>
          <p14:tracePt t="3375" x="5118100" y="4076700"/>
          <p14:tracePt t="3378" x="5118100" y="4095750"/>
          <p14:tracePt t="3393" x="5118100" y="4108450"/>
          <p14:tracePt t="3408" x="5124450" y="4114800"/>
          <p14:tracePt t="3426" x="5124450" y="4127500"/>
          <p14:tracePt t="3442" x="5124450" y="4146550"/>
          <p14:tracePt t="3474" x="5124450" y="4165600"/>
          <p14:tracePt t="3506" x="5124450" y="4197350"/>
          <p14:tracePt t="3530" x="5118100" y="4222750"/>
          <p14:tracePt t="3546" x="5111750" y="4229100"/>
          <p14:tracePt t="3567" x="5105400" y="4235450"/>
          <p14:tracePt t="3634" x="5092700" y="4248150"/>
          <p14:tracePt t="3642" x="5073650" y="4254500"/>
          <p14:tracePt t="3672" x="5035550" y="4267200"/>
          <p14:tracePt t="3697" x="4991100" y="4279900"/>
          <p14:tracePt t="3713" x="4972050" y="4286250"/>
          <p14:tracePt t="3729" x="4953000" y="4286250"/>
          <p14:tracePt t="3742" x="4946650" y="4286250"/>
          <p14:tracePt t="3769" x="4940300" y="4286250"/>
          <p14:tracePt t="3802" x="4921250" y="4286250"/>
          <p14:tracePt t="3825" x="4895850" y="4248150"/>
          <p14:tracePt t="3850" x="4889500" y="4210050"/>
          <p14:tracePt t="3882" x="4889500" y="4178300"/>
          <p14:tracePt t="3891" x="4889500" y="4152900"/>
          <p14:tracePt t="3907" x="4889500" y="4133850"/>
          <p14:tracePt t="3936" x="4889500" y="4108450"/>
          <p14:tracePt t="3962" x="4889500" y="4095750"/>
          <p14:tracePt t="3977" x="4889500" y="4083050"/>
          <p14:tracePt t="3993" x="4895850" y="4064000"/>
          <p14:tracePt t="4010" x="4895850" y="4044950"/>
          <p14:tracePt t="4026" x="4902200" y="4032250"/>
          <p14:tracePt t="4042" x="4927600" y="3981450"/>
          <p14:tracePt t="4065" x="4933950" y="3968750"/>
          <p14:tracePt t="4081" x="4940300" y="3956050"/>
          <p14:tracePt t="4098" x="4953000" y="3937000"/>
          <p14:tracePt t="4114" x="4953000" y="3924300"/>
          <p14:tracePt t="4124" x="4959350" y="3911600"/>
          <p14:tracePt t="4146" x="4978400" y="3892550"/>
          <p14:tracePt t="4157" x="4984750" y="3892550"/>
          <p14:tracePt t="4177" x="4997450" y="3879850"/>
          <p14:tracePt t="4191" x="5010150" y="3860800"/>
          <p14:tracePt t="4209" x="5022850" y="3848100"/>
          <p14:tracePt t="4225" x="5041900" y="3841750"/>
          <p14:tracePt t="4242" x="5073650" y="3829050"/>
          <p14:tracePt t="4266" x="5124450" y="3803650"/>
          <p14:tracePt t="4282" x="5194300" y="3797300"/>
          <p14:tracePt t="4298" x="5308600" y="3797300"/>
          <p14:tracePt t="4313" x="5422900" y="3797300"/>
          <p14:tracePt t="4331" x="5575300" y="3797300"/>
          <p14:tracePt t="4346" x="5727700" y="3797300"/>
          <p14:tracePt t="4362" x="5867400" y="3797300"/>
          <p14:tracePt t="4377" x="5975350" y="3810000"/>
          <p14:tracePt t="4394" x="6045200" y="3816350"/>
          <p14:tracePt t="4407" x="6070600" y="3822700"/>
          <p14:tracePt t="4426" x="6083300" y="3829050"/>
          <p14:tracePt t="4451" x="6096000" y="3848100"/>
          <p14:tracePt t="4481" x="6108700" y="3867150"/>
          <p14:tracePt t="4499" x="6140450" y="3917950"/>
          <p14:tracePt t="4515" x="6153150" y="3943350"/>
          <p14:tracePt t="4531" x="6165850" y="3975100"/>
          <p14:tracePt t="4545" x="6178550" y="4019550"/>
          <p14:tracePt t="4561" x="6178550" y="4032250"/>
          <p14:tracePt t="4579" x="6178550" y="4070350"/>
          <p14:tracePt t="4593" x="6178550" y="4095750"/>
          <p14:tracePt t="4609" x="6178550" y="4127500"/>
          <p14:tracePt t="4625" x="6178550" y="4159250"/>
          <p14:tracePt t="4641" x="6172200" y="4197350"/>
          <p14:tracePt t="4667" x="6159500" y="4229100"/>
          <p14:tracePt t="4675" x="6140450" y="4267200"/>
          <p14:tracePt t="4699" x="6127750" y="4273550"/>
          <p14:tracePt t="4713" x="6121400" y="4292600"/>
          <p14:tracePt t="4731" x="6102350" y="4305300"/>
          <p14:tracePt t="4742" x="6070600" y="4324350"/>
          <p14:tracePt t="4762" x="6045200" y="4330700"/>
          <p14:tracePt t="4778" x="5994400" y="4343400"/>
          <p14:tracePt t="4793" x="5930900" y="4356100"/>
          <p14:tracePt t="4809" x="5842000" y="4368800"/>
          <p14:tracePt t="4825" x="5721350" y="4368800"/>
          <p14:tracePt t="4841" x="5619750" y="4368800"/>
          <p14:tracePt t="4866" x="5556250" y="4368800"/>
          <p14:tracePt t="4874" x="5492750" y="4368800"/>
          <p14:tracePt t="4898" x="5416550" y="4368800"/>
          <p14:tracePt t="4907" x="5308600" y="4356100"/>
          <p14:tracePt t="4925" x="5238750" y="4330700"/>
          <p14:tracePt t="4947" x="5149850" y="4286250"/>
          <p14:tracePt t="4963" x="5111750" y="4260850"/>
          <p14:tracePt t="4978" x="5080000" y="4229100"/>
          <p14:tracePt t="5008" x="5073650" y="4203700"/>
          <p14:tracePt t="5026" x="5054600" y="4165600"/>
          <p14:tracePt t="5042" x="5041900" y="4102100"/>
          <p14:tracePt t="5066" x="5035550" y="4070350"/>
          <p14:tracePt t="5082" x="5035550" y="4057650"/>
          <p14:tracePt t="5099" x="5035550" y="4038600"/>
          <p14:tracePt t="5115" x="5035550" y="4006850"/>
          <p14:tracePt t="5125" x="5035550" y="3981450"/>
          <p14:tracePt t="5148" x="5035550" y="3968750"/>
          <p14:tracePt t="5159" x="5035550" y="3956050"/>
          <p14:tracePt t="5185" x="5035550" y="3949700"/>
          <p14:tracePt t="5385" x="5041900" y="3943350"/>
          <p14:tracePt t="5498" x="5048250" y="3930650"/>
          <p14:tracePt t="5506" x="5048250" y="3911600"/>
          <p14:tracePt t="5537" x="5060950" y="3905250"/>
          <p14:tracePt t="5561" x="5080000" y="3892550"/>
          <p14:tracePt t="5577" x="5105400" y="3886200"/>
          <p14:tracePt t="5593" x="5130800" y="3879850"/>
          <p14:tracePt t="5609" x="5168900" y="3860800"/>
          <p14:tracePt t="5626" x="5207000" y="3848100"/>
          <p14:tracePt t="5641" x="5251450" y="3835400"/>
          <p14:tracePt t="5674" x="5276850" y="3835400"/>
          <p14:tracePt t="5691" x="5289550" y="3829050"/>
          <p14:tracePt t="5693" x="5321300" y="3829050"/>
          <p14:tracePt t="5714" x="5365750" y="3816350"/>
          <p14:tracePt t="5730" x="5403850" y="3816350"/>
          <p14:tracePt t="5741" x="5448300" y="3816350"/>
          <p14:tracePt t="5762" x="5492750" y="3816350"/>
          <p14:tracePt t="5777" x="5530850" y="3816350"/>
          <p14:tracePt t="5794" x="5543550" y="3816350"/>
          <p14:tracePt t="5810" x="5562600" y="3816350"/>
          <p14:tracePt t="5826" x="5588000" y="3816350"/>
          <p14:tracePt t="5826" x="5607050" y="3816350"/>
          <p14:tracePt t="5842" x="5657850" y="3816350"/>
          <p14:tracePt t="5873" x="5695950" y="3816350"/>
          <p14:tracePt t="5882" x="5740400" y="3816350"/>
          <p14:tracePt t="5908" x="5746750" y="3816350"/>
          <p14:tracePt t="5930" x="5759450" y="3816350"/>
          <p14:tracePt t="5941" x="5778500" y="3816350"/>
          <p14:tracePt t="5962" x="5829300" y="3816350"/>
          <p14:tracePt t="5978" x="5886450" y="3816350"/>
          <p14:tracePt t="5994" x="5943600" y="3816350"/>
          <p14:tracePt t="6009" x="6000750" y="3816350"/>
          <p14:tracePt t="6025" x="6045200" y="3816350"/>
          <p14:tracePt t="6025" x="6064250" y="3816350"/>
          <p14:tracePt t="6043" x="6076950" y="3816350"/>
          <p14:tracePt t="6065" x="6096000" y="3816350"/>
          <p14:tracePt t="6090" x="6115050" y="3822700"/>
          <p14:tracePt t="6127" x="6134100" y="3829050"/>
          <p14:tracePt t="6146" x="6146800" y="3835400"/>
          <p14:tracePt t="6162" x="6159500" y="3841750"/>
          <p14:tracePt t="6174" x="6165850" y="3841750"/>
          <p14:tracePt t="6201" x="6178550" y="3854450"/>
          <p14:tracePt t="6234" x="6191250" y="3867150"/>
          <p14:tracePt t="6257" x="6197600" y="3886200"/>
          <p14:tracePt t="6282" x="6210300" y="3905250"/>
          <p14:tracePt t="6298" x="6210300" y="3911600"/>
          <p14:tracePt t="6313" x="6210300" y="3917950"/>
          <p14:tracePt t="6441" x="6210300" y="3924300"/>
          <p14:tracePt t="6450" x="6210300" y="3930650"/>
          <p14:tracePt t="6465" x="6210300" y="3943350"/>
          <p14:tracePt t="6489" x="6210300" y="3949700"/>
          <p14:tracePt t="6545" x="6210300" y="3962400"/>
          <p14:tracePt t="6594" x="6210300" y="3975100"/>
          <p14:tracePt t="7866" x="6203950" y="3981450"/>
          <p14:tracePt t="7873" x="6153150" y="4044950"/>
          <p14:tracePt t="7898" x="6140450" y="4051300"/>
          <p14:tracePt t="7907" x="6121400" y="4070350"/>
          <p14:tracePt t="7924" x="6115050" y="4076700"/>
          <p14:tracePt t="8066" x="6108700" y="4076700"/>
          <p14:tracePt t="8073" x="6026150" y="4102100"/>
          <p14:tracePt t="8098" x="6000750" y="4108450"/>
          <p14:tracePt t="8107" x="5949950" y="4114800"/>
          <p14:tracePt t="8130" x="5924550" y="4114800"/>
          <p14:tracePt t="8140" x="5918200" y="4114800"/>
          <p14:tracePt t="8969" x="5924550" y="4114800"/>
          <p14:tracePt t="8976" x="5949950" y="4095750"/>
          <p14:tracePt t="8995" x="5975350" y="4083050"/>
          <p14:tracePt t="9010" x="6076950" y="4051300"/>
          <p14:tracePt t="9027" x="6235700" y="4013200"/>
          <p14:tracePt t="9043" x="6451600" y="3994150"/>
          <p14:tracePt t="9058" x="6743700" y="3994150"/>
          <p14:tracePt t="9081" x="6870700" y="3994150"/>
          <p14:tracePt t="9098" x="6927850" y="3994150"/>
          <p14:tracePt t="9107" x="6940550" y="3994150"/>
          <p14:tracePt t="9161" x="6946900" y="3994150"/>
          <p14:tracePt t="11115" x="6927850" y="3994150"/>
          <p14:tracePt t="11123" x="6769100" y="4032250"/>
          <p14:tracePt t="11147" x="6673850" y="4064000"/>
          <p14:tracePt t="11158" x="6616700" y="4083050"/>
          <p14:tracePt t="11179" x="6597650" y="4089400"/>
          <p14:tracePt t="11211" x="6591300" y="4095750"/>
          <p14:tracePt t="11218" x="6572250" y="4108450"/>
          <p14:tracePt t="11242" x="6540500" y="4140200"/>
          <p14:tracePt t="11267" x="6515100" y="4159250"/>
          <p14:tracePt t="11283" x="6451600" y="4191000"/>
          <p14:tracePt t="11299" x="6407150" y="4203700"/>
          <p14:tracePt t="11315" x="6350000" y="4229100"/>
          <p14:tracePt t="11331" x="6318250" y="4235450"/>
          <p14:tracePt t="11347" x="6286500" y="4241800"/>
          <p14:tracePt t="11363" x="6254750" y="4248150"/>
          <p14:tracePt t="11379" x="6235700" y="4248150"/>
          <p14:tracePt t="11395" x="6197600" y="4254500"/>
          <p14:tracePt t="11408" x="6172200" y="4260850"/>
          <p14:tracePt t="11426" x="6140450" y="4260850"/>
          <p14:tracePt t="11442" x="6108700" y="4260850"/>
          <p14:tracePt t="11442" x="6096000" y="4260850"/>
          <p14:tracePt t="11467" x="6038850" y="4260850"/>
          <p14:tracePt t="11512" x="6032500" y="4260850"/>
          <p14:tracePt t="11858" x="6013450" y="4260850"/>
          <p14:tracePt t="11867" x="5924550" y="4267200"/>
          <p14:tracePt t="11898" x="5899150" y="4267200"/>
          <p14:tracePt t="11908" x="5880100" y="4267200"/>
          <p14:tracePt t="11979" x="5867400" y="4267200"/>
          <p14:tracePt t="11986" x="5835650" y="4267200"/>
          <p14:tracePt t="12011" x="5803900" y="4267200"/>
          <p14:tracePt t="12027" x="5772150" y="4260850"/>
          <p14:tracePt t="12043" x="5746750" y="4254500"/>
          <p14:tracePt t="12058" x="5721350" y="4254500"/>
          <p14:tracePt t="12058" x="5708650" y="4254500"/>
          <p14:tracePt t="12075" x="5689600" y="4248150"/>
          <p14:tracePt t="12099" x="5664200" y="4235450"/>
          <p14:tracePt t="12107" x="5645150" y="4229100"/>
          <p14:tracePt t="12130" x="5619750" y="4222750"/>
          <p14:tracePt t="12140" x="5594350" y="4216400"/>
          <p14:tracePt t="12167" x="5543550" y="4203700"/>
          <p14:tracePt t="12195" x="5505450" y="4191000"/>
          <p14:tracePt t="12207" x="5467350" y="4184650"/>
          <p14:tracePt t="12226" x="5422900" y="4171950"/>
          <p14:tracePt t="12241" x="5372100" y="4146550"/>
          <p14:tracePt t="12266" x="5314950" y="4121150"/>
          <p14:tracePt t="12299" x="5289550" y="4102100"/>
          <p14:tracePt t="12337" x="5283200" y="4083050"/>
          <p14:tracePt t="12362" x="5257800" y="4038600"/>
          <p14:tracePt t="12379" x="5245100" y="4006850"/>
          <p14:tracePt t="12394" x="5245100" y="3981450"/>
          <p14:tracePt t="12408" x="5245100" y="3962400"/>
          <p14:tracePt t="12427" x="5245100" y="3949700"/>
          <p14:tracePt t="12443" x="5245100" y="3924300"/>
          <p14:tracePt t="12457" x="5245100" y="3917950"/>
          <p14:tracePt t="12457" x="5245100" y="3911600"/>
          <p14:tracePt t="12475" x="5245100" y="3905250"/>
          <p14:tracePt t="12506" x="5245100" y="3892550"/>
          <p14:tracePt t="12531" x="5257800" y="3886200"/>
          <p14:tracePt t="12546" x="5264150" y="3879850"/>
          <p14:tracePt t="12562" x="5289550" y="3867150"/>
          <p14:tracePt t="12579" x="5289550" y="3860800"/>
          <p14:tracePt t="12603" x="5295900" y="3854450"/>
          <p14:tracePt t="12706" x="5308600" y="3848100"/>
          <p14:tracePt t="12713" x="5327650" y="3841750"/>
          <p14:tracePt t="12730" x="5340350" y="3841750"/>
          <p14:tracePt t="12741" x="5346700" y="3841750"/>
          <p14:tracePt t="12775" x="5353050" y="3835400"/>
          <p14:tracePt t="12794" x="5353050" y="3829050"/>
          <p14:tracePt t="12811" x="5372100" y="3829050"/>
          <p14:tracePt t="12826" x="5397500" y="3829050"/>
          <p14:tracePt t="12842" x="5403850" y="3822700"/>
          <p14:tracePt t="12870" x="5410200" y="3822700"/>
          <p14:tracePt t="12899" x="5435600" y="3816350"/>
          <p14:tracePt t="12907" x="5467350" y="3797300"/>
          <p14:tracePt t="12924" x="5492750" y="3797300"/>
          <p14:tracePt t="12946" x="5511800" y="3790950"/>
          <p14:tracePt t="12958" x="5524500" y="3784600"/>
          <p14:tracePt t="12978" x="5543550" y="3784600"/>
          <p14:tracePt t="12994" x="5575300" y="3771900"/>
          <p14:tracePt t="13010" x="5613400" y="3765550"/>
          <p14:tracePt t="13026" x="5657850" y="3765550"/>
          <p14:tracePt t="13042" x="5689600" y="3765550"/>
          <p14:tracePt t="13058" x="5727700" y="3765550"/>
          <p14:tracePt t="13075" x="5784850" y="3765550"/>
          <p14:tracePt t="13098" x="5810250" y="3765550"/>
          <p14:tracePt t="13118" x="5822950" y="3765550"/>
          <p14:tracePt t="13147" x="5829300" y="3771900"/>
          <p14:tracePt t="13163" x="5842000" y="3778250"/>
          <p14:tracePt t="13179" x="5861050" y="3797300"/>
          <p14:tracePt t="13191" x="5873750" y="3803650"/>
          <p14:tracePt t="13223" x="5880100" y="3810000"/>
          <p14:tracePt t="13227" x="5905500" y="3835400"/>
          <p14:tracePt t="13240" x="5924550" y="3854450"/>
          <p14:tracePt t="13258" x="5937250" y="3873500"/>
          <p14:tracePt t="13258" x="5962650" y="3892550"/>
          <p14:tracePt t="13275" x="5988050" y="3911600"/>
          <p14:tracePt t="13298" x="6013450" y="3937000"/>
          <p14:tracePt t="13314" x="6038850" y="3962400"/>
          <p14:tracePt t="13331" x="6070600" y="3975100"/>
          <p14:tracePt t="13347" x="6083300" y="3994150"/>
          <p14:tracePt t="13362" x="6096000" y="4000500"/>
          <p14:tracePt t="13379" x="6108700" y="4013200"/>
          <p14:tracePt t="13395" x="6115050" y="4019550"/>
          <p14:tracePt t="13411" x="6121400" y="4032250"/>
          <p14:tracePt t="13435" x="6127750" y="4038600"/>
          <p14:tracePt t="13474" x="6127750" y="4044950"/>
          <p14:tracePt t="13482" x="6127750" y="4051300"/>
          <p14:tracePt t="13498" x="6134100" y="4064000"/>
          <p14:tracePt t="13523" x="6134100" y="4070350"/>
          <p14:tracePt t="13555" x="6134100" y="4076700"/>
          <p14:tracePt t="13578" x="6134100" y="4089400"/>
          <p14:tracePt t="13595" x="6134100" y="4102100"/>
          <p14:tracePt t="13610" x="6134100" y="4108450"/>
          <p14:tracePt t="13635" x="6127750" y="4133850"/>
          <p14:tracePt t="13683" x="6121400" y="4140200"/>
          <p14:tracePt t="13691" x="6121400" y="4146550"/>
          <p14:tracePt t="13725" x="6115050" y="4159250"/>
          <p14:tracePt t="13731" x="6102350" y="4171950"/>
          <p14:tracePt t="13741" x="6096000" y="4171950"/>
          <p14:tracePt t="13772" x="6083300" y="4184650"/>
          <p14:tracePt t="13803" x="6064250" y="4197350"/>
          <p14:tracePt t="13826" x="6045200" y="4210050"/>
          <p14:tracePt t="13843" x="6032500" y="4216400"/>
          <p14:tracePt t="13858" x="6000750" y="4222750"/>
          <p14:tracePt t="13874" x="5949950" y="4229100"/>
          <p14:tracePt t="13907" x="5924550" y="4241800"/>
          <p14:tracePt t="13908" x="5892800" y="4241800"/>
          <p14:tracePt t="13930" x="5880100" y="4248150"/>
          <p14:tracePt t="13941" x="5854700" y="4248150"/>
          <p14:tracePt t="13973" x="5835650" y="4248150"/>
          <p14:tracePt t="13978" x="5816600" y="4248150"/>
          <p14:tracePt t="13994" x="5784850" y="4254500"/>
          <p14:tracePt t="14010" x="5759450" y="4254500"/>
          <p14:tracePt t="14026" x="5734050" y="4254500"/>
          <p14:tracePt t="14043" x="5721350" y="4254500"/>
          <p14:tracePt t="14058" x="5708650" y="4254500"/>
          <p14:tracePt t="14074" x="5676900" y="4254500"/>
          <p14:tracePt t="14098" x="5651500" y="4254500"/>
          <p14:tracePt t="14124" x="5619750" y="4254500"/>
          <p14:tracePt t="14141" x="5600700" y="4248150"/>
          <p14:tracePt t="14157" x="5575300" y="4241800"/>
          <p14:tracePt t="14174" x="5556250" y="4235450"/>
          <p14:tracePt t="14190" x="5543550" y="4229100"/>
          <p14:tracePt t="14207" x="5518150" y="4222750"/>
          <p14:tracePt t="14224" x="5511800" y="4216400"/>
          <p14:tracePt t="14226" x="5492750" y="4216400"/>
          <p14:tracePt t="14241" x="5486400" y="4210050"/>
          <p14:tracePt t="14267" x="5473700" y="4203700"/>
          <p14:tracePt t="14282" x="5467350" y="4203700"/>
          <p14:tracePt t="14299" x="5454650" y="4203700"/>
          <p14:tracePt t="14330" x="5435600" y="4197350"/>
          <p14:tracePt t="14349" x="5429250" y="4191000"/>
          <p14:tracePt t="14378" x="5429250" y="4184650"/>
          <p14:tracePt t="14407" x="5416550" y="4178300"/>
          <p14:tracePt t="14408" x="5403850" y="4165600"/>
          <p14:tracePt t="14427" x="5391150" y="4152900"/>
          <p14:tracePt t="14441" x="5378450" y="4146550"/>
          <p14:tracePt t="14459" x="5378450" y="4133850"/>
          <p14:tracePt t="14459" x="5372100" y="4127500"/>
          <p14:tracePt t="14475" x="5365750" y="4121150"/>
          <p14:tracePt t="14491" x="5353050" y="4089400"/>
          <p14:tracePt t="14514" x="5340350" y="4064000"/>
          <p14:tracePt t="14530" x="5314950" y="4032250"/>
          <p14:tracePt t="14547" x="5302250" y="4006850"/>
          <p14:tracePt t="14563" x="5283200" y="3968750"/>
          <p14:tracePt t="14578" x="5276850" y="3937000"/>
          <p14:tracePt t="14594" x="5270500" y="3905250"/>
          <p14:tracePt t="14611" x="5264150" y="3873500"/>
          <p14:tracePt t="14626" x="5251450" y="3848100"/>
          <p14:tracePt t="14643" x="5251450" y="3835400"/>
          <p14:tracePt t="14658" x="5251450" y="3816350"/>
          <p14:tracePt t="14674" x="5251450" y="3810000"/>
          <p14:tracePt t="14701" x="5251450" y="3784600"/>
          <p14:tracePt t="14738" x="5270500" y="3765550"/>
          <p14:tracePt t="14758" x="5276850" y="3759200"/>
          <p14:tracePt t="14779" x="5289550" y="3746500"/>
          <p14:tracePt t="14794" x="5295900" y="3746500"/>
          <p14:tracePt t="14818" x="5308600" y="3740150"/>
          <p14:tracePt t="14843" x="5327650" y="3727450"/>
          <p14:tracePt t="14858" x="5340350" y="3721100"/>
          <p14:tracePt t="14858" x="5353050" y="3721100"/>
          <p14:tracePt t="14874" x="5372100" y="3714750"/>
          <p14:tracePt t="14908" x="5422900" y="3708400"/>
          <p14:tracePt t="14908" x="5480050" y="3708400"/>
          <p14:tracePt t="14931" x="5537200" y="3708400"/>
          <p14:tracePt t="14940" x="5600700" y="3708400"/>
          <p14:tracePt t="14974" x="5657850" y="3708400"/>
          <p14:tracePt t="14978" x="5715000" y="3708400"/>
          <p14:tracePt t="14994" x="5753100" y="3708400"/>
          <p14:tracePt t="15010" x="5759450" y="3708400"/>
          <p14:tracePt t="15027" x="5791200" y="3708400"/>
          <p14:tracePt t="15059" x="5810250" y="3714750"/>
          <p14:tracePt t="15074" x="5835650" y="3727450"/>
          <p14:tracePt t="15102" x="5886450" y="3759200"/>
          <p14:tracePt t="15131" x="5924550" y="3784600"/>
          <p14:tracePt t="15141" x="5943600" y="3797300"/>
          <p14:tracePt t="15163" x="5975350" y="3803650"/>
          <p14:tracePt t="15174" x="5994400" y="3822700"/>
          <p14:tracePt t="15195" x="6013450" y="3841750"/>
          <p14:tracePt t="15207" x="6032500" y="3860800"/>
          <p14:tracePt t="15226" x="6051550" y="3879850"/>
          <p14:tracePt t="15240" x="6070600" y="3905250"/>
          <p14:tracePt t="15258" x="6076950" y="3917950"/>
          <p14:tracePt t="15258" x="6089650" y="3930650"/>
          <p14:tracePt t="15276" x="6096000" y="3930650"/>
          <p14:tracePt t="15292" x="6102350" y="3943350"/>
          <p14:tracePt t="15323" x="6121400" y="3975100"/>
          <p14:tracePt t="15346" x="6127750" y="4000500"/>
          <p14:tracePt t="15363" x="6127750" y="4019550"/>
          <p14:tracePt t="15379" x="6134100" y="4032250"/>
          <p14:tracePt t="15394" x="6134100" y="4051300"/>
          <p14:tracePt t="15408" x="6134100" y="4070350"/>
          <p14:tracePt t="15426" x="6134100" y="4083050"/>
          <p14:tracePt t="15443" x="6134100" y="4095750"/>
          <p14:tracePt t="15458" x="6134100" y="4108450"/>
          <p14:tracePt t="15458" x="6134100" y="4121150"/>
          <p14:tracePt t="15476" x="6127750" y="4127500"/>
          <p14:tracePt t="15507" x="6108700" y="4140200"/>
          <p14:tracePt t="15531" x="6102350" y="4140200"/>
          <p14:tracePt t="15547" x="6089650" y="4152900"/>
          <p14:tracePt t="15568" x="6051550" y="4165600"/>
          <p14:tracePt t="15594" x="6045200" y="4178300"/>
          <p14:tracePt t="15610" x="6032500" y="4184650"/>
          <p14:tracePt t="15627" x="6000750" y="4191000"/>
          <p14:tracePt t="15651" x="5975350" y="4210050"/>
          <p14:tracePt t="15651" x="5969000" y="4210050"/>
          <p14:tracePt t="15674" x="5962650" y="4216400"/>
          <p14:tracePt t="15700" x="5949950" y="4216400"/>
          <p14:tracePt t="15731" x="5943600" y="4222750"/>
          <p14:tracePt t="16298" x="5949950" y="4222750"/>
          <p14:tracePt t="16307" x="5962650" y="4222750"/>
          <p14:tracePt t="16330" x="5975350" y="4216400"/>
          <p14:tracePt t="16346" x="5988050" y="4203700"/>
          <p14:tracePt t="16370" x="6013450" y="4191000"/>
          <p14:tracePt t="16403" x="6032500" y="4178300"/>
          <p14:tracePt t="16424" x="6038850" y="4171950"/>
          <p14:tracePt t="16450" x="6051550" y="4171950"/>
          <p14:tracePt t="16483" x="6064250" y="4165600"/>
          <p14:tracePt t="16523" x="6089650" y="4146550"/>
          <p14:tracePt t="16570" x="6102350" y="4140200"/>
          <p14:tracePt t="16603" x="6121400" y="4127500"/>
          <p14:tracePt t="17106" x="6134100" y="4127500"/>
          <p14:tracePt t="17114" x="6191250" y="4127500"/>
          <p14:tracePt t="17123" x="6261100" y="4127500"/>
          <p14:tracePt t="17145" x="6292850" y="4127500"/>
          <p14:tracePt t="17156" x="6299200" y="4127500"/>
          <p14:tracePt t="17841" x="6311900" y="4121150"/>
          <p14:tracePt t="17850" x="6394450" y="4095750"/>
          <p14:tracePt t="17874" x="6457950" y="4076700"/>
          <p14:tracePt t="17898" x="6483350" y="4076700"/>
          <p14:tracePt t="17907" x="6496050" y="4076700"/>
          <p14:tracePt t="17922" x="6502400" y="4076700"/>
          <p14:tracePt t="18417" x="6508750" y="4076700"/>
          <p14:tracePt t="18425" x="6559550" y="4076700"/>
          <p14:tracePt t="18442" x="6591300" y="4076700"/>
          <p14:tracePt t="18456" x="6610350" y="4076700"/>
          <p14:tracePt t="18481" x="6623050" y="4076700"/>
          <p14:tracePt t="18553" x="6629400" y="4076700"/>
          <p14:tracePt t="18953" x="6635750" y="4076700"/>
          <p14:tracePt t="18972" x="6629400" y="4083050"/>
          <p14:tracePt t="18977" x="6604000" y="4089400"/>
          <p14:tracePt t="18993" x="6572250" y="4095750"/>
          <p14:tracePt t="19010" x="6559550" y="4102100"/>
          <p14:tracePt t="19026" x="6540500" y="4108450"/>
          <p14:tracePt t="19042" x="6508750" y="4114800"/>
          <p14:tracePt t="19057" x="6464300" y="4114800"/>
          <p14:tracePt t="19073" x="6394450" y="4121150"/>
          <p14:tracePt t="19098" x="6292850" y="4121150"/>
          <p14:tracePt t="19130" x="6242050" y="4121150"/>
          <p14:tracePt t="19139" x="6197600" y="4121150"/>
          <p14:tracePt t="19172" x="6178550" y="4121150"/>
          <p14:tracePt t="19189" x="6165850" y="4121150"/>
          <p14:tracePt t="19206" x="6159500" y="4121150"/>
          <p14:tracePt t="19219" x="6108700" y="4121150"/>
          <p14:tracePt t="19240" x="6057900" y="4121150"/>
          <p14:tracePt t="19259" x="6000750" y="4121150"/>
          <p14:tracePt t="19273" x="5949950" y="4121150"/>
          <p14:tracePt t="19289" x="5899150" y="4108450"/>
          <p14:tracePt t="19314" x="5880100" y="4102100"/>
          <p14:tracePt t="19882" x="5886450" y="4102100"/>
          <p14:tracePt t="19890" x="5905500" y="4102100"/>
          <p14:tracePt t="19905" x="5930900" y="4102100"/>
          <p14:tracePt t="19938" x="5943600" y="4102100"/>
          <p14:tracePt t="19946" x="5949950" y="4102100"/>
          <p14:tracePt t="19966" x="5975350" y="4102100"/>
          <p14:tracePt t="20002" x="5988050" y="4108450"/>
          <p14:tracePt t="20025" x="6000750" y="4108450"/>
          <p14:tracePt t="20041" x="6007100" y="4108450"/>
          <p14:tracePt t="20057" x="6019800" y="4108450"/>
          <p14:tracePt t="20074" x="6038850" y="4108450"/>
          <p14:tracePt t="20098" x="6076950" y="4108450"/>
          <p14:tracePt t="20130" x="6096000" y="4108450"/>
          <p14:tracePt t="20162" x="6102350" y="4108450"/>
          <p14:tracePt t="20184" x="6115050" y="4108450"/>
          <p14:tracePt t="20210" x="6127750" y="4108450"/>
          <p14:tracePt t="20222" x="6146800" y="4108450"/>
          <p14:tracePt t="20240" x="6146800" y="4114800"/>
          <p14:tracePt t="20257" x="6159500" y="4114800"/>
          <p14:tracePt t="20273" x="6178550" y="4121150"/>
          <p14:tracePt t="20290" x="6197600" y="4121150"/>
          <p14:tracePt t="20313" x="6216650" y="4121150"/>
          <p14:tracePt t="20889" x="6235700" y="4121150"/>
          <p14:tracePt t="20898" x="6311900" y="4121150"/>
          <p14:tracePt t="20906" x="6388100" y="4121150"/>
          <p14:tracePt t="20922" x="6470650" y="4121150"/>
          <p14:tracePt t="20945" x="6540500" y="4121150"/>
          <p14:tracePt t="20955" x="6572250" y="4121150"/>
          <p14:tracePt t="21233" x="6584950" y="4127500"/>
          <p14:tracePt t="21241" x="6629400" y="4152900"/>
          <p14:tracePt t="21256" x="6654800" y="4165600"/>
          <p14:tracePt t="21841" x="6648450" y="4165600"/>
          <p14:tracePt t="21849" x="6572250" y="4165600"/>
          <p14:tracePt t="21873" x="6496050" y="4165600"/>
          <p14:tracePt t="21890" x="6267450" y="4165600"/>
          <p14:tracePt t="21905" x="6076950" y="4165600"/>
          <p14:tracePt t="21930" x="5886450" y="4165600"/>
          <p14:tracePt t="21939" x="5708650" y="4165600"/>
          <p14:tracePt t="21962" x="5543550" y="4178300"/>
          <p14:tracePt t="21978" x="5448300" y="4197350"/>
          <p14:tracePt t="21994" x="5346700" y="4241800"/>
          <p14:tracePt t="22009" x="5226050" y="4305300"/>
          <p14:tracePt t="22026" x="5060950" y="4381500"/>
          <p14:tracePt t="22042" x="4889500" y="4489450"/>
          <p14:tracePt t="22057" x="4737100" y="4584700"/>
          <p14:tracePt t="22073" x="4546600" y="4686300"/>
          <p14:tracePt t="22090" x="4394200" y="4775200"/>
          <p14:tracePt t="22090" x="4318000" y="4826000"/>
          <p14:tracePt t="22106" x="4165600" y="4921250"/>
          <p14:tracePt t="22131" x="4025900" y="4997450"/>
          <p14:tracePt t="22139" x="3937000" y="5041900"/>
          <p14:tracePt t="22162" x="3911600" y="5060950"/>
          <p14:tracePt t="22173" x="3892550" y="5067300"/>
          <p14:tracePt t="22369" x="3911600" y="5067300"/>
          <p14:tracePt t="22377" x="3962400" y="5060950"/>
          <p14:tracePt t="22393" x="4032250" y="5041900"/>
          <p14:tracePt t="22406" x="4108450" y="5016500"/>
          <p14:tracePt t="22426" x="4203700" y="4991100"/>
          <p14:tracePt t="22441" x="4298950" y="4978400"/>
          <p14:tracePt t="22455" x="4406900" y="4959350"/>
          <p14:tracePt t="22474" x="4521200" y="4946650"/>
          <p14:tracePt t="22488" x="4667250" y="4921250"/>
          <p14:tracePt t="22488" x="4743450" y="4908550"/>
          <p14:tracePt t="22506" x="4838700" y="4902200"/>
          <p14:tracePt t="22529" x="4895850" y="4883150"/>
          <p14:tracePt t="22545" x="4908550" y="4876800"/>
          <p14:tracePt t="22585" x="4914900" y="4876800"/>
          <p14:tracePt t="22622" x="4927600" y="4876800"/>
          <p14:tracePt t="22626" x="4933950" y="4876800"/>
          <p14:tracePt t="22642" x="4959350" y="4876800"/>
          <p14:tracePt t="22657" x="5010150" y="4876800"/>
          <p14:tracePt t="22673" x="5067300" y="4876800"/>
          <p14:tracePt t="22689" x="5099050" y="4876800"/>
          <p14:tracePt t="22705" x="5137150" y="4876800"/>
          <p14:tracePt t="22729" x="5162550" y="4883150"/>
          <p14:tracePt t="22739" x="5200650" y="4895850"/>
          <p14:tracePt t="22761" x="5238750" y="4895850"/>
          <p14:tracePt t="22777" x="5302250" y="4902200"/>
          <p14:tracePt t="22794" x="5359400" y="4914900"/>
          <p14:tracePt t="22810" x="5397500" y="4914900"/>
          <p14:tracePt t="22825" x="5403850" y="4921250"/>
          <p14:tracePt t="22897" x="5410200" y="4921250"/>
          <p14:tracePt t="22905" x="5435600" y="4921250"/>
          <p14:tracePt t="22930" x="5441950" y="4921250"/>
          <p14:tracePt t="22955" x="5467350" y="4927600"/>
          <p14:tracePt t="22972" x="5473700" y="4927600"/>
          <p14:tracePt t="22974" x="5499100" y="4933950"/>
          <p14:tracePt t="22993" x="5518150" y="4946650"/>
          <p14:tracePt t="23010" x="5524500" y="4946650"/>
          <p14:tracePt t="23035" x="5530850" y="4946650"/>
          <p14:tracePt t="23058" x="5556250" y="4946650"/>
          <p14:tracePt t="23073" x="5581650" y="4953000"/>
          <p14:tracePt t="23089" x="5632450" y="4953000"/>
          <p14:tracePt t="23114" x="5651500" y="4953000"/>
          <p14:tracePt t="23122" x="5657850" y="4953000"/>
          <p14:tracePt t="23210" x="5670550" y="4953000"/>
          <p14:tracePt t="23418" x="5676900" y="4959350"/>
          <p14:tracePt t="23440" x="5695950" y="4959350"/>
          <p14:tracePt t="23466" x="5702300" y="4959350"/>
          <p14:tracePt t="23506" x="5715000" y="4959350"/>
          <p14:tracePt t="23538" x="5727700" y="4959350"/>
          <p14:tracePt t="23769" x="5721350" y="4953000"/>
          <p14:tracePt t="23782" x="5721350" y="4940300"/>
          <p14:tracePt t="23809" x="5721350" y="4927600"/>
          <p14:tracePt t="23834" x="5721350" y="4914900"/>
          <p14:tracePt t="23866" x="5721350" y="4889500"/>
          <p14:tracePt t="23889" x="5721350" y="4864100"/>
          <p14:tracePt t="23906" x="5721350" y="4845050"/>
          <p14:tracePt t="23929" x="5721350" y="4838700"/>
          <p14:tracePt t="23946" x="5721350" y="4832350"/>
          <p14:tracePt t="23962" x="5721350" y="4813300"/>
          <p14:tracePt t="23982" x="5721350" y="4787900"/>
          <p14:tracePt t="24009" x="5721350" y="4775200"/>
          <p14:tracePt t="24057" x="5721350" y="4762500"/>
          <p14:tracePt t="24075" x="5721350" y="4756150"/>
          <p14:tracePt t="24097" x="5721350" y="4749800"/>
          <p14:tracePt t="24122" x="5721350" y="4743450"/>
          <p14:tracePt t="24146" x="5721350" y="4724400"/>
          <p14:tracePt t="24185" x="5721350" y="4718050"/>
          <p14:tracePt t="24200" x="5721350" y="4705350"/>
          <p14:tracePt t="24225" x="5721350" y="4692650"/>
          <p14:tracePt t="24239" x="5721350" y="4686300"/>
          <p14:tracePt t="24273" x="5721350" y="4679950"/>
          <p14:tracePt t="24310" x="5721350" y="4673600"/>
          <p14:tracePt t="24330" x="5727700" y="4654550"/>
          <p14:tracePt t="24350" x="5740400" y="4641850"/>
          <p14:tracePt t="24378" x="5746750" y="4635500"/>
          <p14:tracePt t="24393" x="5753100" y="4616450"/>
          <p14:tracePt t="24405" x="5753100" y="4610100"/>
          <p14:tracePt t="24433" x="5759450" y="4591050"/>
          <p14:tracePt t="24472" x="5759450" y="4584700"/>
          <p14:tracePt t="24473" x="5765800" y="4584700"/>
          <p14:tracePt t="24489" x="5772150" y="4578350"/>
          <p14:tracePt t="24514" x="5784850" y="4565650"/>
          <p14:tracePt t="24538" x="5797550" y="4552950"/>
          <p14:tracePt t="24561" x="5797550" y="4546600"/>
          <p14:tracePt t="24577" x="5816600" y="4533900"/>
          <p14:tracePt t="24609" x="5822950" y="4527550"/>
          <p14:tracePt t="24657" x="5829300" y="4521200"/>
          <p14:tracePt t="24769" x="5835650" y="4521200"/>
          <p14:tracePt t="24778" x="5848350" y="4514850"/>
          <p14:tracePt t="24793" x="5899150" y="4514850"/>
          <p14:tracePt t="24809" x="5930900" y="4514850"/>
          <p14:tracePt t="24825" x="5969000" y="4514850"/>
          <p14:tracePt t="24841" x="6000750" y="4514850"/>
          <p14:tracePt t="24857" x="6026150" y="4502150"/>
          <p14:tracePt t="24874" x="6038850" y="4502150"/>
          <p14:tracePt t="24889" x="6057900" y="4502150"/>
          <p14:tracePt t="24905" x="6096000" y="4502150"/>
          <p14:tracePt t="24929" x="6127750" y="4502150"/>
          <p14:tracePt t="24939" x="6159500" y="4502150"/>
          <p14:tracePt t="24963" x="6191250" y="4502150"/>
          <p14:tracePt t="24972" x="6197600" y="4502150"/>
          <p14:tracePt t="24994" x="6210300" y="4502150"/>
          <p14:tracePt t="25018" x="6229350" y="4502150"/>
          <p14:tracePt t="25041" x="6261100" y="4508500"/>
          <p14:tracePt t="25057" x="6292850" y="4514850"/>
          <p14:tracePt t="25073" x="6343650" y="4527550"/>
          <p14:tracePt t="25089" x="6362700" y="4527550"/>
          <p14:tracePt t="25105" x="6419850" y="4533900"/>
          <p14:tracePt t="25130" x="6457950" y="4540250"/>
          <p14:tracePt t="25138" x="6489700" y="4540250"/>
          <p14:tracePt t="25163" x="6540500" y="4552950"/>
          <p14:tracePt t="25172" x="6578600" y="4565650"/>
          <p14:tracePt t="25193" x="6591300" y="4565650"/>
          <p14:tracePt t="25205" x="6610350" y="4565650"/>
          <p14:tracePt t="25298" x="6623050" y="4572000"/>
          <p14:tracePt t="25304" x="6648450" y="4584700"/>
          <p14:tracePt t="25329" x="6673850" y="4610100"/>
          <p14:tracePt t="25345" x="6692900" y="4629150"/>
          <p14:tracePt t="25361" x="6705600" y="4641850"/>
          <p14:tracePt t="25378" x="6718300" y="4648200"/>
          <p14:tracePt t="25393" x="6724650" y="4654550"/>
          <p14:tracePt t="25474" x="6731000" y="4660900"/>
          <p14:tracePt t="25481" x="6737350" y="4660900"/>
          <p14:tracePt t="25490" x="6756400" y="4686300"/>
          <p14:tracePt t="25490" x="6762750" y="4692650"/>
          <p14:tracePt t="25507" x="6794500" y="4718050"/>
          <p14:tracePt t="25529" x="6807200" y="4724400"/>
          <p14:tracePt t="25546" x="6826250" y="4737100"/>
          <p14:tracePt t="25561" x="6832600" y="4743450"/>
          <p14:tracePt t="25586" x="6838950" y="4749800"/>
          <p14:tracePt t="25721" x="6838950" y="4756150"/>
          <p14:tracePt t="25738" x="6851650" y="4762500"/>
          <p14:tracePt t="25740" x="6858000" y="4781550"/>
          <p14:tracePt t="25771" x="6864350" y="4794250"/>
          <p14:tracePt t="25841" x="6864350" y="4800600"/>
          <p14:tracePt t="25921" x="6864350" y="4806950"/>
          <p14:tracePt t="25938" x="6864350" y="4826000"/>
          <p14:tracePt t="25955" x="6877050" y="4838700"/>
          <p14:tracePt t="25972" x="6877050" y="4851400"/>
          <p14:tracePt t="25988" x="6877050" y="4864100"/>
          <p14:tracePt t="25993" x="6877050" y="4883150"/>
          <p14:tracePt t="26021" x="6877050" y="4889500"/>
          <p14:tracePt t="26042" x="6877050" y="4895850"/>
          <p14:tracePt t="26066" x="6877050" y="4921250"/>
          <p14:tracePt t="26100" x="6870700" y="4946650"/>
          <p14:tracePt t="26185" x="6870700" y="4953000"/>
          <p14:tracePt t="26204" x="6864350" y="4965700"/>
          <p14:tracePt t="26222" x="6864350" y="4972050"/>
          <p14:tracePt t="26238" x="6864350" y="4978400"/>
          <p14:tracePt t="26239" x="6858000" y="4978400"/>
          <p14:tracePt t="26254" x="6858000" y="4984750"/>
          <p14:tracePt t="26286" x="6858000" y="4991100"/>
          <p14:tracePt t="26322" x="6851650" y="4997450"/>
          <p14:tracePt t="26394" x="6845300" y="5003800"/>
          <p14:tracePt t="26410" x="6838950" y="5016500"/>
          <p14:tracePt t="26450" x="6832600" y="5016500"/>
          <p14:tracePt t="26458" x="6819900" y="5022850"/>
          <p14:tracePt t="26472" x="6819900" y="5029200"/>
          <p14:tracePt t="26472" x="6813550" y="5035550"/>
          <p14:tracePt t="26491" x="6807200" y="5041900"/>
          <p14:tracePt t="26514" x="6794500" y="5048250"/>
          <p14:tracePt t="26530" x="6788150" y="5054600"/>
          <p14:tracePt t="26554" x="6775450" y="5060950"/>
          <p14:tracePt t="26594" x="6762750" y="5067300"/>
          <p14:tracePt t="26617" x="6737350" y="5080000"/>
          <p14:tracePt t="26657" x="6731000" y="5086350"/>
          <p14:tracePt t="26673" x="6705600" y="5092700"/>
          <p14:tracePt t="26697" x="6692900" y="5092700"/>
          <p14:tracePt t="26706" x="6654800" y="5099050"/>
          <p14:tracePt t="26723" x="6648450" y="5105400"/>
          <p14:tracePt t="26738" x="6629400" y="5111750"/>
          <p14:tracePt t="26754" x="6610350" y="5111750"/>
          <p14:tracePt t="26777" x="6578600" y="5111750"/>
          <p14:tracePt t="26793" x="6546850" y="5111750"/>
          <p14:tracePt t="26809" x="6515100" y="5111750"/>
          <p14:tracePt t="26826" x="6483350" y="5111750"/>
          <p14:tracePt t="26842" x="6457950" y="5111750"/>
          <p14:tracePt t="26857" x="6426200" y="5111750"/>
          <p14:tracePt t="26874" x="6419850" y="5111750"/>
          <p14:tracePt t="26889" x="6394450" y="5111750"/>
          <p14:tracePt t="26905" x="6369050" y="5105400"/>
          <p14:tracePt t="26930" x="6330950" y="5099050"/>
          <p14:tracePt t="26938" x="6267450" y="5073650"/>
          <p14:tracePt t="26962" x="6197600" y="5067300"/>
          <p14:tracePt t="26972" x="6134100" y="5041900"/>
          <p14:tracePt t="26993" x="6070600" y="5029200"/>
          <p14:tracePt t="27010" x="6007100" y="5003800"/>
          <p14:tracePt t="27025" x="5975350" y="4997450"/>
          <p14:tracePt t="27042" x="5962650" y="4991100"/>
          <p14:tracePt t="27057" x="5943600" y="4991100"/>
          <p14:tracePt t="27081" x="5911850" y="4972050"/>
          <p14:tracePt t="27105" x="5880100" y="4959350"/>
          <p14:tracePt t="27130" x="5848350" y="4933950"/>
          <p14:tracePt t="27138" x="5829300" y="4921250"/>
          <p14:tracePt t="27162" x="5810250" y="4902200"/>
          <p14:tracePt t="27171" x="5784850" y="4876800"/>
          <p14:tracePt t="27194" x="5772150" y="4851400"/>
          <p14:tracePt t="27205" x="5746750" y="4826000"/>
          <p14:tracePt t="27226" x="5746750" y="4794250"/>
          <p14:tracePt t="27238" x="5740400" y="4762500"/>
          <p14:tracePt t="27255" x="5740400" y="4730750"/>
          <p14:tracePt t="27274" x="5740400" y="4711700"/>
          <p14:tracePt t="27289" x="5740400" y="4679950"/>
          <p14:tracePt t="27306" x="5740400" y="4660900"/>
          <p14:tracePt t="27330" x="5740400" y="4635500"/>
          <p14:tracePt t="27346" x="5740400" y="4610100"/>
          <p14:tracePt t="27362" x="5740400" y="4578350"/>
          <p14:tracePt t="27378" x="5740400" y="4559300"/>
          <p14:tracePt t="27394" x="5740400" y="4533900"/>
          <p14:tracePt t="27406" x="5746750" y="4514850"/>
          <p14:tracePt t="27432" x="5746750" y="4489450"/>
          <p14:tracePt t="27458" x="5746750" y="4483100"/>
          <p14:tracePt t="27482" x="5753100" y="4476750"/>
          <p14:tracePt t="27513" x="5772150" y="4457700"/>
          <p14:tracePt t="27545" x="5778500" y="4445000"/>
          <p14:tracePt t="27562" x="5797550" y="4438650"/>
          <p14:tracePt t="27578" x="5816600" y="4419600"/>
          <p14:tracePt t="27602" x="5842000" y="4413250"/>
          <p14:tracePt t="27634" x="5880100" y="4406900"/>
          <p14:tracePt t="27657" x="5930900" y="4406900"/>
          <p14:tracePt t="27673" x="5988050" y="4406900"/>
          <p14:tracePt t="27689" x="6064250" y="4406900"/>
          <p14:tracePt t="27706" x="6191250" y="4406900"/>
          <p14:tracePt t="27730" x="6267450" y="4406900"/>
          <p14:tracePt t="27794" x="6273800" y="4406900"/>
          <p14:tracePt t="27803" x="6318250" y="4406900"/>
          <p14:tracePt t="27826" x="6369050" y="4406900"/>
          <p14:tracePt t="27841" x="6419850" y="4406900"/>
          <p14:tracePt t="27859" x="6457950" y="4406900"/>
          <p14:tracePt t="27874" x="6496050" y="4406900"/>
          <p14:tracePt t="27890" x="6546850" y="4425950"/>
          <p14:tracePt t="27904" x="6635750" y="4438650"/>
          <p14:tracePt t="27930" x="6711950" y="4464050"/>
          <p14:tracePt t="27938" x="6750050" y="4476750"/>
          <p14:tracePt t="27963" x="6775450" y="4489450"/>
          <p14:tracePt t="27971" x="6781800" y="4495800"/>
          <p14:tracePt t="28050" x="6788150" y="4508500"/>
          <p14:tracePt t="28058" x="6800850" y="4533900"/>
          <p14:tracePt t="28073" x="6813550" y="4559300"/>
          <p14:tracePt t="28089" x="6826250" y="4591050"/>
          <p14:tracePt t="28105" x="6845300" y="4616450"/>
          <p14:tracePt t="28129" x="6851650" y="4629150"/>
          <p14:tracePt t="28137" x="6864350" y="4648200"/>
          <p14:tracePt t="28162" x="6870700" y="4660900"/>
          <p14:tracePt t="28170" x="6870700" y="4686300"/>
          <p14:tracePt t="28194" x="6870700" y="4711700"/>
          <p14:tracePt t="28204" x="6870700" y="4730750"/>
          <p14:tracePt t="28226" x="6870700" y="4743450"/>
          <p14:tracePt t="28238" x="6870700" y="4749800"/>
          <p14:tracePt t="28254" x="6870700" y="4762500"/>
          <p14:tracePt t="28305" x="6870700" y="4768850"/>
          <p14:tracePt t="28321" x="6870700" y="4787900"/>
          <p14:tracePt t="28345" x="6870700" y="4794250"/>
          <p14:tracePt t="28370" x="6870700" y="4806950"/>
          <p14:tracePt t="28401" x="6870700" y="4813300"/>
          <p14:tracePt t="28421" x="6870700" y="4826000"/>
          <p14:tracePt t="28442" x="6864350" y="4832350"/>
          <p14:tracePt t="28464" x="6851650" y="4857750"/>
          <p14:tracePt t="28489" x="6838950" y="4876800"/>
          <p14:tracePt t="28489" x="6832600" y="4883150"/>
          <p14:tracePt t="28506" x="6832600" y="4889500"/>
          <p14:tracePt t="28554" x="6826250" y="4895850"/>
          <p14:tracePt t="28561" x="6826250" y="4902200"/>
          <p14:tracePt t="28665" x="6819900" y="4908550"/>
          <p14:tracePt t="28673" x="6813550" y="4914900"/>
          <p14:tracePt t="28690" x="6807200" y="4921250"/>
          <p14:tracePt t="28809" x="6800850" y="4921250"/>
          <p14:tracePt t="28821" x="6800850" y="4927600"/>
          <p14:tracePt t="29081" x="6800850" y="4933950"/>
          <p14:tracePt t="29097" x="6794500" y="4946650"/>
          <p14:tracePt t="29217" x="6788150" y="4953000"/>
          <p14:tracePt t="29238" x="6781800" y="4953000"/>
          <p14:tracePt t="29241" x="6762750" y="4965700"/>
          <p14:tracePt t="29255" x="6756400" y="4965700"/>
          <p14:tracePt t="29274" x="6750050" y="4972050"/>
          <p14:tracePt t="29307" x="6731000" y="4978400"/>
          <p14:tracePt t="29334" x="6711950" y="4991100"/>
          <p14:tracePt t="29365" x="6692900" y="4997450"/>
          <p14:tracePt t="29405" x="6680200" y="4997450"/>
          <p14:tracePt t="29405" x="6667500" y="5003800"/>
          <p14:tracePt t="29426" x="6642100" y="5010150"/>
          <p14:tracePt t="29442" x="6610350" y="5016500"/>
          <p14:tracePt t="29455" x="6578600" y="5029200"/>
          <p14:tracePt t="29474" x="6546850" y="5035550"/>
          <p14:tracePt t="29488" x="6508750" y="5041900"/>
          <p14:tracePt t="29507" x="6451600" y="5060950"/>
          <p14:tracePt t="29531" x="6400800" y="5073650"/>
          <p14:tracePt t="29561" x="6381750" y="5073650"/>
          <p14:tracePt t="29577" x="6362700" y="5073650"/>
          <p14:tracePt t="29594" x="6343650" y="5073650"/>
          <p14:tracePt t="29610" x="6299200" y="5073650"/>
          <p14:tracePt t="29626" x="6248400" y="5073650"/>
          <p14:tracePt t="29642" x="6216650" y="5073650"/>
          <p14:tracePt t="29658" x="6172200" y="5073650"/>
          <p14:tracePt t="29673" x="6140450" y="5073650"/>
          <p14:tracePt t="29690" x="6127750" y="5073650"/>
          <p14:tracePt t="29705" x="6102350" y="5073650"/>
          <p14:tracePt t="29705" x="6089650" y="5073650"/>
          <p14:tracePt t="29721" x="6064250" y="5073650"/>
          <p14:tracePt t="29740" x="6026150" y="5073650"/>
          <p14:tracePt t="29754" x="5988050" y="5060950"/>
          <p14:tracePt t="29777" x="5949950" y="5048250"/>
          <p14:tracePt t="29793" x="5918200" y="5041900"/>
          <p14:tracePt t="29810" x="5867400" y="5016500"/>
          <p14:tracePt t="29825" x="5835650" y="5003800"/>
          <p14:tracePt t="29842" x="5797550" y="4991100"/>
          <p14:tracePt t="29857" x="5784850" y="4978400"/>
          <p14:tracePt t="29888" x="5759450" y="4972050"/>
          <p14:tracePt t="29904" x="5746750" y="4953000"/>
          <p14:tracePt t="29905" x="5721350" y="4927600"/>
          <p14:tracePt t="29938" x="5702300" y="4895850"/>
          <p14:tracePt t="29955" x="5683250" y="4870450"/>
          <p14:tracePt t="29973" x="5664200" y="4832350"/>
          <p14:tracePt t="29978" x="5657850" y="4813300"/>
          <p14:tracePt t="29994" x="5651500" y="4800600"/>
          <p14:tracePt t="30010" x="5645150" y="4775200"/>
          <p14:tracePt t="30025" x="5645150" y="4756150"/>
          <p14:tracePt t="30042" x="5645150" y="4724400"/>
          <p14:tracePt t="30057" x="5645150" y="4667250"/>
          <p14:tracePt t="30073" x="5645150" y="4629150"/>
          <p14:tracePt t="30090" x="5645150" y="4597400"/>
          <p14:tracePt t="30090" x="5651500" y="4584700"/>
          <p14:tracePt t="30106" x="5664200" y="4565650"/>
          <p14:tracePt t="30130" x="5676900" y="4552950"/>
          <p14:tracePt t="30139" x="5689600" y="4533900"/>
          <p14:tracePt t="30172" x="5695950" y="4521200"/>
          <p14:tracePt t="30178" x="5740400" y="4502150"/>
          <p14:tracePt t="30188" x="5797550" y="4483100"/>
          <p14:tracePt t="30211" x="5880100" y="4470400"/>
          <p14:tracePt t="30221" x="5949950" y="4470400"/>
          <p14:tracePt t="30242" x="5988050" y="4470400"/>
          <p14:tracePt t="30257" x="6019800" y="4470400"/>
          <p14:tracePt t="30274" x="6064250" y="4470400"/>
          <p14:tracePt t="30289" x="6108700" y="4470400"/>
          <p14:tracePt t="30306" x="6242050" y="4470400"/>
          <p14:tracePt t="30329" x="6337300" y="4489450"/>
          <p14:tracePt t="30345" x="6419850" y="4514850"/>
          <p14:tracePt t="30362" x="6502400" y="4527550"/>
          <p14:tracePt t="30378" x="6565900" y="4552950"/>
          <p14:tracePt t="30394" x="6604000" y="4565650"/>
          <p14:tracePt t="30474" x="6616700" y="4572000"/>
          <p14:tracePt t="30482" x="6642100" y="4603750"/>
          <p14:tracePt t="30506" x="6654800" y="4648200"/>
          <p14:tracePt t="30530" x="6661150" y="4654550"/>
          <p14:tracePt t="30545" x="6673850" y="4673600"/>
          <p14:tracePt t="30562" x="6680200" y="4699000"/>
          <p14:tracePt t="30578" x="6692900" y="4718050"/>
          <p14:tracePt t="30594" x="6705600" y="4730750"/>
          <p14:tracePt t="30610" x="6711950" y="4756150"/>
          <p14:tracePt t="30626" x="6711950" y="4775200"/>
          <p14:tracePt t="30642" x="6718300" y="4794250"/>
          <p14:tracePt t="30658" x="6718300" y="4806950"/>
          <p14:tracePt t="30673" x="6718300" y="4819650"/>
          <p14:tracePt t="30690" x="6718300" y="4832350"/>
          <p14:tracePt t="30715" x="6718300" y="4864100"/>
          <p14:tracePt t="30755" x="6705600" y="4870450"/>
          <p14:tracePt t="30770" x="6699250" y="4889500"/>
          <p14:tracePt t="30802" x="6686550" y="4914900"/>
          <p14:tracePt t="30827" x="6667500" y="4927600"/>
          <p14:tracePt t="30849" x="6648450" y="4946650"/>
          <p14:tracePt t="31266" x="6642100" y="4946650"/>
          <p14:tracePt t="31391" x="0" y="0"/>
        </p14:tracePtLst>
        <p14:tracePtLst>
          <p14:tracePt t="34550" x="4851400" y="5518150"/>
          <p14:tracePt t="34682" x="4838700" y="5518150"/>
          <p14:tracePt t="34690" x="4800600" y="5524500"/>
          <p14:tracePt t="34706" x="4743450" y="5530850"/>
          <p14:tracePt t="34722" x="4667250" y="5530850"/>
          <p14:tracePt t="34746" x="4622800" y="5530850"/>
          <p14:tracePt t="34753" x="4584700" y="5530850"/>
          <p14:tracePt t="34771" x="4533900" y="5530850"/>
          <p14:tracePt t="34793" x="4514850" y="5530850"/>
          <p14:tracePt t="34810" x="4495800" y="5530850"/>
          <p14:tracePt t="34826" x="4470400" y="5530850"/>
          <p14:tracePt t="34841" x="4445000" y="5530850"/>
          <p14:tracePt t="34857" x="4400550" y="5505450"/>
          <p14:tracePt t="34873" x="4375150" y="5467350"/>
          <p14:tracePt t="34889" x="4343400" y="5403850"/>
          <p14:tracePt t="34903" x="4324350" y="5365750"/>
          <p14:tracePt t="34921" x="4305300" y="5283200"/>
          <p14:tracePt t="34921" x="4305300" y="5251450"/>
          <p14:tracePt t="34937" x="4305300" y="5213350"/>
          <p14:tracePt t="34961" x="4305300" y="5187950"/>
          <p14:tracePt t="34978" x="4305300" y="5168900"/>
          <p14:tracePt t="34987" x="4318000" y="5149850"/>
          <p14:tracePt t="35009" x="4349750" y="5143500"/>
          <p14:tracePt t="35026" x="4394200" y="5118100"/>
          <p14:tracePt t="35041" x="4457700" y="5111750"/>
          <p14:tracePt t="35058" x="4603750" y="5092700"/>
          <p14:tracePt t="35074" x="4743450" y="5073650"/>
          <p14:tracePt t="35090" x="4895850" y="5073650"/>
          <p14:tracePt t="35105" x="5060950" y="5073650"/>
          <p14:tracePt t="35121" x="5213350" y="5073650"/>
          <p14:tracePt t="35138" x="5359400" y="5073650"/>
          <p14:tracePt t="35161" x="5416550" y="5073650"/>
          <p14:tracePt t="35171" x="5461000" y="5080000"/>
          <p14:tracePt t="35194" x="5511800" y="5099050"/>
          <p14:tracePt t="35203" x="5562600" y="5118100"/>
          <p14:tracePt t="35226" x="5626100" y="5149850"/>
          <p14:tracePt t="35238" x="5715000" y="5194300"/>
          <p14:tracePt t="35254" x="5778500" y="5232400"/>
          <p14:tracePt t="35274" x="5848350" y="5283200"/>
          <p14:tracePt t="35290" x="5886450" y="5321300"/>
          <p14:tracePt t="35305" x="5905500" y="5359400"/>
          <p14:tracePt t="35321" x="5905500" y="5378450"/>
          <p14:tracePt t="35321" x="5905500" y="5403850"/>
          <p14:tracePt t="35338" x="5905500" y="5448300"/>
          <p14:tracePt t="35361" x="5905500" y="5492750"/>
          <p14:tracePt t="35378" x="5899150" y="5549900"/>
          <p14:tracePt t="35394" x="5854700" y="5626100"/>
          <p14:tracePt t="35404" x="5810250" y="5689600"/>
          <p14:tracePt t="35425" x="5759450" y="5746750"/>
          <p14:tracePt t="35441" x="5740400" y="5765800"/>
          <p14:tracePt t="35458" x="5715000" y="5797550"/>
          <p14:tracePt t="35471" x="5702300" y="5803900"/>
          <p14:tracePt t="35490" x="5683250" y="5822950"/>
          <p14:tracePt t="35506" x="5638800" y="5835650"/>
          <p14:tracePt t="35522" x="5607050" y="5854700"/>
          <p14:tracePt t="35522" x="5575300" y="5861050"/>
          <p14:tracePt t="35540" x="5556250" y="5861050"/>
          <p14:tracePt t="35562" x="5524500" y="5861050"/>
          <p14:tracePt t="35577" x="5480050" y="5861050"/>
          <p14:tracePt t="35594" x="5454650" y="5861050"/>
          <p14:tracePt t="35609" x="5429250" y="5861050"/>
          <p14:tracePt t="35625" x="5422900" y="5861050"/>
          <p14:tracePt t="36089" x="5397500" y="5861050"/>
          <p14:tracePt t="36097" x="5334000" y="5842000"/>
          <p14:tracePt t="36121" x="5295900" y="5829300"/>
          <p14:tracePt t="36121" x="5276850" y="5829300"/>
          <p14:tracePt t="36137" x="5245100" y="5816600"/>
          <p14:tracePt t="36162" x="5226050" y="5810250"/>
          <p14:tracePt t="36170" x="5219700" y="5810250"/>
          <p14:tracePt t="36242" x="5213350" y="5810250"/>
          <p14:tracePt t="36255" x="5194300" y="5810250"/>
          <p14:tracePt t="36266" x="5143500" y="5810250"/>
          <p14:tracePt t="36290" x="5105400" y="5810250"/>
          <p14:tracePt t="36306" x="5073650" y="5803900"/>
          <p14:tracePt t="36321" x="5035550" y="5797550"/>
          <p14:tracePt t="36337" x="4953000" y="5778500"/>
          <p14:tracePt t="36361" x="4889500" y="5778500"/>
          <p14:tracePt t="36377" x="4806950" y="5765800"/>
          <p14:tracePt t="36394" x="4737100" y="5759450"/>
          <p14:tracePt t="36404" x="4686300" y="5740400"/>
          <p14:tracePt t="36425" x="4654550" y="5740400"/>
          <p14:tracePt t="36441" x="4641850" y="5734050"/>
          <p14:tracePt t="36481" x="4635500" y="5734050"/>
          <p14:tracePt t="36538" x="4629150" y="5734050"/>
          <p14:tracePt t="36802" x="4629150" y="5727700"/>
          <p14:tracePt t="36809" x="4648200" y="5727700"/>
          <p14:tracePt t="36825" x="4679950" y="5715000"/>
          <p14:tracePt t="36841" x="4762500" y="5695950"/>
          <p14:tracePt t="36857" x="4857750" y="5664200"/>
          <p14:tracePt t="36873" x="4940300" y="5651500"/>
          <p14:tracePt t="36890" x="5022850" y="5619750"/>
          <p14:tracePt t="36903" x="5099050" y="5600700"/>
          <p14:tracePt t="36921" x="5156200" y="5581650"/>
          <p14:tracePt t="36921" x="5200650" y="5568950"/>
          <p14:tracePt t="36938" x="5302250" y="5562600"/>
          <p14:tracePt t="36971" x="5365750" y="5537200"/>
          <p14:tracePt t="36986" x="5441950" y="5537200"/>
          <p14:tracePt t="37003" x="5549900" y="5537200"/>
          <p14:tracePt t="37005" x="5638800" y="5537200"/>
          <p14:tracePt t="37026" x="5791200" y="5537200"/>
          <p14:tracePt t="37042" x="5981700" y="5537200"/>
          <p14:tracePt t="37058" x="6184900" y="5562600"/>
          <p14:tracePt t="37073" x="6330950" y="5600700"/>
          <p14:tracePt t="37090" x="6381750" y="5619750"/>
          <p14:tracePt t="37195" x="6388100" y="5626100"/>
          <p14:tracePt t="37298" x="6388100" y="5632450"/>
          <p14:tracePt t="37490" x="6381750" y="5638800"/>
          <p14:tracePt t="37497" x="6375400" y="5645150"/>
          <p14:tracePt t="37530" x="6356350" y="5657850"/>
          <p14:tracePt t="37545" x="6318250" y="5664200"/>
          <p14:tracePt t="37561" x="6286500" y="5664200"/>
          <p14:tracePt t="37577" x="6267450" y="5670550"/>
          <p14:tracePt t="37593" x="6254750" y="5670550"/>
          <p14:tracePt t="37618" x="6248400" y="5670550"/>
          <p14:tracePt t="37754" x="6235700" y="5676900"/>
          <p14:tracePt t="37770" x="6216650" y="5676900"/>
          <p14:tracePt t="37793" x="6153150" y="5676900"/>
          <p14:tracePt t="37811" x="6083300" y="5676900"/>
          <p14:tracePt t="37826" x="6007100" y="5676900"/>
          <p14:tracePt t="37843" x="5930900" y="5676900"/>
          <p14:tracePt t="37858" x="5880100" y="5676900"/>
          <p14:tracePt t="37874" x="5835650" y="5676900"/>
          <p14:tracePt t="37890" x="5791200" y="5676900"/>
          <p14:tracePt t="37904" x="5746750" y="5676900"/>
          <p14:tracePt t="37921" x="5702300" y="5676900"/>
          <p14:tracePt t="37921" x="5670550" y="5676900"/>
          <p14:tracePt t="37938" x="5607050" y="5676900"/>
          <p14:tracePt t="37962" x="5556250" y="5676900"/>
          <p14:tracePt t="37971" x="5499100" y="5676900"/>
          <p14:tracePt t="37994" x="5435600" y="5676900"/>
          <p14:tracePt t="38004" x="5384800" y="5676900"/>
          <p14:tracePt t="38026" x="5327650" y="5676900"/>
          <p14:tracePt t="38043" x="5276850" y="5676900"/>
          <p14:tracePt t="38058" x="5213350" y="5676900"/>
          <p14:tracePt t="38074" x="5162550" y="5664200"/>
          <p14:tracePt t="38090" x="5105400" y="5626100"/>
          <p14:tracePt t="38106" x="5048250" y="5588000"/>
          <p14:tracePt t="38122" x="5003800" y="5530850"/>
          <p14:tracePt t="38146" x="4965700" y="5467350"/>
          <p14:tracePt t="38154" x="4946650" y="5429250"/>
          <p14:tracePt t="38187" x="4940300" y="5410200"/>
          <p14:tracePt t="38195" x="4940300" y="5372100"/>
          <p14:tracePt t="38203" x="4940300" y="5340350"/>
          <p14:tracePt t="38227" x="4940300" y="5302250"/>
          <p14:tracePt t="38237" x="4940300" y="5276850"/>
          <p14:tracePt t="38253" x="4959350" y="5245100"/>
          <p14:tracePt t="38274" x="4991100" y="5219700"/>
          <p14:tracePt t="38290" x="5029200" y="5200650"/>
          <p14:tracePt t="38306" x="5060950" y="5187950"/>
          <p14:tracePt t="38321" x="5086350" y="5175250"/>
          <p14:tracePt t="38355" x="5105400" y="5175250"/>
          <p14:tracePt t="38377" x="5137150" y="5175250"/>
          <p14:tracePt t="38394" x="5175250" y="5168900"/>
          <p14:tracePt t="38404" x="5245100" y="5168900"/>
          <p14:tracePt t="38425" x="5334000" y="5168900"/>
          <p14:tracePt t="38442" x="5410200" y="5168900"/>
          <p14:tracePt t="38454" x="5492750" y="5175250"/>
          <p14:tracePt t="38474" x="5568950" y="5194300"/>
          <p14:tracePt t="38486" x="5619750" y="5226050"/>
          <p14:tracePt t="38506" x="5657850" y="5245100"/>
          <p14:tracePt t="38519" x="5695950" y="5257800"/>
          <p14:tracePt t="38537" x="5797550" y="5308600"/>
          <p14:tracePt t="38561" x="5873750" y="5346700"/>
          <p14:tracePt t="38577" x="5937250" y="5391150"/>
          <p14:tracePt t="38594" x="6000750" y="5422900"/>
          <p14:tracePt t="38610" x="6013450" y="5429250"/>
          <p14:tracePt t="4116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綠黃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2456</TotalTime>
  <Words>461</Words>
  <Application>Microsoft Office PowerPoint</Application>
  <PresentationFormat>如螢幕大小 (4:3)</PresentationFormat>
  <Paragraphs>77</Paragraphs>
  <Slides>22</Slides>
  <Notes>1</Notes>
  <HiddenSlides>0</HiddenSlides>
  <MMClips>22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公正</vt:lpstr>
      <vt:lpstr>  HPV疫苗校園宣導  </vt:lpstr>
      <vt:lpstr>PowerPoint 簡報</vt:lpstr>
      <vt:lpstr>什麼是子宮頸癌?</vt:lpstr>
      <vt:lpstr>為什麼會得子宮頸癌?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誰是公費HPV疫苗接種對象?</vt:lpstr>
      <vt:lpstr>九價疫苗接種間隔(未滿15歲打兩劑)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MIHC</dc:creator>
  <cp:lastModifiedBy>孫珮禎</cp:lastModifiedBy>
  <cp:revision>290</cp:revision>
  <dcterms:created xsi:type="dcterms:W3CDTF">2017-02-10T09:40:29Z</dcterms:created>
  <dcterms:modified xsi:type="dcterms:W3CDTF">2022-09-06T14:00:54Z</dcterms:modified>
</cp:coreProperties>
</file>