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41688C-06C8-4F16-B495-20ED7C46F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567A79-FD2F-4821-9EE9-77471D121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A66179-A44F-415C-A378-D01EAF41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54E2E4-E13F-406C-926E-565B24B9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130047F-99F1-4559-A608-0B3B1D09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09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44396A-7C41-4DAF-BFC5-F82BA613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5F6AAB-5014-4B17-BF3B-8BF57A8F8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62C28D-4916-44D4-A961-B31FAD7B3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7D97B7-8DD6-4616-AE51-02BF161FE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9671DA-EED8-40FD-9458-1CA110FC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10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276002E-64C0-4B7C-BD74-F16BD1698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4117279-BA9B-4BA9-9E58-BCBBE9578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E6B388-D951-4757-ABE4-D5B52660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332F3E-1F93-480D-AE14-8677FD003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CF2674-C947-4D29-961A-AAB9B374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76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C4FE18-3A0E-408A-8910-25013ADF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795DCD-C095-4ACA-9BC8-C35B011E1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FFD863-8EBD-413E-B5CF-8FED7C76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588039-02C7-49FC-B0DF-6F17E1A7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5C6B4C-B1B2-4A2D-85CB-41926B5D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10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927AC1-079F-47AD-BD96-66D7E6EE1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985761-1AF6-445D-9699-8D86E22C5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6E25D5-CE91-4703-B3D3-85074CF3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0ADB89-03AC-4697-8B36-18A961AF8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D7CD93-9317-448D-80B4-BDEBB2D40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51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FA2775-5BAE-4201-923B-E41D7B3F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F4D97B-47A3-429A-A2DC-C61AAE37E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E517459-62E4-486F-BD35-C6D29B4E1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5C92361-2D47-44DB-BFC9-12F57F9E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5B8726-B80E-4807-81B7-BB905817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CD043E-89EB-49E9-903C-6F1D45A0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17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54F7A8-A6F2-48D0-B05A-443CD1E9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4AD233-E22E-43CD-B624-A4CC25480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D3B88E-1B8B-48B7-8E33-996C8406B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D084D04-DBE4-4D65-9591-F29B1BBC9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57133B-F865-48D4-B97D-3EEB9C07B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E882888-9DE6-413B-AF78-3011DDFF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AFC3F1B-ACFA-4EDA-A410-0658E52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509976D-890E-4FBC-BD3E-0246387A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46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0C5296-A7BE-4B0D-8C25-CB7D0A7B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66244A7-5A2E-4808-85AB-BDA326AA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D79BB5A-E1A6-4A4A-8073-5EC348DD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3C81117-E5AD-47F1-9FF6-62172C7C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51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4B1B9A6-EF53-41B4-A991-EAD2F51A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0E04CA6-901F-4137-A45D-BE341B65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8ED569-F7BD-4BD7-96BB-EF2D44A4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65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062058-2E30-4F0E-995A-F7A53D54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BBFA37-F04F-4A01-9CC7-AFD57BB75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C14A603-C856-4E74-87CC-5629CC26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D2C1DC-4C69-4219-986B-C5799831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7376DA7-CBD3-4398-8706-5540A856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C02ADDB-7E90-4390-A4A0-D38E1862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06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B0DFE0-FFFA-4AE4-B940-DC5C12CC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076B62D-265A-4837-B63D-AE28CC0C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8CFCF2B-3049-4C5F-94E5-DBCCDDD42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6727D4-9E10-4637-A166-7927AAC4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5826338-3406-4586-82A9-C1D88F03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A297634-B7C6-46C6-B5C6-CC64DD68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25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81EFB6F-9F50-4412-ADC9-B2F502B6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9A2A1B8-B8A6-4014-A34D-DB6EC2854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25EDA3-3B6B-4A68-9E19-551BB9BFD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C831D-18A3-4CB8-8178-BC4EF306C1E3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148010-E634-40FF-92D8-358F35566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2F9158-8530-487F-B845-12E3612D7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E0673-AB9A-4867-B170-CD02370CCC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89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41A7-B825-4F4A-BA55-8CF5BAF96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50EFC9F-BD75-4D77-AC0A-010E9925C8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3E24CA-7AAE-4D2C-A9F7-341B64E50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7" t="22577" r="16280" b="7160"/>
          <a:stretch/>
        </p:blipFill>
        <p:spPr>
          <a:xfrm>
            <a:off x="0" y="-1"/>
            <a:ext cx="12192000" cy="6915035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319CDA4A-6B2D-4999-8C09-2526CF6A6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9"/>
    </mc:Choice>
    <mc:Fallback xmlns="">
      <p:transition spd="slow" advTm="9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B17D5A-F2B8-4596-9AED-FBCB98C2D6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4919074-29A2-402B-98BC-A95CFA4C3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4E506A0-7203-49A5-93E7-331A8EFAE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3" t="23333" r="15682" b="6990"/>
          <a:stretch/>
        </p:blipFill>
        <p:spPr>
          <a:xfrm>
            <a:off x="-127462" y="26323"/>
            <a:ext cx="12365454" cy="6878782"/>
          </a:xfrm>
          <a:prstGeom prst="rect">
            <a:avLst/>
          </a:prstGeom>
        </p:spPr>
      </p:pic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02691820-B7E6-48C8-853F-3209ECC60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59"/>
    </mc:Choice>
    <mc:Fallback xmlns="">
      <p:transition spd="slow" advTm="3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F49036-DD3A-453E-8F71-4C5C9A078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F54623-765A-439F-B85B-14B026C3E9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BBB2690-1BED-4107-8BC2-7C47CFF85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4" t="24727" r="15773" b="6344"/>
          <a:stretch/>
        </p:blipFill>
        <p:spPr>
          <a:xfrm>
            <a:off x="-144088" y="0"/>
            <a:ext cx="12341184" cy="6858000"/>
          </a:xfrm>
          <a:prstGeom prst="rect">
            <a:avLst/>
          </a:prstGeom>
        </p:spPr>
      </p:pic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30C9CF22-E68A-4303-9DCA-79078FA73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3"/>
    </mc:Choice>
    <mc:Fallback xmlns="">
      <p:transition spd="slow" advTm="2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93B4038-A303-F44E-9EDE-5DF0D6D6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EAD92C8-F568-3A88-941C-7324CCCB28AF}"/>
              </a:ext>
            </a:extLst>
          </p:cNvPr>
          <p:cNvSpPr txBox="1"/>
          <p:nvPr/>
        </p:nvSpPr>
        <p:spPr>
          <a:xfrm>
            <a:off x="5923280" y="4084320"/>
            <a:ext cx="593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學習單完成後，請對摺，</a:t>
            </a:r>
            <a:endParaRPr lang="en-US" altLang="zh-TW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交給現場老師，謝謝</a:t>
            </a:r>
            <a:r>
              <a:rPr lang="en-US" altLang="zh-TW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1455BCDC-E81F-500E-6851-DF1CC19D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5"/>
    </mc:Choice>
    <mc:Fallback xmlns="">
      <p:transition spd="slow" advTm="1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4F0F00-C3CF-421C-BE90-8840BE941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72E388-45BE-497B-9E14-223AB9211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9E1799-E743-4DC7-BA31-AEFE2F818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0" t="23333" r="16062" b="6889"/>
          <a:stretch/>
        </p:blipFill>
        <p:spPr>
          <a:xfrm>
            <a:off x="0" y="0"/>
            <a:ext cx="12219908" cy="6858000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F7AB56DC-1101-4682-85F1-1149C7EA1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6"/>
    </mc:Choice>
    <mc:Fallback xmlns="">
      <p:transition spd="slow" advTm="1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48C24B-BD8B-42FF-8D2E-28A6B7E2CF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A77D168-8F48-44F8-8AD5-D1A0F58FB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809595-4229-4EF5-8E21-F8C278DFB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2" t="23333" r="15813" b="6667"/>
          <a:stretch/>
        </p:blipFill>
        <p:spPr>
          <a:xfrm>
            <a:off x="0" y="-1"/>
            <a:ext cx="12192000" cy="6845775"/>
          </a:xfrm>
          <a:prstGeom prst="rect">
            <a:avLst/>
          </a:prstGeom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0800AAFA-BD4D-4E4A-B930-C7368459B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6"/>
    </mc:Choice>
    <mc:Fallback xmlns="">
      <p:transition spd="slow" advTm="3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7B75D7-C151-4214-9A0E-AA1C084F8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7238B2-5022-473F-8BD2-CAB82DC84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2C5F8B-6BC3-4618-8917-5DCC4291F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3" t="23333" r="15750" b="6778"/>
          <a:stretch/>
        </p:blipFill>
        <p:spPr>
          <a:xfrm>
            <a:off x="0" y="0"/>
            <a:ext cx="12244092" cy="6858000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80195218-7F85-4FBF-99D9-81C3D9A59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99"/>
    </mc:Choice>
    <mc:Fallback xmlns="">
      <p:transition spd="slow" advTm="5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90E07C-50A7-4A4C-9271-BF4FA020C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682D705-7EFF-448D-A98F-488EF2C10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B2BCEE-797A-4B15-AC08-6B4DC6CD5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2" t="23333" r="15813" b="6444"/>
          <a:stretch/>
        </p:blipFill>
        <p:spPr>
          <a:xfrm>
            <a:off x="0" y="0"/>
            <a:ext cx="12192000" cy="6867508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39E0C54A-0650-4641-8C1A-7098AE933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0"/>
    </mc:Choice>
    <mc:Fallback xmlns="">
      <p:transition spd="slow" advTm="4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AD523E-0B6C-43E2-B8F3-EC7D9449DC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8974DA3-EDC8-4B66-8502-D77D6B5CA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33AD93-110A-4B7D-8965-21AC32742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5" t="23333" r="16000" b="7222"/>
          <a:stretch/>
        </p:blipFill>
        <p:spPr>
          <a:xfrm>
            <a:off x="-163373" y="0"/>
            <a:ext cx="12355373" cy="6858000"/>
          </a:xfrm>
          <a:prstGeom prst="rect">
            <a:avLst/>
          </a:prstGeom>
        </p:spPr>
      </p:pic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85D44B2F-3887-4C74-B8A3-FF39A0C0A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4"/>
    </mc:Choice>
    <mc:Fallback xmlns="">
      <p:transition spd="slow" advTm="4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3CCDC4-D635-4FB5-AA5D-70B6C7103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FA0A12-D29C-4A7B-B9FF-2607E27ABD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89CB284-8AFF-4671-AA8E-6C2065797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75" t="22222" r="15750" b="7222"/>
          <a:stretch/>
        </p:blipFill>
        <p:spPr>
          <a:xfrm>
            <a:off x="15600" y="0"/>
            <a:ext cx="12160800" cy="6858000"/>
          </a:xfrm>
          <a:prstGeom prst="rect">
            <a:avLst/>
          </a:prstGeom>
        </p:spPr>
      </p:pic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1B8429E4-07F6-4983-8A54-E22300B44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9"/>
    </mc:Choice>
    <mc:Fallback xmlns="">
      <p:transition spd="slow" advTm="2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4B7E62-F971-445E-9BE0-085A8B50E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B5609A5-1352-4D3F-9A55-CC997302D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AED9764-1660-4F03-A228-E8B5B2608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62" t="23332" r="15875" b="7444"/>
          <a:stretch/>
        </p:blipFill>
        <p:spPr>
          <a:xfrm>
            <a:off x="-236061" y="0"/>
            <a:ext cx="12428061" cy="6858000"/>
          </a:xfrm>
          <a:prstGeom prst="rect">
            <a:avLst/>
          </a:prstGeom>
        </p:spPr>
      </p:pic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AABF5505-6843-4098-BF4A-7F466FE44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1"/>
    </mc:Choice>
    <mc:Fallback xmlns="">
      <p:transition spd="slow" advTm="2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722E7-811C-4878-A6A5-6CF367ACF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509EE6E-6C7A-4EE8-BAC5-2F8ADCFBC5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7CE31D-B0A0-4512-8FA1-4206F28C0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2" t="23333" r="15875" b="6667"/>
          <a:stretch/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CB7D8331-E6DD-4678-B3EF-C727B4ACA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9"/>
    </mc:Choice>
    <mc:Fallback xmlns="">
      <p:transition spd="slow" advTm="1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15</Words>
  <Application>Microsoft Office PowerPoint</Application>
  <PresentationFormat>寬螢幕</PresentationFormat>
  <Paragraphs>2</Paragraphs>
  <Slides>12</Slides>
  <Notes>0</Notes>
  <HiddenSlides>0</HiddenSlides>
  <MMClips>12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林世欣</dc:creator>
  <cp:lastModifiedBy>5A88</cp:lastModifiedBy>
  <cp:revision>17</cp:revision>
  <dcterms:created xsi:type="dcterms:W3CDTF">2023-02-07T00:31:01Z</dcterms:created>
  <dcterms:modified xsi:type="dcterms:W3CDTF">2023-02-08T03:38:18Z</dcterms:modified>
</cp:coreProperties>
</file>