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292D-F762-4ECC-B3D9-53A63948C76D}" type="datetimeFigureOut">
              <a:rPr lang="zh-TW" altLang="en-US" smtClean="0"/>
              <a:t>2022/8/27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0316-D14D-4CF8-90B5-A033934581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236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292D-F762-4ECC-B3D9-53A63948C76D}" type="datetimeFigureOut">
              <a:rPr lang="zh-TW" altLang="en-US" smtClean="0"/>
              <a:t>2022/8/27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0316-D14D-4CF8-90B5-A033934581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019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292D-F762-4ECC-B3D9-53A63948C76D}" type="datetimeFigureOut">
              <a:rPr lang="zh-TW" altLang="en-US" smtClean="0"/>
              <a:t>2022/8/27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0316-D14D-4CF8-90B5-A033934581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03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292D-F762-4ECC-B3D9-53A63948C76D}" type="datetimeFigureOut">
              <a:rPr lang="zh-TW" altLang="en-US" smtClean="0"/>
              <a:t>2022/8/27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0316-D14D-4CF8-90B5-A033934581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620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292D-F762-4ECC-B3D9-53A63948C76D}" type="datetimeFigureOut">
              <a:rPr lang="zh-TW" altLang="en-US" smtClean="0"/>
              <a:t>2022/8/27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0316-D14D-4CF8-90B5-A033934581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746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292D-F762-4ECC-B3D9-53A63948C76D}" type="datetimeFigureOut">
              <a:rPr lang="zh-TW" altLang="en-US" smtClean="0"/>
              <a:t>2022/8/27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0316-D14D-4CF8-90B5-A033934581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62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292D-F762-4ECC-B3D9-53A63948C76D}" type="datetimeFigureOut">
              <a:rPr lang="zh-TW" altLang="en-US" smtClean="0"/>
              <a:t>2022/8/27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0316-D14D-4CF8-90B5-A033934581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85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292D-F762-4ECC-B3D9-53A63948C76D}" type="datetimeFigureOut">
              <a:rPr lang="zh-TW" altLang="en-US" smtClean="0"/>
              <a:t>2022/8/27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0316-D14D-4CF8-90B5-A033934581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202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292D-F762-4ECC-B3D9-53A63948C76D}" type="datetimeFigureOut">
              <a:rPr lang="zh-TW" altLang="en-US" smtClean="0"/>
              <a:t>2022/8/27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0316-D14D-4CF8-90B5-A033934581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90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292D-F762-4ECC-B3D9-53A63948C76D}" type="datetimeFigureOut">
              <a:rPr lang="zh-TW" altLang="en-US" smtClean="0"/>
              <a:t>2022/8/27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0316-D14D-4CF8-90B5-A033934581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134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292D-F762-4ECC-B3D9-53A63948C76D}" type="datetimeFigureOut">
              <a:rPr lang="zh-TW" altLang="en-US" smtClean="0"/>
              <a:t>2022/8/27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0316-D14D-4CF8-90B5-A033934581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466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292D-F762-4ECC-B3D9-53A63948C76D}" type="datetimeFigureOut">
              <a:rPr lang="zh-TW" altLang="en-US" smtClean="0"/>
              <a:t>2022/8/27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10316-D14D-4CF8-90B5-A033934581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786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/>
              <a:t>9/1~9/7 </a:t>
            </a:r>
            <a:r>
              <a:rPr lang="zh-TW" altLang="zh-TW" b="1" dirty="0"/>
              <a:t>線上選社操作說明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b="1" dirty="0" smtClean="0"/>
          </a:p>
          <a:p>
            <a:r>
              <a:rPr lang="zh-TW" altLang="zh-TW" b="1" dirty="0" smtClean="0"/>
              <a:t>學生</a:t>
            </a:r>
            <a:r>
              <a:rPr lang="zh-TW" altLang="zh-TW" b="1" dirty="0"/>
              <a:t>選填的網址為：</a:t>
            </a:r>
            <a:r>
              <a:rPr lang="en-US" altLang="zh-TW" b="1" dirty="0"/>
              <a:t>http://163.26.193.9/club/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6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5460" y="228599"/>
            <a:ext cx="11289325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zh-TW" altLang="zh-TW" sz="3600" kern="100" dirty="0">
                <a:latin typeface="Calibri" panose="020F0502020204030204" pitchFamily="34" charset="0"/>
                <a:ea typeface="標楷體" panose="03000509000000000000" pitchFamily="65" charset="-120"/>
              </a:rPr>
              <a:t>已甄選進入特別專長社團者，不需選社</a:t>
            </a:r>
            <a:r>
              <a:rPr lang="zh-TW" altLang="zh-TW" sz="3600" kern="1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。</a:t>
            </a:r>
            <a:endParaRPr lang="en-US" altLang="zh-TW" sz="3600" kern="1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r>
              <a:rPr lang="en-US" altLang="zh-TW" sz="36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latin typeface="Calibri" panose="020F0502020204030204" pitchFamily="34" charset="0"/>
                <a:ea typeface="標楷體" panose="03000509000000000000" pitchFamily="65" charset="-120"/>
              </a:rPr>
              <a:t>本土語言課程</a:t>
            </a:r>
            <a:r>
              <a:rPr lang="en-US" altLang="zh-TW" sz="28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zh-TW" sz="2800" kern="100" dirty="0">
                <a:latin typeface="Calibri" panose="020F0502020204030204" pitchFamily="34" charset="0"/>
                <a:ea typeface="標楷體" panose="03000509000000000000" pitchFamily="65" charset="-120"/>
              </a:rPr>
              <a:t>閩南語、直笛團</a:t>
            </a:r>
            <a:r>
              <a:rPr lang="zh-TW" altLang="zh-TW" sz="2800" kern="1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、合唱團</a:t>
            </a:r>
            <a:r>
              <a:rPr lang="zh-TW" altLang="zh-TW" sz="2800" kern="100" dirty="0">
                <a:latin typeface="Calibri" panose="020F0502020204030204" pitchFamily="34" charset="0"/>
                <a:ea typeface="標楷體" panose="03000509000000000000" pitchFamily="65" charset="-120"/>
              </a:rPr>
              <a:t>、舞蹈團、籃球隊</a:t>
            </a:r>
            <a:r>
              <a:rPr lang="en-US" altLang="zh-TW" sz="28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endParaRPr lang="zh-TW" altLang="zh-TW" sz="24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3600" kern="100" dirty="0">
                <a:latin typeface="Calibri" panose="020F0502020204030204" pitchFamily="34" charset="0"/>
                <a:ea typeface="標楷體" panose="03000509000000000000" pitchFamily="65" charset="-120"/>
              </a:rPr>
              <a:t>二、請依循下列志願選填原則，若有違反，將由學務處統一安排</a:t>
            </a:r>
            <a:r>
              <a:rPr lang="zh-TW" altLang="zh-TW" sz="3600" kern="1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社團</a:t>
            </a:r>
            <a:endParaRPr lang="en-US" altLang="zh-TW" sz="3600" kern="1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zh-TW" altLang="zh-TW" sz="1200" kern="100" dirty="0">
              <a:latin typeface="Times New Roman" panose="02020603050405020304" pitchFamily="18" charset="0"/>
            </a:endParaRPr>
          </a:p>
          <a:p>
            <a:pPr marL="342900" marR="7112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36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每人必須填滿</a:t>
            </a:r>
            <a:r>
              <a:rPr lang="en-US" altLang="zh-TW" sz="36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zh-TW" sz="36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個志願，電腦才能進行分發。（若沒填滿</a:t>
            </a:r>
            <a:r>
              <a:rPr lang="en-US" altLang="zh-TW" sz="36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zh-TW" sz="36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個，等同沒選社</a:t>
            </a:r>
            <a:r>
              <a:rPr lang="zh-TW" altLang="zh-TW" sz="36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sz="3600" kern="100" dirty="0" smtClean="0"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R="711200" lvl="0">
              <a:spcAft>
                <a:spcPts val="0"/>
              </a:spcAft>
            </a:pPr>
            <a:endParaRPr lang="zh-TW" altLang="zh-TW" sz="7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711200" lvl="0">
              <a:spcAft>
                <a:spcPts val="0"/>
              </a:spcAft>
            </a:pPr>
            <a:r>
              <a:rPr lang="en-US" altLang="zh-TW" sz="36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36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9/1</a:t>
            </a:r>
            <a:r>
              <a:rPr lang="en-US" altLang="zh-TW" sz="36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四</a:t>
            </a:r>
            <a:r>
              <a:rPr lang="en-US" altLang="zh-TW" sz="36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6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〜</a:t>
            </a:r>
            <a:r>
              <a:rPr lang="en-US" altLang="zh-TW" sz="36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9/7(</a:t>
            </a:r>
            <a:r>
              <a:rPr lang="zh-TW" altLang="zh-TW" sz="36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en-US" altLang="zh-TW" sz="36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6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是選社期間，請務必遵守時限</a:t>
            </a:r>
            <a:r>
              <a:rPr lang="zh-TW" altLang="zh-TW" sz="36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b="1" kern="100" dirty="0" smtClean="0"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R="711200" lvl="0">
              <a:spcAft>
                <a:spcPts val="0"/>
              </a:spcAft>
            </a:pP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711200" lvl="0">
              <a:spcAft>
                <a:spcPts val="0"/>
              </a:spcAft>
            </a:pPr>
            <a:r>
              <a:rPr lang="en-US" altLang="zh-TW" sz="36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36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6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帳號</a:t>
            </a:r>
            <a:r>
              <a:rPr lang="zh-TW" altLang="zh-TW" sz="36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就是</a:t>
            </a:r>
            <a:r>
              <a:rPr lang="zh-TW" altLang="zh-TW" sz="3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「</a:t>
            </a:r>
            <a:r>
              <a:rPr lang="zh-TW" altLang="zh-TW" sz="36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學號</a:t>
            </a:r>
            <a:r>
              <a:rPr lang="zh-TW" altLang="zh-TW" sz="3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」</a:t>
            </a:r>
            <a:r>
              <a:rPr lang="zh-TW" altLang="zh-TW" sz="36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36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密碼為「身分證字號」</a:t>
            </a:r>
            <a:r>
              <a:rPr lang="zh-TW" altLang="zh-TW" sz="36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b="1" kern="100" dirty="0" smtClean="0">
              <a:solidFill>
                <a:srgbClr val="FF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R="711200" lvl="0">
              <a:spcAft>
                <a:spcPts val="0"/>
              </a:spcAft>
            </a:pPr>
            <a:r>
              <a:rPr lang="zh-TW" altLang="en-US" sz="36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6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   </a:t>
            </a:r>
            <a:r>
              <a:rPr lang="zh-TW" altLang="zh-TW" sz="36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身分</a:t>
            </a:r>
            <a:r>
              <a:rPr lang="zh-TW" altLang="zh-TW" sz="36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證的第一個英文字母要大寫</a:t>
            </a:r>
            <a:r>
              <a:rPr lang="zh-TW" altLang="zh-TW" sz="36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6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869" y="861646"/>
            <a:ext cx="1075299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</a:rPr>
              <a:t>三、請同學跟家長討論好後</a:t>
            </a:r>
            <a:r>
              <a:rPr lang="zh-TW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，</a:t>
            </a:r>
            <a:endParaRPr lang="en-US" altLang="zh-TW" sz="3200" kern="1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r>
              <a:rPr lang="zh-TW" altLang="en-US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r>
              <a:rPr lang="zh-TW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預先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排好志願序</a:t>
            </a:r>
            <a:r>
              <a:rPr lang="zh-TW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，</a:t>
            </a:r>
            <a:endParaRPr lang="en-US" altLang="zh-TW" sz="3200" kern="1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r>
              <a:rPr lang="zh-TW" altLang="en-US" sz="3200" kern="1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        </a:t>
            </a:r>
            <a:r>
              <a:rPr lang="zh-TW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將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</a:rPr>
              <a:t>數字編號寫在社團公布表的代號之前</a:t>
            </a:r>
            <a:r>
              <a:rPr lang="zh-TW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，</a:t>
            </a:r>
            <a:endParaRPr lang="en-US" altLang="zh-TW" sz="3200" kern="1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r>
              <a:rPr lang="zh-TW" altLang="en-US" sz="3200" kern="1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        </a:t>
            </a:r>
            <a:r>
              <a:rPr lang="zh-TW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再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</a:rPr>
              <a:t>進行線上選填</a:t>
            </a:r>
            <a:r>
              <a:rPr lang="zh-TW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。</a:t>
            </a:r>
            <a:endParaRPr lang="en-US" altLang="zh-TW" sz="3200" kern="1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zh-TW" altLang="zh-TW" sz="28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</a:rPr>
              <a:t>四、線上填完</a:t>
            </a:r>
            <a:r>
              <a:rPr lang="en-US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</a:rPr>
              <a:t>個志願後，要</a:t>
            </a:r>
            <a:r>
              <a:rPr lang="zh-TW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按</a:t>
            </a:r>
            <a:r>
              <a:rPr lang="zh-TW" altLang="en-US" sz="32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3600" b="1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</a:rPr>
              <a:t>完成選填</a:t>
            </a:r>
            <a:r>
              <a:rPr lang="zh-TW" altLang="en-US" sz="32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鍵。</a:t>
            </a:r>
            <a:endParaRPr lang="en-US" altLang="zh-TW" sz="3200" kern="1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en-US" altLang="zh-TW" sz="3200" b="1" u="dbl" kern="100" dirty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r>
              <a:rPr lang="zh-TW" altLang="zh-TW" sz="3200" b="1" u="dbl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完成</a:t>
            </a:r>
            <a:r>
              <a:rPr lang="zh-TW" altLang="zh-TW" sz="3200" b="1" u="dbl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選填後，就不能再修改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</a:rPr>
              <a:t>，所以</a:t>
            </a:r>
            <a:r>
              <a:rPr lang="zh-TW" altLang="zh-TW" sz="32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要事先排好志願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</a:rPr>
              <a:t>。</a:t>
            </a:r>
            <a:endParaRPr lang="zh-TW" altLang="zh-TW" sz="28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5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60585" y="975946"/>
            <a:ext cx="97770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</a:rPr>
              <a:t>五、其他說明</a:t>
            </a:r>
            <a:endParaRPr lang="zh-TW" altLang="zh-TW" sz="24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</a:rPr>
              <a:t>線上選社並非先搶先贏，所以務必先排定好志願順序再填，也不要拖到最後一兩天才填，以免突然有操作問題而無法求助</a:t>
            </a:r>
            <a:r>
              <a:rPr lang="zh-TW" altLang="zh-TW" sz="2400" kern="1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。</a:t>
            </a:r>
            <a:endParaRPr lang="en-US" altLang="zh-TW" sz="2400" kern="1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zh-TW" altLang="zh-TW" sz="24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</a:rPr>
              <a:t>家裡沒有上網設備的同學，歡迎</a:t>
            </a:r>
            <a:r>
              <a:rPr lang="zh-TW" altLang="zh-TW" sz="24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先找活動組長協助</a:t>
            </a:r>
            <a:r>
              <a:rPr lang="zh-TW" altLang="zh-TW" sz="2400" kern="1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，</a:t>
            </a:r>
            <a:endParaRPr lang="en-US" altLang="zh-TW" sz="2400" kern="1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r>
              <a:rPr lang="zh-TW" altLang="zh-TW" sz="2400" kern="1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或是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</a:rPr>
              <a:t>利用班級公用電腦，或是在資訊課時跟電腦老師借電腦</a:t>
            </a:r>
            <a:r>
              <a:rPr lang="zh-TW" altLang="zh-TW" sz="2400" kern="1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。</a:t>
            </a:r>
            <a:endParaRPr lang="en-US" altLang="zh-TW" sz="2400" kern="1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zh-TW" altLang="zh-TW" sz="24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</a:rPr>
              <a:t>社團的招生人數，取決於社團空間與特殊性質</a:t>
            </a:r>
            <a:r>
              <a:rPr lang="zh-TW" altLang="zh-TW" sz="2400" kern="1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。</a:t>
            </a:r>
            <a:endParaRPr lang="en-US" altLang="zh-TW" sz="2400" kern="1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r>
              <a:rPr lang="en-US" altLang="zh-TW" sz="24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EX</a:t>
            </a:r>
            <a:r>
              <a:rPr lang="en-US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</a:rPr>
              <a:t>跆拳社只收</a:t>
            </a:r>
            <a:r>
              <a:rPr lang="en-US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</a:rPr>
              <a:t>名，拳擊社只收</a:t>
            </a:r>
            <a:r>
              <a:rPr lang="en-US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</a:rPr>
              <a:t>名，皆因社團空間小，故招生少</a:t>
            </a:r>
            <a:r>
              <a:rPr lang="zh-TW" altLang="zh-TW" sz="2400" kern="1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。</a:t>
            </a:r>
            <a:endParaRPr lang="en-US" altLang="zh-TW" sz="2400" kern="1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zh-TW" altLang="zh-TW" sz="24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</a:rPr>
              <a:t>線上選社是由電腦抽籤，不能保證一定能選到理想社團</a:t>
            </a:r>
            <a:r>
              <a:rPr lang="zh-TW" altLang="zh-TW" sz="2400" kern="1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，</a:t>
            </a:r>
            <a:endParaRPr lang="en-US" altLang="zh-TW" sz="2400" kern="1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en-US" altLang="zh-TW" sz="2400" kern="100" dirty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r>
              <a:rPr lang="zh-TW" altLang="zh-TW" sz="2400" kern="1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請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</a:rPr>
              <a:t>以</a:t>
            </a:r>
            <a:r>
              <a:rPr lang="zh-TW" altLang="zh-TW" sz="24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開放學習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</a:rPr>
              <a:t>的心，在社團好好學習</a:t>
            </a:r>
            <a:r>
              <a:rPr lang="en-US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!!!</a:t>
            </a:r>
            <a:endParaRPr lang="zh-TW" altLang="zh-TW" sz="24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3341" y="377130"/>
            <a:ext cx="2954655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00"/>
              </a:lnSpc>
              <a:spcAft>
                <a:spcPts val="0"/>
              </a:spcAft>
            </a:pPr>
            <a:r>
              <a:rPr lang="zh-TW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步驟</a:t>
            </a:r>
            <a:r>
              <a:rPr lang="en-US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1.</a:t>
            </a:r>
            <a:r>
              <a:rPr lang="zh-TW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線上選社的進入畫面 </a:t>
            </a:r>
            <a:endParaRPr lang="zh-TW" altLang="zh-TW" sz="1400" kern="100" dirty="0">
              <a:latin typeface="Times New Roman" panose="02020603050405020304" pitchFamily="18" charset="0"/>
            </a:endParaRPr>
          </a:p>
        </p:txBody>
      </p:sp>
      <p:pic>
        <p:nvPicPr>
          <p:cNvPr id="3" name="圖片 2"/>
          <p:cNvPicPr/>
          <p:nvPr/>
        </p:nvPicPr>
        <p:blipFill rotWithShape="1">
          <a:blip r:embed="rId2"/>
          <a:srcRect l="24335" t="9329" r="25385" b="24532"/>
          <a:stretch/>
        </p:blipFill>
        <p:spPr bwMode="auto">
          <a:xfrm>
            <a:off x="2602522" y="1512277"/>
            <a:ext cx="6840415" cy="4387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矩形 3"/>
          <p:cNvSpPr/>
          <p:nvPr/>
        </p:nvSpPr>
        <p:spPr>
          <a:xfrm>
            <a:off x="1324708" y="5725942"/>
            <a:ext cx="9419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7112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帳號就是</a:t>
            </a:r>
            <a:r>
              <a:rPr lang="zh-TW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「</a:t>
            </a:r>
            <a:r>
              <a:rPr lang="zh-TW" altLang="zh-TW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學號</a:t>
            </a:r>
            <a:r>
              <a:rPr lang="zh-TW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」</a:t>
            </a:r>
            <a:r>
              <a:rPr lang="zh-TW" altLang="zh-TW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密碼為「身分證字號」，身分證的第一個英文字母要大寫</a:t>
            </a:r>
            <a:r>
              <a:rPr lang="zh-TW" altLang="zh-TW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5971" y="518718"/>
            <a:ext cx="3316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 步驟</a:t>
            </a:r>
            <a:r>
              <a:rPr lang="en-US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2.</a:t>
            </a:r>
            <a:r>
              <a:rPr lang="zh-TW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輸入學號</a:t>
            </a:r>
            <a:r>
              <a:rPr lang="en-US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+</a:t>
            </a:r>
            <a:r>
              <a:rPr lang="zh-TW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密碼後的畫面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 rotWithShape="1">
          <a:blip r:embed="rId2"/>
          <a:srcRect l="16151" t="19543" r="38851" b="13883"/>
          <a:stretch/>
        </p:blipFill>
        <p:spPr bwMode="auto">
          <a:xfrm>
            <a:off x="2329888" y="1107858"/>
            <a:ext cx="7491120" cy="5187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24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5092" y="404382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000"/>
              </a:lnSpc>
              <a:spcAft>
                <a:spcPts val="0"/>
              </a:spcAft>
            </a:pPr>
            <a:r>
              <a:rPr lang="zh-TW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步驟</a:t>
            </a:r>
            <a:r>
              <a:rPr lang="en-US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3.</a:t>
            </a:r>
            <a:r>
              <a:rPr lang="zh-TW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請留意下圖說明，按照自己預先排定順序選填，</a:t>
            </a:r>
            <a:endParaRPr lang="zh-TW" altLang="zh-TW" sz="1400" kern="100" dirty="0">
              <a:latin typeface="Times New Roman" panose="02020603050405020304" pitchFamily="18" charset="0"/>
            </a:endParaRPr>
          </a:p>
          <a:p>
            <a:pPr>
              <a:lnSpc>
                <a:spcPts val="3000"/>
              </a:lnSpc>
              <a:spcAft>
                <a:spcPts val="0"/>
              </a:spcAft>
            </a:pPr>
            <a:r>
              <a:rPr lang="en-US" altLang="zh-TW" b="1" kern="100" dirty="0">
                <a:latin typeface="微軟正黑體" panose="020B0604030504040204" pitchFamily="34" charset="-120"/>
              </a:rPr>
              <a:t>           </a:t>
            </a:r>
            <a:r>
              <a:rPr lang="zh-TW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可以在右邊進行刪除，在左邊重新點選。 </a:t>
            </a:r>
            <a:endParaRPr lang="zh-TW" altLang="zh-TW" sz="1400" kern="100" dirty="0">
              <a:latin typeface="Times New Roman" panose="02020603050405020304" pitchFamily="18" charset="0"/>
            </a:endParaRPr>
          </a:p>
        </p:txBody>
      </p:sp>
      <p:pic>
        <p:nvPicPr>
          <p:cNvPr id="3" name="圖片 2"/>
          <p:cNvPicPr/>
          <p:nvPr/>
        </p:nvPicPr>
        <p:blipFill rotWithShape="1">
          <a:blip r:embed="rId2"/>
          <a:srcRect l="1633" t="18203" r="8086" b="19921"/>
          <a:stretch/>
        </p:blipFill>
        <p:spPr bwMode="auto">
          <a:xfrm>
            <a:off x="650631" y="1266157"/>
            <a:ext cx="10735407" cy="49060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75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8715" y="846212"/>
            <a:ext cx="8083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步驟</a:t>
            </a:r>
            <a:r>
              <a:rPr lang="en-US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4.</a:t>
            </a:r>
            <a:r>
              <a:rPr lang="zh-TW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確認志願序都正確，才按下</a:t>
            </a:r>
            <a:r>
              <a:rPr lang="zh-TW" altLang="zh-TW" b="1" kern="100" dirty="0">
                <a:latin typeface="Times New Roman" panose="02020603050405020304" pitchFamily="18" charset="0"/>
              </a:rPr>
              <a:t>「</a:t>
            </a:r>
            <a:r>
              <a:rPr lang="zh-TW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完成選填</a:t>
            </a:r>
            <a:r>
              <a:rPr lang="zh-TW" altLang="zh-TW" b="1" kern="100" dirty="0">
                <a:latin typeface="Times New Roman" panose="02020603050405020304" pitchFamily="18" charset="0"/>
              </a:rPr>
              <a:t>」</a:t>
            </a:r>
            <a:r>
              <a:rPr lang="zh-TW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鍵，完成選社流程。</a:t>
            </a:r>
            <a:endParaRPr lang="zh-TW" altLang="zh-TW" sz="1400" kern="100" dirty="0">
              <a:latin typeface="Times New Roman" panose="02020603050405020304" pitchFamily="18" charset="0"/>
            </a:endParaRPr>
          </a:p>
        </p:txBody>
      </p:sp>
      <p:pic>
        <p:nvPicPr>
          <p:cNvPr id="3" name="圖片 2"/>
          <p:cNvPicPr/>
          <p:nvPr/>
        </p:nvPicPr>
        <p:blipFill rotWithShape="1">
          <a:blip r:embed="rId2"/>
          <a:srcRect l="9490" t="16528" r="9816" b="9529"/>
          <a:stretch/>
        </p:blipFill>
        <p:spPr bwMode="auto">
          <a:xfrm>
            <a:off x="536331" y="1415562"/>
            <a:ext cx="11104684" cy="50907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81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469</Words>
  <Application>Microsoft Office PowerPoint</Application>
  <PresentationFormat>寬螢幕</PresentationFormat>
  <Paragraphs>40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6" baseType="lpstr"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9/1~9/7 線上選社操作說明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9/1~9/7 線上選社操作說明</dc:title>
  <dc:creator>user</dc:creator>
  <cp:lastModifiedBy>user</cp:lastModifiedBy>
  <cp:revision>2</cp:revision>
  <dcterms:created xsi:type="dcterms:W3CDTF">2022-08-27T06:34:37Z</dcterms:created>
  <dcterms:modified xsi:type="dcterms:W3CDTF">2022-08-27T06:36:04Z</dcterms:modified>
</cp:coreProperties>
</file>